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Default Extension="jpg" ContentType="image/jpg"/>
  <Default Extension="png" ContentType="image/pn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</Types>
</file>

<file path=_rels/.rels><?xml version="1.0" encoding="UTF-8" standalone="yes"?>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/Relationships>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</p:sldIdLst>
  <p:sldSz cx="9144000" cy="6858000"/>
  <p:notesSz cx="9144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/Relationships>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Relationship Id="rId3" Type="http://schemas.openxmlformats.org/officeDocument/2006/relationships/image" Target="../media/image2.jpg"/><Relationship Id="rId4" Type="http://schemas.openxmlformats.org/officeDocument/2006/relationships/image" Target="../media/image3.jpg"/><Relationship Id="rId5" Type="http://schemas.openxmlformats.org/officeDocument/2006/relationships/image" Target="../media/image4.png"/></Relationships>

</file>

<file path=ppt/slides/_rels/slide2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/Relationships>

</file>

<file path=ppt/slides/_rels/slide3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jpg"/></Relationships>

</file>

<file path=ppt/slides/_rels/slide4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jpg"/></Relationships>

</file>

<file path=ppt/slides/_rels/slide5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jpg"/><Relationship Id="rId3" Type="http://schemas.openxmlformats.org/officeDocument/2006/relationships/image" Target="../media/image9.jpg"/></Relationships>

</file>

<file path=ppt/slides/_rels/slide6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jpg"/><Relationship Id="rId3" Type="http://schemas.openxmlformats.org/officeDocument/2006/relationships/image" Target="../media/image11.jpg"/><Relationship Id="rId4" Type="http://schemas.openxmlformats.org/officeDocument/2006/relationships/image" Target="../media/image12.jpg"/></Relationships>

</file>

<file path=ppt/slides/_rels/slide7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jpg"/><Relationship Id="rId3" Type="http://schemas.openxmlformats.org/officeDocument/2006/relationships/image" Target="../media/image14.jpg"/><Relationship Id="rId4" Type="http://schemas.openxmlformats.org/officeDocument/2006/relationships/image" Target="../media/image15.jpg"/></Relationships>

</file>

<file path=ppt/slides/_rels/slide8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jpg"/><Relationship Id="rId3" Type="http://schemas.openxmlformats.org/officeDocument/2006/relationships/image" Target="../media/image17.jpg"/><Relationship Id="rId4" Type="http://schemas.openxmlformats.org/officeDocument/2006/relationships/image" Target="../media/image18.jpg"/></Relationships>

</file>

<file path=ppt/slides/_rels/slide9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9.jpg"/><Relationship Id="rId3" Type="http://schemas.openxmlformats.org/officeDocument/2006/relationships/image" Target="../media/image20.jpg"/><Relationship Id="rId4" Type="http://schemas.openxmlformats.org/officeDocument/2006/relationships/image" Target="../media/image21.jpg"/><Relationship Id="rId5" Type="http://schemas.openxmlformats.org/officeDocument/2006/relationships/image" Target="../media/image22.jpg"/><Relationship Id="rId6" Type="http://schemas.openxmlformats.org/officeDocument/2006/relationships/image" Target="../media/image23.jpg"/><Relationship Id="rId7" Type="http://schemas.openxmlformats.org/officeDocument/2006/relationships/image" Target="../media/image24.jpg"/><Relationship Id="rId8" Type="http://schemas.openxmlformats.org/officeDocument/2006/relationships/image" Target="../media/image25.jpg"/></Relationships>

</file>

<file path=ppt/slides/_rels/slide10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6.jpg"/><Relationship Id="rId3" Type="http://schemas.openxmlformats.org/officeDocument/2006/relationships/image" Target="../media/image27.jpg"/><Relationship Id="rId4" Type="http://schemas.openxmlformats.org/officeDocument/2006/relationships/image" Target="../media/image28.jpg"/><Relationship Id="rId5" Type="http://schemas.openxmlformats.org/officeDocument/2006/relationships/image" Target="../media/image29.jpg"/><Relationship Id="rId6" Type="http://schemas.openxmlformats.org/officeDocument/2006/relationships/image" Target="../media/image30.jpg"/><Relationship Id="rId7" Type="http://schemas.openxmlformats.org/officeDocument/2006/relationships/image" Target="../media/image31.jpg"/><Relationship Id="rId8" Type="http://schemas.openxmlformats.org/officeDocument/2006/relationships/image" Target="../media/image32.jpg"/></Relationships>

</file>

<file path=ppt/slides/_rels/slide11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3.jpg"/></Relationships>

</file>

<file path=ppt/slides/_rels/slide12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4.jpg"/></Relationships>

</file>

<file path=ppt/slides/_rels/slide13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5.jpg"/><Relationship Id="rId3" Type="http://schemas.openxmlformats.org/officeDocument/2006/relationships/image" Target="../media/image36.png"/></Relationships>

</file>

<file path=ppt/slides/_rels/slide14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7.jpg"/></Relationships>

</file>

<file path=ppt/slides/_rels/slide15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8.jpg"/><Relationship Id="rId3" Type="http://schemas.openxmlformats.org/officeDocument/2006/relationships/image" Target="../media/image39.jpg"/><Relationship Id="rId4" Type="http://schemas.openxmlformats.org/officeDocument/2006/relationships/image" Target="../media/image40.jpg"/></Relationships>

</file>

<file path=ppt/slides/_rels/slide16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1.jpg"/><Relationship Id="rId3" Type="http://schemas.openxmlformats.org/officeDocument/2006/relationships/image" Target="../media/image42.jpg"/><Relationship Id="rId4" Type="http://schemas.openxmlformats.org/officeDocument/2006/relationships/image" Target="../media/image43.jpg"/></Relationships>

</file>

<file path=ppt/slides/_rels/slide17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4.jpg"/><Relationship Id="rId3" Type="http://schemas.openxmlformats.org/officeDocument/2006/relationships/image" Target="../media/image45.jpg"/><Relationship Id="rId4" Type="http://schemas.openxmlformats.org/officeDocument/2006/relationships/image" Target="../media/image46.jpg"/><Relationship Id="rId5" Type="http://schemas.openxmlformats.org/officeDocument/2006/relationships/image" Target="../media/image47.jpg"/></Relationships>

</file>

<file path=ppt/slides/_rels/slide18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8.jpg"/><Relationship Id="rId3" Type="http://schemas.openxmlformats.org/officeDocument/2006/relationships/image" Target="../media/image49.jpg"/><Relationship Id="rId4" Type="http://schemas.openxmlformats.org/officeDocument/2006/relationships/image" Target="../media/image50.jpg"/><Relationship Id="rId5" Type="http://schemas.openxmlformats.org/officeDocument/2006/relationships/image" Target="../media/image51.jpg"/><Relationship Id="rId6" Type="http://schemas.openxmlformats.org/officeDocument/2006/relationships/image" Target="../media/image52.jpg"/></Relationships>

</file>

<file path=ppt/slides/_rels/slide19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3.jpg"/><Relationship Id="rId3" Type="http://schemas.openxmlformats.org/officeDocument/2006/relationships/image" Target="../media/image54.jpg"/></Relationships>

</file>

<file path=ppt/slides/_rels/slide20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5.png"/><Relationship Id="rId3" Type="http://schemas.openxmlformats.org/officeDocument/2006/relationships/image" Target="../media/image56.png"/><Relationship Id="rId4" Type="http://schemas.openxmlformats.org/officeDocument/2006/relationships/image" Target="../media/image57.png"/><Relationship Id="rId5" Type="http://schemas.openxmlformats.org/officeDocument/2006/relationships/image" Target="../media/image58.png"/><Relationship Id="rId6" Type="http://schemas.openxmlformats.org/officeDocument/2006/relationships/image" Target="../media/image59.png"/><Relationship Id="rId7" Type="http://schemas.openxmlformats.org/officeDocument/2006/relationships/image" Target="../media/image60.png"/><Relationship Id="rId8" Type="http://schemas.openxmlformats.org/officeDocument/2006/relationships/image" Target="../media/image61.png"/><Relationship Id="rId9" Type="http://schemas.openxmlformats.org/officeDocument/2006/relationships/image" Target="../media/image62.png"/><Relationship Id="rId10" Type="http://schemas.openxmlformats.org/officeDocument/2006/relationships/image" Target="../media/image63.png"/></Relationships>

</file>

<file path=ppt/slides/_rels/slide21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/Relationships>

</file>

<file path=ppt/slides/_rels/slide22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/Relationships>

</file>

<file path=ppt/slides/_rels/slide23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4.jpg"/><Relationship Id="rId3" Type="http://schemas.openxmlformats.org/officeDocument/2006/relationships/image" Target="../media/image65.png"/><Relationship Id="rId4" Type="http://schemas.openxmlformats.org/officeDocument/2006/relationships/image" Target="../media/image66.png"/><Relationship Id="rId5" Type="http://schemas.openxmlformats.org/officeDocument/2006/relationships/image" Target="../media/image67.png"/><Relationship Id="rId6" Type="http://schemas.openxmlformats.org/officeDocument/2006/relationships/image" Target="../media/image68.png"/><Relationship Id="rId7" Type="http://schemas.openxmlformats.org/officeDocument/2006/relationships/image" Target="../media/image69.png"/><Relationship Id="rId8" Type="http://schemas.openxmlformats.org/officeDocument/2006/relationships/image" Target="../media/image70.png"/><Relationship Id="rId9" Type="http://schemas.openxmlformats.org/officeDocument/2006/relationships/image" Target="../media/image71.png"/><Relationship Id="rId10" Type="http://schemas.openxmlformats.org/officeDocument/2006/relationships/image" Target="../media/image72.png"/><Relationship Id="rId11" Type="http://schemas.openxmlformats.org/officeDocument/2006/relationships/image" Target="../media/image73.png"/></Relationships>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" name="object 12"/>
          <p:cNvSpPr/>
          <p:nvPr/>
        </p:nvSpPr>
        <p:spPr>
          <a:xfrm>
            <a:off x="467258" y="5518742"/>
            <a:ext cx="2253092" cy="100362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" name="object 11"/>
          <p:cNvSpPr/>
          <p:nvPr/>
        </p:nvSpPr>
        <p:spPr>
          <a:xfrm>
            <a:off x="7086600" y="5714999"/>
            <a:ext cx="1752600" cy="56673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" name="object 10"/>
          <p:cNvSpPr/>
          <p:nvPr/>
        </p:nvSpPr>
        <p:spPr>
          <a:xfrm>
            <a:off x="7740649" y="4076700"/>
            <a:ext cx="1109663" cy="7873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" name="object 9"/>
          <p:cNvSpPr/>
          <p:nvPr/>
        </p:nvSpPr>
        <p:spPr>
          <a:xfrm>
            <a:off x="6515100" y="4076700"/>
            <a:ext cx="1074737" cy="8731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532003" y="1351218"/>
            <a:ext cx="2555544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800"/>
              </a:lnSpc>
              <a:spcBef>
                <a:spcPts val="190"/>
              </a:spcBef>
            </a:pPr>
            <a:r>
              <a:rPr dirty="0" smtClean="0" sz="3600" spc="-4">
                <a:solidFill>
                  <a:srgbClr val="FEFF98"/>
                </a:solidFill>
                <a:latin typeface="Tahoma"/>
                <a:cs typeface="Tahoma"/>
              </a:rPr>
              <a:t>E</a:t>
            </a:r>
            <a:r>
              <a:rPr dirty="0" smtClean="0" sz="3600" spc="0">
                <a:solidFill>
                  <a:srgbClr val="FEFF98"/>
                </a:solidFill>
                <a:latin typeface="Tahoma"/>
                <a:cs typeface="Tahoma"/>
              </a:rPr>
              <a:t>x</a:t>
            </a:r>
            <a:r>
              <a:rPr dirty="0" smtClean="0" sz="3600" spc="0">
                <a:solidFill>
                  <a:srgbClr val="FEFF98"/>
                </a:solidFill>
                <a:latin typeface="Tahoma"/>
                <a:cs typeface="Tahoma"/>
              </a:rPr>
              <a:t> </a:t>
            </a:r>
            <a:r>
              <a:rPr dirty="0" smtClean="0" sz="3600" spc="-4">
                <a:solidFill>
                  <a:srgbClr val="FEFF98"/>
                </a:solidFill>
                <a:latin typeface="Tahoma"/>
                <a:cs typeface="Tahoma"/>
              </a:rPr>
              <a:t>v</a:t>
            </a:r>
            <a:r>
              <a:rPr dirty="0" smtClean="0" sz="3600" spc="4">
                <a:solidFill>
                  <a:srgbClr val="FEFF98"/>
                </a:solidFill>
                <a:latin typeface="Tahoma"/>
                <a:cs typeface="Tahoma"/>
              </a:rPr>
              <a:t>i</a:t>
            </a:r>
            <a:r>
              <a:rPr dirty="0" smtClean="0" sz="3600" spc="-29">
                <a:solidFill>
                  <a:srgbClr val="FEFF98"/>
                </a:solidFill>
                <a:latin typeface="Tahoma"/>
                <a:cs typeface="Tahoma"/>
              </a:rPr>
              <a:t>v</a:t>
            </a:r>
            <a:r>
              <a:rPr dirty="0" smtClean="0" sz="3600" spc="0">
                <a:solidFill>
                  <a:srgbClr val="FEFF98"/>
                </a:solidFill>
                <a:latin typeface="Tahoma"/>
                <a:cs typeface="Tahoma"/>
              </a:rPr>
              <a:t>o</a:t>
            </a:r>
            <a:r>
              <a:rPr dirty="0" smtClean="0" sz="3600" spc="0">
                <a:solidFill>
                  <a:srgbClr val="FEFF98"/>
                </a:solidFill>
                <a:latin typeface="Tahoma"/>
                <a:cs typeface="Tahoma"/>
              </a:rPr>
              <a:t> </a:t>
            </a:r>
            <a:r>
              <a:rPr dirty="0" smtClean="0" sz="3600" spc="-4">
                <a:solidFill>
                  <a:srgbClr val="FEFF98"/>
                </a:solidFill>
                <a:latin typeface="Tahoma"/>
                <a:cs typeface="Tahoma"/>
              </a:rPr>
              <a:t>D</a:t>
            </a:r>
            <a:r>
              <a:rPr dirty="0" smtClean="0" sz="3600" spc="0">
                <a:solidFill>
                  <a:srgbClr val="FEFF98"/>
                </a:solidFill>
                <a:latin typeface="Tahoma"/>
                <a:cs typeface="Tahoma"/>
              </a:rPr>
              <a:t>NA</a:t>
            </a:r>
            <a:endParaRPr sz="36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109239" y="1351218"/>
            <a:ext cx="3682542" cy="10312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0131">
              <a:lnSpc>
                <a:spcPts val="3829"/>
              </a:lnSpc>
              <a:spcBef>
                <a:spcPts val="191"/>
              </a:spcBef>
            </a:pPr>
            <a:r>
              <a:rPr dirty="0" smtClean="0" sz="3600" spc="0">
                <a:solidFill>
                  <a:srgbClr val="FEFF98"/>
                </a:solidFill>
                <a:latin typeface="Tahoma"/>
                <a:cs typeface="Tahoma"/>
              </a:rPr>
              <a:t>d</a:t>
            </a:r>
            <a:r>
              <a:rPr dirty="0" smtClean="0" sz="3600" spc="-4">
                <a:solidFill>
                  <a:srgbClr val="FEFF98"/>
                </a:solidFill>
                <a:latin typeface="Tahoma"/>
                <a:cs typeface="Tahoma"/>
              </a:rPr>
              <a:t>a</a:t>
            </a:r>
            <a:r>
              <a:rPr dirty="0" smtClean="0" sz="3600" spc="0">
                <a:solidFill>
                  <a:srgbClr val="FEFF98"/>
                </a:solidFill>
                <a:latin typeface="Tahoma"/>
                <a:cs typeface="Tahoma"/>
              </a:rPr>
              <a:t>m</a:t>
            </a:r>
            <a:r>
              <a:rPr dirty="0" smtClean="0" sz="3600" spc="-4">
                <a:solidFill>
                  <a:srgbClr val="FEFF98"/>
                </a:solidFill>
                <a:latin typeface="Tahoma"/>
                <a:cs typeface="Tahoma"/>
              </a:rPr>
              <a:t>a</a:t>
            </a:r>
            <a:r>
              <a:rPr dirty="0" smtClean="0" sz="3600" spc="0">
                <a:solidFill>
                  <a:srgbClr val="FEFF98"/>
                </a:solidFill>
                <a:latin typeface="Tahoma"/>
                <a:cs typeface="Tahoma"/>
              </a:rPr>
              <a:t>ge</a:t>
            </a:r>
            <a:r>
              <a:rPr dirty="0" smtClean="0" sz="3600" spc="0">
                <a:solidFill>
                  <a:srgbClr val="FEFF98"/>
                </a:solidFill>
                <a:latin typeface="Tahoma"/>
                <a:cs typeface="Tahoma"/>
              </a:rPr>
              <a:t> </a:t>
            </a:r>
            <a:r>
              <a:rPr dirty="0" smtClean="0" sz="3600" spc="-9">
                <a:solidFill>
                  <a:srgbClr val="FEFF98"/>
                </a:solidFill>
                <a:latin typeface="Tahoma"/>
                <a:cs typeface="Tahoma"/>
              </a:rPr>
              <a:t>r</a:t>
            </a:r>
            <a:r>
              <a:rPr dirty="0" smtClean="0" sz="3600" spc="4">
                <a:solidFill>
                  <a:srgbClr val="FEFF98"/>
                </a:solidFill>
                <a:latin typeface="Tahoma"/>
                <a:cs typeface="Tahoma"/>
              </a:rPr>
              <a:t>e</a:t>
            </a:r>
            <a:r>
              <a:rPr dirty="0" smtClean="0" sz="3600" spc="4">
                <a:solidFill>
                  <a:srgbClr val="FEFF98"/>
                </a:solidFill>
                <a:latin typeface="Tahoma"/>
                <a:cs typeface="Tahoma"/>
              </a:rPr>
              <a:t>s</a:t>
            </a:r>
            <a:r>
              <a:rPr dirty="0" smtClean="0" sz="3600" spc="0">
                <a:solidFill>
                  <a:srgbClr val="FEFF98"/>
                </a:solidFill>
                <a:latin typeface="Tahoma"/>
                <a:cs typeface="Tahoma"/>
              </a:rPr>
              <a:t>po</a:t>
            </a:r>
            <a:r>
              <a:rPr dirty="0" smtClean="0" sz="3600" spc="-4">
                <a:solidFill>
                  <a:srgbClr val="FEFF98"/>
                </a:solidFill>
                <a:latin typeface="Tahoma"/>
                <a:cs typeface="Tahoma"/>
              </a:rPr>
              <a:t>n</a:t>
            </a:r>
            <a:r>
              <a:rPr dirty="0" smtClean="0" sz="3600" spc="4">
                <a:solidFill>
                  <a:srgbClr val="FEFF98"/>
                </a:solidFill>
                <a:latin typeface="Tahoma"/>
                <a:cs typeface="Tahoma"/>
              </a:rPr>
              <a:t>s</a:t>
            </a:r>
            <a:r>
              <a:rPr dirty="0" smtClean="0" sz="3600" spc="0">
                <a:solidFill>
                  <a:srgbClr val="FEFF98"/>
                </a:solidFill>
                <a:latin typeface="Tahoma"/>
                <a:cs typeface="Tahoma"/>
              </a:rPr>
              <a:t>e</a:t>
            </a:r>
            <a:endParaRPr sz="3600">
              <a:latin typeface="Tahoma"/>
              <a:cs typeface="Tahoma"/>
            </a:endParaRPr>
          </a:p>
          <a:p>
            <a:pPr marL="12700" marR="4114">
              <a:lnSpc>
                <a:spcPts val="4290"/>
              </a:lnSpc>
              <a:spcBef>
                <a:spcPts val="23"/>
              </a:spcBef>
            </a:pPr>
            <a:r>
              <a:rPr dirty="0" smtClean="0" baseline="-2301" sz="5400" spc="-4">
                <a:solidFill>
                  <a:srgbClr val="FEFF98"/>
                </a:solidFill>
                <a:latin typeface="Tahoma"/>
                <a:cs typeface="Tahoma"/>
              </a:rPr>
              <a:t>t</a:t>
            </a:r>
            <a:r>
              <a:rPr dirty="0" smtClean="0" baseline="-2301" sz="5400" spc="0">
                <a:solidFill>
                  <a:srgbClr val="FEFF98"/>
                </a:solidFill>
                <a:latin typeface="Tahoma"/>
                <a:cs typeface="Tahoma"/>
              </a:rPr>
              <a:t>o</a:t>
            </a:r>
            <a:r>
              <a:rPr dirty="0" smtClean="0" baseline="-2301" sz="5400" spc="0">
                <a:solidFill>
                  <a:srgbClr val="FEFF98"/>
                </a:solidFill>
                <a:latin typeface="Tahoma"/>
                <a:cs typeface="Tahoma"/>
              </a:rPr>
              <a:t> </a:t>
            </a:r>
            <a:r>
              <a:rPr dirty="0" smtClean="0" baseline="-2301" sz="5400" spc="0">
                <a:solidFill>
                  <a:srgbClr val="FEFF98"/>
                </a:solidFill>
                <a:latin typeface="Tahoma"/>
                <a:cs typeface="Tahoma"/>
              </a:rPr>
              <a:t>p</a:t>
            </a:r>
            <a:r>
              <a:rPr dirty="0" smtClean="0" baseline="-2301" sz="5400" spc="-9">
                <a:solidFill>
                  <a:srgbClr val="FEFF98"/>
                </a:solidFill>
                <a:latin typeface="Tahoma"/>
                <a:cs typeface="Tahoma"/>
              </a:rPr>
              <a:t>r</a:t>
            </a:r>
            <a:r>
              <a:rPr dirty="0" smtClean="0" baseline="-2301" sz="5400" spc="4">
                <a:solidFill>
                  <a:srgbClr val="FEFF98"/>
                </a:solidFill>
                <a:latin typeface="Tahoma"/>
                <a:cs typeface="Tahoma"/>
              </a:rPr>
              <a:t>e</a:t>
            </a:r>
            <a:r>
              <a:rPr dirty="0" smtClean="0" baseline="-2301" sz="5400" spc="0">
                <a:solidFill>
                  <a:srgbClr val="FEFF98"/>
                </a:solidFill>
                <a:latin typeface="Tahoma"/>
                <a:cs typeface="Tahoma"/>
              </a:rPr>
              <a:t>d</a:t>
            </a:r>
            <a:r>
              <a:rPr dirty="0" smtClean="0" baseline="-2301" sz="5400" spc="4">
                <a:solidFill>
                  <a:srgbClr val="FEFF98"/>
                </a:solidFill>
                <a:latin typeface="Tahoma"/>
                <a:cs typeface="Tahoma"/>
              </a:rPr>
              <a:t>i</a:t>
            </a:r>
            <a:r>
              <a:rPr dirty="0" smtClean="0" baseline="-2301" sz="5400" spc="-4">
                <a:solidFill>
                  <a:srgbClr val="FEFF98"/>
                </a:solidFill>
                <a:latin typeface="Tahoma"/>
                <a:cs typeface="Tahoma"/>
              </a:rPr>
              <a:t>c</a:t>
            </a:r>
            <a:r>
              <a:rPr dirty="0" smtClean="0" baseline="-2301" sz="5400" spc="0">
                <a:solidFill>
                  <a:srgbClr val="FEFF98"/>
                </a:solidFill>
                <a:latin typeface="Tahoma"/>
                <a:cs typeface="Tahoma"/>
              </a:rPr>
              <a:t>t</a:t>
            </a:r>
            <a:r>
              <a:rPr dirty="0" smtClean="0" baseline="-2301" sz="5400" spc="0">
                <a:solidFill>
                  <a:srgbClr val="FEFF98"/>
                </a:solidFill>
                <a:latin typeface="Tahoma"/>
                <a:cs typeface="Tahoma"/>
              </a:rPr>
              <a:t> </a:t>
            </a:r>
            <a:r>
              <a:rPr dirty="0" smtClean="0" baseline="-2301" sz="5400" spc="-4">
                <a:solidFill>
                  <a:srgbClr val="FEFF98"/>
                </a:solidFill>
                <a:latin typeface="Tahoma"/>
                <a:cs typeface="Tahoma"/>
              </a:rPr>
              <a:t>t</a:t>
            </a:r>
            <a:r>
              <a:rPr dirty="0" smtClean="0" baseline="-2301" sz="5400" spc="-4">
                <a:solidFill>
                  <a:srgbClr val="FEFF98"/>
                </a:solidFill>
                <a:latin typeface="Tahoma"/>
                <a:cs typeface="Tahoma"/>
              </a:rPr>
              <a:t>h</a:t>
            </a:r>
            <a:r>
              <a:rPr dirty="0" smtClean="0" baseline="-2301" sz="5400" spc="4">
                <a:solidFill>
                  <a:srgbClr val="FEFF98"/>
                </a:solidFill>
                <a:latin typeface="Tahoma"/>
                <a:cs typeface="Tahoma"/>
              </a:rPr>
              <a:t>e</a:t>
            </a:r>
            <a:r>
              <a:rPr dirty="0" smtClean="0" baseline="-2301" sz="5400" spc="-59">
                <a:solidFill>
                  <a:srgbClr val="FEFF98"/>
                </a:solidFill>
                <a:latin typeface="Tahoma"/>
                <a:cs typeface="Tahoma"/>
              </a:rPr>
              <a:t>r</a:t>
            </a:r>
            <a:r>
              <a:rPr dirty="0" smtClean="0" baseline="-2301" sz="5400" spc="-4">
                <a:solidFill>
                  <a:srgbClr val="FEFF98"/>
                </a:solidFill>
                <a:latin typeface="Tahoma"/>
                <a:cs typeface="Tahoma"/>
              </a:rPr>
              <a:t>a</a:t>
            </a:r>
            <a:r>
              <a:rPr dirty="0" smtClean="0" baseline="-2301" sz="5400" spc="-9">
                <a:solidFill>
                  <a:srgbClr val="FEFF98"/>
                </a:solidFill>
                <a:latin typeface="Tahoma"/>
                <a:cs typeface="Tahoma"/>
              </a:rPr>
              <a:t>p</a:t>
            </a:r>
            <a:r>
              <a:rPr dirty="0" smtClean="0" baseline="-2301" sz="5400" spc="0">
                <a:solidFill>
                  <a:srgbClr val="FEFF98"/>
                </a:solidFill>
                <a:latin typeface="Tahoma"/>
                <a:cs typeface="Tahoma"/>
              </a:rPr>
              <a:t>y</a:t>
            </a:r>
            <a:endParaRPr sz="360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839534" y="1351218"/>
            <a:ext cx="1918665" cy="10312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6357">
              <a:lnSpc>
                <a:spcPts val="3829"/>
              </a:lnSpc>
              <a:spcBef>
                <a:spcPts val="191"/>
              </a:spcBef>
            </a:pPr>
            <a:r>
              <a:rPr dirty="0" smtClean="0" sz="3600" spc="-4">
                <a:solidFill>
                  <a:srgbClr val="FEFF98"/>
                </a:solidFill>
                <a:latin typeface="Tahoma"/>
                <a:cs typeface="Tahoma"/>
              </a:rPr>
              <a:t>a</a:t>
            </a:r>
            <a:r>
              <a:rPr dirty="0" smtClean="0" sz="3600" spc="4">
                <a:solidFill>
                  <a:srgbClr val="FEFF98"/>
                </a:solidFill>
                <a:latin typeface="Tahoma"/>
                <a:cs typeface="Tahoma"/>
              </a:rPr>
              <a:t>s</a:t>
            </a:r>
            <a:r>
              <a:rPr dirty="0" smtClean="0" sz="3600" spc="4">
                <a:solidFill>
                  <a:srgbClr val="FEFF98"/>
                </a:solidFill>
                <a:latin typeface="Tahoma"/>
                <a:cs typeface="Tahoma"/>
              </a:rPr>
              <a:t>s</a:t>
            </a:r>
            <a:r>
              <a:rPr dirty="0" smtClean="0" sz="3600" spc="-29">
                <a:solidFill>
                  <a:srgbClr val="FEFF98"/>
                </a:solidFill>
                <a:latin typeface="Tahoma"/>
                <a:cs typeface="Tahoma"/>
              </a:rPr>
              <a:t>a</a:t>
            </a:r>
            <a:r>
              <a:rPr dirty="0" smtClean="0" sz="3600" spc="-4">
                <a:solidFill>
                  <a:srgbClr val="FEFF98"/>
                </a:solidFill>
                <a:latin typeface="Tahoma"/>
                <a:cs typeface="Tahoma"/>
              </a:rPr>
              <a:t>y</a:t>
            </a:r>
            <a:r>
              <a:rPr dirty="0" smtClean="0" sz="3600" spc="0">
                <a:solidFill>
                  <a:srgbClr val="FEFF98"/>
                </a:solidFill>
                <a:latin typeface="Tahoma"/>
                <a:cs typeface="Tahoma"/>
              </a:rPr>
              <a:t>s</a:t>
            </a:r>
            <a:r>
              <a:rPr dirty="0" smtClean="0" sz="3600" spc="19">
                <a:solidFill>
                  <a:srgbClr val="FEFF98"/>
                </a:solidFill>
                <a:latin typeface="Tahoma"/>
                <a:cs typeface="Tahoma"/>
              </a:rPr>
              <a:t> </a:t>
            </a:r>
            <a:r>
              <a:rPr dirty="0" smtClean="0" sz="3600" spc="4">
                <a:solidFill>
                  <a:srgbClr val="FEFF98"/>
                </a:solidFill>
                <a:latin typeface="Tahoma"/>
                <a:cs typeface="Tahoma"/>
              </a:rPr>
              <a:t>i</a:t>
            </a:r>
            <a:r>
              <a:rPr dirty="0" smtClean="0" sz="3600" spc="0">
                <a:solidFill>
                  <a:srgbClr val="FEFF98"/>
                </a:solidFill>
                <a:latin typeface="Tahoma"/>
                <a:cs typeface="Tahoma"/>
              </a:rPr>
              <a:t>n</a:t>
            </a:r>
            <a:endParaRPr sz="3600">
              <a:latin typeface="Tahoma"/>
              <a:cs typeface="Tahoma"/>
            </a:endParaRPr>
          </a:p>
          <a:p>
            <a:pPr marL="12700" marR="15544">
              <a:lnSpc>
                <a:spcPts val="4290"/>
              </a:lnSpc>
              <a:spcBef>
                <a:spcPts val="23"/>
              </a:spcBef>
            </a:pPr>
            <a:r>
              <a:rPr dirty="0" smtClean="0" baseline="-2301" sz="5400" spc="-9">
                <a:solidFill>
                  <a:srgbClr val="FEFF98"/>
                </a:solidFill>
                <a:latin typeface="Tahoma"/>
                <a:cs typeface="Tahoma"/>
              </a:rPr>
              <a:t>r</a:t>
            </a:r>
            <a:r>
              <a:rPr dirty="0" smtClean="0" baseline="-2301" sz="5400" spc="4">
                <a:solidFill>
                  <a:srgbClr val="FEFF98"/>
                </a:solidFill>
                <a:latin typeface="Tahoma"/>
                <a:cs typeface="Tahoma"/>
              </a:rPr>
              <a:t>e</a:t>
            </a:r>
            <a:r>
              <a:rPr dirty="0" smtClean="0" baseline="-2301" sz="5400" spc="4">
                <a:solidFill>
                  <a:srgbClr val="FEFF98"/>
                </a:solidFill>
                <a:latin typeface="Tahoma"/>
                <a:cs typeface="Tahoma"/>
              </a:rPr>
              <a:t>s</a:t>
            </a:r>
            <a:r>
              <a:rPr dirty="0" smtClean="0" baseline="-2301" sz="5400" spc="0">
                <a:solidFill>
                  <a:srgbClr val="FEFF98"/>
                </a:solidFill>
                <a:latin typeface="Tahoma"/>
                <a:cs typeface="Tahoma"/>
              </a:rPr>
              <a:t>po</a:t>
            </a:r>
            <a:r>
              <a:rPr dirty="0" smtClean="0" baseline="-2301" sz="5400" spc="-4">
                <a:solidFill>
                  <a:srgbClr val="FEFF98"/>
                </a:solidFill>
                <a:latin typeface="Tahoma"/>
                <a:cs typeface="Tahoma"/>
              </a:rPr>
              <a:t>n</a:t>
            </a:r>
            <a:r>
              <a:rPr dirty="0" smtClean="0" baseline="-2301" sz="5400" spc="4">
                <a:solidFill>
                  <a:srgbClr val="FEFF98"/>
                </a:solidFill>
                <a:latin typeface="Tahoma"/>
                <a:cs typeface="Tahoma"/>
              </a:rPr>
              <a:t>s</a:t>
            </a:r>
            <a:r>
              <a:rPr dirty="0" smtClean="0" baseline="-2301" sz="5400" spc="0">
                <a:solidFill>
                  <a:srgbClr val="FEFF98"/>
                </a:solidFill>
                <a:latin typeface="Tahoma"/>
                <a:cs typeface="Tahoma"/>
              </a:rPr>
              <a:t>e</a:t>
            </a:r>
            <a:endParaRPr sz="36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45719" y="1899858"/>
            <a:ext cx="1297787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800"/>
              </a:lnSpc>
              <a:spcBef>
                <a:spcPts val="190"/>
              </a:spcBef>
            </a:pPr>
            <a:r>
              <a:rPr dirty="0" smtClean="0" sz="3600" spc="-4">
                <a:solidFill>
                  <a:srgbClr val="FEFF98"/>
                </a:solidFill>
                <a:latin typeface="Tahoma"/>
                <a:cs typeface="Tahoma"/>
              </a:rPr>
              <a:t>t</a:t>
            </a:r>
            <a:r>
              <a:rPr dirty="0" smtClean="0" sz="3600" spc="-4">
                <a:solidFill>
                  <a:srgbClr val="FEFF98"/>
                </a:solidFill>
                <a:latin typeface="Tahoma"/>
                <a:cs typeface="Tahoma"/>
              </a:rPr>
              <a:t>u</a:t>
            </a:r>
            <a:r>
              <a:rPr dirty="0" smtClean="0" sz="3600" spc="0">
                <a:solidFill>
                  <a:srgbClr val="FEFF98"/>
                </a:solidFill>
                <a:latin typeface="Tahoma"/>
                <a:cs typeface="Tahoma"/>
              </a:rPr>
              <a:t>mor</a:t>
            </a:r>
            <a:endParaRPr sz="36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892630" y="1899858"/>
            <a:ext cx="1163828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800"/>
              </a:lnSpc>
              <a:spcBef>
                <a:spcPts val="190"/>
              </a:spcBef>
            </a:pPr>
            <a:r>
              <a:rPr dirty="0" smtClean="0" sz="3600" spc="4">
                <a:solidFill>
                  <a:srgbClr val="FEFF98"/>
                </a:solidFill>
                <a:latin typeface="Tahoma"/>
                <a:cs typeface="Tahoma"/>
              </a:rPr>
              <a:t>s</a:t>
            </a:r>
            <a:r>
              <a:rPr dirty="0" smtClean="0" sz="3600" spc="4">
                <a:solidFill>
                  <a:srgbClr val="FEFF98"/>
                </a:solidFill>
                <a:latin typeface="Tahoma"/>
                <a:cs typeface="Tahoma"/>
              </a:rPr>
              <a:t>l</a:t>
            </a:r>
            <a:r>
              <a:rPr dirty="0" smtClean="0" sz="3600" spc="4">
                <a:solidFill>
                  <a:srgbClr val="FEFF98"/>
                </a:solidFill>
                <a:latin typeface="Tahoma"/>
                <a:cs typeface="Tahoma"/>
              </a:rPr>
              <a:t>i</a:t>
            </a:r>
            <a:r>
              <a:rPr dirty="0" smtClean="0" sz="3600" spc="-4">
                <a:solidFill>
                  <a:srgbClr val="FEFF98"/>
                </a:solidFill>
                <a:latin typeface="Tahoma"/>
                <a:cs typeface="Tahoma"/>
              </a:rPr>
              <a:t>c</a:t>
            </a:r>
            <a:r>
              <a:rPr dirty="0" smtClean="0" sz="3600" spc="4">
                <a:solidFill>
                  <a:srgbClr val="FEFF98"/>
                </a:solidFill>
                <a:latin typeface="Tahoma"/>
                <a:cs typeface="Tahoma"/>
              </a:rPr>
              <a:t>e</a:t>
            </a:r>
            <a:r>
              <a:rPr dirty="0" smtClean="0" sz="3600" spc="0">
                <a:solidFill>
                  <a:srgbClr val="FEFF98"/>
                </a:solidFill>
                <a:latin typeface="Tahoma"/>
                <a:cs typeface="Tahoma"/>
              </a:rPr>
              <a:t>s</a:t>
            </a:r>
            <a:endParaRPr sz="36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498215" y="4088914"/>
            <a:ext cx="217302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85"/>
              </a:lnSpc>
              <a:spcBef>
                <a:spcPts val="129"/>
              </a:spcBef>
            </a:pP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D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ik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C.</a:t>
            </a:r>
            <a:r>
              <a:rPr dirty="0" smtClean="0" sz="2400" spc="-9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400" spc="-44">
                <a:solidFill>
                  <a:srgbClr val="FEFFFF"/>
                </a:solidFill>
                <a:latin typeface="Tahoma"/>
                <a:cs typeface="Tahoma"/>
              </a:rPr>
              <a:t>v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an</a:t>
            </a:r>
            <a:r>
              <a:rPr dirty="0" smtClean="0" sz="2400" spc="9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400" spc="-4">
                <a:solidFill>
                  <a:srgbClr val="FEFFFF"/>
                </a:solidFill>
                <a:latin typeface="Tahoma"/>
                <a:cs typeface="Tahoma"/>
              </a:rPr>
              <a:t>G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e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nt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459740" y="4612863"/>
            <a:ext cx="1013372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404"/>
              </a:lnSpc>
              <a:spcBef>
                <a:spcPts val="170"/>
              </a:spcBef>
            </a:pPr>
            <a:r>
              <a:rPr dirty="0" smtClean="0" sz="3200" spc="0">
                <a:solidFill>
                  <a:srgbClr val="CCFEFE"/>
                </a:solidFill>
                <a:latin typeface="Tahoma"/>
                <a:cs typeface="Tahoma"/>
              </a:rPr>
              <a:t>N</a:t>
            </a:r>
            <a:r>
              <a:rPr dirty="0" smtClean="0" sz="3200" spc="4">
                <a:solidFill>
                  <a:srgbClr val="CCFEFE"/>
                </a:solidFill>
                <a:latin typeface="Tahoma"/>
                <a:cs typeface="Tahoma"/>
              </a:rPr>
              <a:t>W</a:t>
            </a:r>
            <a:r>
              <a:rPr dirty="0" smtClean="0" sz="3200" spc="0">
                <a:solidFill>
                  <a:srgbClr val="CCFEFE"/>
                </a:solidFill>
                <a:latin typeface="Tahoma"/>
                <a:cs typeface="Tahoma"/>
              </a:rPr>
              <a:t>O</a:t>
            </a:r>
            <a:endParaRPr sz="3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" name="object 2"/>
          <p:cNvSpPr/>
          <p:nvPr/>
        </p:nvSpPr>
        <p:spPr>
          <a:xfrm>
            <a:off x="0" y="-41274"/>
            <a:ext cx="9251949" cy="693896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" name="object 3"/>
          <p:cNvSpPr/>
          <p:nvPr/>
        </p:nvSpPr>
        <p:spPr>
          <a:xfrm>
            <a:off x="5148262" y="1270000"/>
            <a:ext cx="1150937" cy="1079500"/>
          </a:xfrm>
          <a:custGeom>
            <a:avLst/>
            <a:gdLst/>
            <a:ahLst/>
            <a:cxnLst/>
            <a:rect l="l" t="t" r="r" b="b"/>
            <a:pathLst>
              <a:path w="1150937" h="1079500">
                <a:moveTo>
                  <a:pt x="0" y="539750"/>
                </a:moveTo>
                <a:lnTo>
                  <a:pt x="1907" y="495482"/>
                </a:lnTo>
                <a:lnTo>
                  <a:pt x="7531" y="452200"/>
                </a:lnTo>
                <a:lnTo>
                  <a:pt x="16724" y="410042"/>
                </a:lnTo>
                <a:lnTo>
                  <a:pt x="29337" y="369147"/>
                </a:lnTo>
                <a:lnTo>
                  <a:pt x="45223" y="329655"/>
                </a:lnTo>
                <a:lnTo>
                  <a:pt x="64232" y="291704"/>
                </a:lnTo>
                <a:lnTo>
                  <a:pt x="86218" y="255433"/>
                </a:lnTo>
                <a:lnTo>
                  <a:pt x="111032" y="220981"/>
                </a:lnTo>
                <a:lnTo>
                  <a:pt x="138525" y="188487"/>
                </a:lnTo>
                <a:lnTo>
                  <a:pt x="168551" y="158089"/>
                </a:lnTo>
                <a:lnTo>
                  <a:pt x="200960" y="129927"/>
                </a:lnTo>
                <a:lnTo>
                  <a:pt x="235605" y="104140"/>
                </a:lnTo>
                <a:lnTo>
                  <a:pt x="272337" y="80867"/>
                </a:lnTo>
                <a:lnTo>
                  <a:pt x="311009" y="60246"/>
                </a:lnTo>
                <a:lnTo>
                  <a:pt x="351472" y="42416"/>
                </a:lnTo>
                <a:lnTo>
                  <a:pt x="393578" y="27516"/>
                </a:lnTo>
                <a:lnTo>
                  <a:pt x="437180" y="15686"/>
                </a:lnTo>
                <a:lnTo>
                  <a:pt x="482129" y="7064"/>
                </a:lnTo>
                <a:lnTo>
                  <a:pt x="528276" y="1789"/>
                </a:lnTo>
                <a:lnTo>
                  <a:pt x="575475" y="0"/>
                </a:lnTo>
                <a:lnTo>
                  <a:pt x="622671" y="1789"/>
                </a:lnTo>
                <a:lnTo>
                  <a:pt x="668817" y="7064"/>
                </a:lnTo>
                <a:lnTo>
                  <a:pt x="713764" y="15686"/>
                </a:lnTo>
                <a:lnTo>
                  <a:pt x="757365" y="27516"/>
                </a:lnTo>
                <a:lnTo>
                  <a:pt x="799470" y="42416"/>
                </a:lnTo>
                <a:lnTo>
                  <a:pt x="839932" y="60246"/>
                </a:lnTo>
                <a:lnTo>
                  <a:pt x="878603" y="80867"/>
                </a:lnTo>
                <a:lnTo>
                  <a:pt x="915335" y="104140"/>
                </a:lnTo>
                <a:lnTo>
                  <a:pt x="949979" y="129927"/>
                </a:lnTo>
                <a:lnTo>
                  <a:pt x="982387" y="158089"/>
                </a:lnTo>
                <a:lnTo>
                  <a:pt x="1012412" y="188487"/>
                </a:lnTo>
                <a:lnTo>
                  <a:pt x="1039906" y="220981"/>
                </a:lnTo>
                <a:lnTo>
                  <a:pt x="1064719" y="255433"/>
                </a:lnTo>
                <a:lnTo>
                  <a:pt x="1086705" y="291704"/>
                </a:lnTo>
                <a:lnTo>
                  <a:pt x="1105714" y="329655"/>
                </a:lnTo>
                <a:lnTo>
                  <a:pt x="1121599" y="369147"/>
                </a:lnTo>
                <a:lnTo>
                  <a:pt x="1134212" y="410042"/>
                </a:lnTo>
                <a:lnTo>
                  <a:pt x="1143405" y="452200"/>
                </a:lnTo>
                <a:lnTo>
                  <a:pt x="1149029" y="495482"/>
                </a:lnTo>
                <a:lnTo>
                  <a:pt x="1150937" y="539750"/>
                </a:lnTo>
                <a:lnTo>
                  <a:pt x="1149029" y="584017"/>
                </a:lnTo>
                <a:lnTo>
                  <a:pt x="1143405" y="627299"/>
                </a:lnTo>
                <a:lnTo>
                  <a:pt x="1134212" y="669457"/>
                </a:lnTo>
                <a:lnTo>
                  <a:pt x="1121599" y="710352"/>
                </a:lnTo>
                <a:lnTo>
                  <a:pt x="1105714" y="749844"/>
                </a:lnTo>
                <a:lnTo>
                  <a:pt x="1086705" y="787795"/>
                </a:lnTo>
                <a:lnTo>
                  <a:pt x="1064719" y="824066"/>
                </a:lnTo>
                <a:lnTo>
                  <a:pt x="1039906" y="858518"/>
                </a:lnTo>
                <a:lnTo>
                  <a:pt x="1012412" y="891012"/>
                </a:lnTo>
                <a:lnTo>
                  <a:pt x="982387" y="921410"/>
                </a:lnTo>
                <a:lnTo>
                  <a:pt x="949979" y="949572"/>
                </a:lnTo>
                <a:lnTo>
                  <a:pt x="915335" y="975359"/>
                </a:lnTo>
                <a:lnTo>
                  <a:pt x="878603" y="998632"/>
                </a:lnTo>
                <a:lnTo>
                  <a:pt x="839932" y="1019253"/>
                </a:lnTo>
                <a:lnTo>
                  <a:pt x="799470" y="1037083"/>
                </a:lnTo>
                <a:lnTo>
                  <a:pt x="757365" y="1051983"/>
                </a:lnTo>
                <a:lnTo>
                  <a:pt x="713764" y="1063813"/>
                </a:lnTo>
                <a:lnTo>
                  <a:pt x="668817" y="1072435"/>
                </a:lnTo>
                <a:lnTo>
                  <a:pt x="622671" y="1077710"/>
                </a:lnTo>
                <a:lnTo>
                  <a:pt x="575475" y="1079500"/>
                </a:lnTo>
                <a:lnTo>
                  <a:pt x="528276" y="1077710"/>
                </a:lnTo>
                <a:lnTo>
                  <a:pt x="482129" y="1072435"/>
                </a:lnTo>
                <a:lnTo>
                  <a:pt x="437180" y="1063813"/>
                </a:lnTo>
                <a:lnTo>
                  <a:pt x="393578" y="1051983"/>
                </a:lnTo>
                <a:lnTo>
                  <a:pt x="351472" y="1037083"/>
                </a:lnTo>
                <a:lnTo>
                  <a:pt x="311009" y="1019253"/>
                </a:lnTo>
                <a:lnTo>
                  <a:pt x="272337" y="998632"/>
                </a:lnTo>
                <a:lnTo>
                  <a:pt x="235605" y="975359"/>
                </a:lnTo>
                <a:lnTo>
                  <a:pt x="200960" y="949572"/>
                </a:lnTo>
                <a:lnTo>
                  <a:pt x="168551" y="921410"/>
                </a:lnTo>
                <a:lnTo>
                  <a:pt x="138525" y="891012"/>
                </a:lnTo>
                <a:lnTo>
                  <a:pt x="111032" y="858518"/>
                </a:lnTo>
                <a:lnTo>
                  <a:pt x="86218" y="824066"/>
                </a:lnTo>
                <a:lnTo>
                  <a:pt x="64232" y="787795"/>
                </a:lnTo>
                <a:lnTo>
                  <a:pt x="45223" y="749844"/>
                </a:lnTo>
                <a:lnTo>
                  <a:pt x="29337" y="710352"/>
                </a:lnTo>
                <a:lnTo>
                  <a:pt x="16724" y="669457"/>
                </a:lnTo>
                <a:lnTo>
                  <a:pt x="7531" y="627299"/>
                </a:lnTo>
                <a:lnTo>
                  <a:pt x="1907" y="584017"/>
                </a:lnTo>
                <a:lnTo>
                  <a:pt x="0" y="539750"/>
                </a:lnTo>
                <a:close/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" name="object 4"/>
          <p:cNvSpPr/>
          <p:nvPr/>
        </p:nvSpPr>
        <p:spPr>
          <a:xfrm>
            <a:off x="1258887" y="1125537"/>
            <a:ext cx="1150937" cy="1079500"/>
          </a:xfrm>
          <a:custGeom>
            <a:avLst/>
            <a:gdLst/>
            <a:ahLst/>
            <a:cxnLst/>
            <a:rect l="l" t="t" r="r" b="b"/>
            <a:pathLst>
              <a:path w="1150937" h="1079500">
                <a:moveTo>
                  <a:pt x="0" y="539750"/>
                </a:moveTo>
                <a:lnTo>
                  <a:pt x="1907" y="495482"/>
                </a:lnTo>
                <a:lnTo>
                  <a:pt x="7531" y="452200"/>
                </a:lnTo>
                <a:lnTo>
                  <a:pt x="16724" y="410042"/>
                </a:lnTo>
                <a:lnTo>
                  <a:pt x="29337" y="369147"/>
                </a:lnTo>
                <a:lnTo>
                  <a:pt x="45223" y="329655"/>
                </a:lnTo>
                <a:lnTo>
                  <a:pt x="64232" y="291704"/>
                </a:lnTo>
                <a:lnTo>
                  <a:pt x="86218" y="255433"/>
                </a:lnTo>
                <a:lnTo>
                  <a:pt x="111032" y="220981"/>
                </a:lnTo>
                <a:lnTo>
                  <a:pt x="138525" y="188487"/>
                </a:lnTo>
                <a:lnTo>
                  <a:pt x="168551" y="158089"/>
                </a:lnTo>
                <a:lnTo>
                  <a:pt x="200960" y="129927"/>
                </a:lnTo>
                <a:lnTo>
                  <a:pt x="235605" y="104140"/>
                </a:lnTo>
                <a:lnTo>
                  <a:pt x="272337" y="80867"/>
                </a:lnTo>
                <a:lnTo>
                  <a:pt x="311009" y="60246"/>
                </a:lnTo>
                <a:lnTo>
                  <a:pt x="351472" y="42416"/>
                </a:lnTo>
                <a:lnTo>
                  <a:pt x="393578" y="27516"/>
                </a:lnTo>
                <a:lnTo>
                  <a:pt x="437180" y="15686"/>
                </a:lnTo>
                <a:lnTo>
                  <a:pt x="482129" y="7064"/>
                </a:lnTo>
                <a:lnTo>
                  <a:pt x="528276" y="1789"/>
                </a:lnTo>
                <a:lnTo>
                  <a:pt x="575475" y="0"/>
                </a:lnTo>
                <a:lnTo>
                  <a:pt x="622671" y="1789"/>
                </a:lnTo>
                <a:lnTo>
                  <a:pt x="668817" y="7064"/>
                </a:lnTo>
                <a:lnTo>
                  <a:pt x="713764" y="15686"/>
                </a:lnTo>
                <a:lnTo>
                  <a:pt x="757365" y="27516"/>
                </a:lnTo>
                <a:lnTo>
                  <a:pt x="799470" y="42416"/>
                </a:lnTo>
                <a:lnTo>
                  <a:pt x="839932" y="60246"/>
                </a:lnTo>
                <a:lnTo>
                  <a:pt x="878603" y="80867"/>
                </a:lnTo>
                <a:lnTo>
                  <a:pt x="915335" y="104140"/>
                </a:lnTo>
                <a:lnTo>
                  <a:pt x="949979" y="129927"/>
                </a:lnTo>
                <a:lnTo>
                  <a:pt x="982387" y="158089"/>
                </a:lnTo>
                <a:lnTo>
                  <a:pt x="1012412" y="188487"/>
                </a:lnTo>
                <a:lnTo>
                  <a:pt x="1039906" y="220981"/>
                </a:lnTo>
                <a:lnTo>
                  <a:pt x="1064719" y="255433"/>
                </a:lnTo>
                <a:lnTo>
                  <a:pt x="1086705" y="291704"/>
                </a:lnTo>
                <a:lnTo>
                  <a:pt x="1105714" y="329655"/>
                </a:lnTo>
                <a:lnTo>
                  <a:pt x="1121599" y="369147"/>
                </a:lnTo>
                <a:lnTo>
                  <a:pt x="1134212" y="410042"/>
                </a:lnTo>
                <a:lnTo>
                  <a:pt x="1143405" y="452200"/>
                </a:lnTo>
                <a:lnTo>
                  <a:pt x="1149029" y="495482"/>
                </a:lnTo>
                <a:lnTo>
                  <a:pt x="1150937" y="539750"/>
                </a:lnTo>
                <a:lnTo>
                  <a:pt x="1149029" y="584017"/>
                </a:lnTo>
                <a:lnTo>
                  <a:pt x="1143405" y="627299"/>
                </a:lnTo>
                <a:lnTo>
                  <a:pt x="1134212" y="669457"/>
                </a:lnTo>
                <a:lnTo>
                  <a:pt x="1121599" y="710352"/>
                </a:lnTo>
                <a:lnTo>
                  <a:pt x="1105714" y="749844"/>
                </a:lnTo>
                <a:lnTo>
                  <a:pt x="1086705" y="787795"/>
                </a:lnTo>
                <a:lnTo>
                  <a:pt x="1064719" y="824066"/>
                </a:lnTo>
                <a:lnTo>
                  <a:pt x="1039906" y="858518"/>
                </a:lnTo>
                <a:lnTo>
                  <a:pt x="1012412" y="891012"/>
                </a:lnTo>
                <a:lnTo>
                  <a:pt x="982387" y="921410"/>
                </a:lnTo>
                <a:lnTo>
                  <a:pt x="949979" y="949572"/>
                </a:lnTo>
                <a:lnTo>
                  <a:pt x="915335" y="975359"/>
                </a:lnTo>
                <a:lnTo>
                  <a:pt x="878603" y="998632"/>
                </a:lnTo>
                <a:lnTo>
                  <a:pt x="839932" y="1019253"/>
                </a:lnTo>
                <a:lnTo>
                  <a:pt x="799470" y="1037083"/>
                </a:lnTo>
                <a:lnTo>
                  <a:pt x="757365" y="1051983"/>
                </a:lnTo>
                <a:lnTo>
                  <a:pt x="713764" y="1063813"/>
                </a:lnTo>
                <a:lnTo>
                  <a:pt x="668817" y="1072435"/>
                </a:lnTo>
                <a:lnTo>
                  <a:pt x="622671" y="1077710"/>
                </a:lnTo>
                <a:lnTo>
                  <a:pt x="575475" y="1079500"/>
                </a:lnTo>
                <a:lnTo>
                  <a:pt x="528276" y="1077710"/>
                </a:lnTo>
                <a:lnTo>
                  <a:pt x="482129" y="1072435"/>
                </a:lnTo>
                <a:lnTo>
                  <a:pt x="437180" y="1063813"/>
                </a:lnTo>
                <a:lnTo>
                  <a:pt x="393578" y="1051983"/>
                </a:lnTo>
                <a:lnTo>
                  <a:pt x="351472" y="1037083"/>
                </a:lnTo>
                <a:lnTo>
                  <a:pt x="311009" y="1019253"/>
                </a:lnTo>
                <a:lnTo>
                  <a:pt x="272337" y="998632"/>
                </a:lnTo>
                <a:lnTo>
                  <a:pt x="235605" y="975359"/>
                </a:lnTo>
                <a:lnTo>
                  <a:pt x="200960" y="949572"/>
                </a:lnTo>
                <a:lnTo>
                  <a:pt x="168551" y="921410"/>
                </a:lnTo>
                <a:lnTo>
                  <a:pt x="138525" y="891012"/>
                </a:lnTo>
                <a:lnTo>
                  <a:pt x="111032" y="858518"/>
                </a:lnTo>
                <a:lnTo>
                  <a:pt x="86218" y="824066"/>
                </a:lnTo>
                <a:lnTo>
                  <a:pt x="64232" y="787795"/>
                </a:lnTo>
                <a:lnTo>
                  <a:pt x="45223" y="749844"/>
                </a:lnTo>
                <a:lnTo>
                  <a:pt x="29337" y="710352"/>
                </a:lnTo>
                <a:lnTo>
                  <a:pt x="16724" y="669457"/>
                </a:lnTo>
                <a:lnTo>
                  <a:pt x="7531" y="627299"/>
                </a:lnTo>
                <a:lnTo>
                  <a:pt x="1907" y="584017"/>
                </a:lnTo>
                <a:lnTo>
                  <a:pt x="0" y="539750"/>
                </a:lnTo>
                <a:close/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" name="object 5"/>
          <p:cNvSpPr/>
          <p:nvPr/>
        </p:nvSpPr>
        <p:spPr>
          <a:xfrm>
            <a:off x="5292725" y="549275"/>
            <a:ext cx="792162" cy="720725"/>
          </a:xfrm>
          <a:custGeom>
            <a:avLst/>
            <a:gdLst/>
            <a:ahLst/>
            <a:cxnLst/>
            <a:rect l="l" t="t" r="r" b="b"/>
            <a:pathLst>
              <a:path w="792162" h="720725">
                <a:moveTo>
                  <a:pt x="0" y="360362"/>
                </a:moveTo>
                <a:lnTo>
                  <a:pt x="1312" y="330807"/>
                </a:lnTo>
                <a:lnTo>
                  <a:pt x="5184" y="301910"/>
                </a:lnTo>
                <a:lnTo>
                  <a:pt x="11511" y="273763"/>
                </a:lnTo>
                <a:lnTo>
                  <a:pt x="20192" y="246460"/>
                </a:lnTo>
                <a:lnTo>
                  <a:pt x="31125" y="220093"/>
                </a:lnTo>
                <a:lnTo>
                  <a:pt x="44209" y="194755"/>
                </a:lnTo>
                <a:lnTo>
                  <a:pt x="59341" y="170539"/>
                </a:lnTo>
                <a:lnTo>
                  <a:pt x="76420" y="147537"/>
                </a:lnTo>
                <a:lnTo>
                  <a:pt x="95343" y="125842"/>
                </a:lnTo>
                <a:lnTo>
                  <a:pt x="116009" y="105548"/>
                </a:lnTo>
                <a:lnTo>
                  <a:pt x="138316" y="86746"/>
                </a:lnTo>
                <a:lnTo>
                  <a:pt x="162161" y="69529"/>
                </a:lnTo>
                <a:lnTo>
                  <a:pt x="187443" y="53990"/>
                </a:lnTo>
                <a:lnTo>
                  <a:pt x="214060" y="40223"/>
                </a:lnTo>
                <a:lnTo>
                  <a:pt x="241910" y="28319"/>
                </a:lnTo>
                <a:lnTo>
                  <a:pt x="270891" y="18371"/>
                </a:lnTo>
                <a:lnTo>
                  <a:pt x="300901" y="10473"/>
                </a:lnTo>
                <a:lnTo>
                  <a:pt x="331839" y="4716"/>
                </a:lnTo>
                <a:lnTo>
                  <a:pt x="363601" y="1194"/>
                </a:lnTo>
                <a:lnTo>
                  <a:pt x="396087" y="0"/>
                </a:lnTo>
                <a:lnTo>
                  <a:pt x="428571" y="1194"/>
                </a:lnTo>
                <a:lnTo>
                  <a:pt x="460332" y="4716"/>
                </a:lnTo>
                <a:lnTo>
                  <a:pt x="491268" y="10473"/>
                </a:lnTo>
                <a:lnTo>
                  <a:pt x="521277" y="18371"/>
                </a:lnTo>
                <a:lnTo>
                  <a:pt x="550257" y="28319"/>
                </a:lnTo>
                <a:lnTo>
                  <a:pt x="578106" y="40223"/>
                </a:lnTo>
                <a:lnTo>
                  <a:pt x="604722" y="53990"/>
                </a:lnTo>
                <a:lnTo>
                  <a:pt x="630003" y="69529"/>
                </a:lnTo>
                <a:lnTo>
                  <a:pt x="653848" y="86746"/>
                </a:lnTo>
                <a:lnTo>
                  <a:pt x="676154" y="105548"/>
                </a:lnTo>
                <a:lnTo>
                  <a:pt x="696819" y="125842"/>
                </a:lnTo>
                <a:lnTo>
                  <a:pt x="715742" y="147537"/>
                </a:lnTo>
                <a:lnTo>
                  <a:pt x="732821" y="170539"/>
                </a:lnTo>
                <a:lnTo>
                  <a:pt x="747953" y="194755"/>
                </a:lnTo>
                <a:lnTo>
                  <a:pt x="761036" y="220093"/>
                </a:lnTo>
                <a:lnTo>
                  <a:pt x="771970" y="246460"/>
                </a:lnTo>
                <a:lnTo>
                  <a:pt x="780651" y="273763"/>
                </a:lnTo>
                <a:lnTo>
                  <a:pt x="786978" y="301910"/>
                </a:lnTo>
                <a:lnTo>
                  <a:pt x="790849" y="330807"/>
                </a:lnTo>
                <a:lnTo>
                  <a:pt x="792162" y="360362"/>
                </a:lnTo>
                <a:lnTo>
                  <a:pt x="790849" y="389917"/>
                </a:lnTo>
                <a:lnTo>
                  <a:pt x="786978" y="418814"/>
                </a:lnTo>
                <a:lnTo>
                  <a:pt x="780651" y="446961"/>
                </a:lnTo>
                <a:lnTo>
                  <a:pt x="771970" y="474264"/>
                </a:lnTo>
                <a:lnTo>
                  <a:pt x="761036" y="500631"/>
                </a:lnTo>
                <a:lnTo>
                  <a:pt x="747953" y="525969"/>
                </a:lnTo>
                <a:lnTo>
                  <a:pt x="732821" y="550185"/>
                </a:lnTo>
                <a:lnTo>
                  <a:pt x="715742" y="573187"/>
                </a:lnTo>
                <a:lnTo>
                  <a:pt x="696819" y="594882"/>
                </a:lnTo>
                <a:lnTo>
                  <a:pt x="676154" y="615176"/>
                </a:lnTo>
                <a:lnTo>
                  <a:pt x="653848" y="633978"/>
                </a:lnTo>
                <a:lnTo>
                  <a:pt x="630003" y="651195"/>
                </a:lnTo>
                <a:lnTo>
                  <a:pt x="604722" y="666734"/>
                </a:lnTo>
                <a:lnTo>
                  <a:pt x="578106" y="680501"/>
                </a:lnTo>
                <a:lnTo>
                  <a:pt x="550257" y="692405"/>
                </a:lnTo>
                <a:lnTo>
                  <a:pt x="521277" y="702353"/>
                </a:lnTo>
                <a:lnTo>
                  <a:pt x="491268" y="710251"/>
                </a:lnTo>
                <a:lnTo>
                  <a:pt x="460332" y="716008"/>
                </a:lnTo>
                <a:lnTo>
                  <a:pt x="428571" y="719530"/>
                </a:lnTo>
                <a:lnTo>
                  <a:pt x="396087" y="720725"/>
                </a:lnTo>
                <a:lnTo>
                  <a:pt x="363601" y="719530"/>
                </a:lnTo>
                <a:lnTo>
                  <a:pt x="331839" y="716008"/>
                </a:lnTo>
                <a:lnTo>
                  <a:pt x="300901" y="710251"/>
                </a:lnTo>
                <a:lnTo>
                  <a:pt x="270891" y="702353"/>
                </a:lnTo>
                <a:lnTo>
                  <a:pt x="241910" y="692405"/>
                </a:lnTo>
                <a:lnTo>
                  <a:pt x="214060" y="680501"/>
                </a:lnTo>
                <a:lnTo>
                  <a:pt x="187443" y="666734"/>
                </a:lnTo>
                <a:lnTo>
                  <a:pt x="162161" y="651195"/>
                </a:lnTo>
                <a:lnTo>
                  <a:pt x="138316" y="633978"/>
                </a:lnTo>
                <a:lnTo>
                  <a:pt x="116009" y="615176"/>
                </a:lnTo>
                <a:lnTo>
                  <a:pt x="95343" y="594882"/>
                </a:lnTo>
                <a:lnTo>
                  <a:pt x="76420" y="573187"/>
                </a:lnTo>
                <a:lnTo>
                  <a:pt x="59341" y="550185"/>
                </a:lnTo>
                <a:lnTo>
                  <a:pt x="44209" y="525969"/>
                </a:lnTo>
                <a:lnTo>
                  <a:pt x="31125" y="500631"/>
                </a:lnTo>
                <a:lnTo>
                  <a:pt x="20192" y="474264"/>
                </a:lnTo>
                <a:lnTo>
                  <a:pt x="11511" y="446961"/>
                </a:lnTo>
                <a:lnTo>
                  <a:pt x="5184" y="418814"/>
                </a:lnTo>
                <a:lnTo>
                  <a:pt x="1312" y="389917"/>
                </a:lnTo>
                <a:lnTo>
                  <a:pt x="0" y="360362"/>
                </a:lnTo>
                <a:close/>
              </a:path>
            </a:pathLst>
          </a:custGeom>
          <a:ln w="28575">
            <a:solidFill>
              <a:srgbClr val="00CB98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" name="object 9"/>
          <p:cNvSpPr/>
          <p:nvPr/>
        </p:nvSpPr>
        <p:spPr>
          <a:xfrm>
            <a:off x="179387" y="4724399"/>
            <a:ext cx="8820150" cy="16367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920146" y="405991"/>
            <a:ext cx="1089103" cy="5328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95"/>
              </a:lnSpc>
              <a:spcBef>
                <a:spcPts val="209"/>
              </a:spcBef>
            </a:pPr>
            <a:r>
              <a:rPr dirty="0" smtClean="0" sz="4000" spc="4">
                <a:solidFill>
                  <a:srgbClr val="FEFE00"/>
                </a:solidFill>
                <a:latin typeface="Tahoma"/>
                <a:cs typeface="Tahoma"/>
              </a:rPr>
              <a:t>D</a:t>
            </a:r>
            <a:r>
              <a:rPr dirty="0" smtClean="0" sz="4000" spc="0">
                <a:solidFill>
                  <a:srgbClr val="FEFE00"/>
                </a:solidFill>
                <a:latin typeface="Tahoma"/>
                <a:cs typeface="Tahoma"/>
              </a:rPr>
              <a:t>N</a:t>
            </a:r>
            <a:r>
              <a:rPr dirty="0" smtClean="0" sz="4000" spc="0">
                <a:solidFill>
                  <a:srgbClr val="FEFE00"/>
                </a:solidFill>
                <a:latin typeface="Tahoma"/>
                <a:cs typeface="Tahoma"/>
              </a:rPr>
              <a:t>A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068093" y="405991"/>
            <a:ext cx="4058946" cy="5328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95"/>
              </a:lnSpc>
              <a:spcBef>
                <a:spcPts val="209"/>
              </a:spcBef>
            </a:pPr>
            <a:r>
              <a:rPr dirty="0" smtClean="0" sz="4000" spc="0">
                <a:solidFill>
                  <a:srgbClr val="FEFE00"/>
                </a:solidFill>
                <a:latin typeface="Tahoma"/>
                <a:cs typeface="Tahoma"/>
              </a:rPr>
              <a:t>da</a:t>
            </a:r>
            <a:r>
              <a:rPr dirty="0" smtClean="0" sz="4000" spc="4">
                <a:solidFill>
                  <a:srgbClr val="FEFE00"/>
                </a:solidFill>
                <a:latin typeface="Tahoma"/>
                <a:cs typeface="Tahoma"/>
              </a:rPr>
              <a:t>ma</a:t>
            </a:r>
            <a:r>
              <a:rPr dirty="0" smtClean="0" sz="4000" spc="-4">
                <a:solidFill>
                  <a:srgbClr val="FEFE00"/>
                </a:solidFill>
                <a:latin typeface="Tahoma"/>
                <a:cs typeface="Tahoma"/>
              </a:rPr>
              <a:t>g</a:t>
            </a:r>
            <a:r>
              <a:rPr dirty="0" smtClean="0" sz="4000" spc="0">
                <a:solidFill>
                  <a:srgbClr val="FEFE00"/>
                </a:solidFill>
                <a:latin typeface="Tahoma"/>
                <a:cs typeface="Tahoma"/>
              </a:rPr>
              <a:t>e</a:t>
            </a:r>
            <a:r>
              <a:rPr dirty="0" smtClean="0" sz="4000" spc="-20">
                <a:solidFill>
                  <a:srgbClr val="FEFE00"/>
                </a:solidFill>
                <a:latin typeface="Tahoma"/>
                <a:cs typeface="Tahoma"/>
              </a:rPr>
              <a:t> </a:t>
            </a:r>
            <a:r>
              <a:rPr dirty="0" smtClean="0" sz="4000" spc="0">
                <a:solidFill>
                  <a:srgbClr val="FEFE00"/>
                </a:solidFill>
                <a:latin typeface="Tahoma"/>
                <a:cs typeface="Tahoma"/>
              </a:rPr>
              <a:t>r</a:t>
            </a:r>
            <a:r>
              <a:rPr dirty="0" smtClean="0" sz="4000" spc="-4">
                <a:solidFill>
                  <a:srgbClr val="FEFE00"/>
                </a:solidFill>
                <a:latin typeface="Tahoma"/>
                <a:cs typeface="Tahoma"/>
              </a:rPr>
              <a:t>e</a:t>
            </a:r>
            <a:r>
              <a:rPr dirty="0" smtClean="0" sz="4000" spc="4">
                <a:solidFill>
                  <a:srgbClr val="FEFE00"/>
                </a:solidFill>
                <a:latin typeface="Tahoma"/>
                <a:cs typeface="Tahoma"/>
              </a:rPr>
              <a:t>s</a:t>
            </a:r>
            <a:r>
              <a:rPr dirty="0" smtClean="0" sz="4000" spc="0">
                <a:solidFill>
                  <a:srgbClr val="FEFE00"/>
                </a:solidFill>
                <a:latin typeface="Tahoma"/>
                <a:cs typeface="Tahoma"/>
              </a:rPr>
              <a:t>po</a:t>
            </a:r>
            <a:r>
              <a:rPr dirty="0" smtClean="0" sz="4000" spc="4">
                <a:solidFill>
                  <a:srgbClr val="FEFE00"/>
                </a:solidFill>
                <a:latin typeface="Tahoma"/>
                <a:cs typeface="Tahoma"/>
              </a:rPr>
              <a:t>nse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82838" y="405991"/>
            <a:ext cx="500412" cy="5328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95"/>
              </a:lnSpc>
              <a:spcBef>
                <a:spcPts val="209"/>
              </a:spcBef>
            </a:pPr>
            <a:r>
              <a:rPr dirty="0" smtClean="0" sz="4000" spc="-4">
                <a:solidFill>
                  <a:srgbClr val="FEFE00"/>
                </a:solidFill>
                <a:latin typeface="Tahoma"/>
                <a:cs typeface="Tahoma"/>
              </a:rPr>
              <a:t>i</a:t>
            </a:r>
            <a:r>
              <a:rPr dirty="0" smtClean="0" sz="4000" spc="0">
                <a:solidFill>
                  <a:srgbClr val="FEFE00"/>
                </a:solidFill>
                <a:latin typeface="Tahoma"/>
                <a:cs typeface="Tahoma"/>
              </a:rPr>
              <a:t>n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740065" y="405991"/>
            <a:ext cx="1665614" cy="5328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95"/>
              </a:lnSpc>
              <a:spcBef>
                <a:spcPts val="209"/>
              </a:spcBef>
            </a:pPr>
            <a:r>
              <a:rPr dirty="0" smtClean="0" sz="4000" spc="-4">
                <a:solidFill>
                  <a:srgbClr val="FEFE00"/>
                </a:solidFill>
                <a:latin typeface="Tahoma"/>
                <a:cs typeface="Tahoma"/>
              </a:rPr>
              <a:t>t</a:t>
            </a:r>
            <a:r>
              <a:rPr dirty="0" smtClean="0" sz="4000" spc="0">
                <a:solidFill>
                  <a:srgbClr val="FEFE00"/>
                </a:solidFill>
                <a:latin typeface="Tahoma"/>
                <a:cs typeface="Tahoma"/>
              </a:rPr>
              <a:t>u</a:t>
            </a:r>
            <a:r>
              <a:rPr dirty="0" smtClean="0" sz="4000" spc="4">
                <a:solidFill>
                  <a:srgbClr val="FEFE00"/>
                </a:solidFill>
                <a:latin typeface="Tahoma"/>
                <a:cs typeface="Tahoma"/>
              </a:rPr>
              <a:t>mo</a:t>
            </a:r>
            <a:r>
              <a:rPr dirty="0" smtClean="0" sz="4000" spc="0">
                <a:solidFill>
                  <a:srgbClr val="FEFE00"/>
                </a:solidFill>
                <a:latin typeface="Tahoma"/>
                <a:cs typeface="Tahoma"/>
              </a:rPr>
              <a:t>r</a:t>
            </a:r>
            <a:r>
              <a:rPr dirty="0" smtClean="0" sz="4000" spc="0">
                <a:solidFill>
                  <a:srgbClr val="FEFE00"/>
                </a:solidFill>
                <a:latin typeface="Tahoma"/>
                <a:cs typeface="Tahoma"/>
              </a:rPr>
              <a:t>s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70877" y="1796564"/>
            <a:ext cx="4334052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85"/>
              </a:lnSpc>
              <a:spcBef>
                <a:spcPts val="129"/>
              </a:spcBef>
            </a:pPr>
            <a:r>
              <a:rPr dirty="0" smtClean="0" sz="2400" spc="-225">
                <a:solidFill>
                  <a:srgbClr val="FEFFFF"/>
                </a:solidFill>
                <a:latin typeface="Tahoma"/>
                <a:cs typeface="Tahoma"/>
              </a:rPr>
              <a:t>T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u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m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o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rs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of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ten</a:t>
            </a:r>
            <a:r>
              <a:rPr dirty="0" smtClean="0" sz="2400" spc="-25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h</a:t>
            </a:r>
            <a:r>
              <a:rPr dirty="0" smtClean="0" sz="2400" spc="-9">
                <a:solidFill>
                  <a:srgbClr val="FEFFFF"/>
                </a:solidFill>
                <a:latin typeface="Tahoma"/>
                <a:cs typeface="Tahoma"/>
              </a:rPr>
              <a:t>a</a:t>
            </a:r>
            <a:r>
              <a:rPr dirty="0" smtClean="0" sz="2400" spc="-19">
                <a:solidFill>
                  <a:srgbClr val="FEFFFF"/>
                </a:solidFill>
                <a:latin typeface="Tahoma"/>
                <a:cs typeface="Tahoma"/>
              </a:rPr>
              <a:t>v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e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DD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R</a:t>
            </a:r>
            <a:r>
              <a:rPr dirty="0" smtClean="0" sz="2400" spc="-19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d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e</a:t>
            </a:r>
            <a:r>
              <a:rPr dirty="0" smtClean="0" sz="2400" spc="-19">
                <a:solidFill>
                  <a:srgbClr val="FEFFFF"/>
                </a:solidFill>
                <a:latin typeface="Tahoma"/>
                <a:cs typeface="Tahoma"/>
              </a:rPr>
              <a:t>f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ects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70877" y="2528084"/>
            <a:ext cx="6678879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85"/>
              </a:lnSpc>
              <a:spcBef>
                <a:spcPts val="129"/>
              </a:spcBef>
            </a:pP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Can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DD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R</a:t>
            </a:r>
            <a:r>
              <a:rPr dirty="0" smtClean="0" sz="2400" spc="-19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in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ce</a:t>
            </a:r>
            <a:r>
              <a:rPr dirty="0" smtClean="0" sz="2400" spc="14">
                <a:solidFill>
                  <a:srgbClr val="FEFFFF"/>
                </a:solidFill>
                <a:latin typeface="Tahoma"/>
                <a:cs typeface="Tahoma"/>
              </a:rPr>
              <a:t>l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ls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b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e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c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o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m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p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a</a:t>
            </a:r>
            <a:r>
              <a:rPr dirty="0" smtClean="0" sz="2400" spc="-9">
                <a:solidFill>
                  <a:srgbClr val="FEFFFF"/>
                </a:solidFill>
                <a:latin typeface="Tahoma"/>
                <a:cs typeface="Tahoma"/>
              </a:rPr>
              <a:t>r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ed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to</a:t>
            </a:r>
            <a:r>
              <a:rPr dirty="0" smtClean="0" sz="2400" spc="-9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DD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R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in</a:t>
            </a:r>
            <a:r>
              <a:rPr dirty="0" smtClean="0" sz="2400" spc="-9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tiss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u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es?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670877" y="3259606"/>
            <a:ext cx="5647436" cy="69595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5720">
              <a:lnSpc>
                <a:spcPts val="2585"/>
              </a:lnSpc>
              <a:spcBef>
                <a:spcPts val="129"/>
              </a:spcBef>
            </a:pP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-</a:t>
            </a:r>
            <a:r>
              <a:rPr dirty="0" smtClean="0" sz="2400" spc="-4">
                <a:solidFill>
                  <a:srgbClr val="FEFFFF"/>
                </a:solidFill>
                <a:latin typeface="Tahoma"/>
                <a:cs typeface="Tahoma"/>
              </a:rPr>
              <a:t>I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n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v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i</a:t>
            </a:r>
            <a:r>
              <a:rPr dirty="0" smtClean="0" sz="2400" spc="-19">
                <a:solidFill>
                  <a:srgbClr val="FEFFFF"/>
                </a:solidFill>
                <a:latin typeface="Tahoma"/>
                <a:cs typeface="Tahoma"/>
              </a:rPr>
              <a:t>v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o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t</a:t>
            </a:r>
            <a:r>
              <a:rPr dirty="0" smtClean="0" sz="2400" spc="-9">
                <a:solidFill>
                  <a:srgbClr val="FEFFFF"/>
                </a:solidFill>
                <a:latin typeface="Tahoma"/>
                <a:cs typeface="Tahoma"/>
              </a:rPr>
              <a:t>r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eatme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n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t</a:t>
            </a:r>
            <a:r>
              <a:rPr dirty="0" smtClean="0" sz="2400" spc="-14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400" spc="-19">
                <a:solidFill>
                  <a:srgbClr val="FEFFFF"/>
                </a:solidFill>
                <a:latin typeface="Tahoma"/>
                <a:cs typeface="Tahoma"/>
              </a:rPr>
              <a:t>f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o</a:t>
            </a:r>
            <a:r>
              <a:rPr dirty="0" smtClean="0" sz="2400" spc="14">
                <a:solidFill>
                  <a:srgbClr val="FEFFFF"/>
                </a:solidFill>
                <a:latin typeface="Tahoma"/>
                <a:cs typeface="Tahoma"/>
              </a:rPr>
              <a:t>l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l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o</a:t>
            </a:r>
            <a:r>
              <a:rPr dirty="0" smtClean="0" sz="2400" spc="-4">
                <a:solidFill>
                  <a:srgbClr val="FEFFFF"/>
                </a:solidFill>
                <a:latin typeface="Tahoma"/>
                <a:cs typeface="Tahoma"/>
              </a:rPr>
              <a:t>w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ed</a:t>
            </a:r>
            <a:r>
              <a:rPr dirty="0" smtClean="0" sz="2400" spc="-9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b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y</a:t>
            </a:r>
            <a:r>
              <a:rPr dirty="0" smtClean="0" sz="2400" spc="-9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stai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n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i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ng</a:t>
            </a:r>
            <a:endParaRPr sz="2400">
              <a:latin typeface="Tahoma"/>
              <a:cs typeface="Tahoma"/>
            </a:endParaRPr>
          </a:p>
          <a:p>
            <a:pPr marL="12700">
              <a:lnSpc>
                <a:spcPts val="2880"/>
              </a:lnSpc>
              <a:spcBef>
                <a:spcPts val="14"/>
              </a:spcBef>
            </a:pPr>
            <a:r>
              <a:rPr dirty="0" smtClean="0" baseline="-2301" sz="3600" spc="4">
                <a:solidFill>
                  <a:srgbClr val="FEFFFF"/>
                </a:solidFill>
                <a:latin typeface="Tahoma"/>
                <a:cs typeface="Tahoma"/>
              </a:rPr>
              <a:t>-</a:t>
            </a:r>
            <a:r>
              <a:rPr dirty="0" smtClean="0" baseline="-2301" sz="3600" spc="0">
                <a:solidFill>
                  <a:srgbClr val="FEFFFF"/>
                </a:solidFill>
                <a:latin typeface="Tahoma"/>
                <a:cs typeface="Tahoma"/>
              </a:rPr>
              <a:t>Ex</a:t>
            </a:r>
            <a:r>
              <a:rPr dirty="0" smtClean="0" baseline="-2301" sz="3600" spc="0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baseline="-2301" sz="3600" spc="4">
                <a:solidFill>
                  <a:srgbClr val="FEFFFF"/>
                </a:solidFill>
                <a:latin typeface="Tahoma"/>
                <a:cs typeface="Tahoma"/>
              </a:rPr>
              <a:t>v</a:t>
            </a:r>
            <a:r>
              <a:rPr dirty="0" smtClean="0" baseline="-2301" sz="3600" spc="0">
                <a:solidFill>
                  <a:srgbClr val="FEFFFF"/>
                </a:solidFill>
                <a:latin typeface="Tahoma"/>
                <a:cs typeface="Tahoma"/>
              </a:rPr>
              <a:t>i</a:t>
            </a:r>
            <a:r>
              <a:rPr dirty="0" smtClean="0" baseline="-2301" sz="3600" spc="-19">
                <a:solidFill>
                  <a:srgbClr val="FEFFFF"/>
                </a:solidFill>
                <a:latin typeface="Tahoma"/>
                <a:cs typeface="Tahoma"/>
              </a:rPr>
              <a:t>v</a:t>
            </a:r>
            <a:r>
              <a:rPr dirty="0" smtClean="0" baseline="-2301" sz="3600" spc="0">
                <a:solidFill>
                  <a:srgbClr val="FEFFFF"/>
                </a:solidFill>
                <a:latin typeface="Tahoma"/>
                <a:cs typeface="Tahoma"/>
              </a:rPr>
              <a:t>o</a:t>
            </a:r>
            <a:r>
              <a:rPr dirty="0" smtClean="0" baseline="-2301" sz="3600" spc="0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baseline="-2301" sz="3600" spc="0">
                <a:solidFill>
                  <a:srgbClr val="FEFFFF"/>
                </a:solidFill>
                <a:latin typeface="Tahoma"/>
                <a:cs typeface="Tahoma"/>
              </a:rPr>
              <a:t>c</a:t>
            </a:r>
            <a:r>
              <a:rPr dirty="0" smtClean="0" baseline="-2301" sz="3600" spc="4">
                <a:solidFill>
                  <a:srgbClr val="FEFFFF"/>
                </a:solidFill>
                <a:latin typeface="Tahoma"/>
                <a:cs typeface="Tahoma"/>
              </a:rPr>
              <a:t>u</a:t>
            </a:r>
            <a:r>
              <a:rPr dirty="0" smtClean="0" baseline="-2301" sz="3600" spc="0">
                <a:solidFill>
                  <a:srgbClr val="FEFFFF"/>
                </a:solidFill>
                <a:latin typeface="Tahoma"/>
                <a:cs typeface="Tahoma"/>
              </a:rPr>
              <a:t>lt</a:t>
            </a:r>
            <a:r>
              <a:rPr dirty="0" smtClean="0" baseline="-2301" sz="3600" spc="4">
                <a:solidFill>
                  <a:srgbClr val="FEFFFF"/>
                </a:solidFill>
                <a:latin typeface="Tahoma"/>
                <a:cs typeface="Tahoma"/>
              </a:rPr>
              <a:t>u</a:t>
            </a:r>
            <a:r>
              <a:rPr dirty="0" smtClean="0" baseline="-2301" sz="3600" spc="0">
                <a:solidFill>
                  <a:srgbClr val="FEFFFF"/>
                </a:solidFill>
                <a:latin typeface="Tahoma"/>
                <a:cs typeface="Tahoma"/>
              </a:rPr>
              <a:t>ri</a:t>
            </a:r>
            <a:r>
              <a:rPr dirty="0" smtClean="0" baseline="-2301" sz="3600" spc="4">
                <a:solidFill>
                  <a:srgbClr val="FEFFFF"/>
                </a:solidFill>
                <a:latin typeface="Tahoma"/>
                <a:cs typeface="Tahoma"/>
              </a:rPr>
              <a:t>ng</a:t>
            </a:r>
            <a:r>
              <a:rPr dirty="0" smtClean="0" baseline="-2301" sz="3600" spc="0">
                <a:solidFill>
                  <a:srgbClr val="FEFFFF"/>
                </a:solidFill>
                <a:latin typeface="Tahoma"/>
                <a:cs typeface="Tahoma"/>
              </a:rPr>
              <a:t>,</a:t>
            </a:r>
            <a:r>
              <a:rPr dirty="0" smtClean="0" baseline="-2301" sz="3600" spc="-25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baseline="-2301" sz="3600" spc="0">
                <a:solidFill>
                  <a:srgbClr val="FEFFFF"/>
                </a:solidFill>
                <a:latin typeface="Tahoma"/>
                <a:cs typeface="Tahoma"/>
              </a:rPr>
              <a:t>t</a:t>
            </a:r>
            <a:r>
              <a:rPr dirty="0" smtClean="0" baseline="-2301" sz="3600" spc="-9">
                <a:solidFill>
                  <a:srgbClr val="FEFFFF"/>
                </a:solidFill>
                <a:latin typeface="Tahoma"/>
                <a:cs typeface="Tahoma"/>
              </a:rPr>
              <a:t>r</a:t>
            </a:r>
            <a:r>
              <a:rPr dirty="0" smtClean="0" baseline="-2301" sz="3600" spc="0">
                <a:solidFill>
                  <a:srgbClr val="FEFFFF"/>
                </a:solidFill>
                <a:latin typeface="Tahoma"/>
                <a:cs typeface="Tahoma"/>
              </a:rPr>
              <a:t>eatme</a:t>
            </a:r>
            <a:r>
              <a:rPr dirty="0" smtClean="0" baseline="-2301" sz="3600" spc="4">
                <a:solidFill>
                  <a:srgbClr val="FEFFFF"/>
                </a:solidFill>
                <a:latin typeface="Tahoma"/>
                <a:cs typeface="Tahoma"/>
              </a:rPr>
              <a:t>n</a:t>
            </a:r>
            <a:r>
              <a:rPr dirty="0" smtClean="0" baseline="-2301" sz="3600" spc="0">
                <a:solidFill>
                  <a:srgbClr val="FEFFFF"/>
                </a:solidFill>
                <a:latin typeface="Tahoma"/>
                <a:cs typeface="Tahoma"/>
              </a:rPr>
              <a:t>t</a:t>
            </a:r>
            <a:r>
              <a:rPr dirty="0" smtClean="0" baseline="-2301" sz="3600" spc="-14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baseline="-2301" sz="3600" spc="0">
                <a:solidFill>
                  <a:srgbClr val="FEFFFF"/>
                </a:solidFill>
                <a:latin typeface="Tahoma"/>
                <a:cs typeface="Tahoma"/>
              </a:rPr>
              <a:t>a</a:t>
            </a:r>
            <a:r>
              <a:rPr dirty="0" smtClean="0" baseline="-2301" sz="3600" spc="4">
                <a:solidFill>
                  <a:srgbClr val="FEFFFF"/>
                </a:solidFill>
                <a:latin typeface="Tahoma"/>
                <a:cs typeface="Tahoma"/>
              </a:rPr>
              <a:t>n</a:t>
            </a:r>
            <a:r>
              <a:rPr dirty="0" smtClean="0" baseline="-2301" sz="3600" spc="0">
                <a:solidFill>
                  <a:srgbClr val="FEFFFF"/>
                </a:solidFill>
                <a:latin typeface="Tahoma"/>
                <a:cs typeface="Tahoma"/>
              </a:rPr>
              <a:t>d</a:t>
            </a:r>
            <a:r>
              <a:rPr dirty="0" smtClean="0" baseline="-2301" sz="3600" spc="0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baseline="-2301" sz="3600" spc="0">
                <a:solidFill>
                  <a:srgbClr val="FEFFFF"/>
                </a:solidFill>
                <a:latin typeface="Tahoma"/>
                <a:cs typeface="Tahoma"/>
              </a:rPr>
              <a:t>stai</a:t>
            </a:r>
            <a:r>
              <a:rPr dirty="0" smtClean="0" baseline="-2301" sz="3600" spc="4">
                <a:solidFill>
                  <a:srgbClr val="FEFFFF"/>
                </a:solidFill>
                <a:latin typeface="Tahoma"/>
                <a:cs typeface="Tahoma"/>
              </a:rPr>
              <a:t>n</a:t>
            </a:r>
            <a:r>
              <a:rPr dirty="0" smtClean="0" baseline="-2301" sz="3600" spc="0">
                <a:solidFill>
                  <a:srgbClr val="FEFFFF"/>
                </a:solidFill>
                <a:latin typeface="Tahoma"/>
                <a:cs typeface="Tahoma"/>
              </a:rPr>
              <a:t>i</a:t>
            </a:r>
            <a:r>
              <a:rPr dirty="0" smtClean="0" baseline="-2301" sz="3600" spc="4">
                <a:solidFill>
                  <a:srgbClr val="FEFFFF"/>
                </a:solidFill>
                <a:latin typeface="Tahoma"/>
                <a:cs typeface="Tahoma"/>
              </a:rPr>
              <a:t>ng</a:t>
            </a:r>
            <a:endParaRPr sz="24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" name="object 12"/>
          <p:cNvSpPr/>
          <p:nvPr/>
        </p:nvSpPr>
        <p:spPr>
          <a:xfrm>
            <a:off x="179387" y="1557337"/>
            <a:ext cx="8820150" cy="163671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360807" y="405991"/>
            <a:ext cx="1089103" cy="5328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95"/>
              </a:lnSpc>
              <a:spcBef>
                <a:spcPts val="209"/>
              </a:spcBef>
            </a:pPr>
            <a:r>
              <a:rPr dirty="0" smtClean="0" sz="4000" spc="4">
                <a:solidFill>
                  <a:srgbClr val="FEFE00"/>
                </a:solidFill>
                <a:latin typeface="Tahoma"/>
                <a:cs typeface="Tahoma"/>
              </a:rPr>
              <a:t>D</a:t>
            </a:r>
            <a:r>
              <a:rPr dirty="0" smtClean="0" sz="4000" spc="0">
                <a:solidFill>
                  <a:srgbClr val="FEFE00"/>
                </a:solidFill>
                <a:latin typeface="Tahoma"/>
                <a:cs typeface="Tahoma"/>
              </a:rPr>
              <a:t>N</a:t>
            </a:r>
            <a:r>
              <a:rPr dirty="0" smtClean="0" sz="4000" spc="0">
                <a:solidFill>
                  <a:srgbClr val="FEFE00"/>
                </a:solidFill>
                <a:latin typeface="Tahoma"/>
                <a:cs typeface="Tahoma"/>
              </a:rPr>
              <a:t>A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508753" y="405991"/>
            <a:ext cx="1889418" cy="5328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95"/>
              </a:lnSpc>
              <a:spcBef>
                <a:spcPts val="209"/>
              </a:spcBef>
            </a:pPr>
            <a:r>
              <a:rPr dirty="0" smtClean="0" sz="4000" spc="0">
                <a:solidFill>
                  <a:srgbClr val="FEFE00"/>
                </a:solidFill>
                <a:latin typeface="Tahoma"/>
                <a:cs typeface="Tahoma"/>
              </a:rPr>
              <a:t>da</a:t>
            </a:r>
            <a:r>
              <a:rPr dirty="0" smtClean="0" sz="4000" spc="4">
                <a:solidFill>
                  <a:srgbClr val="FEFE00"/>
                </a:solidFill>
                <a:latin typeface="Tahoma"/>
                <a:cs typeface="Tahoma"/>
              </a:rPr>
              <a:t>ma</a:t>
            </a:r>
            <a:r>
              <a:rPr dirty="0" smtClean="0" sz="4000" spc="-4">
                <a:solidFill>
                  <a:srgbClr val="FEFE00"/>
                </a:solidFill>
                <a:latin typeface="Tahoma"/>
                <a:cs typeface="Tahoma"/>
              </a:rPr>
              <a:t>g</a:t>
            </a:r>
            <a:r>
              <a:rPr dirty="0" smtClean="0" sz="4000" spc="0">
                <a:solidFill>
                  <a:srgbClr val="FEFE00"/>
                </a:solidFill>
                <a:latin typeface="Tahoma"/>
                <a:cs typeface="Tahoma"/>
              </a:rPr>
              <a:t>e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456000" y="405991"/>
            <a:ext cx="2111699" cy="5328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95"/>
              </a:lnSpc>
              <a:spcBef>
                <a:spcPts val="209"/>
              </a:spcBef>
            </a:pPr>
            <a:r>
              <a:rPr dirty="0" smtClean="0" sz="4000" spc="0">
                <a:solidFill>
                  <a:srgbClr val="FEFE00"/>
                </a:solidFill>
                <a:latin typeface="Tahoma"/>
                <a:cs typeface="Tahoma"/>
              </a:rPr>
              <a:t>r</a:t>
            </a:r>
            <a:r>
              <a:rPr dirty="0" smtClean="0" sz="4000" spc="-4">
                <a:solidFill>
                  <a:srgbClr val="FEFE00"/>
                </a:solidFill>
                <a:latin typeface="Tahoma"/>
                <a:cs typeface="Tahoma"/>
              </a:rPr>
              <a:t>e</a:t>
            </a:r>
            <a:r>
              <a:rPr dirty="0" smtClean="0" sz="4000" spc="4">
                <a:solidFill>
                  <a:srgbClr val="FEFE00"/>
                </a:solidFill>
                <a:latin typeface="Tahoma"/>
                <a:cs typeface="Tahoma"/>
              </a:rPr>
              <a:t>s</a:t>
            </a:r>
            <a:r>
              <a:rPr dirty="0" smtClean="0" sz="4000" spc="0">
                <a:solidFill>
                  <a:srgbClr val="FEFE00"/>
                </a:solidFill>
                <a:latin typeface="Tahoma"/>
                <a:cs typeface="Tahoma"/>
              </a:rPr>
              <a:t>po</a:t>
            </a:r>
            <a:r>
              <a:rPr dirty="0" smtClean="0" sz="4000" spc="4">
                <a:solidFill>
                  <a:srgbClr val="FEFE00"/>
                </a:solidFill>
                <a:latin typeface="Tahoma"/>
                <a:cs typeface="Tahoma"/>
              </a:rPr>
              <a:t>nse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623499" y="405991"/>
            <a:ext cx="500412" cy="5328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95"/>
              </a:lnSpc>
              <a:spcBef>
                <a:spcPts val="209"/>
              </a:spcBef>
            </a:pPr>
            <a:r>
              <a:rPr dirty="0" smtClean="0" sz="4000" spc="-4">
                <a:solidFill>
                  <a:srgbClr val="FEFE00"/>
                </a:solidFill>
                <a:latin typeface="Tahoma"/>
                <a:cs typeface="Tahoma"/>
              </a:rPr>
              <a:t>i</a:t>
            </a:r>
            <a:r>
              <a:rPr dirty="0" smtClean="0" sz="4000" spc="0">
                <a:solidFill>
                  <a:srgbClr val="FEFE00"/>
                </a:solidFill>
                <a:latin typeface="Tahoma"/>
                <a:cs typeface="Tahoma"/>
              </a:rPr>
              <a:t>n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80725" y="405991"/>
            <a:ext cx="1439780" cy="5328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95"/>
              </a:lnSpc>
              <a:spcBef>
                <a:spcPts val="209"/>
              </a:spcBef>
            </a:pPr>
            <a:r>
              <a:rPr dirty="0" smtClean="0" sz="4000" spc="-4">
                <a:solidFill>
                  <a:srgbClr val="FEFE00"/>
                </a:solidFill>
                <a:latin typeface="Tahoma"/>
                <a:cs typeface="Tahoma"/>
              </a:rPr>
              <a:t>t</a:t>
            </a:r>
            <a:r>
              <a:rPr dirty="0" smtClean="0" sz="4000" spc="0">
                <a:solidFill>
                  <a:srgbClr val="FEFE00"/>
                </a:solidFill>
                <a:latin typeface="Tahoma"/>
                <a:cs typeface="Tahoma"/>
              </a:rPr>
              <a:t>u</a:t>
            </a:r>
            <a:r>
              <a:rPr dirty="0" smtClean="0" sz="4000" spc="4">
                <a:solidFill>
                  <a:srgbClr val="FEFE00"/>
                </a:solidFill>
                <a:latin typeface="Tahoma"/>
                <a:cs typeface="Tahoma"/>
              </a:rPr>
              <a:t>mor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676811" y="405991"/>
            <a:ext cx="1287025" cy="5328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95"/>
              </a:lnSpc>
              <a:spcBef>
                <a:spcPts val="209"/>
              </a:spcBef>
            </a:pPr>
            <a:r>
              <a:rPr dirty="0" smtClean="0" sz="4000" spc="4">
                <a:solidFill>
                  <a:srgbClr val="FEFE00"/>
                </a:solidFill>
                <a:latin typeface="Tahoma"/>
                <a:cs typeface="Tahoma"/>
              </a:rPr>
              <a:t>s</a:t>
            </a:r>
            <a:r>
              <a:rPr dirty="0" smtClean="0" sz="4000" spc="-4">
                <a:solidFill>
                  <a:srgbClr val="FEFE00"/>
                </a:solidFill>
                <a:latin typeface="Tahoma"/>
                <a:cs typeface="Tahoma"/>
              </a:rPr>
              <a:t>l</a:t>
            </a:r>
            <a:r>
              <a:rPr dirty="0" smtClean="0" sz="4000" spc="-4">
                <a:solidFill>
                  <a:srgbClr val="FEFE00"/>
                </a:solidFill>
                <a:latin typeface="Tahoma"/>
                <a:cs typeface="Tahoma"/>
              </a:rPr>
              <a:t>i</a:t>
            </a:r>
            <a:r>
              <a:rPr dirty="0" smtClean="0" sz="4000" spc="4">
                <a:solidFill>
                  <a:srgbClr val="FEFE00"/>
                </a:solidFill>
                <a:latin typeface="Tahoma"/>
                <a:cs typeface="Tahoma"/>
              </a:rPr>
              <a:t>c</a:t>
            </a:r>
            <a:r>
              <a:rPr dirty="0" smtClean="0" sz="4000" spc="-4">
                <a:solidFill>
                  <a:srgbClr val="FEFE00"/>
                </a:solidFill>
                <a:latin typeface="Tahoma"/>
                <a:cs typeface="Tahoma"/>
              </a:rPr>
              <a:t>e</a:t>
            </a:r>
            <a:r>
              <a:rPr dirty="0" smtClean="0" sz="4000" spc="0">
                <a:solidFill>
                  <a:srgbClr val="FEFE00"/>
                </a:solidFill>
                <a:latin typeface="Tahoma"/>
                <a:cs typeface="Tahoma"/>
              </a:rPr>
              <a:t>s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64490" y="4017477"/>
            <a:ext cx="209804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85"/>
              </a:lnSpc>
              <a:spcBef>
                <a:spcPts val="129"/>
              </a:spcBef>
            </a:pP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•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07390" y="4017477"/>
            <a:ext cx="333888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85"/>
              </a:lnSpc>
              <a:spcBef>
                <a:spcPts val="129"/>
              </a:spcBef>
            </a:pP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Op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timise</a:t>
            </a:r>
            <a:r>
              <a:rPr dirty="0" smtClean="0" sz="2400" spc="-19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tiss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u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e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v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ia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b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ilit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y: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21690" y="4456389"/>
            <a:ext cx="237540" cy="12080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85"/>
              </a:lnSpc>
              <a:spcBef>
                <a:spcPts val="129"/>
              </a:spcBef>
            </a:pP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–</a:t>
            </a:r>
            <a:endParaRPr sz="2400">
              <a:latin typeface="Tahoma"/>
              <a:cs typeface="Tahoma"/>
            </a:endParaRPr>
          </a:p>
          <a:p>
            <a:pPr marL="12700">
              <a:lnSpc>
                <a:spcPct val="100585"/>
              </a:lnSpc>
              <a:spcBef>
                <a:spcPts val="429"/>
              </a:spcBef>
            </a:pP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–</a:t>
            </a:r>
            <a:endParaRPr sz="2400">
              <a:latin typeface="Tahoma"/>
              <a:cs typeface="Tahoma"/>
            </a:endParaRPr>
          </a:p>
          <a:p>
            <a:pPr marL="12700">
              <a:lnSpc>
                <a:spcPct val="100585"/>
              </a:lnSpc>
              <a:spcBef>
                <a:spcPts val="559"/>
              </a:spcBef>
            </a:pP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–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108202" y="4456389"/>
            <a:ext cx="3327907" cy="12080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5720">
              <a:lnSpc>
                <a:spcPts val="2585"/>
              </a:lnSpc>
              <a:spcBef>
                <a:spcPts val="129"/>
              </a:spcBef>
            </a:pP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T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yp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e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o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f</a:t>
            </a:r>
            <a:r>
              <a:rPr dirty="0" smtClean="0" sz="2400" spc="-9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me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d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i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um</a:t>
            </a:r>
            <a:endParaRPr sz="2400">
              <a:latin typeface="Tahoma"/>
              <a:cs typeface="Tahoma"/>
            </a:endParaRPr>
          </a:p>
          <a:p>
            <a:pPr marL="12700" marR="45720">
              <a:lnSpc>
                <a:spcPct val="100585"/>
              </a:lnSpc>
              <a:spcBef>
                <a:spcPts val="429"/>
              </a:spcBef>
            </a:pP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R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o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tati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on</a:t>
            </a:r>
            <a:endParaRPr sz="2400">
              <a:latin typeface="Tahoma"/>
              <a:cs typeface="Tahoma"/>
            </a:endParaRPr>
          </a:p>
          <a:p>
            <a:pPr marL="12700">
              <a:lnSpc>
                <a:spcPct val="100585"/>
              </a:lnSpc>
              <a:spcBef>
                <a:spcPts val="559"/>
              </a:spcBef>
            </a:pP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A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u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t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o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mated</a:t>
            </a:r>
            <a:r>
              <a:rPr dirty="0" smtClean="0" sz="2400" spc="-25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tiss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u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e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slici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ng</a:t>
            </a:r>
            <a:endParaRPr sz="24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12"/>
          <p:cNvSpPr/>
          <p:nvPr/>
        </p:nvSpPr>
        <p:spPr>
          <a:xfrm>
            <a:off x="0" y="0"/>
            <a:ext cx="9144000" cy="77788"/>
          </a:xfrm>
          <a:custGeom>
            <a:avLst/>
            <a:gdLst/>
            <a:ahLst/>
            <a:cxnLst/>
            <a:rect l="l" t="t" r="r" b="b"/>
            <a:pathLst>
              <a:path w="9144000" h="77788">
                <a:moveTo>
                  <a:pt x="0" y="77788"/>
                </a:moveTo>
                <a:lnTo>
                  <a:pt x="9144000" y="77788"/>
                </a:lnTo>
                <a:lnTo>
                  <a:pt x="9144000" y="0"/>
                </a:lnTo>
                <a:lnTo>
                  <a:pt x="0" y="0"/>
                </a:lnTo>
                <a:lnTo>
                  <a:pt x="0" y="777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" name="object 6"/>
          <p:cNvSpPr/>
          <p:nvPr/>
        </p:nvSpPr>
        <p:spPr>
          <a:xfrm>
            <a:off x="0" y="153988"/>
            <a:ext cx="9144000" cy="6704011"/>
          </a:xfrm>
          <a:custGeom>
            <a:avLst/>
            <a:gdLst/>
            <a:ahLst/>
            <a:cxnLst/>
            <a:rect l="l" t="t" r="r" b="b"/>
            <a:pathLst>
              <a:path w="9144000" h="6704011">
                <a:moveTo>
                  <a:pt x="0" y="6704011"/>
                </a:moveTo>
                <a:lnTo>
                  <a:pt x="9144000" y="6704011"/>
                </a:lnTo>
                <a:lnTo>
                  <a:pt x="9144000" y="0"/>
                </a:lnTo>
                <a:lnTo>
                  <a:pt x="0" y="0"/>
                </a:lnTo>
                <a:lnTo>
                  <a:pt x="0" y="670401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" name="object 7"/>
          <p:cNvSpPr/>
          <p:nvPr/>
        </p:nvSpPr>
        <p:spPr>
          <a:xfrm>
            <a:off x="7596188" y="188915"/>
            <a:ext cx="1368425" cy="647700"/>
          </a:xfrm>
          <a:custGeom>
            <a:avLst/>
            <a:gdLst/>
            <a:ahLst/>
            <a:cxnLst/>
            <a:rect l="l" t="t" r="r" b="b"/>
            <a:pathLst>
              <a:path w="1368425" h="647700">
                <a:moveTo>
                  <a:pt x="0" y="107950"/>
                </a:moveTo>
                <a:lnTo>
                  <a:pt x="0" y="540059"/>
                </a:lnTo>
                <a:lnTo>
                  <a:pt x="8569" y="581967"/>
                </a:lnTo>
                <a:lnTo>
                  <a:pt x="31721" y="616181"/>
                </a:lnTo>
                <a:lnTo>
                  <a:pt x="66000" y="639244"/>
                </a:lnTo>
                <a:lnTo>
                  <a:pt x="107950" y="647700"/>
                </a:lnTo>
                <a:lnTo>
                  <a:pt x="1260784" y="647699"/>
                </a:lnTo>
                <a:lnTo>
                  <a:pt x="1302692" y="639130"/>
                </a:lnTo>
                <a:lnTo>
                  <a:pt x="1336906" y="615978"/>
                </a:lnTo>
                <a:lnTo>
                  <a:pt x="1359969" y="581699"/>
                </a:lnTo>
                <a:lnTo>
                  <a:pt x="1368425" y="539750"/>
                </a:lnTo>
                <a:lnTo>
                  <a:pt x="1368424" y="107640"/>
                </a:lnTo>
                <a:lnTo>
                  <a:pt x="1359855" y="65726"/>
                </a:lnTo>
                <a:lnTo>
                  <a:pt x="1336703" y="31513"/>
                </a:lnTo>
                <a:lnTo>
                  <a:pt x="1302424" y="8453"/>
                </a:lnTo>
                <a:lnTo>
                  <a:pt x="1260475" y="0"/>
                </a:lnTo>
                <a:lnTo>
                  <a:pt x="107640" y="0"/>
                </a:lnTo>
                <a:lnTo>
                  <a:pt x="65732" y="8567"/>
                </a:lnTo>
                <a:lnTo>
                  <a:pt x="31518" y="31716"/>
                </a:lnTo>
                <a:lnTo>
                  <a:pt x="8455" y="65994"/>
                </a:lnTo>
                <a:lnTo>
                  <a:pt x="0" y="107950"/>
                </a:lnTo>
                <a:close/>
              </a:path>
            </a:pathLst>
          </a:custGeom>
          <a:solidFill>
            <a:srgbClr val="FE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" name="object 8"/>
          <p:cNvSpPr/>
          <p:nvPr/>
        </p:nvSpPr>
        <p:spPr>
          <a:xfrm>
            <a:off x="7658757" y="223477"/>
            <a:ext cx="1271989" cy="58157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" name="object 9"/>
          <p:cNvSpPr/>
          <p:nvPr/>
        </p:nvSpPr>
        <p:spPr>
          <a:xfrm>
            <a:off x="0" y="77788"/>
            <a:ext cx="9144000" cy="76200"/>
          </a:xfrm>
          <a:custGeom>
            <a:avLst/>
            <a:gdLst/>
            <a:ahLst/>
            <a:cxnLst/>
            <a:rect l="l" t="t" r="r" b="b"/>
            <a:pathLst>
              <a:path w="9144000" h="76200">
                <a:moveTo>
                  <a:pt x="0" y="76200"/>
                </a:moveTo>
                <a:lnTo>
                  <a:pt x="9144000" y="76200"/>
                </a:lnTo>
                <a:lnTo>
                  <a:pt x="9144000" y="0"/>
                </a:lnTo>
                <a:lnTo>
                  <a:pt x="0" y="0"/>
                </a:lnTo>
                <a:lnTo>
                  <a:pt x="0" y="76200"/>
                </a:lnTo>
                <a:close/>
              </a:path>
            </a:pathLst>
          </a:custGeom>
          <a:solidFill>
            <a:srgbClr val="5E5E5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" name="object 10"/>
          <p:cNvSpPr/>
          <p:nvPr/>
        </p:nvSpPr>
        <p:spPr>
          <a:xfrm>
            <a:off x="36512" y="6742112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 h="0">
                <a:moveTo>
                  <a:pt x="9107487" y="0"/>
                </a:moveTo>
                <a:lnTo>
                  <a:pt x="0" y="0"/>
                </a:lnTo>
              </a:path>
              <a:path w="9144000" h="0">
                <a:moveTo>
                  <a:pt x="0" y="1"/>
                </a:moveTo>
                <a:lnTo>
                  <a:pt x="9107487" y="0"/>
                </a:lnTo>
              </a:path>
            </a:pathLst>
          </a:custGeom>
          <a:ln w="76200">
            <a:solidFill>
              <a:srgbClr val="5E5E5F"/>
            </a:solidFill>
            <a:prstDash val="lgDash"/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" name="object 11"/>
          <p:cNvSpPr/>
          <p:nvPr/>
        </p:nvSpPr>
        <p:spPr>
          <a:xfrm>
            <a:off x="3563937" y="1484312"/>
            <a:ext cx="5254624" cy="36782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3084734" y="528228"/>
            <a:ext cx="1516918" cy="5328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95"/>
              </a:lnSpc>
              <a:spcBef>
                <a:spcPts val="209"/>
              </a:spcBef>
            </a:pPr>
            <a:r>
              <a:rPr dirty="0" smtClean="0" sz="4000" spc="-4">
                <a:solidFill>
                  <a:srgbClr val="FEFE00"/>
                </a:solidFill>
                <a:latin typeface="Tahoma"/>
                <a:cs typeface="Tahoma"/>
              </a:rPr>
              <a:t>T</a:t>
            </a:r>
            <a:r>
              <a:rPr dirty="0" smtClean="0" sz="4000" spc="-4">
                <a:solidFill>
                  <a:srgbClr val="FEFE00"/>
                </a:solidFill>
                <a:latin typeface="Tahoma"/>
                <a:cs typeface="Tahoma"/>
              </a:rPr>
              <a:t>i</a:t>
            </a:r>
            <a:r>
              <a:rPr dirty="0" smtClean="0" sz="4000" spc="4">
                <a:solidFill>
                  <a:srgbClr val="FEFE00"/>
                </a:solidFill>
                <a:latin typeface="Tahoma"/>
                <a:cs typeface="Tahoma"/>
              </a:rPr>
              <a:t>ss</a:t>
            </a:r>
            <a:r>
              <a:rPr dirty="0" smtClean="0" sz="4000" spc="0">
                <a:solidFill>
                  <a:srgbClr val="FEFE00"/>
                </a:solidFill>
                <a:latin typeface="Tahoma"/>
                <a:cs typeface="Tahoma"/>
              </a:rPr>
              <a:t>ue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657959" y="528228"/>
            <a:ext cx="1474797" cy="5328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95"/>
              </a:lnSpc>
              <a:spcBef>
                <a:spcPts val="209"/>
              </a:spcBef>
            </a:pPr>
            <a:r>
              <a:rPr dirty="0" smtClean="0" sz="4000" spc="4">
                <a:solidFill>
                  <a:srgbClr val="FEFE00"/>
                </a:solidFill>
                <a:latin typeface="Tahoma"/>
                <a:cs typeface="Tahoma"/>
              </a:rPr>
              <a:t>s</a:t>
            </a:r>
            <a:r>
              <a:rPr dirty="0" smtClean="0" sz="4000" spc="-4">
                <a:solidFill>
                  <a:srgbClr val="FEFE00"/>
                </a:solidFill>
                <a:latin typeface="Tahoma"/>
                <a:cs typeface="Tahoma"/>
              </a:rPr>
              <a:t>l</a:t>
            </a:r>
            <a:r>
              <a:rPr dirty="0" smtClean="0" sz="4000" spc="-4">
                <a:solidFill>
                  <a:srgbClr val="FEFE00"/>
                </a:solidFill>
                <a:latin typeface="Tahoma"/>
                <a:cs typeface="Tahoma"/>
              </a:rPr>
              <a:t>i</a:t>
            </a:r>
            <a:r>
              <a:rPr dirty="0" smtClean="0" sz="4000" spc="4">
                <a:solidFill>
                  <a:srgbClr val="FEFE00"/>
                </a:solidFill>
                <a:latin typeface="Tahoma"/>
                <a:cs typeface="Tahoma"/>
              </a:rPr>
              <a:t>c</a:t>
            </a:r>
            <a:r>
              <a:rPr dirty="0" smtClean="0" sz="4000" spc="-4">
                <a:solidFill>
                  <a:srgbClr val="FEFE00"/>
                </a:solidFill>
                <a:latin typeface="Tahoma"/>
                <a:cs typeface="Tahoma"/>
              </a:rPr>
              <a:t>i</a:t>
            </a:r>
            <a:r>
              <a:rPr dirty="0" smtClean="0" sz="4000" spc="4">
                <a:solidFill>
                  <a:srgbClr val="FEFE00"/>
                </a:solidFill>
                <a:latin typeface="Tahoma"/>
                <a:cs typeface="Tahoma"/>
              </a:rPr>
              <a:t>ng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02590" y="2711885"/>
            <a:ext cx="2713513" cy="2799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75"/>
              </a:lnSpc>
              <a:spcBef>
                <a:spcPts val="108"/>
              </a:spcBef>
            </a:pPr>
            <a:r>
              <a:rPr dirty="0" smtClean="0" sz="2000" spc="0">
                <a:solidFill>
                  <a:srgbClr val="FEFFFF"/>
                </a:solidFill>
                <a:latin typeface="Tahoma"/>
                <a:cs typeface="Tahoma"/>
              </a:rPr>
              <a:t>Le</a:t>
            </a:r>
            <a:r>
              <a:rPr dirty="0" smtClean="0" sz="2000" spc="-4">
                <a:solidFill>
                  <a:srgbClr val="FEFFFF"/>
                </a:solidFill>
                <a:latin typeface="Tahoma"/>
                <a:cs typeface="Tahoma"/>
              </a:rPr>
              <a:t>i</a:t>
            </a:r>
            <a:r>
              <a:rPr dirty="0" smtClean="0" sz="2000" spc="0">
                <a:solidFill>
                  <a:srgbClr val="FEFFFF"/>
                </a:solidFill>
                <a:latin typeface="Tahoma"/>
                <a:cs typeface="Tahoma"/>
              </a:rPr>
              <a:t>ca</a:t>
            </a:r>
            <a:r>
              <a:rPr dirty="0" smtClean="0" sz="2000" spc="0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000" spc="4">
                <a:solidFill>
                  <a:srgbClr val="FEFFFF"/>
                </a:solidFill>
                <a:latin typeface="Tahoma"/>
                <a:cs typeface="Tahoma"/>
              </a:rPr>
              <a:t>V</a:t>
            </a:r>
            <a:r>
              <a:rPr dirty="0" smtClean="0" sz="2000" spc="0">
                <a:solidFill>
                  <a:srgbClr val="FEFFFF"/>
                </a:solidFill>
                <a:latin typeface="Tahoma"/>
                <a:cs typeface="Tahoma"/>
              </a:rPr>
              <a:t>i</a:t>
            </a:r>
            <a:r>
              <a:rPr dirty="0" smtClean="0" sz="2000" spc="-4">
                <a:solidFill>
                  <a:srgbClr val="FEFFFF"/>
                </a:solidFill>
                <a:latin typeface="Tahoma"/>
                <a:cs typeface="Tahoma"/>
              </a:rPr>
              <a:t>b</a:t>
            </a:r>
            <a:r>
              <a:rPr dirty="0" smtClean="0" sz="2000" spc="-14">
                <a:solidFill>
                  <a:srgbClr val="FEFFFF"/>
                </a:solidFill>
                <a:latin typeface="Tahoma"/>
                <a:cs typeface="Tahoma"/>
              </a:rPr>
              <a:t>r</a:t>
            </a:r>
            <a:r>
              <a:rPr dirty="0" smtClean="0" sz="2000" spc="4">
                <a:solidFill>
                  <a:srgbClr val="FEFFFF"/>
                </a:solidFill>
                <a:latin typeface="Tahoma"/>
                <a:cs typeface="Tahoma"/>
              </a:rPr>
              <a:t>o</a:t>
            </a:r>
            <a:r>
              <a:rPr dirty="0" smtClean="0" sz="2000" spc="0">
                <a:solidFill>
                  <a:srgbClr val="FEFFFF"/>
                </a:solidFill>
                <a:latin typeface="Tahoma"/>
                <a:cs typeface="Tahoma"/>
              </a:rPr>
              <a:t>t</a:t>
            </a:r>
            <a:r>
              <a:rPr dirty="0" smtClean="0" sz="2000" spc="4">
                <a:solidFill>
                  <a:srgbClr val="FEFFFF"/>
                </a:solidFill>
                <a:latin typeface="Tahoma"/>
                <a:cs typeface="Tahoma"/>
              </a:rPr>
              <a:t>o</a:t>
            </a:r>
            <a:r>
              <a:rPr dirty="0" smtClean="0" sz="2000" spc="-4">
                <a:solidFill>
                  <a:srgbClr val="FEFFFF"/>
                </a:solidFill>
                <a:latin typeface="Tahoma"/>
                <a:cs typeface="Tahoma"/>
              </a:rPr>
              <a:t>m</a:t>
            </a:r>
            <a:r>
              <a:rPr dirty="0" smtClean="0" sz="2000" spc="0">
                <a:solidFill>
                  <a:srgbClr val="FEFFFF"/>
                </a:solidFill>
                <a:latin typeface="Tahoma"/>
                <a:cs typeface="Tahoma"/>
              </a:rPr>
              <a:t>e</a:t>
            </a:r>
            <a:r>
              <a:rPr dirty="0" smtClean="0" sz="2000" spc="-24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000" spc="0">
                <a:solidFill>
                  <a:srgbClr val="FEFFFF"/>
                </a:solidFill>
                <a:latin typeface="Tahoma"/>
                <a:cs typeface="Tahoma"/>
              </a:rPr>
              <a:t>1200</a:t>
            </a:r>
            <a:r>
              <a:rPr dirty="0" smtClean="0" sz="2000" spc="-14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000" spc="0">
                <a:solidFill>
                  <a:srgbClr val="FEFFFF"/>
                </a:solidFill>
                <a:latin typeface="Tahoma"/>
                <a:cs typeface="Tahoma"/>
              </a:rPr>
              <a:t>S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402590" y="3606610"/>
            <a:ext cx="2394838" cy="6654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64"/>
              </a:lnSpc>
              <a:spcBef>
                <a:spcPts val="98"/>
              </a:spcBef>
            </a:pPr>
            <a:r>
              <a:rPr dirty="0" smtClean="0" sz="1800" spc="-14">
                <a:solidFill>
                  <a:srgbClr val="FEFFFF"/>
                </a:solidFill>
                <a:latin typeface="Tahoma"/>
                <a:cs typeface="Tahoma"/>
              </a:rPr>
              <a:t>A</a:t>
            </a:r>
            <a:r>
              <a:rPr dirty="0" smtClean="0" sz="1800" spc="4">
                <a:solidFill>
                  <a:srgbClr val="FEFFFF"/>
                </a:solidFill>
                <a:latin typeface="Tahoma"/>
                <a:cs typeface="Tahoma"/>
              </a:rPr>
              <a:t>u</a:t>
            </a:r>
            <a:r>
              <a:rPr dirty="0" smtClean="0" sz="1800" spc="0">
                <a:solidFill>
                  <a:srgbClr val="FEFFFF"/>
                </a:solidFill>
                <a:latin typeface="Tahoma"/>
                <a:cs typeface="Tahoma"/>
              </a:rPr>
              <a:t>t</a:t>
            </a:r>
            <a:r>
              <a:rPr dirty="0" smtClean="0" sz="1800" spc="-4">
                <a:solidFill>
                  <a:srgbClr val="FEFFFF"/>
                </a:solidFill>
                <a:latin typeface="Tahoma"/>
                <a:cs typeface="Tahoma"/>
              </a:rPr>
              <a:t>o</a:t>
            </a:r>
            <a:r>
              <a:rPr dirty="0" smtClean="0" sz="1800" spc="0">
                <a:solidFill>
                  <a:srgbClr val="FEFFFF"/>
                </a:solidFill>
                <a:latin typeface="Tahoma"/>
                <a:cs typeface="Tahoma"/>
              </a:rPr>
              <a:t>m</a:t>
            </a:r>
            <a:r>
              <a:rPr dirty="0" smtClean="0" sz="1800" spc="4">
                <a:solidFill>
                  <a:srgbClr val="FEFFFF"/>
                </a:solidFill>
                <a:latin typeface="Tahoma"/>
                <a:cs typeface="Tahoma"/>
              </a:rPr>
              <a:t>a</a:t>
            </a:r>
            <a:r>
              <a:rPr dirty="0" smtClean="0" sz="1800" spc="0">
                <a:solidFill>
                  <a:srgbClr val="FEFFFF"/>
                </a:solidFill>
                <a:latin typeface="Tahoma"/>
                <a:cs typeface="Tahoma"/>
              </a:rPr>
              <a:t>ted</a:t>
            </a:r>
            <a:r>
              <a:rPr dirty="0" smtClean="0" sz="1800" spc="0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1800" spc="0">
                <a:solidFill>
                  <a:srgbClr val="FEFFFF"/>
                </a:solidFill>
                <a:latin typeface="Tahoma"/>
                <a:cs typeface="Tahoma"/>
              </a:rPr>
              <a:t>t</a:t>
            </a:r>
            <a:r>
              <a:rPr dirty="0" smtClean="0" sz="1800" spc="-4">
                <a:solidFill>
                  <a:srgbClr val="FEFFFF"/>
                </a:solidFill>
                <a:latin typeface="Tahoma"/>
                <a:cs typeface="Tahoma"/>
              </a:rPr>
              <a:t>i</a:t>
            </a:r>
            <a:r>
              <a:rPr dirty="0" smtClean="0" sz="1800" spc="0">
                <a:solidFill>
                  <a:srgbClr val="FEFFFF"/>
                </a:solidFill>
                <a:latin typeface="Tahoma"/>
                <a:cs typeface="Tahoma"/>
              </a:rPr>
              <a:t>ss</a:t>
            </a:r>
            <a:r>
              <a:rPr dirty="0" smtClean="0" sz="1800" spc="4">
                <a:solidFill>
                  <a:srgbClr val="FEFFFF"/>
                </a:solidFill>
                <a:latin typeface="Tahoma"/>
                <a:cs typeface="Tahoma"/>
              </a:rPr>
              <a:t>u</a:t>
            </a:r>
            <a:r>
              <a:rPr dirty="0" smtClean="0" sz="1800" spc="0">
                <a:solidFill>
                  <a:srgbClr val="FEFFFF"/>
                </a:solidFill>
                <a:latin typeface="Tahoma"/>
                <a:cs typeface="Tahoma"/>
              </a:rPr>
              <a:t>e</a:t>
            </a:r>
            <a:r>
              <a:rPr dirty="0" smtClean="0" sz="1800" spc="-4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1800" spc="0">
                <a:solidFill>
                  <a:srgbClr val="FEFFFF"/>
                </a:solidFill>
                <a:latin typeface="Tahoma"/>
                <a:cs typeface="Tahoma"/>
              </a:rPr>
              <a:t>s</a:t>
            </a:r>
            <a:r>
              <a:rPr dirty="0" smtClean="0" sz="1800" spc="-4">
                <a:solidFill>
                  <a:srgbClr val="FEFFFF"/>
                </a:solidFill>
                <a:latin typeface="Tahoma"/>
                <a:cs typeface="Tahoma"/>
              </a:rPr>
              <a:t>l</a:t>
            </a:r>
            <a:r>
              <a:rPr dirty="0" smtClean="0" sz="1800" spc="-4">
                <a:solidFill>
                  <a:srgbClr val="FEFFFF"/>
                </a:solidFill>
                <a:latin typeface="Tahoma"/>
                <a:cs typeface="Tahoma"/>
              </a:rPr>
              <a:t>i</a:t>
            </a:r>
            <a:r>
              <a:rPr dirty="0" smtClean="0" sz="1800" spc="0">
                <a:solidFill>
                  <a:srgbClr val="FEFFFF"/>
                </a:solidFill>
                <a:latin typeface="Tahoma"/>
                <a:cs typeface="Tahoma"/>
              </a:rPr>
              <a:t>cer</a:t>
            </a:r>
            <a:endParaRPr sz="1800">
              <a:latin typeface="Tahoma"/>
              <a:cs typeface="Tahoma"/>
            </a:endParaRPr>
          </a:p>
          <a:p>
            <a:pPr marL="12700" marR="34289">
              <a:lnSpc>
                <a:spcPct val="100585"/>
              </a:lnSpc>
              <a:spcBef>
                <a:spcPts val="969"/>
              </a:spcBef>
            </a:pPr>
            <a:r>
              <a:rPr dirty="0" smtClean="0" sz="1800" spc="0">
                <a:solidFill>
                  <a:srgbClr val="FEFFFF"/>
                </a:solidFill>
                <a:latin typeface="Tahoma"/>
                <a:cs typeface="Tahoma"/>
              </a:rPr>
              <a:t>300</a:t>
            </a:r>
            <a:r>
              <a:rPr dirty="0" smtClean="0" sz="1800" spc="14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1800" spc="0">
                <a:solidFill>
                  <a:srgbClr val="FEFFFF"/>
                </a:solidFill>
                <a:latin typeface="Tahoma"/>
                <a:cs typeface="Tahoma"/>
              </a:rPr>
              <a:t>μ</a:t>
            </a:r>
            <a:r>
              <a:rPr dirty="0" smtClean="0" sz="1800" spc="0">
                <a:solidFill>
                  <a:srgbClr val="FEFFFF"/>
                </a:solidFill>
                <a:latin typeface="Tahoma"/>
                <a:cs typeface="Tahoma"/>
              </a:rPr>
              <a:t>m</a:t>
            </a:r>
            <a:r>
              <a:rPr dirty="0" smtClean="0" sz="1800" spc="0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1800" spc="0">
                <a:solidFill>
                  <a:srgbClr val="FEFFFF"/>
                </a:solidFill>
                <a:latin typeface="Tahoma"/>
                <a:cs typeface="Tahoma"/>
              </a:rPr>
              <a:t>s</a:t>
            </a:r>
            <a:r>
              <a:rPr dirty="0" smtClean="0" sz="1800" spc="-4">
                <a:solidFill>
                  <a:srgbClr val="FEFFFF"/>
                </a:solidFill>
                <a:latin typeface="Tahoma"/>
                <a:cs typeface="Tahoma"/>
              </a:rPr>
              <a:t>l</a:t>
            </a:r>
            <a:r>
              <a:rPr dirty="0" smtClean="0" sz="1800" spc="-4">
                <a:solidFill>
                  <a:srgbClr val="FEFFFF"/>
                </a:solidFill>
                <a:latin typeface="Tahoma"/>
                <a:cs typeface="Tahoma"/>
              </a:rPr>
              <a:t>i</a:t>
            </a:r>
            <a:r>
              <a:rPr dirty="0" smtClean="0" sz="1800" spc="0">
                <a:solidFill>
                  <a:srgbClr val="FEFFFF"/>
                </a:solidFill>
                <a:latin typeface="Tahoma"/>
                <a:cs typeface="Tahoma"/>
              </a:rPr>
              <a:t>ces</a:t>
            </a:r>
            <a:endParaRPr sz="18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12"/>
          <p:cNvSpPr/>
          <p:nvPr/>
        </p:nvSpPr>
        <p:spPr>
          <a:xfrm>
            <a:off x="0" y="0"/>
            <a:ext cx="9144000" cy="77788"/>
          </a:xfrm>
          <a:custGeom>
            <a:avLst/>
            <a:gdLst/>
            <a:ahLst/>
            <a:cxnLst/>
            <a:rect l="l" t="t" r="r" b="b"/>
            <a:pathLst>
              <a:path w="9144000" h="77788">
                <a:moveTo>
                  <a:pt x="0" y="77788"/>
                </a:moveTo>
                <a:lnTo>
                  <a:pt x="9144000" y="77788"/>
                </a:lnTo>
                <a:lnTo>
                  <a:pt x="9144000" y="0"/>
                </a:lnTo>
                <a:lnTo>
                  <a:pt x="0" y="0"/>
                </a:lnTo>
                <a:lnTo>
                  <a:pt x="0" y="777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" name="object 5"/>
          <p:cNvSpPr/>
          <p:nvPr/>
        </p:nvSpPr>
        <p:spPr>
          <a:xfrm>
            <a:off x="0" y="153988"/>
            <a:ext cx="9144000" cy="6704011"/>
          </a:xfrm>
          <a:custGeom>
            <a:avLst/>
            <a:gdLst/>
            <a:ahLst/>
            <a:cxnLst/>
            <a:rect l="l" t="t" r="r" b="b"/>
            <a:pathLst>
              <a:path w="9144000" h="6704011">
                <a:moveTo>
                  <a:pt x="0" y="6704011"/>
                </a:moveTo>
                <a:lnTo>
                  <a:pt x="9144000" y="6704011"/>
                </a:lnTo>
                <a:lnTo>
                  <a:pt x="9144000" y="0"/>
                </a:lnTo>
                <a:lnTo>
                  <a:pt x="0" y="0"/>
                </a:lnTo>
                <a:lnTo>
                  <a:pt x="0" y="670401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" name="object 6"/>
          <p:cNvSpPr/>
          <p:nvPr/>
        </p:nvSpPr>
        <p:spPr>
          <a:xfrm>
            <a:off x="0" y="77788"/>
            <a:ext cx="9144000" cy="76200"/>
          </a:xfrm>
          <a:custGeom>
            <a:avLst/>
            <a:gdLst/>
            <a:ahLst/>
            <a:cxnLst/>
            <a:rect l="l" t="t" r="r" b="b"/>
            <a:pathLst>
              <a:path w="9144000" h="76200">
                <a:moveTo>
                  <a:pt x="0" y="76200"/>
                </a:moveTo>
                <a:lnTo>
                  <a:pt x="9144000" y="76200"/>
                </a:lnTo>
                <a:lnTo>
                  <a:pt x="9144000" y="0"/>
                </a:lnTo>
                <a:lnTo>
                  <a:pt x="0" y="0"/>
                </a:lnTo>
                <a:lnTo>
                  <a:pt x="0" y="76200"/>
                </a:lnTo>
                <a:close/>
              </a:path>
            </a:pathLst>
          </a:custGeom>
          <a:solidFill>
            <a:srgbClr val="5E5E5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" name="object 7"/>
          <p:cNvSpPr/>
          <p:nvPr/>
        </p:nvSpPr>
        <p:spPr>
          <a:xfrm>
            <a:off x="36512" y="6742112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 h="0">
                <a:moveTo>
                  <a:pt x="9107487" y="0"/>
                </a:moveTo>
                <a:lnTo>
                  <a:pt x="0" y="0"/>
                </a:lnTo>
              </a:path>
              <a:path w="9144000" h="0">
                <a:moveTo>
                  <a:pt x="0" y="1"/>
                </a:moveTo>
                <a:lnTo>
                  <a:pt x="9107487" y="0"/>
                </a:lnTo>
              </a:path>
            </a:pathLst>
          </a:custGeom>
          <a:ln w="76200">
            <a:solidFill>
              <a:srgbClr val="5E5E5F"/>
            </a:solidFill>
            <a:prstDash val="lgDash"/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" name="object 8"/>
          <p:cNvSpPr/>
          <p:nvPr/>
        </p:nvSpPr>
        <p:spPr>
          <a:xfrm>
            <a:off x="7596188" y="188915"/>
            <a:ext cx="1368425" cy="647700"/>
          </a:xfrm>
          <a:custGeom>
            <a:avLst/>
            <a:gdLst/>
            <a:ahLst/>
            <a:cxnLst/>
            <a:rect l="l" t="t" r="r" b="b"/>
            <a:pathLst>
              <a:path w="1368425" h="647700">
                <a:moveTo>
                  <a:pt x="0" y="107950"/>
                </a:moveTo>
                <a:lnTo>
                  <a:pt x="0" y="540059"/>
                </a:lnTo>
                <a:lnTo>
                  <a:pt x="8569" y="581967"/>
                </a:lnTo>
                <a:lnTo>
                  <a:pt x="31721" y="616181"/>
                </a:lnTo>
                <a:lnTo>
                  <a:pt x="66000" y="639244"/>
                </a:lnTo>
                <a:lnTo>
                  <a:pt x="107950" y="647700"/>
                </a:lnTo>
                <a:lnTo>
                  <a:pt x="1260784" y="647699"/>
                </a:lnTo>
                <a:lnTo>
                  <a:pt x="1302692" y="639130"/>
                </a:lnTo>
                <a:lnTo>
                  <a:pt x="1336906" y="615978"/>
                </a:lnTo>
                <a:lnTo>
                  <a:pt x="1359969" y="581699"/>
                </a:lnTo>
                <a:lnTo>
                  <a:pt x="1368425" y="539750"/>
                </a:lnTo>
                <a:lnTo>
                  <a:pt x="1368424" y="107640"/>
                </a:lnTo>
                <a:lnTo>
                  <a:pt x="1359855" y="65726"/>
                </a:lnTo>
                <a:lnTo>
                  <a:pt x="1336703" y="31513"/>
                </a:lnTo>
                <a:lnTo>
                  <a:pt x="1302424" y="8453"/>
                </a:lnTo>
                <a:lnTo>
                  <a:pt x="1260475" y="0"/>
                </a:lnTo>
                <a:lnTo>
                  <a:pt x="107640" y="0"/>
                </a:lnTo>
                <a:lnTo>
                  <a:pt x="65732" y="8567"/>
                </a:lnTo>
                <a:lnTo>
                  <a:pt x="31518" y="31716"/>
                </a:lnTo>
                <a:lnTo>
                  <a:pt x="8455" y="65994"/>
                </a:lnTo>
                <a:lnTo>
                  <a:pt x="0" y="107950"/>
                </a:lnTo>
                <a:close/>
              </a:path>
            </a:pathLst>
          </a:custGeom>
          <a:solidFill>
            <a:srgbClr val="FE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" name="object 9"/>
          <p:cNvSpPr/>
          <p:nvPr/>
        </p:nvSpPr>
        <p:spPr>
          <a:xfrm>
            <a:off x="7658757" y="223477"/>
            <a:ext cx="1271989" cy="58157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" name="object 10"/>
          <p:cNvSpPr/>
          <p:nvPr/>
        </p:nvSpPr>
        <p:spPr>
          <a:xfrm>
            <a:off x="684213" y="1700212"/>
            <a:ext cx="2698750" cy="23526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" name="object 11"/>
          <p:cNvSpPr/>
          <p:nvPr/>
        </p:nvSpPr>
        <p:spPr>
          <a:xfrm>
            <a:off x="5724524" y="2205038"/>
            <a:ext cx="3160712" cy="421481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677795" y="672691"/>
            <a:ext cx="2166508" cy="5328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95"/>
              </a:lnSpc>
              <a:spcBef>
                <a:spcPts val="209"/>
              </a:spcBef>
            </a:pPr>
            <a:r>
              <a:rPr dirty="0" smtClean="0" sz="4000" spc="4">
                <a:solidFill>
                  <a:srgbClr val="FEFE00"/>
                </a:solidFill>
                <a:latin typeface="Tahoma"/>
                <a:cs typeface="Tahoma"/>
              </a:rPr>
              <a:t>Ro</a:t>
            </a:r>
            <a:r>
              <a:rPr dirty="0" smtClean="0" sz="4000" spc="-4">
                <a:solidFill>
                  <a:srgbClr val="FEFE00"/>
                </a:solidFill>
                <a:latin typeface="Tahoma"/>
                <a:cs typeface="Tahoma"/>
              </a:rPr>
              <a:t>t</a:t>
            </a:r>
            <a:r>
              <a:rPr dirty="0" smtClean="0" sz="4000" spc="0">
                <a:solidFill>
                  <a:srgbClr val="FEFE00"/>
                </a:solidFill>
                <a:latin typeface="Tahoma"/>
                <a:cs typeface="Tahoma"/>
              </a:rPr>
              <a:t>a</a:t>
            </a:r>
            <a:r>
              <a:rPr dirty="0" smtClean="0" sz="4000" spc="-4">
                <a:solidFill>
                  <a:srgbClr val="FEFE00"/>
                </a:solidFill>
                <a:latin typeface="Tahoma"/>
                <a:cs typeface="Tahoma"/>
              </a:rPr>
              <a:t>t</a:t>
            </a:r>
            <a:r>
              <a:rPr dirty="0" smtClean="0" sz="4000" spc="-4">
                <a:solidFill>
                  <a:srgbClr val="FEFE00"/>
                </a:solidFill>
                <a:latin typeface="Tahoma"/>
                <a:cs typeface="Tahoma"/>
              </a:rPr>
              <a:t>i</a:t>
            </a:r>
            <a:r>
              <a:rPr dirty="0" smtClean="0" sz="4000" spc="4">
                <a:solidFill>
                  <a:srgbClr val="FEFE00"/>
                </a:solidFill>
                <a:latin typeface="Tahoma"/>
                <a:cs typeface="Tahoma"/>
              </a:rPr>
              <a:t>o</a:t>
            </a:r>
            <a:r>
              <a:rPr dirty="0" smtClean="0" sz="4000" spc="0">
                <a:solidFill>
                  <a:srgbClr val="FEFE00"/>
                </a:solidFill>
                <a:latin typeface="Tahoma"/>
                <a:cs typeface="Tahoma"/>
              </a:rPr>
              <a:t>n</a:t>
            </a:r>
            <a:r>
              <a:rPr dirty="0" smtClean="0" sz="4000" spc="0">
                <a:solidFill>
                  <a:srgbClr val="FEFE00"/>
                </a:solidFill>
                <a:latin typeface="Tahoma"/>
                <a:cs typeface="Tahoma"/>
              </a:rPr>
              <a:t>/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902132" y="672691"/>
            <a:ext cx="1636687" cy="5328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95"/>
              </a:lnSpc>
              <a:spcBef>
                <a:spcPts val="209"/>
              </a:spcBef>
            </a:pPr>
            <a:r>
              <a:rPr dirty="0" smtClean="0" sz="4000" spc="9">
                <a:solidFill>
                  <a:srgbClr val="FEFE00"/>
                </a:solidFill>
                <a:latin typeface="Tahoma"/>
                <a:cs typeface="Tahoma"/>
              </a:rPr>
              <a:t>S</a:t>
            </a:r>
            <a:r>
              <a:rPr dirty="0" smtClean="0" sz="4000" spc="0">
                <a:solidFill>
                  <a:srgbClr val="FEFE00"/>
                </a:solidFill>
                <a:latin typeface="Tahoma"/>
                <a:cs typeface="Tahoma"/>
              </a:rPr>
              <a:t>ha</a:t>
            </a:r>
            <a:r>
              <a:rPr dirty="0" smtClean="0" sz="4000" spc="0">
                <a:solidFill>
                  <a:srgbClr val="FEFE00"/>
                </a:solidFill>
                <a:latin typeface="Tahoma"/>
                <a:cs typeface="Tahoma"/>
              </a:rPr>
              <a:t>k</a:t>
            </a:r>
            <a:r>
              <a:rPr dirty="0" smtClean="0" sz="4000" spc="-4">
                <a:solidFill>
                  <a:srgbClr val="FEFE00"/>
                </a:solidFill>
                <a:latin typeface="Tahoma"/>
                <a:cs typeface="Tahoma"/>
              </a:rPr>
              <a:t>e</a:t>
            </a:r>
            <a:r>
              <a:rPr dirty="0" smtClean="0" sz="4000" spc="0">
                <a:solidFill>
                  <a:srgbClr val="FEFE00"/>
                </a:solidFill>
                <a:latin typeface="Tahoma"/>
                <a:cs typeface="Tahoma"/>
              </a:rPr>
              <a:t>r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834178" y="4656571"/>
            <a:ext cx="2899516" cy="11942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911">
              <a:lnSpc>
                <a:spcPts val="2175"/>
              </a:lnSpc>
              <a:spcBef>
                <a:spcPts val="108"/>
              </a:spcBef>
            </a:pPr>
            <a:r>
              <a:rPr dirty="0" smtClean="0" sz="2000" spc="0">
                <a:solidFill>
                  <a:srgbClr val="FEFFFF"/>
                </a:solidFill>
                <a:latin typeface="Tahoma"/>
                <a:cs typeface="Tahoma"/>
              </a:rPr>
              <a:t>Stu</a:t>
            </a:r>
            <a:r>
              <a:rPr dirty="0" smtClean="0" sz="2000" spc="4">
                <a:solidFill>
                  <a:srgbClr val="FEFFFF"/>
                </a:solidFill>
                <a:latin typeface="Tahoma"/>
                <a:cs typeface="Tahoma"/>
              </a:rPr>
              <a:t>a</a:t>
            </a:r>
            <a:r>
              <a:rPr dirty="0" smtClean="0" sz="2000" spc="0">
                <a:solidFill>
                  <a:srgbClr val="FEFFFF"/>
                </a:solidFill>
                <a:latin typeface="Tahoma"/>
                <a:cs typeface="Tahoma"/>
              </a:rPr>
              <a:t>rt</a:t>
            </a:r>
            <a:r>
              <a:rPr dirty="0" smtClean="0" sz="2000" spc="0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000" spc="-4">
                <a:solidFill>
                  <a:srgbClr val="FEFFFF"/>
                </a:solidFill>
                <a:latin typeface="Tahoma"/>
                <a:cs typeface="Tahoma"/>
              </a:rPr>
              <a:t>m</a:t>
            </a:r>
            <a:r>
              <a:rPr dirty="0" smtClean="0" sz="2000" spc="0">
                <a:solidFill>
                  <a:srgbClr val="FEFFFF"/>
                </a:solidFill>
                <a:latin typeface="Tahoma"/>
                <a:cs typeface="Tahoma"/>
              </a:rPr>
              <a:t>ini</a:t>
            </a:r>
            <a:r>
              <a:rPr dirty="0" smtClean="0" sz="2000" spc="0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000" spc="4">
                <a:solidFill>
                  <a:srgbClr val="FEFFFF"/>
                </a:solidFill>
                <a:latin typeface="Tahoma"/>
                <a:cs typeface="Tahoma"/>
              </a:rPr>
              <a:t>o</a:t>
            </a:r>
            <a:r>
              <a:rPr dirty="0" smtClean="0" sz="2000" spc="0">
                <a:solidFill>
                  <a:srgbClr val="FEFFFF"/>
                </a:solidFill>
                <a:latin typeface="Tahoma"/>
                <a:cs typeface="Tahoma"/>
              </a:rPr>
              <a:t>r</a:t>
            </a:r>
            <a:r>
              <a:rPr dirty="0" smtClean="0" sz="2000" spc="-4">
                <a:solidFill>
                  <a:srgbClr val="FEFFFF"/>
                </a:solidFill>
                <a:latin typeface="Tahoma"/>
                <a:cs typeface="Tahoma"/>
              </a:rPr>
              <a:t>b</a:t>
            </a:r>
            <a:r>
              <a:rPr dirty="0" smtClean="0" sz="2000" spc="0">
                <a:solidFill>
                  <a:srgbClr val="FEFFFF"/>
                </a:solidFill>
                <a:latin typeface="Tahoma"/>
                <a:cs typeface="Tahoma"/>
              </a:rPr>
              <a:t>it</a:t>
            </a:r>
            <a:r>
              <a:rPr dirty="0" smtClean="0" sz="2000" spc="4">
                <a:solidFill>
                  <a:srgbClr val="FEFFFF"/>
                </a:solidFill>
                <a:latin typeface="Tahoma"/>
                <a:cs typeface="Tahoma"/>
              </a:rPr>
              <a:t>a</a:t>
            </a:r>
            <a:r>
              <a:rPr dirty="0" smtClean="0" sz="2000" spc="0">
                <a:solidFill>
                  <a:srgbClr val="FEFFFF"/>
                </a:solidFill>
                <a:latin typeface="Tahoma"/>
                <a:cs typeface="Tahoma"/>
              </a:rPr>
              <a:t>l</a:t>
            </a:r>
            <a:r>
              <a:rPr dirty="0" smtClean="0" sz="2000" spc="4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000" spc="4">
                <a:solidFill>
                  <a:srgbClr val="FEFFFF"/>
                </a:solidFill>
                <a:latin typeface="Tahoma"/>
                <a:cs typeface="Tahoma"/>
              </a:rPr>
              <a:t>s</a:t>
            </a:r>
            <a:r>
              <a:rPr dirty="0" smtClean="0" sz="2000" spc="0">
                <a:solidFill>
                  <a:srgbClr val="FEFFFF"/>
                </a:solidFill>
                <a:latin typeface="Tahoma"/>
                <a:cs typeface="Tahoma"/>
              </a:rPr>
              <a:t>h</a:t>
            </a:r>
            <a:r>
              <a:rPr dirty="0" smtClean="0" sz="2000" spc="4">
                <a:solidFill>
                  <a:srgbClr val="FEFFFF"/>
                </a:solidFill>
                <a:latin typeface="Tahoma"/>
                <a:cs typeface="Tahoma"/>
              </a:rPr>
              <a:t>a</a:t>
            </a:r>
            <a:r>
              <a:rPr dirty="0" smtClean="0" sz="2000" spc="-14">
                <a:solidFill>
                  <a:srgbClr val="FEFFFF"/>
                </a:solidFill>
                <a:latin typeface="Tahoma"/>
                <a:cs typeface="Tahoma"/>
              </a:rPr>
              <a:t>k</a:t>
            </a:r>
            <a:r>
              <a:rPr dirty="0" smtClean="0" sz="2000" spc="0">
                <a:solidFill>
                  <a:srgbClr val="FEFFFF"/>
                </a:solidFill>
                <a:latin typeface="Tahoma"/>
                <a:cs typeface="Tahoma"/>
              </a:rPr>
              <a:t>er</a:t>
            </a:r>
            <a:endParaRPr sz="2000">
              <a:latin typeface="Tahoma"/>
              <a:cs typeface="Tahoma"/>
            </a:endParaRPr>
          </a:p>
          <a:p>
            <a:pPr marL="12911" marR="38176">
              <a:lnSpc>
                <a:spcPts val="2268"/>
              </a:lnSpc>
              <a:spcBef>
                <a:spcPts val="1076"/>
              </a:spcBef>
            </a:pPr>
            <a:r>
              <a:rPr dirty="0" smtClean="0" sz="2000" spc="0">
                <a:solidFill>
                  <a:srgbClr val="FEFFFF"/>
                </a:solidFill>
                <a:latin typeface="Tahoma"/>
                <a:cs typeface="Tahoma"/>
              </a:rPr>
              <a:t>Pl</a:t>
            </a:r>
            <a:r>
              <a:rPr dirty="0" smtClean="0" sz="2000" spc="4">
                <a:solidFill>
                  <a:srgbClr val="FEFFFF"/>
                </a:solidFill>
                <a:latin typeface="Tahoma"/>
                <a:cs typeface="Tahoma"/>
              </a:rPr>
              <a:t>a</a:t>
            </a:r>
            <a:r>
              <a:rPr dirty="0" smtClean="0" sz="2000" spc="0">
                <a:solidFill>
                  <a:srgbClr val="FEFFFF"/>
                </a:solidFill>
                <a:latin typeface="Tahoma"/>
                <a:cs typeface="Tahoma"/>
              </a:rPr>
              <a:t>ced</a:t>
            </a:r>
            <a:r>
              <a:rPr dirty="0" smtClean="0" sz="2000" spc="-14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000" spc="-4">
                <a:solidFill>
                  <a:srgbClr val="FEFFFF"/>
                </a:solidFill>
                <a:latin typeface="Tahoma"/>
                <a:cs typeface="Tahoma"/>
              </a:rPr>
              <a:t>i</a:t>
            </a:r>
            <a:r>
              <a:rPr dirty="0" smtClean="0" sz="2000" spc="0">
                <a:solidFill>
                  <a:srgbClr val="FEFFFF"/>
                </a:solidFill>
                <a:latin typeface="Tahoma"/>
                <a:cs typeface="Tahoma"/>
              </a:rPr>
              <a:t>n</a:t>
            </a:r>
            <a:r>
              <a:rPr dirty="0" smtClean="0" sz="2000" spc="0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000" spc="-4">
                <a:solidFill>
                  <a:srgbClr val="FEFFFF"/>
                </a:solidFill>
                <a:latin typeface="Tahoma"/>
                <a:cs typeface="Tahoma"/>
              </a:rPr>
              <a:t>C</a:t>
            </a:r>
            <a:r>
              <a:rPr dirty="0" smtClean="0" sz="2000" spc="0">
                <a:solidFill>
                  <a:srgbClr val="FEFFFF"/>
                </a:solidFill>
                <a:latin typeface="Tahoma"/>
                <a:cs typeface="Tahoma"/>
              </a:rPr>
              <a:t>O</a:t>
            </a:r>
            <a:r>
              <a:rPr dirty="0" smtClean="0" baseline="-21243" sz="1950" spc="0">
                <a:solidFill>
                  <a:srgbClr val="FEFFFF"/>
                </a:solidFill>
                <a:latin typeface="Tahoma"/>
                <a:cs typeface="Tahoma"/>
              </a:rPr>
              <a:t>2</a:t>
            </a:r>
            <a:r>
              <a:rPr dirty="0" smtClean="0" baseline="-21243" sz="1950" spc="234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000" spc="-4">
                <a:solidFill>
                  <a:srgbClr val="FEFFFF"/>
                </a:solidFill>
                <a:latin typeface="Tahoma"/>
                <a:cs typeface="Tahoma"/>
              </a:rPr>
              <a:t>i</a:t>
            </a:r>
            <a:r>
              <a:rPr dirty="0" smtClean="0" sz="2000" spc="0">
                <a:solidFill>
                  <a:srgbClr val="FEFFFF"/>
                </a:solidFill>
                <a:latin typeface="Tahoma"/>
                <a:cs typeface="Tahoma"/>
              </a:rPr>
              <a:t>ncu</a:t>
            </a:r>
            <a:r>
              <a:rPr dirty="0" smtClean="0" sz="2000" spc="-4">
                <a:solidFill>
                  <a:srgbClr val="FEFFFF"/>
                </a:solidFill>
                <a:latin typeface="Tahoma"/>
                <a:cs typeface="Tahoma"/>
              </a:rPr>
              <a:t>b</a:t>
            </a:r>
            <a:r>
              <a:rPr dirty="0" smtClean="0" sz="2000" spc="4">
                <a:solidFill>
                  <a:srgbClr val="FEFFFF"/>
                </a:solidFill>
                <a:latin typeface="Tahoma"/>
                <a:cs typeface="Tahoma"/>
              </a:rPr>
              <a:t>a</a:t>
            </a:r>
            <a:r>
              <a:rPr dirty="0" smtClean="0" sz="2000" spc="0">
                <a:solidFill>
                  <a:srgbClr val="FEFFFF"/>
                </a:solidFill>
                <a:latin typeface="Tahoma"/>
                <a:cs typeface="Tahoma"/>
              </a:rPr>
              <a:t>t</a:t>
            </a:r>
            <a:r>
              <a:rPr dirty="0" smtClean="0" sz="2000" spc="4">
                <a:solidFill>
                  <a:srgbClr val="FEFFFF"/>
                </a:solidFill>
                <a:latin typeface="Tahoma"/>
                <a:cs typeface="Tahoma"/>
              </a:rPr>
              <a:t>o</a:t>
            </a:r>
            <a:r>
              <a:rPr dirty="0" smtClean="0" sz="2000" spc="0">
                <a:solidFill>
                  <a:srgbClr val="FEFFFF"/>
                </a:solidFill>
                <a:latin typeface="Tahoma"/>
                <a:cs typeface="Tahoma"/>
              </a:rPr>
              <a:t>r</a:t>
            </a:r>
            <a:endParaRPr sz="2000">
              <a:latin typeface="Tahoma"/>
              <a:cs typeface="Tahoma"/>
            </a:endParaRPr>
          </a:p>
          <a:p>
            <a:pPr marL="12700" marR="38176">
              <a:lnSpc>
                <a:spcPct val="100585"/>
              </a:lnSpc>
              <a:spcBef>
                <a:spcPts val="1330"/>
              </a:spcBef>
            </a:pPr>
            <a:r>
              <a:rPr dirty="0" smtClean="0" sz="2000" spc="0">
                <a:solidFill>
                  <a:srgbClr val="FEFFFF"/>
                </a:solidFill>
                <a:latin typeface="Tahoma"/>
                <a:cs typeface="Tahoma"/>
              </a:rPr>
              <a:t>60</a:t>
            </a:r>
            <a:r>
              <a:rPr dirty="0" smtClean="0" sz="2000" spc="-14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000" spc="0">
                <a:solidFill>
                  <a:srgbClr val="FEFFFF"/>
                </a:solidFill>
                <a:latin typeface="Tahoma"/>
                <a:cs typeface="Tahoma"/>
              </a:rPr>
              <a:t>r</a:t>
            </a:r>
            <a:r>
              <a:rPr dirty="0" smtClean="0" sz="2000" spc="-4">
                <a:solidFill>
                  <a:srgbClr val="FEFFFF"/>
                </a:solidFill>
                <a:latin typeface="Tahoma"/>
                <a:cs typeface="Tahoma"/>
              </a:rPr>
              <a:t>p</a:t>
            </a:r>
            <a:r>
              <a:rPr dirty="0" smtClean="0" sz="2000" spc="0">
                <a:solidFill>
                  <a:srgbClr val="FEFFFF"/>
                </a:solidFill>
                <a:latin typeface="Tahoma"/>
                <a:cs typeface="Tahoma"/>
              </a:rPr>
              <a:t>m</a:t>
            </a:r>
            <a:endParaRPr sz="2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object 23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" name="object 22"/>
          <p:cNvSpPr/>
          <p:nvPr/>
        </p:nvSpPr>
        <p:spPr>
          <a:xfrm>
            <a:off x="1008062" y="2060575"/>
            <a:ext cx="2325686" cy="17716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" name="object 21"/>
          <p:cNvSpPr/>
          <p:nvPr/>
        </p:nvSpPr>
        <p:spPr>
          <a:xfrm>
            <a:off x="5903912" y="2060575"/>
            <a:ext cx="2339974" cy="178276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" name="object 20"/>
          <p:cNvSpPr/>
          <p:nvPr/>
        </p:nvSpPr>
        <p:spPr>
          <a:xfrm>
            <a:off x="3455988" y="2060575"/>
            <a:ext cx="2338387" cy="178276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" name="object 18"/>
          <p:cNvSpPr/>
          <p:nvPr/>
        </p:nvSpPr>
        <p:spPr>
          <a:xfrm>
            <a:off x="6084887" y="4148137"/>
            <a:ext cx="566737" cy="287337"/>
          </a:xfrm>
          <a:custGeom>
            <a:avLst/>
            <a:gdLst/>
            <a:ahLst/>
            <a:cxnLst/>
            <a:rect l="l" t="t" r="r" b="b"/>
            <a:pathLst>
              <a:path w="566737" h="287337">
                <a:moveTo>
                  <a:pt x="0" y="0"/>
                </a:moveTo>
                <a:lnTo>
                  <a:pt x="0" y="287337"/>
                </a:lnTo>
                <a:lnTo>
                  <a:pt x="566737" y="287337"/>
                </a:lnTo>
                <a:lnTo>
                  <a:pt x="566737" y="0"/>
                </a:lnTo>
                <a:lnTo>
                  <a:pt x="0" y="0"/>
                </a:lnTo>
                <a:close/>
              </a:path>
            </a:pathLst>
          </a:custGeom>
          <a:solidFill>
            <a:srgbClr val="3333CB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" name="object 19"/>
          <p:cNvSpPr/>
          <p:nvPr/>
        </p:nvSpPr>
        <p:spPr>
          <a:xfrm>
            <a:off x="6084887" y="4148137"/>
            <a:ext cx="566737" cy="287337"/>
          </a:xfrm>
          <a:custGeom>
            <a:avLst/>
            <a:gdLst/>
            <a:ahLst/>
            <a:cxnLst/>
            <a:rect l="l" t="t" r="r" b="b"/>
            <a:pathLst>
              <a:path w="566737" h="287337">
                <a:moveTo>
                  <a:pt x="0" y="0"/>
                </a:moveTo>
                <a:lnTo>
                  <a:pt x="566737" y="0"/>
                </a:lnTo>
                <a:lnTo>
                  <a:pt x="566737" y="287337"/>
                </a:lnTo>
                <a:lnTo>
                  <a:pt x="0" y="287337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FE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" name="object 16"/>
          <p:cNvSpPr/>
          <p:nvPr/>
        </p:nvSpPr>
        <p:spPr>
          <a:xfrm>
            <a:off x="6084887" y="4508500"/>
            <a:ext cx="566737" cy="287337"/>
          </a:xfrm>
          <a:custGeom>
            <a:avLst/>
            <a:gdLst/>
            <a:ahLst/>
            <a:cxnLst/>
            <a:rect l="l" t="t" r="r" b="b"/>
            <a:pathLst>
              <a:path w="566737" h="287337">
                <a:moveTo>
                  <a:pt x="0" y="0"/>
                </a:moveTo>
                <a:lnTo>
                  <a:pt x="0" y="287337"/>
                </a:lnTo>
                <a:lnTo>
                  <a:pt x="566737" y="287337"/>
                </a:lnTo>
                <a:lnTo>
                  <a:pt x="566737" y="0"/>
                </a:lnTo>
                <a:lnTo>
                  <a:pt x="0" y="0"/>
                </a:lnTo>
                <a:close/>
              </a:path>
            </a:pathLst>
          </a:custGeom>
          <a:solidFill>
            <a:srgbClr val="FE32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" name="object 17"/>
          <p:cNvSpPr/>
          <p:nvPr/>
        </p:nvSpPr>
        <p:spPr>
          <a:xfrm>
            <a:off x="6084887" y="4508500"/>
            <a:ext cx="566737" cy="287337"/>
          </a:xfrm>
          <a:custGeom>
            <a:avLst/>
            <a:gdLst/>
            <a:ahLst/>
            <a:cxnLst/>
            <a:rect l="l" t="t" r="r" b="b"/>
            <a:pathLst>
              <a:path w="566737" h="287337">
                <a:moveTo>
                  <a:pt x="0" y="0"/>
                </a:moveTo>
                <a:lnTo>
                  <a:pt x="566737" y="0"/>
                </a:lnTo>
                <a:lnTo>
                  <a:pt x="566737" y="287337"/>
                </a:lnTo>
                <a:lnTo>
                  <a:pt x="0" y="287337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FE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1304702" y="548578"/>
            <a:ext cx="1658975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800"/>
              </a:lnSpc>
              <a:spcBef>
                <a:spcPts val="190"/>
              </a:spcBef>
            </a:pPr>
            <a:r>
              <a:rPr dirty="0" smtClean="0" sz="3600" spc="0">
                <a:solidFill>
                  <a:srgbClr val="FEFE65"/>
                </a:solidFill>
                <a:latin typeface="Tahoma"/>
                <a:cs typeface="Tahoma"/>
              </a:rPr>
              <a:t>V</a:t>
            </a:r>
            <a:r>
              <a:rPr dirty="0" smtClean="0" sz="3600" spc="4">
                <a:solidFill>
                  <a:srgbClr val="FEFE65"/>
                </a:solidFill>
                <a:latin typeface="Tahoma"/>
                <a:cs typeface="Tahoma"/>
              </a:rPr>
              <a:t>i</a:t>
            </a:r>
            <a:r>
              <a:rPr dirty="0" smtClean="0" sz="3600" spc="-4">
                <a:solidFill>
                  <a:srgbClr val="FEFE65"/>
                </a:solidFill>
                <a:latin typeface="Tahoma"/>
                <a:cs typeface="Tahoma"/>
              </a:rPr>
              <a:t>a</a:t>
            </a:r>
            <a:r>
              <a:rPr dirty="0" smtClean="0" sz="3600" spc="0">
                <a:solidFill>
                  <a:srgbClr val="FEFE65"/>
                </a:solidFill>
                <a:latin typeface="Tahoma"/>
                <a:cs typeface="Tahoma"/>
              </a:rPr>
              <a:t>b</a:t>
            </a:r>
            <a:r>
              <a:rPr dirty="0" smtClean="0" sz="3600" spc="4">
                <a:solidFill>
                  <a:srgbClr val="FEFE65"/>
                </a:solidFill>
                <a:latin typeface="Tahoma"/>
                <a:cs typeface="Tahoma"/>
              </a:rPr>
              <a:t>i</a:t>
            </a:r>
            <a:r>
              <a:rPr dirty="0" smtClean="0" sz="3600" spc="4">
                <a:solidFill>
                  <a:srgbClr val="FEFE65"/>
                </a:solidFill>
                <a:latin typeface="Tahoma"/>
                <a:cs typeface="Tahoma"/>
              </a:rPr>
              <a:t>l</a:t>
            </a:r>
            <a:r>
              <a:rPr dirty="0" smtClean="0" sz="3600" spc="4">
                <a:solidFill>
                  <a:srgbClr val="FEFE65"/>
                </a:solidFill>
                <a:latin typeface="Tahoma"/>
                <a:cs typeface="Tahoma"/>
              </a:rPr>
              <a:t>i</a:t>
            </a:r>
            <a:r>
              <a:rPr dirty="0" smtClean="0" sz="3600" spc="-4">
                <a:solidFill>
                  <a:srgbClr val="FEFE65"/>
                </a:solidFill>
                <a:latin typeface="Tahoma"/>
                <a:cs typeface="Tahoma"/>
              </a:rPr>
              <a:t>ty</a:t>
            </a:r>
            <a:endParaRPr sz="36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011430" y="548578"/>
            <a:ext cx="3367074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800"/>
              </a:lnSpc>
              <a:spcBef>
                <a:spcPts val="190"/>
              </a:spcBef>
            </a:pPr>
            <a:r>
              <a:rPr dirty="0" smtClean="0" sz="3600" spc="4">
                <a:solidFill>
                  <a:srgbClr val="FEFE65"/>
                </a:solidFill>
                <a:latin typeface="Tahoma"/>
                <a:cs typeface="Tahoma"/>
              </a:rPr>
              <a:t>x</a:t>
            </a:r>
            <a:r>
              <a:rPr dirty="0" smtClean="0" sz="3600" spc="4">
                <a:solidFill>
                  <a:srgbClr val="FEFE65"/>
                </a:solidFill>
                <a:latin typeface="Tahoma"/>
                <a:cs typeface="Tahoma"/>
              </a:rPr>
              <a:t>e</a:t>
            </a:r>
            <a:r>
              <a:rPr dirty="0" smtClean="0" sz="3600" spc="-4">
                <a:solidFill>
                  <a:srgbClr val="FEFE65"/>
                </a:solidFill>
                <a:latin typeface="Tahoma"/>
                <a:cs typeface="Tahoma"/>
              </a:rPr>
              <a:t>n</a:t>
            </a:r>
            <a:r>
              <a:rPr dirty="0" smtClean="0" sz="3600" spc="0">
                <a:solidFill>
                  <a:srgbClr val="FEFE65"/>
                </a:solidFill>
                <a:latin typeface="Tahoma"/>
                <a:cs typeface="Tahoma"/>
              </a:rPr>
              <a:t>ogr</a:t>
            </a:r>
            <a:r>
              <a:rPr dirty="0" smtClean="0" sz="3600" spc="-4">
                <a:solidFill>
                  <a:srgbClr val="FEFE65"/>
                </a:solidFill>
                <a:latin typeface="Tahoma"/>
                <a:cs typeface="Tahoma"/>
              </a:rPr>
              <a:t>a</a:t>
            </a:r>
            <a:r>
              <a:rPr dirty="0" smtClean="0" sz="3600" spc="4">
                <a:solidFill>
                  <a:srgbClr val="FEFE65"/>
                </a:solidFill>
                <a:latin typeface="Tahoma"/>
                <a:cs typeface="Tahoma"/>
              </a:rPr>
              <a:t>f</a:t>
            </a:r>
            <a:r>
              <a:rPr dirty="0" smtClean="0" sz="3600" spc="0">
                <a:solidFill>
                  <a:srgbClr val="FEFE65"/>
                </a:solidFill>
                <a:latin typeface="Tahoma"/>
                <a:cs typeface="Tahoma"/>
              </a:rPr>
              <a:t>t</a:t>
            </a:r>
            <a:r>
              <a:rPr dirty="0" smtClean="0" sz="3600" spc="0">
                <a:solidFill>
                  <a:srgbClr val="FEFE65"/>
                </a:solidFill>
                <a:latin typeface="Tahoma"/>
                <a:cs typeface="Tahoma"/>
              </a:rPr>
              <a:t> </a:t>
            </a:r>
            <a:r>
              <a:rPr dirty="0" smtClean="0" sz="3600" spc="-4">
                <a:solidFill>
                  <a:srgbClr val="FEFE65"/>
                </a:solidFill>
                <a:latin typeface="Tahoma"/>
                <a:cs typeface="Tahoma"/>
              </a:rPr>
              <a:t>tu</a:t>
            </a:r>
            <a:r>
              <a:rPr dirty="0" smtClean="0" sz="3600" spc="0">
                <a:solidFill>
                  <a:srgbClr val="FEFE65"/>
                </a:solidFill>
                <a:latin typeface="Tahoma"/>
                <a:cs typeface="Tahoma"/>
              </a:rPr>
              <a:t>mor</a:t>
            </a:r>
            <a:endParaRPr sz="36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429457" y="548578"/>
            <a:ext cx="1476095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800"/>
              </a:lnSpc>
              <a:spcBef>
                <a:spcPts val="190"/>
              </a:spcBef>
            </a:pPr>
            <a:r>
              <a:rPr dirty="0" smtClean="0" sz="3600" spc="-4">
                <a:solidFill>
                  <a:srgbClr val="FEFE65"/>
                </a:solidFill>
                <a:latin typeface="Tahoma"/>
                <a:cs typeface="Tahoma"/>
              </a:rPr>
              <a:t>cu</a:t>
            </a:r>
            <a:r>
              <a:rPr dirty="0" smtClean="0" sz="3600" spc="4">
                <a:solidFill>
                  <a:srgbClr val="FEFE65"/>
                </a:solidFill>
                <a:latin typeface="Tahoma"/>
                <a:cs typeface="Tahoma"/>
              </a:rPr>
              <a:t>l</a:t>
            </a:r>
            <a:r>
              <a:rPr dirty="0" smtClean="0" sz="3600" spc="-4">
                <a:solidFill>
                  <a:srgbClr val="FEFE65"/>
                </a:solidFill>
                <a:latin typeface="Tahoma"/>
                <a:cs typeface="Tahoma"/>
              </a:rPr>
              <a:t>tu</a:t>
            </a:r>
            <a:r>
              <a:rPr dirty="0" smtClean="0" sz="3600" spc="0">
                <a:solidFill>
                  <a:srgbClr val="FEFE65"/>
                </a:solidFill>
                <a:latin typeface="Tahoma"/>
                <a:cs typeface="Tahoma"/>
              </a:rPr>
              <a:t>re</a:t>
            </a:r>
            <a:endParaRPr sz="36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736528" y="1342088"/>
            <a:ext cx="516091" cy="2799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50"/>
              </a:lnSpc>
              <a:spcBef>
                <a:spcPts val="107"/>
              </a:spcBef>
            </a:pPr>
            <a:r>
              <a:rPr dirty="0" smtClean="0" sz="2000" spc="-4" i="1">
                <a:solidFill>
                  <a:srgbClr val="FEFFFF"/>
                </a:solidFill>
                <a:latin typeface="Arial"/>
                <a:cs typeface="Arial"/>
              </a:rPr>
              <a:t>X</a:t>
            </a:r>
            <a:r>
              <a:rPr dirty="0" smtClean="0" sz="2000" spc="0" i="1">
                <a:solidFill>
                  <a:srgbClr val="FEFFFF"/>
                </a:solidFill>
                <a:latin typeface="Arial"/>
                <a:cs typeface="Arial"/>
              </a:rPr>
              <a:t>13</a:t>
            </a:r>
            <a:endParaRPr sz="20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295683" y="1342088"/>
            <a:ext cx="1536923" cy="7370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67738">
              <a:lnSpc>
                <a:spcPts val="2150"/>
              </a:lnSpc>
              <a:spcBef>
                <a:spcPts val="107"/>
              </a:spcBef>
            </a:pPr>
            <a:r>
              <a:rPr dirty="0" smtClean="0" sz="2000" spc="4" i="1">
                <a:solidFill>
                  <a:srgbClr val="FEFFFF"/>
                </a:solidFill>
                <a:latin typeface="Arial"/>
                <a:cs typeface="Arial"/>
              </a:rPr>
              <a:t>U</a:t>
            </a:r>
            <a:r>
              <a:rPr dirty="0" smtClean="0" sz="2000" spc="0" i="1">
                <a:solidFill>
                  <a:srgbClr val="FEFFFF"/>
                </a:solidFill>
                <a:latin typeface="Arial"/>
                <a:cs typeface="Arial"/>
              </a:rPr>
              <a:t>n</a:t>
            </a:r>
            <a:r>
              <a:rPr dirty="0" smtClean="0" sz="2000" spc="-4" i="1">
                <a:solidFill>
                  <a:srgbClr val="FEFFFF"/>
                </a:solidFill>
                <a:latin typeface="Arial"/>
                <a:cs typeface="Arial"/>
              </a:rPr>
              <a:t>t</a:t>
            </a:r>
            <a:r>
              <a:rPr dirty="0" smtClean="0" sz="2000" spc="4" i="1">
                <a:solidFill>
                  <a:srgbClr val="FEFFFF"/>
                </a:solidFill>
                <a:latin typeface="Arial"/>
                <a:cs typeface="Arial"/>
              </a:rPr>
              <a:t>r</a:t>
            </a:r>
            <a:r>
              <a:rPr dirty="0" smtClean="0" sz="2000" spc="0" i="1">
                <a:solidFill>
                  <a:srgbClr val="FEFFFF"/>
                </a:solidFill>
                <a:latin typeface="Arial"/>
                <a:cs typeface="Arial"/>
              </a:rPr>
              <a:t>ea</a:t>
            </a:r>
            <a:r>
              <a:rPr dirty="0" smtClean="0" sz="2000" spc="-4" i="1">
                <a:solidFill>
                  <a:srgbClr val="FEFFFF"/>
                </a:solidFill>
                <a:latin typeface="Arial"/>
                <a:cs typeface="Arial"/>
              </a:rPr>
              <a:t>t</a:t>
            </a:r>
            <a:r>
              <a:rPr dirty="0" smtClean="0" sz="2000" spc="0" i="1">
                <a:solidFill>
                  <a:srgbClr val="FEFFFF"/>
                </a:solidFill>
                <a:latin typeface="Arial"/>
                <a:cs typeface="Arial"/>
              </a:rPr>
              <a:t>ed</a:t>
            </a:r>
            <a:endParaRPr sz="2000">
              <a:latin typeface="Arial"/>
              <a:cs typeface="Arial"/>
            </a:endParaRPr>
          </a:p>
          <a:p>
            <a:pPr marL="12700" marR="38176">
              <a:lnSpc>
                <a:spcPct val="95825"/>
              </a:lnSpc>
              <a:spcBef>
                <a:spcPts val="1191"/>
              </a:spcBef>
            </a:pPr>
            <a:r>
              <a:rPr dirty="0" smtClean="0" sz="2000" spc="0" i="1">
                <a:solidFill>
                  <a:srgbClr val="FEFFFF"/>
                </a:solidFill>
                <a:latin typeface="Arial"/>
                <a:cs typeface="Arial"/>
              </a:rPr>
              <a:t>96hr</a:t>
            </a:r>
            <a:endParaRPr sz="20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831282" y="1799185"/>
            <a:ext cx="432103" cy="2799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50"/>
              </a:lnSpc>
              <a:spcBef>
                <a:spcPts val="107"/>
              </a:spcBef>
            </a:pPr>
            <a:r>
              <a:rPr dirty="0" smtClean="0" sz="2000" spc="0" i="1">
                <a:solidFill>
                  <a:srgbClr val="FEFFFF"/>
                </a:solidFill>
                <a:latin typeface="Arial"/>
                <a:cs typeface="Arial"/>
              </a:rPr>
              <a:t>2hr</a:t>
            </a:r>
            <a:endParaRPr sz="20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758556" y="1799185"/>
            <a:ext cx="715625" cy="2799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50"/>
              </a:lnSpc>
              <a:spcBef>
                <a:spcPts val="107"/>
              </a:spcBef>
            </a:pPr>
            <a:r>
              <a:rPr dirty="0" smtClean="0" sz="2000" spc="0" i="1">
                <a:solidFill>
                  <a:srgbClr val="FEFFFF"/>
                </a:solidFill>
                <a:latin typeface="Arial"/>
                <a:cs typeface="Arial"/>
              </a:rPr>
              <a:t>144hr</a:t>
            </a:r>
            <a:endParaRPr sz="20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668452" y="4146986"/>
            <a:ext cx="2208301" cy="6654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4290">
              <a:lnSpc>
                <a:spcPts val="1939"/>
              </a:lnSpc>
              <a:spcBef>
                <a:spcPts val="97"/>
              </a:spcBef>
            </a:pPr>
            <a:r>
              <a:rPr dirty="0" smtClean="0" sz="1800" spc="-4" i="1">
                <a:solidFill>
                  <a:srgbClr val="FEFFFF"/>
                </a:solidFill>
                <a:latin typeface="Arial"/>
                <a:cs typeface="Arial"/>
              </a:rPr>
              <a:t>Dapi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  <a:spcBef>
                <a:spcPts val="1073"/>
              </a:spcBef>
            </a:pPr>
            <a:r>
              <a:rPr dirty="0" smtClean="0" sz="1800" spc="0" i="1">
                <a:solidFill>
                  <a:srgbClr val="FEFFFF"/>
                </a:solidFill>
                <a:latin typeface="Arial"/>
                <a:cs typeface="Arial"/>
              </a:rPr>
              <a:t>E</a:t>
            </a:r>
            <a:r>
              <a:rPr dirty="0" smtClean="0" sz="1800" spc="-4" i="1">
                <a:solidFill>
                  <a:srgbClr val="FEFFFF"/>
                </a:solidFill>
                <a:latin typeface="Arial"/>
                <a:cs typeface="Arial"/>
              </a:rPr>
              <a:t>d</a:t>
            </a:r>
            <a:r>
              <a:rPr dirty="0" smtClean="0" sz="1800" spc="0" i="1">
                <a:solidFill>
                  <a:srgbClr val="FEFFFF"/>
                </a:solidFill>
                <a:latin typeface="Arial"/>
                <a:cs typeface="Arial"/>
              </a:rPr>
              <a:t>U</a:t>
            </a:r>
            <a:r>
              <a:rPr dirty="0" smtClean="0" sz="1800" spc="0" i="1">
                <a:solidFill>
                  <a:srgbClr val="FEFFFF"/>
                </a:solidFill>
                <a:latin typeface="Arial"/>
                <a:cs typeface="Arial"/>
              </a:rPr>
              <a:t> </a:t>
            </a:r>
            <a:r>
              <a:rPr dirty="0" smtClean="0" sz="1800" spc="0" i="1">
                <a:solidFill>
                  <a:srgbClr val="FEFFFF"/>
                </a:solidFill>
                <a:latin typeface="Arial"/>
                <a:cs typeface="Arial"/>
              </a:rPr>
              <a:t>(</a:t>
            </a:r>
            <a:r>
              <a:rPr dirty="0" smtClean="0" sz="1800" spc="-4" i="1">
                <a:solidFill>
                  <a:srgbClr val="FEFFFF"/>
                </a:solidFill>
                <a:latin typeface="Arial"/>
                <a:cs typeface="Arial"/>
              </a:rPr>
              <a:t>D</a:t>
            </a:r>
            <a:r>
              <a:rPr dirty="0" smtClean="0" sz="1800" spc="-4" i="1">
                <a:solidFill>
                  <a:srgbClr val="FEFFFF"/>
                </a:solidFill>
                <a:latin typeface="Arial"/>
                <a:cs typeface="Arial"/>
              </a:rPr>
              <a:t>N</a:t>
            </a:r>
            <a:r>
              <a:rPr dirty="0" smtClean="0" sz="1800" spc="0" i="1">
                <a:solidFill>
                  <a:srgbClr val="FEFFFF"/>
                </a:solidFill>
                <a:latin typeface="Arial"/>
                <a:cs typeface="Arial"/>
              </a:rPr>
              <a:t>A</a:t>
            </a:r>
            <a:r>
              <a:rPr dirty="0" smtClean="0" sz="1800" spc="-54" i="1">
                <a:solidFill>
                  <a:srgbClr val="FEFFFF"/>
                </a:solidFill>
                <a:latin typeface="Arial"/>
                <a:cs typeface="Arial"/>
              </a:rPr>
              <a:t> </a:t>
            </a:r>
            <a:r>
              <a:rPr dirty="0" smtClean="0" sz="1800" spc="0" i="1">
                <a:solidFill>
                  <a:srgbClr val="FEFFFF"/>
                </a:solidFill>
                <a:latin typeface="Arial"/>
                <a:cs typeface="Arial"/>
              </a:rPr>
              <a:t>sy</a:t>
            </a:r>
            <a:r>
              <a:rPr dirty="0" smtClean="0" sz="1800" spc="-4" i="1">
                <a:solidFill>
                  <a:srgbClr val="FEFFFF"/>
                </a:solidFill>
                <a:latin typeface="Arial"/>
                <a:cs typeface="Arial"/>
              </a:rPr>
              <a:t>n</a:t>
            </a:r>
            <a:r>
              <a:rPr dirty="0" smtClean="0" sz="1800" spc="4" i="1">
                <a:solidFill>
                  <a:srgbClr val="FEFFFF"/>
                </a:solidFill>
                <a:latin typeface="Arial"/>
                <a:cs typeface="Arial"/>
              </a:rPr>
              <a:t>t</a:t>
            </a:r>
            <a:r>
              <a:rPr dirty="0" smtClean="0" sz="1800" spc="-4" i="1">
                <a:solidFill>
                  <a:srgbClr val="FEFFFF"/>
                </a:solidFill>
                <a:latin typeface="Arial"/>
                <a:cs typeface="Arial"/>
              </a:rPr>
              <a:t>h</a:t>
            </a:r>
            <a:r>
              <a:rPr dirty="0" smtClean="0" sz="1800" spc="-4" i="1">
                <a:solidFill>
                  <a:srgbClr val="FEFFFF"/>
                </a:solidFill>
                <a:latin typeface="Arial"/>
                <a:cs typeface="Arial"/>
              </a:rPr>
              <a:t>e</a:t>
            </a:r>
            <a:r>
              <a:rPr dirty="0" smtClean="0" sz="1800" spc="0" i="1">
                <a:solidFill>
                  <a:srgbClr val="FEFFFF"/>
                </a:solidFill>
                <a:latin typeface="Arial"/>
                <a:cs typeface="Arial"/>
              </a:rPr>
              <a:t>s</a:t>
            </a:r>
            <a:r>
              <a:rPr dirty="0" smtClean="0" sz="1800" spc="-4" i="1">
                <a:solidFill>
                  <a:srgbClr val="FEFFFF"/>
                </a:solidFill>
                <a:latin typeface="Arial"/>
                <a:cs typeface="Arial"/>
              </a:rPr>
              <a:t>i</a:t>
            </a:r>
            <a:r>
              <a:rPr dirty="0" smtClean="0" sz="1800" spc="0" i="1">
                <a:solidFill>
                  <a:srgbClr val="FEFFFF"/>
                </a:solidFill>
                <a:latin typeface="Arial"/>
                <a:cs typeface="Arial"/>
              </a:rPr>
              <a:t>s)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05827" y="5888703"/>
            <a:ext cx="2186736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dirty="0" smtClean="0" sz="2400" spc="0" i="1">
                <a:solidFill>
                  <a:srgbClr val="FEFFFF"/>
                </a:solidFill>
                <a:latin typeface="Arial"/>
                <a:cs typeface="Arial"/>
              </a:rPr>
              <a:t>%</a:t>
            </a:r>
            <a:r>
              <a:rPr dirty="0" smtClean="0" sz="2400" spc="0" i="1">
                <a:solidFill>
                  <a:srgbClr val="FEFFFF"/>
                </a:solidFill>
                <a:latin typeface="Arial"/>
                <a:cs typeface="Arial"/>
              </a:rPr>
              <a:t> </a:t>
            </a:r>
            <a:r>
              <a:rPr dirty="0" smtClean="0" sz="2400" spc="-4" i="1">
                <a:solidFill>
                  <a:srgbClr val="FEFFFF"/>
                </a:solidFill>
                <a:latin typeface="Arial"/>
                <a:cs typeface="Arial"/>
              </a:rPr>
              <a:t>E</a:t>
            </a:r>
            <a:r>
              <a:rPr dirty="0" smtClean="0" sz="2400" spc="-4" i="1">
                <a:solidFill>
                  <a:srgbClr val="FEFFFF"/>
                </a:solidFill>
                <a:latin typeface="Arial"/>
                <a:cs typeface="Arial"/>
              </a:rPr>
              <a:t>D</a:t>
            </a:r>
            <a:r>
              <a:rPr dirty="0" smtClean="0" sz="2400" spc="0" i="1">
                <a:solidFill>
                  <a:srgbClr val="FEFFFF"/>
                </a:solidFill>
                <a:latin typeface="Arial"/>
                <a:cs typeface="Arial"/>
              </a:rPr>
              <a:t>U</a:t>
            </a:r>
            <a:r>
              <a:rPr dirty="0" smtClean="0" sz="2400" spc="14" i="1">
                <a:solidFill>
                  <a:srgbClr val="FEFFFF"/>
                </a:solidFill>
                <a:latin typeface="Arial"/>
                <a:cs typeface="Arial"/>
              </a:rPr>
              <a:t> </a:t>
            </a:r>
            <a:r>
              <a:rPr dirty="0" smtClean="0" sz="2400" spc="0" i="1">
                <a:solidFill>
                  <a:srgbClr val="FEFFFF"/>
                </a:solidFill>
                <a:latin typeface="Arial"/>
                <a:cs typeface="Arial"/>
              </a:rPr>
              <a:t>pos</a:t>
            </a:r>
            <a:r>
              <a:rPr dirty="0" smtClean="0" sz="2400" spc="-4" i="1">
                <a:solidFill>
                  <a:srgbClr val="FEFFFF"/>
                </a:solidFill>
                <a:latin typeface="Arial"/>
                <a:cs typeface="Arial"/>
              </a:rPr>
              <a:t>i</a:t>
            </a:r>
            <a:r>
              <a:rPr dirty="0" smtClean="0" sz="2400" spc="4" i="1">
                <a:solidFill>
                  <a:srgbClr val="FEFFFF"/>
                </a:solidFill>
                <a:latin typeface="Arial"/>
                <a:cs typeface="Arial"/>
              </a:rPr>
              <a:t>t</a:t>
            </a:r>
            <a:r>
              <a:rPr dirty="0" smtClean="0" sz="2400" spc="-4" i="1">
                <a:solidFill>
                  <a:srgbClr val="FEFFFF"/>
                </a:solidFill>
                <a:latin typeface="Arial"/>
                <a:cs typeface="Arial"/>
              </a:rPr>
              <a:t>i</a:t>
            </a:r>
            <a:r>
              <a:rPr dirty="0" smtClean="0" sz="2400" spc="0" i="1">
                <a:solidFill>
                  <a:srgbClr val="FEFFFF"/>
                </a:solidFill>
                <a:latin typeface="Arial"/>
                <a:cs typeface="Arial"/>
              </a:rPr>
              <a:t>ve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109531" y="5888703"/>
            <a:ext cx="1846275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dirty="0" smtClean="0" sz="2400" spc="0" i="1">
                <a:solidFill>
                  <a:srgbClr val="FEFFFF"/>
                </a:solidFill>
                <a:latin typeface="Arial"/>
                <a:cs typeface="Arial"/>
              </a:rPr>
              <a:t>ce</a:t>
            </a:r>
            <a:r>
              <a:rPr dirty="0" smtClean="0" sz="2400" spc="-4" i="1">
                <a:solidFill>
                  <a:srgbClr val="FEFFFF"/>
                </a:solidFill>
                <a:latin typeface="Arial"/>
                <a:cs typeface="Arial"/>
              </a:rPr>
              <a:t>l</a:t>
            </a:r>
            <a:r>
              <a:rPr dirty="0" smtClean="0" sz="2400" spc="-4" i="1">
                <a:solidFill>
                  <a:srgbClr val="FEFFFF"/>
                </a:solidFill>
                <a:latin typeface="Arial"/>
                <a:cs typeface="Arial"/>
              </a:rPr>
              <a:t>l</a:t>
            </a:r>
            <a:r>
              <a:rPr dirty="0" smtClean="0" sz="2400" spc="0" i="1">
                <a:solidFill>
                  <a:srgbClr val="FEFFFF"/>
                </a:solidFill>
                <a:latin typeface="Arial"/>
                <a:cs typeface="Arial"/>
              </a:rPr>
              <a:t>s</a:t>
            </a:r>
            <a:r>
              <a:rPr dirty="0" smtClean="0" sz="2400" spc="19" i="1">
                <a:solidFill>
                  <a:srgbClr val="FEFFFF"/>
                </a:solidFill>
                <a:latin typeface="Arial"/>
                <a:cs typeface="Arial"/>
              </a:rPr>
              <a:t> </a:t>
            </a:r>
            <a:r>
              <a:rPr dirty="0" smtClean="0" sz="2400" spc="4" i="1">
                <a:solidFill>
                  <a:srgbClr val="FEFFFF"/>
                </a:solidFill>
                <a:latin typeface="Arial"/>
                <a:cs typeface="Arial"/>
              </a:rPr>
              <a:t>r</a:t>
            </a:r>
            <a:r>
              <a:rPr dirty="0" smtClean="0" sz="2400" spc="0" i="1">
                <a:solidFill>
                  <a:srgbClr val="FEFFFF"/>
                </a:solidFill>
                <a:latin typeface="Arial"/>
                <a:cs typeface="Arial"/>
              </a:rPr>
              <a:t>e</a:t>
            </a:r>
            <a:r>
              <a:rPr dirty="0" smtClean="0" sz="2400" spc="-19" i="1">
                <a:solidFill>
                  <a:srgbClr val="FEFFFF"/>
                </a:solidFill>
                <a:latin typeface="Arial"/>
                <a:cs typeface="Arial"/>
              </a:rPr>
              <a:t>m</a:t>
            </a:r>
            <a:r>
              <a:rPr dirty="0" smtClean="0" sz="2400" spc="0" i="1">
                <a:solidFill>
                  <a:srgbClr val="FEFFFF"/>
                </a:solidFill>
                <a:latin typeface="Arial"/>
                <a:cs typeface="Arial"/>
              </a:rPr>
              <a:t>a</a:t>
            </a:r>
            <a:r>
              <a:rPr dirty="0" smtClean="0" sz="2400" spc="-4" i="1">
                <a:solidFill>
                  <a:srgbClr val="FEFFFF"/>
                </a:solidFill>
                <a:latin typeface="Arial"/>
                <a:cs typeface="Arial"/>
              </a:rPr>
              <a:t>i</a:t>
            </a:r>
            <a:r>
              <a:rPr dirty="0" smtClean="0" sz="2400" spc="0" i="1">
                <a:solidFill>
                  <a:srgbClr val="FEFFFF"/>
                </a:solidFill>
                <a:latin typeface="Arial"/>
                <a:cs typeface="Arial"/>
              </a:rPr>
              <a:t>ns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974907" y="5888703"/>
            <a:ext cx="1222349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dirty="0" smtClean="0" sz="2400" spc="0" i="1">
                <a:solidFill>
                  <a:srgbClr val="FEFFFF"/>
                </a:solidFill>
                <a:latin typeface="Arial"/>
                <a:cs typeface="Arial"/>
              </a:rPr>
              <a:t>cons</a:t>
            </a:r>
            <a:r>
              <a:rPr dirty="0" smtClean="0" sz="2400" spc="4" i="1">
                <a:solidFill>
                  <a:srgbClr val="FEFFFF"/>
                </a:solidFill>
                <a:latin typeface="Arial"/>
                <a:cs typeface="Arial"/>
              </a:rPr>
              <a:t>t</a:t>
            </a:r>
            <a:r>
              <a:rPr dirty="0" smtClean="0" sz="2400" spc="0" i="1">
                <a:solidFill>
                  <a:srgbClr val="FEFFFF"/>
                </a:solidFill>
                <a:latin typeface="Arial"/>
                <a:cs typeface="Arial"/>
              </a:rPr>
              <a:t>ant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210871" y="5888703"/>
            <a:ext cx="1492402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dirty="0" smtClean="0" sz="2400" spc="4" i="1">
                <a:solidFill>
                  <a:srgbClr val="FEFFFF"/>
                </a:solidFill>
                <a:latin typeface="Arial"/>
                <a:cs typeface="Arial"/>
              </a:rPr>
              <a:t>f</a:t>
            </a:r>
            <a:r>
              <a:rPr dirty="0" smtClean="0" sz="2400" spc="0" i="1">
                <a:solidFill>
                  <a:srgbClr val="FEFFFF"/>
                </a:solidFill>
                <a:latin typeface="Arial"/>
                <a:cs typeface="Arial"/>
              </a:rPr>
              <a:t>or</a:t>
            </a:r>
            <a:r>
              <a:rPr dirty="0" smtClean="0" sz="2400" spc="0" i="1">
                <a:solidFill>
                  <a:srgbClr val="FEFFFF"/>
                </a:solidFill>
                <a:latin typeface="Arial"/>
                <a:cs typeface="Arial"/>
              </a:rPr>
              <a:t> </a:t>
            </a:r>
            <a:r>
              <a:rPr dirty="0" smtClean="0" sz="2400" spc="0" i="1">
                <a:solidFill>
                  <a:srgbClr val="FEFFFF"/>
                </a:solidFill>
                <a:latin typeface="Arial"/>
                <a:cs typeface="Arial"/>
              </a:rPr>
              <a:t>6</a:t>
            </a:r>
            <a:r>
              <a:rPr dirty="0" smtClean="0" sz="2400" spc="-4" i="1">
                <a:solidFill>
                  <a:srgbClr val="FEFFFF"/>
                </a:solidFill>
                <a:latin typeface="Arial"/>
                <a:cs typeface="Arial"/>
              </a:rPr>
              <a:t> </a:t>
            </a:r>
            <a:r>
              <a:rPr dirty="0" smtClean="0" sz="2400" spc="0" i="1">
                <a:solidFill>
                  <a:srgbClr val="FEFFFF"/>
                </a:solidFill>
                <a:latin typeface="Arial"/>
                <a:cs typeface="Arial"/>
              </a:rPr>
              <a:t>days!</a:t>
            </a:r>
            <a:endParaRPr sz="2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084887" y="4508500"/>
            <a:ext cx="566737" cy="28733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6084887" y="4148137"/>
            <a:ext cx="566737" cy="28733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18"/>
          <p:cNvSpPr/>
          <p:nvPr/>
        </p:nvSpPr>
        <p:spPr>
          <a:xfrm>
            <a:off x="0" y="0"/>
            <a:ext cx="9144000" cy="77788"/>
          </a:xfrm>
          <a:custGeom>
            <a:avLst/>
            <a:gdLst/>
            <a:ahLst/>
            <a:cxnLst/>
            <a:rect l="l" t="t" r="r" b="b"/>
            <a:pathLst>
              <a:path w="9144000" h="77788">
                <a:moveTo>
                  <a:pt x="0" y="77788"/>
                </a:moveTo>
                <a:lnTo>
                  <a:pt x="9144000" y="77788"/>
                </a:lnTo>
                <a:lnTo>
                  <a:pt x="9144000" y="0"/>
                </a:lnTo>
                <a:lnTo>
                  <a:pt x="0" y="0"/>
                </a:lnTo>
                <a:lnTo>
                  <a:pt x="0" y="777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" name="object 11"/>
          <p:cNvSpPr/>
          <p:nvPr/>
        </p:nvSpPr>
        <p:spPr>
          <a:xfrm>
            <a:off x="0" y="153988"/>
            <a:ext cx="9144000" cy="6704011"/>
          </a:xfrm>
          <a:custGeom>
            <a:avLst/>
            <a:gdLst/>
            <a:ahLst/>
            <a:cxnLst/>
            <a:rect l="l" t="t" r="r" b="b"/>
            <a:pathLst>
              <a:path w="9144000" h="6704011">
                <a:moveTo>
                  <a:pt x="0" y="6704011"/>
                </a:moveTo>
                <a:lnTo>
                  <a:pt x="9144000" y="6704011"/>
                </a:lnTo>
                <a:lnTo>
                  <a:pt x="9144000" y="0"/>
                </a:lnTo>
                <a:lnTo>
                  <a:pt x="0" y="0"/>
                </a:lnTo>
                <a:lnTo>
                  <a:pt x="0" y="670401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" name="object 12"/>
          <p:cNvSpPr/>
          <p:nvPr/>
        </p:nvSpPr>
        <p:spPr>
          <a:xfrm>
            <a:off x="1692274" y="1773237"/>
            <a:ext cx="3170237" cy="28035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" name="object 13"/>
          <p:cNvSpPr/>
          <p:nvPr/>
        </p:nvSpPr>
        <p:spPr>
          <a:xfrm>
            <a:off x="5364163" y="1773237"/>
            <a:ext cx="3170236" cy="28035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" name="object 14"/>
          <p:cNvSpPr/>
          <p:nvPr/>
        </p:nvSpPr>
        <p:spPr>
          <a:xfrm>
            <a:off x="7596188" y="188915"/>
            <a:ext cx="1368425" cy="647700"/>
          </a:xfrm>
          <a:custGeom>
            <a:avLst/>
            <a:gdLst/>
            <a:ahLst/>
            <a:cxnLst/>
            <a:rect l="l" t="t" r="r" b="b"/>
            <a:pathLst>
              <a:path w="1368425" h="647700">
                <a:moveTo>
                  <a:pt x="0" y="107950"/>
                </a:moveTo>
                <a:lnTo>
                  <a:pt x="0" y="540059"/>
                </a:lnTo>
                <a:lnTo>
                  <a:pt x="8569" y="581967"/>
                </a:lnTo>
                <a:lnTo>
                  <a:pt x="31721" y="616181"/>
                </a:lnTo>
                <a:lnTo>
                  <a:pt x="66000" y="639244"/>
                </a:lnTo>
                <a:lnTo>
                  <a:pt x="107950" y="647700"/>
                </a:lnTo>
                <a:lnTo>
                  <a:pt x="1260784" y="647699"/>
                </a:lnTo>
                <a:lnTo>
                  <a:pt x="1302692" y="639130"/>
                </a:lnTo>
                <a:lnTo>
                  <a:pt x="1336906" y="615978"/>
                </a:lnTo>
                <a:lnTo>
                  <a:pt x="1359969" y="581699"/>
                </a:lnTo>
                <a:lnTo>
                  <a:pt x="1368425" y="539750"/>
                </a:lnTo>
                <a:lnTo>
                  <a:pt x="1368424" y="107640"/>
                </a:lnTo>
                <a:lnTo>
                  <a:pt x="1359855" y="65726"/>
                </a:lnTo>
                <a:lnTo>
                  <a:pt x="1336703" y="31513"/>
                </a:lnTo>
                <a:lnTo>
                  <a:pt x="1302424" y="8453"/>
                </a:lnTo>
                <a:lnTo>
                  <a:pt x="1260475" y="0"/>
                </a:lnTo>
                <a:lnTo>
                  <a:pt x="107640" y="0"/>
                </a:lnTo>
                <a:lnTo>
                  <a:pt x="65732" y="8567"/>
                </a:lnTo>
                <a:lnTo>
                  <a:pt x="31518" y="31716"/>
                </a:lnTo>
                <a:lnTo>
                  <a:pt x="8455" y="65994"/>
                </a:lnTo>
                <a:lnTo>
                  <a:pt x="0" y="107950"/>
                </a:lnTo>
                <a:close/>
              </a:path>
            </a:pathLst>
          </a:custGeom>
          <a:solidFill>
            <a:srgbClr val="FE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" name="object 15"/>
          <p:cNvSpPr/>
          <p:nvPr/>
        </p:nvSpPr>
        <p:spPr>
          <a:xfrm>
            <a:off x="7658757" y="223477"/>
            <a:ext cx="1271989" cy="58157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" name="object 16"/>
          <p:cNvSpPr/>
          <p:nvPr/>
        </p:nvSpPr>
        <p:spPr>
          <a:xfrm>
            <a:off x="0" y="77788"/>
            <a:ext cx="9144000" cy="76200"/>
          </a:xfrm>
          <a:custGeom>
            <a:avLst/>
            <a:gdLst/>
            <a:ahLst/>
            <a:cxnLst/>
            <a:rect l="l" t="t" r="r" b="b"/>
            <a:pathLst>
              <a:path w="9144000" h="76200">
                <a:moveTo>
                  <a:pt x="0" y="76200"/>
                </a:moveTo>
                <a:lnTo>
                  <a:pt x="9144000" y="76200"/>
                </a:lnTo>
                <a:lnTo>
                  <a:pt x="9144000" y="0"/>
                </a:lnTo>
                <a:lnTo>
                  <a:pt x="0" y="0"/>
                </a:lnTo>
                <a:lnTo>
                  <a:pt x="0" y="76200"/>
                </a:lnTo>
                <a:close/>
              </a:path>
            </a:pathLst>
          </a:custGeom>
          <a:solidFill>
            <a:srgbClr val="5E5E5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" name="object 17"/>
          <p:cNvSpPr/>
          <p:nvPr/>
        </p:nvSpPr>
        <p:spPr>
          <a:xfrm>
            <a:off x="36512" y="6742112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 h="0">
                <a:moveTo>
                  <a:pt x="9107487" y="0"/>
                </a:moveTo>
                <a:lnTo>
                  <a:pt x="0" y="0"/>
                </a:lnTo>
              </a:path>
              <a:path w="9144000" h="0">
                <a:moveTo>
                  <a:pt x="0" y="1"/>
                </a:moveTo>
                <a:lnTo>
                  <a:pt x="9107487" y="0"/>
                </a:lnTo>
              </a:path>
            </a:pathLst>
          </a:custGeom>
          <a:ln w="76200">
            <a:solidFill>
              <a:srgbClr val="5E5E5F"/>
            </a:solidFill>
            <a:prstDash val="lgDash"/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2217578" y="948916"/>
            <a:ext cx="1518441" cy="5328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95"/>
              </a:lnSpc>
              <a:spcBef>
                <a:spcPts val="209"/>
              </a:spcBef>
            </a:pPr>
            <a:r>
              <a:rPr dirty="0" smtClean="0" sz="4000" spc="4">
                <a:solidFill>
                  <a:srgbClr val="FEFE00"/>
                </a:solidFill>
                <a:latin typeface="Tahoma"/>
                <a:cs typeface="Tahoma"/>
              </a:rPr>
              <a:t>R</a:t>
            </a:r>
            <a:r>
              <a:rPr dirty="0" smtClean="0" sz="4000" spc="0">
                <a:solidFill>
                  <a:srgbClr val="FEFE00"/>
                </a:solidFill>
                <a:latin typeface="Tahoma"/>
                <a:cs typeface="Tahoma"/>
              </a:rPr>
              <a:t>ad51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794863" y="948916"/>
            <a:ext cx="889658" cy="5328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95"/>
              </a:lnSpc>
              <a:spcBef>
                <a:spcPts val="209"/>
              </a:spcBef>
            </a:pPr>
            <a:r>
              <a:rPr dirty="0" smtClean="0" sz="4000" spc="0">
                <a:solidFill>
                  <a:srgbClr val="FEFE00"/>
                </a:solidFill>
                <a:latin typeface="Tahoma"/>
                <a:cs typeface="Tahoma"/>
              </a:rPr>
              <a:t>f</a:t>
            </a:r>
            <a:r>
              <a:rPr dirty="0" smtClean="0" sz="4000" spc="0">
                <a:solidFill>
                  <a:srgbClr val="FEFE00"/>
                </a:solidFill>
                <a:latin typeface="Tahoma"/>
                <a:cs typeface="Tahoma"/>
              </a:rPr>
              <a:t>o</a:t>
            </a:r>
            <a:r>
              <a:rPr dirty="0" smtClean="0" sz="4000" spc="4">
                <a:solidFill>
                  <a:srgbClr val="FEFE00"/>
                </a:solidFill>
                <a:latin typeface="Tahoma"/>
                <a:cs typeface="Tahoma"/>
              </a:rPr>
              <a:t>ci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741843" y="948916"/>
            <a:ext cx="2258872" cy="5328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95"/>
              </a:lnSpc>
              <a:spcBef>
                <a:spcPts val="209"/>
              </a:spcBef>
            </a:pPr>
            <a:r>
              <a:rPr dirty="0" smtClean="0" sz="4000" spc="0">
                <a:solidFill>
                  <a:srgbClr val="FEFE00"/>
                </a:solidFill>
                <a:latin typeface="Tahoma"/>
                <a:cs typeface="Tahoma"/>
              </a:rPr>
              <a:t>f</a:t>
            </a:r>
            <a:r>
              <a:rPr dirty="0" smtClean="0" sz="4000" spc="4">
                <a:solidFill>
                  <a:srgbClr val="FEFE00"/>
                </a:solidFill>
                <a:latin typeface="Tahoma"/>
                <a:cs typeface="Tahoma"/>
              </a:rPr>
              <a:t>o</a:t>
            </a:r>
            <a:r>
              <a:rPr dirty="0" smtClean="0" sz="4000" spc="0">
                <a:solidFill>
                  <a:srgbClr val="FEFE00"/>
                </a:solidFill>
                <a:latin typeface="Tahoma"/>
                <a:cs typeface="Tahoma"/>
              </a:rPr>
              <a:t>r</a:t>
            </a:r>
            <a:r>
              <a:rPr dirty="0" smtClean="0" sz="4000" spc="4">
                <a:solidFill>
                  <a:srgbClr val="FEFE00"/>
                </a:solidFill>
                <a:latin typeface="Tahoma"/>
                <a:cs typeface="Tahoma"/>
              </a:rPr>
              <a:t>ma</a:t>
            </a:r>
            <a:r>
              <a:rPr dirty="0" smtClean="0" sz="4000" spc="-4">
                <a:solidFill>
                  <a:srgbClr val="FEFE00"/>
                </a:solidFill>
                <a:latin typeface="Tahoma"/>
                <a:cs typeface="Tahoma"/>
              </a:rPr>
              <a:t>t</a:t>
            </a:r>
            <a:r>
              <a:rPr dirty="0" smtClean="0" sz="4000" spc="-4">
                <a:solidFill>
                  <a:srgbClr val="FEFE00"/>
                </a:solidFill>
                <a:latin typeface="Tahoma"/>
                <a:cs typeface="Tahoma"/>
              </a:rPr>
              <a:t>i</a:t>
            </a:r>
            <a:r>
              <a:rPr dirty="0" smtClean="0" sz="4000" spc="0">
                <a:solidFill>
                  <a:srgbClr val="FEFE00"/>
                </a:solidFill>
                <a:latin typeface="Tahoma"/>
                <a:cs typeface="Tahoma"/>
              </a:rPr>
              <a:t>on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666760" y="4226143"/>
            <a:ext cx="437477" cy="2936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85"/>
              </a:lnSpc>
              <a:spcBef>
                <a:spcPts val="114"/>
              </a:spcBef>
            </a:pPr>
            <a:r>
              <a:rPr dirty="0" smtClean="0" sz="2100" spc="0">
                <a:solidFill>
                  <a:srgbClr val="FEFFFF"/>
                </a:solidFill>
                <a:latin typeface="Tahoma"/>
                <a:cs typeface="Tahoma"/>
              </a:rPr>
              <a:t>2hr</a:t>
            </a:r>
            <a:endParaRPr sz="210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117748" y="4226143"/>
            <a:ext cx="1193620" cy="2936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85"/>
              </a:lnSpc>
              <a:spcBef>
                <a:spcPts val="114"/>
              </a:spcBef>
            </a:pPr>
            <a:r>
              <a:rPr dirty="0" smtClean="0" sz="2100" spc="-4">
                <a:solidFill>
                  <a:srgbClr val="FEFFFF"/>
                </a:solidFill>
                <a:latin typeface="Tahoma"/>
                <a:cs typeface="Tahoma"/>
              </a:rPr>
              <a:t>p</a:t>
            </a:r>
            <a:r>
              <a:rPr dirty="0" smtClean="0" sz="2100" spc="4">
                <a:solidFill>
                  <a:srgbClr val="FEFFFF"/>
                </a:solidFill>
                <a:latin typeface="Tahoma"/>
                <a:cs typeface="Tahoma"/>
              </a:rPr>
              <a:t>o</a:t>
            </a:r>
            <a:r>
              <a:rPr dirty="0" smtClean="0" sz="2100" spc="4">
                <a:solidFill>
                  <a:srgbClr val="FEFFFF"/>
                </a:solidFill>
                <a:latin typeface="Tahoma"/>
                <a:cs typeface="Tahoma"/>
              </a:rPr>
              <a:t>s</a:t>
            </a:r>
            <a:r>
              <a:rPr dirty="0" smtClean="0" sz="2100" spc="0">
                <a:solidFill>
                  <a:srgbClr val="FEFFFF"/>
                </a:solidFill>
                <a:latin typeface="Tahoma"/>
                <a:cs typeface="Tahoma"/>
              </a:rPr>
              <a:t>t</a:t>
            </a:r>
            <a:r>
              <a:rPr dirty="0" smtClean="0" sz="2100" spc="-251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100" spc="0">
                <a:solidFill>
                  <a:srgbClr val="FEFFFF"/>
                </a:solidFill>
                <a:latin typeface="Tahoma"/>
                <a:cs typeface="Tahoma"/>
              </a:rPr>
              <a:t>10</a:t>
            </a:r>
            <a:r>
              <a:rPr dirty="0" smtClean="0" sz="2100" spc="-4">
                <a:solidFill>
                  <a:srgbClr val="FEFFFF"/>
                </a:solidFill>
                <a:latin typeface="Tahoma"/>
                <a:cs typeface="Tahoma"/>
              </a:rPr>
              <a:t>G</a:t>
            </a:r>
            <a:r>
              <a:rPr dirty="0" smtClean="0" sz="2100" spc="0">
                <a:solidFill>
                  <a:srgbClr val="FEFFFF"/>
                </a:solidFill>
                <a:latin typeface="Tahoma"/>
                <a:cs typeface="Tahoma"/>
              </a:rPr>
              <a:t>y</a:t>
            </a:r>
            <a:endParaRPr sz="21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569652" y="4248285"/>
            <a:ext cx="1528977" cy="76196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0241">
              <a:lnSpc>
                <a:spcPts val="2285"/>
              </a:lnSpc>
              <a:spcBef>
                <a:spcPts val="114"/>
              </a:spcBef>
            </a:pPr>
            <a:r>
              <a:rPr dirty="0" smtClean="0" sz="2100" spc="4">
                <a:solidFill>
                  <a:srgbClr val="FEFFFF"/>
                </a:solidFill>
                <a:latin typeface="Tahoma"/>
                <a:cs typeface="Tahoma"/>
              </a:rPr>
              <a:t>U</a:t>
            </a:r>
            <a:r>
              <a:rPr dirty="0" smtClean="0" sz="2100" spc="0">
                <a:solidFill>
                  <a:srgbClr val="FEFFFF"/>
                </a:solidFill>
                <a:latin typeface="Tahoma"/>
                <a:cs typeface="Tahoma"/>
              </a:rPr>
              <a:t>nt</a:t>
            </a:r>
            <a:r>
              <a:rPr dirty="0" smtClean="0" sz="2100" spc="-14">
                <a:solidFill>
                  <a:srgbClr val="FEFFFF"/>
                </a:solidFill>
                <a:latin typeface="Tahoma"/>
                <a:cs typeface="Tahoma"/>
              </a:rPr>
              <a:t>r</a:t>
            </a:r>
            <a:r>
              <a:rPr dirty="0" smtClean="0" sz="2100" spc="0">
                <a:solidFill>
                  <a:srgbClr val="FEFFFF"/>
                </a:solidFill>
                <a:latin typeface="Tahoma"/>
                <a:cs typeface="Tahoma"/>
              </a:rPr>
              <a:t>e</a:t>
            </a:r>
            <a:r>
              <a:rPr dirty="0" smtClean="0" sz="2100" spc="4">
                <a:solidFill>
                  <a:srgbClr val="FEFFFF"/>
                </a:solidFill>
                <a:latin typeface="Tahoma"/>
                <a:cs typeface="Tahoma"/>
              </a:rPr>
              <a:t>a</a:t>
            </a:r>
            <a:r>
              <a:rPr dirty="0" smtClean="0" sz="2100" spc="0">
                <a:solidFill>
                  <a:srgbClr val="FEFFFF"/>
                </a:solidFill>
                <a:latin typeface="Tahoma"/>
                <a:cs typeface="Tahoma"/>
              </a:rPr>
              <a:t>ted</a:t>
            </a:r>
            <a:endParaRPr sz="2100">
              <a:latin typeface="Tahoma"/>
              <a:cs typeface="Tahoma"/>
            </a:endParaRPr>
          </a:p>
          <a:p>
            <a:pPr marL="78023">
              <a:lnSpc>
                <a:spcPct val="100585"/>
              </a:lnSpc>
              <a:spcBef>
                <a:spcPts val="1038"/>
              </a:spcBef>
            </a:pPr>
            <a:r>
              <a:rPr dirty="0" smtClean="0" sz="2100" spc="-28">
                <a:solidFill>
                  <a:srgbClr val="FEFFFF"/>
                </a:solidFill>
                <a:latin typeface="Tahoma"/>
                <a:cs typeface="Tahoma"/>
              </a:rPr>
              <a:t>R</a:t>
            </a:r>
            <a:r>
              <a:rPr dirty="0" smtClean="0" sz="2100" spc="0">
                <a:solidFill>
                  <a:srgbClr val="FEFFFF"/>
                </a:solidFill>
                <a:latin typeface="Tahoma"/>
                <a:cs typeface="Tahoma"/>
              </a:rPr>
              <a:t>e</a:t>
            </a:r>
            <a:r>
              <a:rPr dirty="0" smtClean="0" sz="2100" spc="-4">
                <a:solidFill>
                  <a:srgbClr val="FEFFFF"/>
                </a:solidFill>
                <a:latin typeface="Tahoma"/>
                <a:cs typeface="Tahoma"/>
              </a:rPr>
              <a:t>d</a:t>
            </a:r>
            <a:r>
              <a:rPr dirty="0" smtClean="0" sz="2100" spc="0">
                <a:solidFill>
                  <a:srgbClr val="FEFFFF"/>
                </a:solidFill>
                <a:latin typeface="Tahoma"/>
                <a:cs typeface="Tahoma"/>
              </a:rPr>
              <a:t>=</a:t>
            </a:r>
            <a:r>
              <a:rPr dirty="0" smtClean="0" sz="2100" spc="28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100" spc="-9">
                <a:solidFill>
                  <a:srgbClr val="FEFFFF"/>
                </a:solidFill>
                <a:latin typeface="Tahoma"/>
                <a:cs typeface="Tahoma"/>
              </a:rPr>
              <a:t>R</a:t>
            </a:r>
            <a:r>
              <a:rPr dirty="0" smtClean="0" sz="2100" spc="4">
                <a:solidFill>
                  <a:srgbClr val="FEFFFF"/>
                </a:solidFill>
                <a:latin typeface="Tahoma"/>
                <a:cs typeface="Tahoma"/>
              </a:rPr>
              <a:t>a</a:t>
            </a:r>
            <a:r>
              <a:rPr dirty="0" smtClean="0" sz="2100" spc="-4">
                <a:solidFill>
                  <a:srgbClr val="FEFFFF"/>
                </a:solidFill>
                <a:latin typeface="Tahoma"/>
                <a:cs typeface="Tahoma"/>
              </a:rPr>
              <a:t>d</a:t>
            </a:r>
            <a:r>
              <a:rPr dirty="0" smtClean="0" sz="2100" spc="0">
                <a:solidFill>
                  <a:srgbClr val="FEFFFF"/>
                </a:solidFill>
                <a:latin typeface="Tahoma"/>
                <a:cs typeface="Tahoma"/>
              </a:rPr>
              <a:t>51</a:t>
            </a:r>
            <a:endParaRPr sz="21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806081" y="4716580"/>
            <a:ext cx="1239177" cy="2936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85"/>
              </a:lnSpc>
              <a:spcBef>
                <a:spcPts val="114"/>
              </a:spcBef>
            </a:pPr>
            <a:r>
              <a:rPr dirty="0" smtClean="0" sz="2100" spc="9">
                <a:solidFill>
                  <a:srgbClr val="FEFFFF"/>
                </a:solidFill>
                <a:latin typeface="Tahoma"/>
                <a:cs typeface="Tahoma"/>
              </a:rPr>
              <a:t>B</a:t>
            </a:r>
            <a:r>
              <a:rPr dirty="0" smtClean="0" sz="2100" spc="0">
                <a:solidFill>
                  <a:srgbClr val="FEFFFF"/>
                </a:solidFill>
                <a:latin typeface="Tahoma"/>
                <a:cs typeface="Tahoma"/>
              </a:rPr>
              <a:t>lue</a:t>
            </a:r>
            <a:r>
              <a:rPr dirty="0" smtClean="0" sz="2100" spc="-9">
                <a:solidFill>
                  <a:srgbClr val="FEFFFF"/>
                </a:solidFill>
                <a:latin typeface="Tahoma"/>
                <a:cs typeface="Tahoma"/>
              </a:rPr>
              <a:t>=</a:t>
            </a:r>
            <a:r>
              <a:rPr dirty="0" smtClean="0" sz="2100" spc="0">
                <a:solidFill>
                  <a:srgbClr val="FEFFFF"/>
                </a:solidFill>
                <a:latin typeface="Tahoma"/>
                <a:cs typeface="Tahoma"/>
              </a:rPr>
              <a:t>D</a:t>
            </a:r>
            <a:r>
              <a:rPr dirty="0" smtClean="0" sz="2100" spc="4">
                <a:solidFill>
                  <a:srgbClr val="FEFFFF"/>
                </a:solidFill>
                <a:latin typeface="Tahoma"/>
                <a:cs typeface="Tahoma"/>
              </a:rPr>
              <a:t>a</a:t>
            </a:r>
            <a:r>
              <a:rPr dirty="0" smtClean="0" sz="2100" spc="-4">
                <a:solidFill>
                  <a:srgbClr val="FEFFFF"/>
                </a:solidFill>
                <a:latin typeface="Tahoma"/>
                <a:cs typeface="Tahoma"/>
              </a:rPr>
              <a:t>pi</a:t>
            </a:r>
            <a:endParaRPr sz="21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463870" y="4716580"/>
            <a:ext cx="1914132" cy="2936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85"/>
              </a:lnSpc>
              <a:spcBef>
                <a:spcPts val="114"/>
              </a:spcBef>
            </a:pPr>
            <a:r>
              <a:rPr dirty="0" smtClean="0" sz="2100" spc="-4">
                <a:solidFill>
                  <a:srgbClr val="FEFFFF"/>
                </a:solidFill>
                <a:latin typeface="Tahoma"/>
                <a:cs typeface="Tahoma"/>
              </a:rPr>
              <a:t>G</a:t>
            </a:r>
            <a:r>
              <a:rPr dirty="0" smtClean="0" sz="2100" spc="-13">
                <a:solidFill>
                  <a:srgbClr val="FEFFFF"/>
                </a:solidFill>
                <a:latin typeface="Tahoma"/>
                <a:cs typeface="Tahoma"/>
              </a:rPr>
              <a:t>r</a:t>
            </a:r>
            <a:r>
              <a:rPr dirty="0" smtClean="0" sz="2100" spc="0">
                <a:solidFill>
                  <a:srgbClr val="FEFFFF"/>
                </a:solidFill>
                <a:latin typeface="Tahoma"/>
                <a:cs typeface="Tahoma"/>
              </a:rPr>
              <a:t>een=</a:t>
            </a:r>
            <a:r>
              <a:rPr dirty="0" smtClean="0" sz="2100" spc="68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100" spc="-4">
                <a:solidFill>
                  <a:srgbClr val="FEFFFF"/>
                </a:solidFill>
                <a:latin typeface="Tahoma"/>
                <a:cs typeface="Tahoma"/>
              </a:rPr>
              <a:t>G</a:t>
            </a:r>
            <a:r>
              <a:rPr dirty="0" smtClean="0" sz="2100" spc="0">
                <a:solidFill>
                  <a:srgbClr val="FEFFFF"/>
                </a:solidFill>
                <a:latin typeface="Tahoma"/>
                <a:cs typeface="Tahoma"/>
              </a:rPr>
              <a:t>e</a:t>
            </a:r>
            <a:r>
              <a:rPr dirty="0" smtClean="0" sz="2100" spc="-4">
                <a:solidFill>
                  <a:srgbClr val="FEFFFF"/>
                </a:solidFill>
                <a:latin typeface="Tahoma"/>
                <a:cs typeface="Tahoma"/>
              </a:rPr>
              <a:t>m</a:t>
            </a:r>
            <a:r>
              <a:rPr dirty="0" smtClean="0" sz="2100" spc="-4">
                <a:solidFill>
                  <a:srgbClr val="FEFFFF"/>
                </a:solidFill>
                <a:latin typeface="Tahoma"/>
                <a:cs typeface="Tahoma"/>
              </a:rPr>
              <a:t>i</a:t>
            </a:r>
            <a:r>
              <a:rPr dirty="0" smtClean="0" sz="2100" spc="0">
                <a:solidFill>
                  <a:srgbClr val="FEFFFF"/>
                </a:solidFill>
                <a:latin typeface="Tahoma"/>
                <a:cs typeface="Tahoma"/>
              </a:rPr>
              <a:t>nin</a:t>
            </a:r>
            <a:endParaRPr sz="2100">
              <a:latin typeface="Tahoma"/>
              <a:cs typeface="Tahoma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726713" y="5940508"/>
            <a:ext cx="6712626" cy="2936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85"/>
              </a:lnSpc>
              <a:spcBef>
                <a:spcPts val="114"/>
              </a:spcBef>
            </a:pPr>
            <a:r>
              <a:rPr dirty="0" smtClean="0" sz="2100" spc="0">
                <a:solidFill>
                  <a:srgbClr val="FEFFFF"/>
                </a:solidFill>
                <a:latin typeface="Tahoma"/>
                <a:cs typeface="Tahoma"/>
              </a:rPr>
              <a:t>Qu</a:t>
            </a:r>
            <a:r>
              <a:rPr dirty="0" smtClean="0" sz="2100" spc="4">
                <a:solidFill>
                  <a:srgbClr val="FEFFFF"/>
                </a:solidFill>
                <a:latin typeface="Tahoma"/>
                <a:cs typeface="Tahoma"/>
              </a:rPr>
              <a:t>a</a:t>
            </a:r>
            <a:r>
              <a:rPr dirty="0" smtClean="0" sz="2100" spc="0">
                <a:solidFill>
                  <a:srgbClr val="FEFFFF"/>
                </a:solidFill>
                <a:latin typeface="Tahoma"/>
                <a:cs typeface="Tahoma"/>
              </a:rPr>
              <a:t>nt</a:t>
            </a:r>
            <a:r>
              <a:rPr dirty="0" smtClean="0" sz="2100" spc="-4">
                <a:solidFill>
                  <a:srgbClr val="FEFFFF"/>
                </a:solidFill>
                <a:latin typeface="Tahoma"/>
                <a:cs typeface="Tahoma"/>
              </a:rPr>
              <a:t>i</a:t>
            </a:r>
            <a:r>
              <a:rPr dirty="0" smtClean="0" sz="2100" spc="0">
                <a:solidFill>
                  <a:srgbClr val="FEFFFF"/>
                </a:solidFill>
                <a:latin typeface="Tahoma"/>
                <a:cs typeface="Tahoma"/>
              </a:rPr>
              <a:t>fic</a:t>
            </a:r>
            <a:r>
              <a:rPr dirty="0" smtClean="0" sz="2100" spc="4">
                <a:solidFill>
                  <a:srgbClr val="FEFFFF"/>
                </a:solidFill>
                <a:latin typeface="Tahoma"/>
                <a:cs typeface="Tahoma"/>
              </a:rPr>
              <a:t>a</a:t>
            </a:r>
            <a:r>
              <a:rPr dirty="0" smtClean="0" sz="2100" spc="0">
                <a:solidFill>
                  <a:srgbClr val="FEFFFF"/>
                </a:solidFill>
                <a:latin typeface="Tahoma"/>
                <a:cs typeface="Tahoma"/>
              </a:rPr>
              <a:t>ti</a:t>
            </a:r>
            <a:r>
              <a:rPr dirty="0" smtClean="0" sz="2100" spc="4">
                <a:solidFill>
                  <a:srgbClr val="FEFFFF"/>
                </a:solidFill>
                <a:latin typeface="Tahoma"/>
                <a:cs typeface="Tahoma"/>
              </a:rPr>
              <a:t>o</a:t>
            </a:r>
            <a:r>
              <a:rPr dirty="0" smtClean="0" sz="2100" spc="0">
                <a:solidFill>
                  <a:srgbClr val="FEFFFF"/>
                </a:solidFill>
                <a:latin typeface="Tahoma"/>
                <a:cs typeface="Tahoma"/>
              </a:rPr>
              <a:t>n:</a:t>
            </a:r>
            <a:r>
              <a:rPr dirty="0" smtClean="0" sz="2100" spc="13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100" spc="0">
                <a:solidFill>
                  <a:srgbClr val="FEFFFF"/>
                </a:solidFill>
                <a:latin typeface="Tahoma"/>
                <a:cs typeface="Tahoma"/>
              </a:rPr>
              <a:t>%</a:t>
            </a:r>
            <a:r>
              <a:rPr dirty="0" smtClean="0" sz="2100" spc="-147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100" spc="4">
                <a:solidFill>
                  <a:srgbClr val="FEFFFF"/>
                </a:solidFill>
                <a:latin typeface="Tahoma"/>
                <a:cs typeface="Tahoma"/>
              </a:rPr>
              <a:t>o</a:t>
            </a:r>
            <a:r>
              <a:rPr dirty="0" smtClean="0" sz="2100" spc="0">
                <a:solidFill>
                  <a:srgbClr val="FEFFFF"/>
                </a:solidFill>
                <a:latin typeface="Tahoma"/>
                <a:cs typeface="Tahoma"/>
              </a:rPr>
              <a:t>f</a:t>
            </a:r>
            <a:r>
              <a:rPr dirty="0" smtClean="0" sz="2100" spc="-125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100" spc="-4">
                <a:solidFill>
                  <a:srgbClr val="FEFFFF"/>
                </a:solidFill>
                <a:latin typeface="Tahoma"/>
                <a:cs typeface="Tahoma"/>
              </a:rPr>
              <a:t>G</a:t>
            </a:r>
            <a:r>
              <a:rPr dirty="0" smtClean="0" sz="2100" spc="0">
                <a:solidFill>
                  <a:srgbClr val="FEFFFF"/>
                </a:solidFill>
                <a:latin typeface="Tahoma"/>
                <a:cs typeface="Tahoma"/>
              </a:rPr>
              <a:t>e</a:t>
            </a:r>
            <a:r>
              <a:rPr dirty="0" smtClean="0" sz="2100" spc="-4">
                <a:solidFill>
                  <a:srgbClr val="FEFFFF"/>
                </a:solidFill>
                <a:latin typeface="Tahoma"/>
                <a:cs typeface="Tahoma"/>
              </a:rPr>
              <a:t>m</a:t>
            </a:r>
            <a:r>
              <a:rPr dirty="0" smtClean="0" sz="2100" spc="0">
                <a:solidFill>
                  <a:srgbClr val="FEFFFF"/>
                </a:solidFill>
                <a:latin typeface="Tahoma"/>
                <a:cs typeface="Tahoma"/>
              </a:rPr>
              <a:t>in</a:t>
            </a:r>
            <a:r>
              <a:rPr dirty="0" smtClean="0" sz="2100" spc="-4">
                <a:solidFill>
                  <a:srgbClr val="FEFFFF"/>
                </a:solidFill>
                <a:latin typeface="Tahoma"/>
                <a:cs typeface="Tahoma"/>
              </a:rPr>
              <a:t>i</a:t>
            </a:r>
            <a:r>
              <a:rPr dirty="0" smtClean="0" sz="2100" spc="0">
                <a:solidFill>
                  <a:srgbClr val="FEFFFF"/>
                </a:solidFill>
                <a:latin typeface="Tahoma"/>
                <a:cs typeface="Tahoma"/>
              </a:rPr>
              <a:t>n</a:t>
            </a:r>
            <a:r>
              <a:rPr dirty="0" smtClean="0" sz="2100" spc="79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100" spc="-4">
                <a:solidFill>
                  <a:srgbClr val="FEFFFF"/>
                </a:solidFill>
                <a:latin typeface="Tahoma"/>
                <a:cs typeface="Tahoma"/>
              </a:rPr>
              <a:t>p</a:t>
            </a:r>
            <a:r>
              <a:rPr dirty="0" smtClean="0" sz="2100" spc="4">
                <a:solidFill>
                  <a:srgbClr val="FEFFFF"/>
                </a:solidFill>
                <a:latin typeface="Tahoma"/>
                <a:cs typeface="Tahoma"/>
              </a:rPr>
              <a:t>o</a:t>
            </a:r>
            <a:r>
              <a:rPr dirty="0" smtClean="0" sz="2100" spc="4">
                <a:solidFill>
                  <a:srgbClr val="FEFFFF"/>
                </a:solidFill>
                <a:latin typeface="Tahoma"/>
                <a:cs typeface="Tahoma"/>
              </a:rPr>
              <a:t>s</a:t>
            </a:r>
            <a:r>
              <a:rPr dirty="0" smtClean="0" sz="2100" spc="-4">
                <a:solidFill>
                  <a:srgbClr val="FEFFFF"/>
                </a:solidFill>
                <a:latin typeface="Tahoma"/>
                <a:cs typeface="Tahoma"/>
              </a:rPr>
              <a:t>i</a:t>
            </a:r>
            <a:r>
              <a:rPr dirty="0" smtClean="0" sz="2100" spc="0">
                <a:solidFill>
                  <a:srgbClr val="FEFFFF"/>
                </a:solidFill>
                <a:latin typeface="Tahoma"/>
                <a:cs typeface="Tahoma"/>
              </a:rPr>
              <a:t>ti</a:t>
            </a:r>
            <a:r>
              <a:rPr dirty="0" smtClean="0" sz="2100" spc="-13">
                <a:solidFill>
                  <a:srgbClr val="FEFFFF"/>
                </a:solidFill>
                <a:latin typeface="Tahoma"/>
                <a:cs typeface="Tahoma"/>
              </a:rPr>
              <a:t>v</a:t>
            </a:r>
            <a:r>
              <a:rPr dirty="0" smtClean="0" sz="2100" spc="0">
                <a:solidFill>
                  <a:srgbClr val="FEFFFF"/>
                </a:solidFill>
                <a:latin typeface="Tahoma"/>
                <a:cs typeface="Tahoma"/>
              </a:rPr>
              <a:t>e</a:t>
            </a:r>
            <a:r>
              <a:rPr dirty="0" smtClean="0" sz="2100" spc="78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100" spc="0">
                <a:solidFill>
                  <a:srgbClr val="FEFFFF"/>
                </a:solidFill>
                <a:latin typeface="Tahoma"/>
                <a:cs typeface="Tahoma"/>
              </a:rPr>
              <a:t>ce</a:t>
            </a:r>
            <a:r>
              <a:rPr dirty="0" smtClean="0" sz="2100" spc="-4">
                <a:solidFill>
                  <a:srgbClr val="FEFFFF"/>
                </a:solidFill>
                <a:latin typeface="Tahoma"/>
                <a:cs typeface="Tahoma"/>
              </a:rPr>
              <a:t>l</a:t>
            </a:r>
            <a:r>
              <a:rPr dirty="0" smtClean="0" sz="2100" spc="0">
                <a:solidFill>
                  <a:srgbClr val="FEFFFF"/>
                </a:solidFill>
                <a:latin typeface="Tahoma"/>
                <a:cs typeface="Tahoma"/>
              </a:rPr>
              <a:t>ls</a:t>
            </a:r>
            <a:r>
              <a:rPr dirty="0" smtClean="0" sz="2100" spc="-223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100" spc="0">
                <a:solidFill>
                  <a:srgbClr val="FEFFFF"/>
                </a:solidFill>
                <a:latin typeface="Tahoma"/>
                <a:cs typeface="Tahoma"/>
              </a:rPr>
              <a:t>with</a:t>
            </a:r>
            <a:r>
              <a:rPr dirty="0" smtClean="0" sz="2100" spc="-215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100" spc="-9">
                <a:solidFill>
                  <a:srgbClr val="FEFFFF"/>
                </a:solidFill>
                <a:latin typeface="Tahoma"/>
                <a:cs typeface="Tahoma"/>
              </a:rPr>
              <a:t>R</a:t>
            </a:r>
            <a:r>
              <a:rPr dirty="0" smtClean="0" sz="2100" spc="4">
                <a:solidFill>
                  <a:srgbClr val="FEFFFF"/>
                </a:solidFill>
                <a:latin typeface="Tahoma"/>
                <a:cs typeface="Tahoma"/>
              </a:rPr>
              <a:t>a</a:t>
            </a:r>
            <a:r>
              <a:rPr dirty="0" smtClean="0" sz="2100" spc="0">
                <a:solidFill>
                  <a:srgbClr val="FEFFFF"/>
                </a:solidFill>
                <a:latin typeface="Tahoma"/>
                <a:cs typeface="Tahoma"/>
              </a:rPr>
              <a:t>d</a:t>
            </a:r>
            <a:r>
              <a:rPr dirty="0" smtClean="0" sz="2100" spc="-237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100" spc="0">
                <a:solidFill>
                  <a:srgbClr val="FEFFFF"/>
                </a:solidFill>
                <a:latin typeface="Tahoma"/>
                <a:cs typeface="Tahoma"/>
              </a:rPr>
              <a:t>51</a:t>
            </a:r>
            <a:r>
              <a:rPr dirty="0" smtClean="0" sz="2100" spc="-159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100" spc="-25">
                <a:solidFill>
                  <a:srgbClr val="FEFFFF"/>
                </a:solidFill>
                <a:latin typeface="Tahoma"/>
                <a:cs typeface="Tahoma"/>
              </a:rPr>
              <a:t>f</a:t>
            </a:r>
            <a:r>
              <a:rPr dirty="0" smtClean="0" sz="2100" spc="4">
                <a:solidFill>
                  <a:srgbClr val="FEFFFF"/>
                </a:solidFill>
                <a:latin typeface="Tahoma"/>
                <a:cs typeface="Tahoma"/>
              </a:rPr>
              <a:t>o</a:t>
            </a:r>
            <a:r>
              <a:rPr dirty="0" smtClean="0" sz="2100" spc="0">
                <a:solidFill>
                  <a:srgbClr val="FEFFFF"/>
                </a:solidFill>
                <a:latin typeface="Tahoma"/>
                <a:cs typeface="Tahoma"/>
              </a:rPr>
              <a:t>ci</a:t>
            </a:r>
            <a:endParaRPr sz="21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object 24"/>
          <p:cNvSpPr/>
          <p:nvPr/>
        </p:nvSpPr>
        <p:spPr>
          <a:xfrm>
            <a:off x="0" y="0"/>
            <a:ext cx="9144000" cy="77788"/>
          </a:xfrm>
          <a:custGeom>
            <a:avLst/>
            <a:gdLst/>
            <a:ahLst/>
            <a:cxnLst/>
            <a:rect l="l" t="t" r="r" b="b"/>
            <a:pathLst>
              <a:path w="9144000" h="77788">
                <a:moveTo>
                  <a:pt x="0" y="77788"/>
                </a:moveTo>
                <a:lnTo>
                  <a:pt x="9144000" y="77788"/>
                </a:lnTo>
                <a:lnTo>
                  <a:pt x="9144000" y="0"/>
                </a:lnTo>
                <a:lnTo>
                  <a:pt x="0" y="0"/>
                </a:lnTo>
                <a:lnTo>
                  <a:pt x="0" y="777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" name="object 13"/>
          <p:cNvSpPr/>
          <p:nvPr/>
        </p:nvSpPr>
        <p:spPr>
          <a:xfrm>
            <a:off x="0" y="153988"/>
            <a:ext cx="9144000" cy="6704011"/>
          </a:xfrm>
          <a:custGeom>
            <a:avLst/>
            <a:gdLst/>
            <a:ahLst/>
            <a:cxnLst/>
            <a:rect l="l" t="t" r="r" b="b"/>
            <a:pathLst>
              <a:path w="9144000" h="6704011">
                <a:moveTo>
                  <a:pt x="0" y="6704011"/>
                </a:moveTo>
                <a:lnTo>
                  <a:pt x="9144000" y="6704011"/>
                </a:lnTo>
                <a:lnTo>
                  <a:pt x="9144000" y="0"/>
                </a:lnTo>
                <a:lnTo>
                  <a:pt x="0" y="0"/>
                </a:lnTo>
                <a:lnTo>
                  <a:pt x="0" y="670401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" name="object 14"/>
          <p:cNvSpPr/>
          <p:nvPr/>
        </p:nvSpPr>
        <p:spPr>
          <a:xfrm>
            <a:off x="7596188" y="188915"/>
            <a:ext cx="1368425" cy="647700"/>
          </a:xfrm>
          <a:custGeom>
            <a:avLst/>
            <a:gdLst/>
            <a:ahLst/>
            <a:cxnLst/>
            <a:rect l="l" t="t" r="r" b="b"/>
            <a:pathLst>
              <a:path w="1368425" h="647700">
                <a:moveTo>
                  <a:pt x="0" y="107950"/>
                </a:moveTo>
                <a:lnTo>
                  <a:pt x="0" y="540059"/>
                </a:lnTo>
                <a:lnTo>
                  <a:pt x="8569" y="581967"/>
                </a:lnTo>
                <a:lnTo>
                  <a:pt x="31721" y="616181"/>
                </a:lnTo>
                <a:lnTo>
                  <a:pt x="66000" y="639244"/>
                </a:lnTo>
                <a:lnTo>
                  <a:pt x="107950" y="647700"/>
                </a:lnTo>
                <a:lnTo>
                  <a:pt x="1260784" y="647699"/>
                </a:lnTo>
                <a:lnTo>
                  <a:pt x="1302692" y="639130"/>
                </a:lnTo>
                <a:lnTo>
                  <a:pt x="1336906" y="615978"/>
                </a:lnTo>
                <a:lnTo>
                  <a:pt x="1359969" y="581699"/>
                </a:lnTo>
                <a:lnTo>
                  <a:pt x="1368425" y="539750"/>
                </a:lnTo>
                <a:lnTo>
                  <a:pt x="1368424" y="107640"/>
                </a:lnTo>
                <a:lnTo>
                  <a:pt x="1359855" y="65726"/>
                </a:lnTo>
                <a:lnTo>
                  <a:pt x="1336703" y="31513"/>
                </a:lnTo>
                <a:lnTo>
                  <a:pt x="1302424" y="8453"/>
                </a:lnTo>
                <a:lnTo>
                  <a:pt x="1260475" y="0"/>
                </a:lnTo>
                <a:lnTo>
                  <a:pt x="107640" y="0"/>
                </a:lnTo>
                <a:lnTo>
                  <a:pt x="65732" y="8567"/>
                </a:lnTo>
                <a:lnTo>
                  <a:pt x="31518" y="31716"/>
                </a:lnTo>
                <a:lnTo>
                  <a:pt x="8455" y="65994"/>
                </a:lnTo>
                <a:lnTo>
                  <a:pt x="0" y="107950"/>
                </a:lnTo>
                <a:close/>
              </a:path>
            </a:pathLst>
          </a:custGeom>
          <a:solidFill>
            <a:srgbClr val="FE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" name="object 15"/>
          <p:cNvSpPr/>
          <p:nvPr/>
        </p:nvSpPr>
        <p:spPr>
          <a:xfrm>
            <a:off x="7658757" y="223477"/>
            <a:ext cx="1271989" cy="58157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" name="object 16"/>
          <p:cNvSpPr/>
          <p:nvPr/>
        </p:nvSpPr>
        <p:spPr>
          <a:xfrm>
            <a:off x="0" y="77788"/>
            <a:ext cx="9144000" cy="76200"/>
          </a:xfrm>
          <a:custGeom>
            <a:avLst/>
            <a:gdLst/>
            <a:ahLst/>
            <a:cxnLst/>
            <a:rect l="l" t="t" r="r" b="b"/>
            <a:pathLst>
              <a:path w="9144000" h="76200">
                <a:moveTo>
                  <a:pt x="0" y="76200"/>
                </a:moveTo>
                <a:lnTo>
                  <a:pt x="9144000" y="76200"/>
                </a:lnTo>
                <a:lnTo>
                  <a:pt x="9144000" y="0"/>
                </a:lnTo>
                <a:lnTo>
                  <a:pt x="0" y="0"/>
                </a:lnTo>
                <a:lnTo>
                  <a:pt x="0" y="76200"/>
                </a:lnTo>
                <a:close/>
              </a:path>
            </a:pathLst>
          </a:custGeom>
          <a:solidFill>
            <a:srgbClr val="5E5E5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" name="object 17"/>
          <p:cNvSpPr/>
          <p:nvPr/>
        </p:nvSpPr>
        <p:spPr>
          <a:xfrm>
            <a:off x="34925" y="6742112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 h="0">
                <a:moveTo>
                  <a:pt x="9109075" y="0"/>
                </a:moveTo>
                <a:lnTo>
                  <a:pt x="0" y="0"/>
                </a:lnTo>
              </a:path>
              <a:path w="9144000" h="0">
                <a:moveTo>
                  <a:pt x="0" y="1"/>
                </a:moveTo>
                <a:lnTo>
                  <a:pt x="9109075" y="0"/>
                </a:lnTo>
              </a:path>
            </a:pathLst>
          </a:custGeom>
          <a:ln w="76200">
            <a:solidFill>
              <a:srgbClr val="5E5E5F"/>
            </a:solidFill>
            <a:prstDash val="lgDash"/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" name="object 18"/>
          <p:cNvSpPr/>
          <p:nvPr/>
        </p:nvSpPr>
        <p:spPr>
          <a:xfrm>
            <a:off x="6443663" y="873124"/>
            <a:ext cx="2592387" cy="23479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" name="object 19"/>
          <p:cNvSpPr/>
          <p:nvPr/>
        </p:nvSpPr>
        <p:spPr>
          <a:xfrm>
            <a:off x="576263" y="3789362"/>
            <a:ext cx="2592387" cy="234791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" name="object 20"/>
          <p:cNvSpPr/>
          <p:nvPr/>
        </p:nvSpPr>
        <p:spPr>
          <a:xfrm>
            <a:off x="574675" y="873124"/>
            <a:ext cx="2592388" cy="234791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" name="object 21"/>
          <p:cNvSpPr/>
          <p:nvPr/>
        </p:nvSpPr>
        <p:spPr>
          <a:xfrm>
            <a:off x="3563938" y="3789362"/>
            <a:ext cx="2592387" cy="234791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" name="object 22"/>
          <p:cNvSpPr/>
          <p:nvPr/>
        </p:nvSpPr>
        <p:spPr>
          <a:xfrm>
            <a:off x="3563938" y="871537"/>
            <a:ext cx="2592387" cy="234791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" name="object 23"/>
          <p:cNvSpPr/>
          <p:nvPr/>
        </p:nvSpPr>
        <p:spPr>
          <a:xfrm>
            <a:off x="6443663" y="3789362"/>
            <a:ext cx="2592387" cy="234791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1610868" y="155166"/>
            <a:ext cx="2281709" cy="5328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95"/>
              </a:lnSpc>
              <a:spcBef>
                <a:spcPts val="209"/>
              </a:spcBef>
            </a:pPr>
            <a:r>
              <a:rPr dirty="0" smtClean="0" sz="4000" spc="-4">
                <a:solidFill>
                  <a:srgbClr val="FEFE00"/>
                </a:solidFill>
                <a:latin typeface="Tahoma"/>
                <a:cs typeface="Tahoma"/>
              </a:rPr>
              <a:t>X</a:t>
            </a:r>
            <a:r>
              <a:rPr dirty="0" smtClean="0" sz="4000" spc="-4">
                <a:solidFill>
                  <a:srgbClr val="FEFE00"/>
                </a:solidFill>
                <a:latin typeface="Tahoma"/>
                <a:cs typeface="Tahoma"/>
              </a:rPr>
              <a:t>e</a:t>
            </a:r>
            <a:r>
              <a:rPr dirty="0" smtClean="0" sz="4000" spc="0">
                <a:solidFill>
                  <a:srgbClr val="FEFE00"/>
                </a:solidFill>
                <a:latin typeface="Tahoma"/>
                <a:cs typeface="Tahoma"/>
              </a:rPr>
              <a:t>n</a:t>
            </a:r>
            <a:r>
              <a:rPr dirty="0" smtClean="0" sz="4000" spc="4">
                <a:solidFill>
                  <a:srgbClr val="FEFE00"/>
                </a:solidFill>
                <a:latin typeface="Tahoma"/>
                <a:cs typeface="Tahoma"/>
              </a:rPr>
              <a:t>o</a:t>
            </a:r>
            <a:r>
              <a:rPr dirty="0" smtClean="0" sz="4000" spc="-4">
                <a:solidFill>
                  <a:srgbClr val="FEFE00"/>
                </a:solidFill>
                <a:latin typeface="Tahoma"/>
                <a:cs typeface="Tahoma"/>
              </a:rPr>
              <a:t>g</a:t>
            </a:r>
            <a:r>
              <a:rPr dirty="0" smtClean="0" sz="4000" spc="0">
                <a:solidFill>
                  <a:srgbClr val="FEFE00"/>
                </a:solidFill>
                <a:latin typeface="Tahoma"/>
                <a:cs typeface="Tahoma"/>
              </a:rPr>
              <a:t>r</a:t>
            </a:r>
            <a:r>
              <a:rPr dirty="0" smtClean="0" sz="4000" spc="0">
                <a:solidFill>
                  <a:srgbClr val="FEFE00"/>
                </a:solidFill>
                <a:latin typeface="Tahoma"/>
                <a:cs typeface="Tahoma"/>
              </a:rPr>
              <a:t>a</a:t>
            </a:r>
            <a:r>
              <a:rPr dirty="0" smtClean="0" sz="4000" spc="0">
                <a:solidFill>
                  <a:srgbClr val="FEFE00"/>
                </a:solidFill>
                <a:latin typeface="Tahoma"/>
                <a:cs typeface="Tahoma"/>
              </a:rPr>
              <a:t>ft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950406" y="155166"/>
            <a:ext cx="559281" cy="5328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95"/>
              </a:lnSpc>
              <a:spcBef>
                <a:spcPts val="209"/>
              </a:spcBef>
            </a:pPr>
            <a:r>
              <a:rPr dirty="0" smtClean="0" sz="4000" spc="4">
                <a:solidFill>
                  <a:srgbClr val="FEFE00"/>
                </a:solidFill>
                <a:latin typeface="Tahoma"/>
                <a:cs typeface="Tahoma"/>
              </a:rPr>
              <a:t>6: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567516" y="155166"/>
            <a:ext cx="970350" cy="5328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95"/>
              </a:lnSpc>
              <a:spcBef>
                <a:spcPts val="209"/>
              </a:spcBef>
            </a:pPr>
            <a:r>
              <a:rPr dirty="0" smtClean="0" sz="4000" spc="4">
                <a:solidFill>
                  <a:srgbClr val="FEFE00"/>
                </a:solidFill>
                <a:latin typeface="Tahoma"/>
                <a:cs typeface="Tahoma"/>
              </a:rPr>
              <a:t>5</a:t>
            </a:r>
            <a:r>
              <a:rPr dirty="0" smtClean="0" sz="4000" spc="0">
                <a:solidFill>
                  <a:srgbClr val="FEFE00"/>
                </a:solidFill>
                <a:latin typeface="Tahoma"/>
                <a:cs typeface="Tahoma"/>
              </a:rPr>
              <a:t>Gy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596202" y="155166"/>
            <a:ext cx="844999" cy="5328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95"/>
              </a:lnSpc>
              <a:spcBef>
                <a:spcPts val="209"/>
              </a:spcBef>
            </a:pPr>
            <a:r>
              <a:rPr dirty="0" smtClean="0" sz="4000" spc="4">
                <a:solidFill>
                  <a:srgbClr val="FEFE00"/>
                </a:solidFill>
                <a:latin typeface="Tahoma"/>
                <a:cs typeface="Tahoma"/>
              </a:rPr>
              <a:t>2</a:t>
            </a:r>
            <a:r>
              <a:rPr dirty="0" smtClean="0" sz="4000" spc="0">
                <a:solidFill>
                  <a:srgbClr val="FEFE00"/>
                </a:solidFill>
                <a:latin typeface="Tahoma"/>
                <a:cs typeface="Tahoma"/>
              </a:rPr>
              <a:t>h</a:t>
            </a:r>
            <a:r>
              <a:rPr dirty="0" smtClean="0" sz="4000" spc="0">
                <a:solidFill>
                  <a:srgbClr val="FEFE00"/>
                </a:solidFill>
                <a:latin typeface="Tahoma"/>
                <a:cs typeface="Tahoma"/>
              </a:rPr>
              <a:t>r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251076" y="3337526"/>
            <a:ext cx="477113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dirty="0" smtClean="0" sz="1800" spc="-4" i="1">
                <a:solidFill>
                  <a:srgbClr val="FEFFFF"/>
                </a:solidFill>
                <a:latin typeface="Arial"/>
                <a:cs typeface="Arial"/>
              </a:rPr>
              <a:t>Rad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734108" y="3337526"/>
            <a:ext cx="312521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dirty="0" smtClean="0" sz="1800" spc="-4" i="1">
                <a:solidFill>
                  <a:srgbClr val="FEFFFF"/>
                </a:solidFill>
                <a:latin typeface="Arial"/>
                <a:cs typeface="Arial"/>
              </a:rPr>
              <a:t>51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155375" y="3348727"/>
            <a:ext cx="907567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dirty="0" smtClean="0" sz="1800" spc="4" i="1">
                <a:solidFill>
                  <a:srgbClr val="FEFFFF"/>
                </a:solidFill>
                <a:latin typeface="Arial"/>
                <a:cs typeface="Arial"/>
              </a:rPr>
              <a:t>G</a:t>
            </a:r>
            <a:r>
              <a:rPr dirty="0" smtClean="0" sz="1800" spc="-4" i="1">
                <a:solidFill>
                  <a:srgbClr val="FEFFFF"/>
                </a:solidFill>
                <a:latin typeface="Arial"/>
                <a:cs typeface="Arial"/>
              </a:rPr>
              <a:t>e</a:t>
            </a:r>
            <a:r>
              <a:rPr dirty="0" smtClean="0" sz="1800" spc="-9" i="1">
                <a:solidFill>
                  <a:srgbClr val="FEFFFF"/>
                </a:solidFill>
                <a:latin typeface="Arial"/>
                <a:cs typeface="Arial"/>
              </a:rPr>
              <a:t>m</a:t>
            </a:r>
            <a:r>
              <a:rPr dirty="0" smtClean="0" sz="1800" spc="-4" i="1">
                <a:solidFill>
                  <a:srgbClr val="FEFFFF"/>
                </a:solidFill>
                <a:latin typeface="Arial"/>
                <a:cs typeface="Arial"/>
              </a:rPr>
              <a:t>ini</a:t>
            </a:r>
            <a:r>
              <a:rPr dirty="0" smtClean="0" sz="1800" spc="0" i="1">
                <a:solidFill>
                  <a:srgbClr val="FEFFFF"/>
                </a:solidFill>
                <a:latin typeface="Arial"/>
                <a:cs typeface="Arial"/>
              </a:rPr>
              <a:t>n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489899" y="3355128"/>
            <a:ext cx="527176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dirty="0" smtClean="0" sz="1800" spc="-4" i="1">
                <a:solidFill>
                  <a:srgbClr val="FEFFFF"/>
                </a:solidFill>
                <a:latin typeface="Arial"/>
                <a:cs typeface="Arial"/>
              </a:rPr>
              <a:t>Dapi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290353" y="6136275"/>
            <a:ext cx="1772132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dirty="0" smtClean="0" sz="1800" spc="4" i="1">
                <a:solidFill>
                  <a:srgbClr val="FEFFFF"/>
                </a:solidFill>
                <a:latin typeface="Arial"/>
                <a:cs typeface="Arial"/>
              </a:rPr>
              <a:t>G</a:t>
            </a:r>
            <a:r>
              <a:rPr dirty="0" smtClean="0" sz="1800" spc="-4" i="1">
                <a:solidFill>
                  <a:srgbClr val="FEFFFF"/>
                </a:solidFill>
                <a:latin typeface="Arial"/>
                <a:cs typeface="Arial"/>
              </a:rPr>
              <a:t>e</a:t>
            </a:r>
            <a:r>
              <a:rPr dirty="0" smtClean="0" sz="1800" spc="-9" i="1">
                <a:solidFill>
                  <a:srgbClr val="FEFFFF"/>
                </a:solidFill>
                <a:latin typeface="Arial"/>
                <a:cs typeface="Arial"/>
              </a:rPr>
              <a:t>m</a:t>
            </a:r>
            <a:r>
              <a:rPr dirty="0" smtClean="0" sz="1800" spc="-4" i="1">
                <a:solidFill>
                  <a:srgbClr val="FEFFFF"/>
                </a:solidFill>
                <a:latin typeface="Arial"/>
                <a:cs typeface="Arial"/>
              </a:rPr>
              <a:t>inin</a:t>
            </a:r>
            <a:r>
              <a:rPr dirty="0" smtClean="0" sz="1800" spc="0" i="1">
                <a:solidFill>
                  <a:srgbClr val="FEFFFF"/>
                </a:solidFill>
                <a:latin typeface="Arial"/>
                <a:cs typeface="Arial"/>
              </a:rPr>
              <a:t>/</a:t>
            </a:r>
            <a:r>
              <a:rPr dirty="0" smtClean="0" sz="1800" spc="29" i="1">
                <a:solidFill>
                  <a:srgbClr val="FEFFFF"/>
                </a:solidFill>
                <a:latin typeface="Arial"/>
                <a:cs typeface="Arial"/>
              </a:rPr>
              <a:t> </a:t>
            </a:r>
            <a:r>
              <a:rPr dirty="0" smtClean="0" sz="1800" spc="-4" i="1">
                <a:solidFill>
                  <a:srgbClr val="FEFFFF"/>
                </a:solidFill>
                <a:latin typeface="Arial"/>
                <a:cs typeface="Arial"/>
              </a:rPr>
              <a:t>Ra</a:t>
            </a:r>
            <a:r>
              <a:rPr dirty="0" smtClean="0" sz="1800" spc="0" i="1">
                <a:solidFill>
                  <a:srgbClr val="FEFFFF"/>
                </a:solidFill>
                <a:latin typeface="Arial"/>
                <a:cs typeface="Arial"/>
              </a:rPr>
              <a:t>d</a:t>
            </a:r>
            <a:r>
              <a:rPr dirty="0" smtClean="0" sz="1800" spc="0" i="1">
                <a:solidFill>
                  <a:srgbClr val="FEFFFF"/>
                </a:solidFill>
                <a:latin typeface="Arial"/>
                <a:cs typeface="Arial"/>
              </a:rPr>
              <a:t> </a:t>
            </a:r>
            <a:r>
              <a:rPr dirty="0" smtClean="0" sz="1800" spc="-4" i="1">
                <a:solidFill>
                  <a:srgbClr val="FEFFFF"/>
                </a:solidFill>
                <a:latin typeface="Arial"/>
                <a:cs typeface="Arial"/>
              </a:rPr>
              <a:t>51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751003" y="6145648"/>
            <a:ext cx="2304084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dirty="0" smtClean="0" sz="1800" spc="-4" i="1">
                <a:solidFill>
                  <a:srgbClr val="FEFFFF"/>
                </a:solidFill>
                <a:latin typeface="Arial"/>
                <a:cs typeface="Arial"/>
              </a:rPr>
              <a:t>Dapi</a:t>
            </a:r>
            <a:r>
              <a:rPr dirty="0" smtClean="0" sz="1800" spc="0" i="1">
                <a:solidFill>
                  <a:srgbClr val="FEFFFF"/>
                </a:solidFill>
                <a:latin typeface="Arial"/>
                <a:cs typeface="Arial"/>
              </a:rPr>
              <a:t>/</a:t>
            </a:r>
            <a:r>
              <a:rPr dirty="0" smtClean="0" sz="1800" spc="19" i="1">
                <a:solidFill>
                  <a:srgbClr val="FEFFFF"/>
                </a:solidFill>
                <a:latin typeface="Arial"/>
                <a:cs typeface="Arial"/>
              </a:rPr>
              <a:t> </a:t>
            </a:r>
            <a:r>
              <a:rPr dirty="0" smtClean="0" sz="1800" spc="4" i="1">
                <a:solidFill>
                  <a:srgbClr val="FEFFFF"/>
                </a:solidFill>
                <a:latin typeface="Arial"/>
                <a:cs typeface="Arial"/>
              </a:rPr>
              <a:t>G</a:t>
            </a:r>
            <a:r>
              <a:rPr dirty="0" smtClean="0" sz="1800" spc="-4" i="1">
                <a:solidFill>
                  <a:srgbClr val="FEFFFF"/>
                </a:solidFill>
                <a:latin typeface="Arial"/>
                <a:cs typeface="Arial"/>
              </a:rPr>
              <a:t>e</a:t>
            </a:r>
            <a:r>
              <a:rPr dirty="0" smtClean="0" sz="1800" spc="-9" i="1">
                <a:solidFill>
                  <a:srgbClr val="FEFFFF"/>
                </a:solidFill>
                <a:latin typeface="Arial"/>
                <a:cs typeface="Arial"/>
              </a:rPr>
              <a:t>m</a:t>
            </a:r>
            <a:r>
              <a:rPr dirty="0" smtClean="0" sz="1800" spc="-4" i="1">
                <a:solidFill>
                  <a:srgbClr val="FEFFFF"/>
                </a:solidFill>
                <a:latin typeface="Arial"/>
                <a:cs typeface="Arial"/>
              </a:rPr>
              <a:t>inin</a:t>
            </a:r>
            <a:r>
              <a:rPr dirty="0" smtClean="0" sz="1800" spc="0" i="1">
                <a:solidFill>
                  <a:srgbClr val="FEFFFF"/>
                </a:solidFill>
                <a:latin typeface="Arial"/>
                <a:cs typeface="Arial"/>
              </a:rPr>
              <a:t>/</a:t>
            </a:r>
            <a:r>
              <a:rPr dirty="0" smtClean="0" sz="1800" spc="19" i="1">
                <a:solidFill>
                  <a:srgbClr val="FEFFFF"/>
                </a:solidFill>
                <a:latin typeface="Arial"/>
                <a:cs typeface="Arial"/>
              </a:rPr>
              <a:t> </a:t>
            </a:r>
            <a:r>
              <a:rPr dirty="0" smtClean="0" sz="1800" spc="-4" i="1">
                <a:solidFill>
                  <a:srgbClr val="FEFFFF"/>
                </a:solidFill>
                <a:latin typeface="Arial"/>
                <a:cs typeface="Arial"/>
              </a:rPr>
              <a:t>Rad51</a:t>
            </a:r>
            <a:endParaRPr sz="18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555154" y="6156849"/>
            <a:ext cx="1504899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dirty="0" smtClean="0" sz="1800" spc="-4" i="1">
                <a:solidFill>
                  <a:srgbClr val="FEFFFF"/>
                </a:solidFill>
                <a:latin typeface="Arial"/>
                <a:cs typeface="Arial"/>
              </a:rPr>
              <a:t>Dapi</a:t>
            </a:r>
            <a:r>
              <a:rPr dirty="0" smtClean="0" sz="1800" spc="0" i="1">
                <a:solidFill>
                  <a:srgbClr val="FEFFFF"/>
                </a:solidFill>
                <a:latin typeface="Arial"/>
                <a:cs typeface="Arial"/>
              </a:rPr>
              <a:t>/</a:t>
            </a:r>
            <a:r>
              <a:rPr dirty="0" smtClean="0" sz="1800" spc="19" i="1">
                <a:solidFill>
                  <a:srgbClr val="FEFFFF"/>
                </a:solidFill>
                <a:latin typeface="Arial"/>
                <a:cs typeface="Arial"/>
              </a:rPr>
              <a:t> </a:t>
            </a:r>
            <a:r>
              <a:rPr dirty="0" smtClean="0" sz="1800" spc="4" i="1">
                <a:solidFill>
                  <a:srgbClr val="FEFFFF"/>
                </a:solidFill>
                <a:latin typeface="Arial"/>
                <a:cs typeface="Arial"/>
              </a:rPr>
              <a:t>G</a:t>
            </a:r>
            <a:r>
              <a:rPr dirty="0" smtClean="0" sz="1800" spc="-4" i="1">
                <a:solidFill>
                  <a:srgbClr val="FEFFFF"/>
                </a:solidFill>
                <a:latin typeface="Arial"/>
                <a:cs typeface="Arial"/>
              </a:rPr>
              <a:t>e</a:t>
            </a:r>
            <a:r>
              <a:rPr dirty="0" smtClean="0" sz="1800" spc="-9" i="1">
                <a:solidFill>
                  <a:srgbClr val="FEFFFF"/>
                </a:solidFill>
                <a:latin typeface="Arial"/>
                <a:cs typeface="Arial"/>
              </a:rPr>
              <a:t>m</a:t>
            </a:r>
            <a:r>
              <a:rPr dirty="0" smtClean="0" sz="1800" spc="-4" i="1">
                <a:solidFill>
                  <a:srgbClr val="FEFFFF"/>
                </a:solidFill>
                <a:latin typeface="Arial"/>
                <a:cs typeface="Arial"/>
              </a:rPr>
              <a:t>ini</a:t>
            </a:r>
            <a:r>
              <a:rPr dirty="0" smtClean="0" sz="1800" spc="0" i="1">
                <a:solidFill>
                  <a:srgbClr val="FEFFFF"/>
                </a:solidFill>
                <a:latin typeface="Arial"/>
                <a:cs typeface="Arial"/>
              </a:rPr>
              <a:t>n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object 24"/>
          <p:cNvSpPr/>
          <p:nvPr/>
        </p:nvSpPr>
        <p:spPr>
          <a:xfrm>
            <a:off x="0" y="0"/>
            <a:ext cx="9144000" cy="77788"/>
          </a:xfrm>
          <a:custGeom>
            <a:avLst/>
            <a:gdLst/>
            <a:ahLst/>
            <a:cxnLst/>
            <a:rect l="l" t="t" r="r" b="b"/>
            <a:pathLst>
              <a:path w="9144000" h="77788">
                <a:moveTo>
                  <a:pt x="0" y="77788"/>
                </a:moveTo>
                <a:lnTo>
                  <a:pt x="9144000" y="77788"/>
                </a:lnTo>
                <a:lnTo>
                  <a:pt x="9144000" y="0"/>
                </a:lnTo>
                <a:lnTo>
                  <a:pt x="0" y="0"/>
                </a:lnTo>
                <a:lnTo>
                  <a:pt x="0" y="777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" name="object 13"/>
          <p:cNvSpPr/>
          <p:nvPr/>
        </p:nvSpPr>
        <p:spPr>
          <a:xfrm>
            <a:off x="0" y="153988"/>
            <a:ext cx="9144000" cy="6704011"/>
          </a:xfrm>
          <a:custGeom>
            <a:avLst/>
            <a:gdLst/>
            <a:ahLst/>
            <a:cxnLst/>
            <a:rect l="l" t="t" r="r" b="b"/>
            <a:pathLst>
              <a:path w="9144000" h="6704011">
                <a:moveTo>
                  <a:pt x="0" y="6704011"/>
                </a:moveTo>
                <a:lnTo>
                  <a:pt x="9144000" y="6704011"/>
                </a:lnTo>
                <a:lnTo>
                  <a:pt x="9144000" y="0"/>
                </a:lnTo>
                <a:lnTo>
                  <a:pt x="0" y="0"/>
                </a:lnTo>
                <a:lnTo>
                  <a:pt x="0" y="670401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" name="object 14"/>
          <p:cNvSpPr/>
          <p:nvPr/>
        </p:nvSpPr>
        <p:spPr>
          <a:xfrm>
            <a:off x="7596188" y="188915"/>
            <a:ext cx="1368425" cy="647700"/>
          </a:xfrm>
          <a:custGeom>
            <a:avLst/>
            <a:gdLst/>
            <a:ahLst/>
            <a:cxnLst/>
            <a:rect l="l" t="t" r="r" b="b"/>
            <a:pathLst>
              <a:path w="1368425" h="647700">
                <a:moveTo>
                  <a:pt x="0" y="107950"/>
                </a:moveTo>
                <a:lnTo>
                  <a:pt x="0" y="540059"/>
                </a:lnTo>
                <a:lnTo>
                  <a:pt x="8569" y="581967"/>
                </a:lnTo>
                <a:lnTo>
                  <a:pt x="31721" y="616181"/>
                </a:lnTo>
                <a:lnTo>
                  <a:pt x="66000" y="639244"/>
                </a:lnTo>
                <a:lnTo>
                  <a:pt x="107950" y="647700"/>
                </a:lnTo>
                <a:lnTo>
                  <a:pt x="1260784" y="647699"/>
                </a:lnTo>
                <a:lnTo>
                  <a:pt x="1302692" y="639130"/>
                </a:lnTo>
                <a:lnTo>
                  <a:pt x="1336906" y="615978"/>
                </a:lnTo>
                <a:lnTo>
                  <a:pt x="1359969" y="581699"/>
                </a:lnTo>
                <a:lnTo>
                  <a:pt x="1368425" y="539750"/>
                </a:lnTo>
                <a:lnTo>
                  <a:pt x="1368424" y="107640"/>
                </a:lnTo>
                <a:lnTo>
                  <a:pt x="1359855" y="65726"/>
                </a:lnTo>
                <a:lnTo>
                  <a:pt x="1336703" y="31513"/>
                </a:lnTo>
                <a:lnTo>
                  <a:pt x="1302424" y="8453"/>
                </a:lnTo>
                <a:lnTo>
                  <a:pt x="1260475" y="0"/>
                </a:lnTo>
                <a:lnTo>
                  <a:pt x="107640" y="0"/>
                </a:lnTo>
                <a:lnTo>
                  <a:pt x="65732" y="8567"/>
                </a:lnTo>
                <a:lnTo>
                  <a:pt x="31518" y="31716"/>
                </a:lnTo>
                <a:lnTo>
                  <a:pt x="8455" y="65994"/>
                </a:lnTo>
                <a:lnTo>
                  <a:pt x="0" y="107950"/>
                </a:lnTo>
                <a:close/>
              </a:path>
            </a:pathLst>
          </a:custGeom>
          <a:solidFill>
            <a:srgbClr val="FE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" name="object 15"/>
          <p:cNvSpPr/>
          <p:nvPr/>
        </p:nvSpPr>
        <p:spPr>
          <a:xfrm>
            <a:off x="7658757" y="223477"/>
            <a:ext cx="1271989" cy="58157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" name="object 16"/>
          <p:cNvSpPr/>
          <p:nvPr/>
        </p:nvSpPr>
        <p:spPr>
          <a:xfrm>
            <a:off x="0" y="77788"/>
            <a:ext cx="9144000" cy="76200"/>
          </a:xfrm>
          <a:custGeom>
            <a:avLst/>
            <a:gdLst/>
            <a:ahLst/>
            <a:cxnLst/>
            <a:rect l="l" t="t" r="r" b="b"/>
            <a:pathLst>
              <a:path w="9144000" h="76200">
                <a:moveTo>
                  <a:pt x="0" y="76200"/>
                </a:moveTo>
                <a:lnTo>
                  <a:pt x="9144000" y="76200"/>
                </a:lnTo>
                <a:lnTo>
                  <a:pt x="9144000" y="0"/>
                </a:lnTo>
                <a:lnTo>
                  <a:pt x="0" y="0"/>
                </a:lnTo>
                <a:lnTo>
                  <a:pt x="0" y="76200"/>
                </a:lnTo>
                <a:close/>
              </a:path>
            </a:pathLst>
          </a:custGeom>
          <a:solidFill>
            <a:srgbClr val="5E5E5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" name="object 17"/>
          <p:cNvSpPr/>
          <p:nvPr/>
        </p:nvSpPr>
        <p:spPr>
          <a:xfrm>
            <a:off x="34925" y="6742112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 h="0">
                <a:moveTo>
                  <a:pt x="9109075" y="0"/>
                </a:moveTo>
                <a:lnTo>
                  <a:pt x="0" y="0"/>
                </a:lnTo>
              </a:path>
              <a:path w="9144000" h="0">
                <a:moveTo>
                  <a:pt x="0" y="1"/>
                </a:moveTo>
                <a:lnTo>
                  <a:pt x="9109075" y="0"/>
                </a:lnTo>
              </a:path>
            </a:pathLst>
          </a:custGeom>
          <a:ln w="76200">
            <a:solidFill>
              <a:srgbClr val="5E5E5F"/>
            </a:solidFill>
            <a:prstDash val="lgDash"/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" name="object 18"/>
          <p:cNvSpPr/>
          <p:nvPr/>
        </p:nvSpPr>
        <p:spPr>
          <a:xfrm>
            <a:off x="6264274" y="852487"/>
            <a:ext cx="2663824" cy="24876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" name="object 19"/>
          <p:cNvSpPr/>
          <p:nvPr/>
        </p:nvSpPr>
        <p:spPr>
          <a:xfrm>
            <a:off x="395287" y="3752850"/>
            <a:ext cx="2663824" cy="248761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" name="object 20"/>
          <p:cNvSpPr/>
          <p:nvPr/>
        </p:nvSpPr>
        <p:spPr>
          <a:xfrm>
            <a:off x="395287" y="852487"/>
            <a:ext cx="2663824" cy="248761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" name="object 21"/>
          <p:cNvSpPr/>
          <p:nvPr/>
        </p:nvSpPr>
        <p:spPr>
          <a:xfrm>
            <a:off x="3348037" y="3752850"/>
            <a:ext cx="2663824" cy="248761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" name="object 22"/>
          <p:cNvSpPr/>
          <p:nvPr/>
        </p:nvSpPr>
        <p:spPr>
          <a:xfrm>
            <a:off x="3348037" y="854074"/>
            <a:ext cx="2663824" cy="248761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" name="object 23"/>
          <p:cNvSpPr/>
          <p:nvPr/>
        </p:nvSpPr>
        <p:spPr>
          <a:xfrm>
            <a:off x="6264274" y="3752850"/>
            <a:ext cx="2663824" cy="248761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1625155" y="155166"/>
            <a:ext cx="2281709" cy="5328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95"/>
              </a:lnSpc>
              <a:spcBef>
                <a:spcPts val="209"/>
              </a:spcBef>
            </a:pPr>
            <a:r>
              <a:rPr dirty="0" smtClean="0" sz="4000" spc="-4">
                <a:solidFill>
                  <a:srgbClr val="FEFE00"/>
                </a:solidFill>
                <a:latin typeface="Tahoma"/>
                <a:cs typeface="Tahoma"/>
              </a:rPr>
              <a:t>X</a:t>
            </a:r>
            <a:r>
              <a:rPr dirty="0" smtClean="0" sz="4000" spc="-4">
                <a:solidFill>
                  <a:srgbClr val="FEFE00"/>
                </a:solidFill>
                <a:latin typeface="Tahoma"/>
                <a:cs typeface="Tahoma"/>
              </a:rPr>
              <a:t>e</a:t>
            </a:r>
            <a:r>
              <a:rPr dirty="0" smtClean="0" sz="4000" spc="0">
                <a:solidFill>
                  <a:srgbClr val="FEFE00"/>
                </a:solidFill>
                <a:latin typeface="Tahoma"/>
                <a:cs typeface="Tahoma"/>
              </a:rPr>
              <a:t>n</a:t>
            </a:r>
            <a:r>
              <a:rPr dirty="0" smtClean="0" sz="4000" spc="4">
                <a:solidFill>
                  <a:srgbClr val="FEFE00"/>
                </a:solidFill>
                <a:latin typeface="Tahoma"/>
                <a:cs typeface="Tahoma"/>
              </a:rPr>
              <a:t>o</a:t>
            </a:r>
            <a:r>
              <a:rPr dirty="0" smtClean="0" sz="4000" spc="-4">
                <a:solidFill>
                  <a:srgbClr val="FEFE00"/>
                </a:solidFill>
                <a:latin typeface="Tahoma"/>
                <a:cs typeface="Tahoma"/>
              </a:rPr>
              <a:t>g</a:t>
            </a:r>
            <a:r>
              <a:rPr dirty="0" smtClean="0" sz="4000" spc="0">
                <a:solidFill>
                  <a:srgbClr val="FEFE00"/>
                </a:solidFill>
                <a:latin typeface="Tahoma"/>
                <a:cs typeface="Tahoma"/>
              </a:rPr>
              <a:t>r</a:t>
            </a:r>
            <a:r>
              <a:rPr dirty="0" smtClean="0" sz="4000" spc="0">
                <a:solidFill>
                  <a:srgbClr val="FEFE00"/>
                </a:solidFill>
                <a:latin typeface="Tahoma"/>
                <a:cs typeface="Tahoma"/>
              </a:rPr>
              <a:t>a</a:t>
            </a:r>
            <a:r>
              <a:rPr dirty="0" smtClean="0" sz="4000" spc="0">
                <a:solidFill>
                  <a:srgbClr val="FEFE00"/>
                </a:solidFill>
                <a:latin typeface="Tahoma"/>
                <a:cs typeface="Tahoma"/>
              </a:rPr>
              <a:t>ft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964693" y="155166"/>
            <a:ext cx="559281" cy="5328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95"/>
              </a:lnSpc>
              <a:spcBef>
                <a:spcPts val="209"/>
              </a:spcBef>
            </a:pPr>
            <a:r>
              <a:rPr dirty="0" smtClean="0" sz="4000" spc="4">
                <a:solidFill>
                  <a:srgbClr val="FEFE00"/>
                </a:solidFill>
                <a:latin typeface="Tahoma"/>
                <a:cs typeface="Tahoma"/>
              </a:rPr>
              <a:t>2: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581803" y="155166"/>
            <a:ext cx="970350" cy="5328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95"/>
              </a:lnSpc>
              <a:spcBef>
                <a:spcPts val="209"/>
              </a:spcBef>
            </a:pPr>
            <a:r>
              <a:rPr dirty="0" smtClean="0" sz="4000" spc="4">
                <a:solidFill>
                  <a:srgbClr val="FEFE00"/>
                </a:solidFill>
                <a:latin typeface="Tahoma"/>
                <a:cs typeface="Tahoma"/>
              </a:rPr>
              <a:t>5</a:t>
            </a:r>
            <a:r>
              <a:rPr dirty="0" smtClean="0" sz="4000" spc="0">
                <a:solidFill>
                  <a:srgbClr val="FEFE00"/>
                </a:solidFill>
                <a:latin typeface="Tahoma"/>
                <a:cs typeface="Tahoma"/>
              </a:rPr>
              <a:t>Gy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610490" y="155166"/>
            <a:ext cx="844999" cy="5328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95"/>
              </a:lnSpc>
              <a:spcBef>
                <a:spcPts val="209"/>
              </a:spcBef>
            </a:pPr>
            <a:r>
              <a:rPr dirty="0" smtClean="0" sz="4000" spc="4">
                <a:solidFill>
                  <a:srgbClr val="FEFE00"/>
                </a:solidFill>
                <a:latin typeface="Tahoma"/>
                <a:cs typeface="Tahoma"/>
              </a:rPr>
              <a:t>2</a:t>
            </a:r>
            <a:r>
              <a:rPr dirty="0" smtClean="0" sz="4000" spc="0">
                <a:solidFill>
                  <a:srgbClr val="FEFE00"/>
                </a:solidFill>
                <a:latin typeface="Tahoma"/>
                <a:cs typeface="Tahoma"/>
              </a:rPr>
              <a:t>h</a:t>
            </a:r>
            <a:r>
              <a:rPr dirty="0" smtClean="0" sz="4000" spc="0">
                <a:solidFill>
                  <a:srgbClr val="FEFE00"/>
                </a:solidFill>
                <a:latin typeface="Tahoma"/>
                <a:cs typeface="Tahoma"/>
              </a:rPr>
              <a:t>r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490152" y="3348473"/>
            <a:ext cx="527176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dirty="0" smtClean="0" sz="1800" spc="-4" i="1">
                <a:solidFill>
                  <a:srgbClr val="FEFFFF"/>
                </a:solidFill>
                <a:latin typeface="Arial"/>
                <a:cs typeface="Arial"/>
              </a:rPr>
              <a:t>Dapi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053901" y="3354645"/>
            <a:ext cx="907567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dirty="0" smtClean="0" sz="1800" spc="4" i="1">
                <a:solidFill>
                  <a:srgbClr val="FEFFFF"/>
                </a:solidFill>
                <a:latin typeface="Arial"/>
                <a:cs typeface="Arial"/>
              </a:rPr>
              <a:t>G</a:t>
            </a:r>
            <a:r>
              <a:rPr dirty="0" smtClean="0" sz="1800" spc="-4" i="1">
                <a:solidFill>
                  <a:srgbClr val="FEFFFF"/>
                </a:solidFill>
                <a:latin typeface="Arial"/>
                <a:cs typeface="Arial"/>
              </a:rPr>
              <a:t>e</a:t>
            </a:r>
            <a:r>
              <a:rPr dirty="0" smtClean="0" sz="1800" spc="-9" i="1">
                <a:solidFill>
                  <a:srgbClr val="FEFFFF"/>
                </a:solidFill>
                <a:latin typeface="Arial"/>
                <a:cs typeface="Arial"/>
              </a:rPr>
              <a:t>m</a:t>
            </a:r>
            <a:r>
              <a:rPr dirty="0" smtClean="0" sz="1800" spc="-4" i="1">
                <a:solidFill>
                  <a:srgbClr val="FEFFFF"/>
                </a:solidFill>
                <a:latin typeface="Arial"/>
                <a:cs typeface="Arial"/>
              </a:rPr>
              <a:t>ini</a:t>
            </a:r>
            <a:r>
              <a:rPr dirty="0" smtClean="0" sz="1800" spc="0" i="1">
                <a:solidFill>
                  <a:srgbClr val="FEFFFF"/>
                </a:solidFill>
                <a:latin typeface="Arial"/>
                <a:cs typeface="Arial"/>
              </a:rPr>
              <a:t>n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179777" y="3354645"/>
            <a:ext cx="477113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dirty="0" smtClean="0" sz="1800" spc="-4" i="1">
                <a:solidFill>
                  <a:srgbClr val="FEFFFF"/>
                </a:solidFill>
                <a:latin typeface="Arial"/>
                <a:cs typeface="Arial"/>
              </a:rPr>
              <a:t>Rad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662809" y="3354645"/>
            <a:ext cx="312521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dirty="0" smtClean="0" sz="1800" spc="-4" i="1">
                <a:solidFill>
                  <a:srgbClr val="FEFFFF"/>
                </a:solidFill>
                <a:latin typeface="Arial"/>
                <a:cs typeface="Arial"/>
              </a:rPr>
              <a:t>51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528203" y="6278896"/>
            <a:ext cx="1504899" cy="2539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dirty="0" smtClean="0" sz="1800" spc="-4" i="1">
                <a:solidFill>
                  <a:srgbClr val="FEFFFF"/>
                </a:solidFill>
                <a:latin typeface="Arial"/>
                <a:cs typeface="Arial"/>
              </a:rPr>
              <a:t>Dapi</a:t>
            </a:r>
            <a:r>
              <a:rPr dirty="0" smtClean="0" sz="1800" spc="0" i="1">
                <a:solidFill>
                  <a:srgbClr val="FEFFFF"/>
                </a:solidFill>
                <a:latin typeface="Arial"/>
                <a:cs typeface="Arial"/>
              </a:rPr>
              <a:t>/</a:t>
            </a:r>
            <a:r>
              <a:rPr dirty="0" smtClean="0" sz="1800" spc="19" i="1">
                <a:solidFill>
                  <a:srgbClr val="FEFFFF"/>
                </a:solidFill>
                <a:latin typeface="Arial"/>
                <a:cs typeface="Arial"/>
              </a:rPr>
              <a:t> </a:t>
            </a:r>
            <a:r>
              <a:rPr dirty="0" smtClean="0" sz="1800" spc="4" i="1">
                <a:solidFill>
                  <a:srgbClr val="FEFFFF"/>
                </a:solidFill>
                <a:latin typeface="Arial"/>
                <a:cs typeface="Arial"/>
              </a:rPr>
              <a:t>G</a:t>
            </a:r>
            <a:r>
              <a:rPr dirty="0" smtClean="0" sz="1800" spc="-4" i="1">
                <a:solidFill>
                  <a:srgbClr val="FEFFFF"/>
                </a:solidFill>
                <a:latin typeface="Arial"/>
                <a:cs typeface="Arial"/>
              </a:rPr>
              <a:t>e</a:t>
            </a:r>
            <a:r>
              <a:rPr dirty="0" smtClean="0" sz="1800" spc="-9" i="1">
                <a:solidFill>
                  <a:srgbClr val="FEFFFF"/>
                </a:solidFill>
                <a:latin typeface="Arial"/>
                <a:cs typeface="Arial"/>
              </a:rPr>
              <a:t>m</a:t>
            </a:r>
            <a:r>
              <a:rPr dirty="0" smtClean="0" sz="1800" spc="-4" i="1">
                <a:solidFill>
                  <a:srgbClr val="FEFFFF"/>
                </a:solidFill>
                <a:latin typeface="Arial"/>
                <a:cs typeface="Arial"/>
              </a:rPr>
              <a:t>ini</a:t>
            </a:r>
            <a:r>
              <a:rPr dirty="0" smtClean="0" sz="1800" spc="0" i="1">
                <a:solidFill>
                  <a:srgbClr val="FEFFFF"/>
                </a:solidFill>
                <a:latin typeface="Arial"/>
                <a:cs typeface="Arial"/>
              </a:rPr>
              <a:t>n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219054" y="6278896"/>
            <a:ext cx="1772132" cy="2539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dirty="0" smtClean="0" sz="1800" spc="4" i="1">
                <a:solidFill>
                  <a:srgbClr val="FEFFFF"/>
                </a:solidFill>
                <a:latin typeface="Arial"/>
                <a:cs typeface="Arial"/>
              </a:rPr>
              <a:t>G</a:t>
            </a:r>
            <a:r>
              <a:rPr dirty="0" smtClean="0" sz="1800" spc="-4" i="1">
                <a:solidFill>
                  <a:srgbClr val="FEFFFF"/>
                </a:solidFill>
                <a:latin typeface="Arial"/>
                <a:cs typeface="Arial"/>
              </a:rPr>
              <a:t>e</a:t>
            </a:r>
            <a:r>
              <a:rPr dirty="0" smtClean="0" sz="1800" spc="-9" i="1">
                <a:solidFill>
                  <a:srgbClr val="FEFFFF"/>
                </a:solidFill>
                <a:latin typeface="Arial"/>
                <a:cs typeface="Arial"/>
              </a:rPr>
              <a:t>m</a:t>
            </a:r>
            <a:r>
              <a:rPr dirty="0" smtClean="0" sz="1800" spc="-4" i="1">
                <a:solidFill>
                  <a:srgbClr val="FEFFFF"/>
                </a:solidFill>
                <a:latin typeface="Arial"/>
                <a:cs typeface="Arial"/>
              </a:rPr>
              <a:t>inin</a:t>
            </a:r>
            <a:r>
              <a:rPr dirty="0" smtClean="0" sz="1800" spc="0" i="1">
                <a:solidFill>
                  <a:srgbClr val="FEFFFF"/>
                </a:solidFill>
                <a:latin typeface="Arial"/>
                <a:cs typeface="Arial"/>
              </a:rPr>
              <a:t>/</a:t>
            </a:r>
            <a:r>
              <a:rPr dirty="0" smtClean="0" sz="1800" spc="29" i="1">
                <a:solidFill>
                  <a:srgbClr val="FEFFFF"/>
                </a:solidFill>
                <a:latin typeface="Arial"/>
                <a:cs typeface="Arial"/>
              </a:rPr>
              <a:t> </a:t>
            </a:r>
            <a:r>
              <a:rPr dirty="0" smtClean="0" sz="1800" spc="-4" i="1">
                <a:solidFill>
                  <a:srgbClr val="FEFFFF"/>
                </a:solidFill>
                <a:latin typeface="Arial"/>
                <a:cs typeface="Arial"/>
              </a:rPr>
              <a:t>Ra</a:t>
            </a:r>
            <a:r>
              <a:rPr dirty="0" smtClean="0" sz="1800" spc="0" i="1">
                <a:solidFill>
                  <a:srgbClr val="FEFFFF"/>
                </a:solidFill>
                <a:latin typeface="Arial"/>
                <a:cs typeface="Arial"/>
              </a:rPr>
              <a:t>d</a:t>
            </a:r>
            <a:r>
              <a:rPr dirty="0" smtClean="0" sz="1800" spc="0" i="1">
                <a:solidFill>
                  <a:srgbClr val="FEFFFF"/>
                </a:solidFill>
                <a:latin typeface="Arial"/>
                <a:cs typeface="Arial"/>
              </a:rPr>
              <a:t> </a:t>
            </a:r>
            <a:r>
              <a:rPr dirty="0" smtClean="0" sz="1800" spc="-4" i="1">
                <a:solidFill>
                  <a:srgbClr val="FEFFFF"/>
                </a:solidFill>
                <a:latin typeface="Arial"/>
                <a:cs typeface="Arial"/>
              </a:rPr>
              <a:t>51</a:t>
            </a:r>
            <a:endParaRPr sz="18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6666903" y="6278896"/>
            <a:ext cx="2304084" cy="2539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dirty="0" smtClean="0" sz="1800" spc="-4" i="1">
                <a:solidFill>
                  <a:srgbClr val="FEFFFF"/>
                </a:solidFill>
                <a:latin typeface="Arial"/>
                <a:cs typeface="Arial"/>
              </a:rPr>
              <a:t>Dapi</a:t>
            </a:r>
            <a:r>
              <a:rPr dirty="0" smtClean="0" sz="1800" spc="0" i="1">
                <a:solidFill>
                  <a:srgbClr val="FEFFFF"/>
                </a:solidFill>
                <a:latin typeface="Arial"/>
                <a:cs typeface="Arial"/>
              </a:rPr>
              <a:t>/</a:t>
            </a:r>
            <a:r>
              <a:rPr dirty="0" smtClean="0" sz="1800" spc="19" i="1">
                <a:solidFill>
                  <a:srgbClr val="FEFFFF"/>
                </a:solidFill>
                <a:latin typeface="Arial"/>
                <a:cs typeface="Arial"/>
              </a:rPr>
              <a:t> </a:t>
            </a:r>
            <a:r>
              <a:rPr dirty="0" smtClean="0" sz="1800" spc="4" i="1">
                <a:solidFill>
                  <a:srgbClr val="FEFFFF"/>
                </a:solidFill>
                <a:latin typeface="Arial"/>
                <a:cs typeface="Arial"/>
              </a:rPr>
              <a:t>G</a:t>
            </a:r>
            <a:r>
              <a:rPr dirty="0" smtClean="0" sz="1800" spc="-4" i="1">
                <a:solidFill>
                  <a:srgbClr val="FEFFFF"/>
                </a:solidFill>
                <a:latin typeface="Arial"/>
                <a:cs typeface="Arial"/>
              </a:rPr>
              <a:t>e</a:t>
            </a:r>
            <a:r>
              <a:rPr dirty="0" smtClean="0" sz="1800" spc="-9" i="1">
                <a:solidFill>
                  <a:srgbClr val="FEFFFF"/>
                </a:solidFill>
                <a:latin typeface="Arial"/>
                <a:cs typeface="Arial"/>
              </a:rPr>
              <a:t>m</a:t>
            </a:r>
            <a:r>
              <a:rPr dirty="0" smtClean="0" sz="1800" spc="-4" i="1">
                <a:solidFill>
                  <a:srgbClr val="FEFFFF"/>
                </a:solidFill>
                <a:latin typeface="Arial"/>
                <a:cs typeface="Arial"/>
              </a:rPr>
              <a:t>inin</a:t>
            </a:r>
            <a:r>
              <a:rPr dirty="0" smtClean="0" sz="1800" spc="0" i="1">
                <a:solidFill>
                  <a:srgbClr val="FEFFFF"/>
                </a:solidFill>
                <a:latin typeface="Arial"/>
                <a:cs typeface="Arial"/>
              </a:rPr>
              <a:t>/</a:t>
            </a:r>
            <a:r>
              <a:rPr dirty="0" smtClean="0" sz="1800" spc="19" i="1">
                <a:solidFill>
                  <a:srgbClr val="FEFFFF"/>
                </a:solidFill>
                <a:latin typeface="Arial"/>
                <a:cs typeface="Arial"/>
              </a:rPr>
              <a:t> </a:t>
            </a:r>
            <a:r>
              <a:rPr dirty="0" smtClean="0" sz="1800" spc="-4" i="1">
                <a:solidFill>
                  <a:srgbClr val="FEFFFF"/>
                </a:solidFill>
                <a:latin typeface="Arial"/>
                <a:cs typeface="Arial"/>
              </a:rPr>
              <a:t>Rad51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object 151"/>
          <p:cNvSpPr/>
          <p:nvPr/>
        </p:nvSpPr>
        <p:spPr>
          <a:xfrm>
            <a:off x="0" y="0"/>
            <a:ext cx="9144000" cy="77788"/>
          </a:xfrm>
          <a:custGeom>
            <a:avLst/>
            <a:gdLst/>
            <a:ahLst/>
            <a:cxnLst/>
            <a:rect l="l" t="t" r="r" b="b"/>
            <a:pathLst>
              <a:path w="9144000" h="77788">
                <a:moveTo>
                  <a:pt x="0" y="77788"/>
                </a:moveTo>
                <a:lnTo>
                  <a:pt x="9144000" y="77788"/>
                </a:lnTo>
                <a:lnTo>
                  <a:pt x="9144000" y="0"/>
                </a:lnTo>
                <a:lnTo>
                  <a:pt x="0" y="0"/>
                </a:lnTo>
                <a:lnTo>
                  <a:pt x="0" y="777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6" name="object 86"/>
          <p:cNvSpPr/>
          <p:nvPr/>
        </p:nvSpPr>
        <p:spPr>
          <a:xfrm>
            <a:off x="0" y="153988"/>
            <a:ext cx="9144000" cy="6704011"/>
          </a:xfrm>
          <a:custGeom>
            <a:avLst/>
            <a:gdLst/>
            <a:ahLst/>
            <a:cxnLst/>
            <a:rect l="l" t="t" r="r" b="b"/>
            <a:pathLst>
              <a:path w="9144000" h="6704011">
                <a:moveTo>
                  <a:pt x="0" y="6704011"/>
                </a:moveTo>
                <a:lnTo>
                  <a:pt x="9144000" y="6704011"/>
                </a:lnTo>
                <a:lnTo>
                  <a:pt x="9144000" y="0"/>
                </a:lnTo>
                <a:lnTo>
                  <a:pt x="0" y="0"/>
                </a:lnTo>
                <a:lnTo>
                  <a:pt x="0" y="670401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7" name="object 87"/>
          <p:cNvSpPr/>
          <p:nvPr/>
        </p:nvSpPr>
        <p:spPr>
          <a:xfrm>
            <a:off x="7596188" y="188915"/>
            <a:ext cx="1368425" cy="647700"/>
          </a:xfrm>
          <a:custGeom>
            <a:avLst/>
            <a:gdLst/>
            <a:ahLst/>
            <a:cxnLst/>
            <a:rect l="l" t="t" r="r" b="b"/>
            <a:pathLst>
              <a:path w="1368425" h="647700">
                <a:moveTo>
                  <a:pt x="0" y="107950"/>
                </a:moveTo>
                <a:lnTo>
                  <a:pt x="0" y="540059"/>
                </a:lnTo>
                <a:lnTo>
                  <a:pt x="8569" y="581967"/>
                </a:lnTo>
                <a:lnTo>
                  <a:pt x="31721" y="616181"/>
                </a:lnTo>
                <a:lnTo>
                  <a:pt x="66000" y="639244"/>
                </a:lnTo>
                <a:lnTo>
                  <a:pt x="107950" y="647700"/>
                </a:lnTo>
                <a:lnTo>
                  <a:pt x="1260784" y="647699"/>
                </a:lnTo>
                <a:lnTo>
                  <a:pt x="1302692" y="639130"/>
                </a:lnTo>
                <a:lnTo>
                  <a:pt x="1336906" y="615978"/>
                </a:lnTo>
                <a:lnTo>
                  <a:pt x="1359969" y="581699"/>
                </a:lnTo>
                <a:lnTo>
                  <a:pt x="1368425" y="539750"/>
                </a:lnTo>
                <a:lnTo>
                  <a:pt x="1368424" y="107640"/>
                </a:lnTo>
                <a:lnTo>
                  <a:pt x="1359855" y="65726"/>
                </a:lnTo>
                <a:lnTo>
                  <a:pt x="1336703" y="31513"/>
                </a:lnTo>
                <a:lnTo>
                  <a:pt x="1302424" y="8453"/>
                </a:lnTo>
                <a:lnTo>
                  <a:pt x="1260475" y="0"/>
                </a:lnTo>
                <a:lnTo>
                  <a:pt x="107640" y="0"/>
                </a:lnTo>
                <a:lnTo>
                  <a:pt x="65732" y="8567"/>
                </a:lnTo>
                <a:lnTo>
                  <a:pt x="31518" y="31716"/>
                </a:lnTo>
                <a:lnTo>
                  <a:pt x="8455" y="65994"/>
                </a:lnTo>
                <a:lnTo>
                  <a:pt x="0" y="107950"/>
                </a:lnTo>
                <a:close/>
              </a:path>
            </a:pathLst>
          </a:custGeom>
          <a:solidFill>
            <a:srgbClr val="FE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8" name="object 88"/>
          <p:cNvSpPr/>
          <p:nvPr/>
        </p:nvSpPr>
        <p:spPr>
          <a:xfrm>
            <a:off x="7658757" y="223477"/>
            <a:ext cx="1271989" cy="58157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9" name="object 89"/>
          <p:cNvSpPr/>
          <p:nvPr/>
        </p:nvSpPr>
        <p:spPr>
          <a:xfrm>
            <a:off x="0" y="77788"/>
            <a:ext cx="9144000" cy="76200"/>
          </a:xfrm>
          <a:custGeom>
            <a:avLst/>
            <a:gdLst/>
            <a:ahLst/>
            <a:cxnLst/>
            <a:rect l="l" t="t" r="r" b="b"/>
            <a:pathLst>
              <a:path w="9144000" h="76200">
                <a:moveTo>
                  <a:pt x="0" y="76200"/>
                </a:moveTo>
                <a:lnTo>
                  <a:pt x="9144000" y="76200"/>
                </a:lnTo>
                <a:lnTo>
                  <a:pt x="9144000" y="0"/>
                </a:lnTo>
                <a:lnTo>
                  <a:pt x="0" y="0"/>
                </a:lnTo>
                <a:lnTo>
                  <a:pt x="0" y="76200"/>
                </a:lnTo>
                <a:close/>
              </a:path>
            </a:pathLst>
          </a:custGeom>
          <a:solidFill>
            <a:srgbClr val="5E5E5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0" name="object 90"/>
          <p:cNvSpPr/>
          <p:nvPr/>
        </p:nvSpPr>
        <p:spPr>
          <a:xfrm>
            <a:off x="36512" y="6742112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 h="0">
                <a:moveTo>
                  <a:pt x="9107487" y="0"/>
                </a:moveTo>
                <a:lnTo>
                  <a:pt x="0" y="0"/>
                </a:lnTo>
              </a:path>
              <a:path w="9144000" h="0">
                <a:moveTo>
                  <a:pt x="0" y="1"/>
                </a:moveTo>
                <a:lnTo>
                  <a:pt x="9107487" y="0"/>
                </a:lnTo>
              </a:path>
            </a:pathLst>
          </a:custGeom>
          <a:ln w="76200">
            <a:solidFill>
              <a:srgbClr val="5E5E5F"/>
            </a:solidFill>
            <a:prstDash val="lgDash"/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1" name="object 91"/>
          <p:cNvSpPr/>
          <p:nvPr/>
        </p:nvSpPr>
        <p:spPr>
          <a:xfrm>
            <a:off x="223990" y="1336755"/>
            <a:ext cx="8857571" cy="3767588"/>
          </a:xfrm>
          <a:custGeom>
            <a:avLst/>
            <a:gdLst/>
            <a:ahLst/>
            <a:cxnLst/>
            <a:rect l="l" t="t" r="r" b="b"/>
            <a:pathLst>
              <a:path w="8857571" h="3767588">
                <a:moveTo>
                  <a:pt x="0" y="0"/>
                </a:moveTo>
                <a:lnTo>
                  <a:pt x="8857571" y="0"/>
                </a:lnTo>
                <a:lnTo>
                  <a:pt x="8857571" y="3767588"/>
                </a:lnTo>
                <a:lnTo>
                  <a:pt x="0" y="3767588"/>
                </a:lnTo>
                <a:lnTo>
                  <a:pt x="0" y="0"/>
                </a:lnTo>
                <a:close/>
              </a:path>
            </a:pathLst>
          </a:custGeom>
          <a:solidFill>
            <a:srgbClr val="FE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2" name="object 92"/>
          <p:cNvSpPr/>
          <p:nvPr/>
        </p:nvSpPr>
        <p:spPr>
          <a:xfrm>
            <a:off x="901911" y="1791012"/>
            <a:ext cx="6850577" cy="2146536"/>
          </a:xfrm>
          <a:custGeom>
            <a:avLst/>
            <a:gdLst/>
            <a:ahLst/>
            <a:cxnLst/>
            <a:rect l="l" t="t" r="r" b="b"/>
            <a:pathLst>
              <a:path w="6850577" h="2146536">
                <a:moveTo>
                  <a:pt x="0" y="0"/>
                </a:moveTo>
                <a:lnTo>
                  <a:pt x="6850577" y="0"/>
                </a:lnTo>
                <a:lnTo>
                  <a:pt x="6850577" y="2146536"/>
                </a:lnTo>
                <a:lnTo>
                  <a:pt x="0" y="2146536"/>
                </a:lnTo>
                <a:lnTo>
                  <a:pt x="0" y="0"/>
                </a:lnTo>
                <a:close/>
              </a:path>
            </a:pathLst>
          </a:custGeom>
          <a:solidFill>
            <a:srgbClr val="FE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3" name="object 93"/>
          <p:cNvSpPr/>
          <p:nvPr/>
        </p:nvSpPr>
        <p:spPr>
          <a:xfrm>
            <a:off x="7618679" y="3723785"/>
            <a:ext cx="133797" cy="0"/>
          </a:xfrm>
          <a:custGeom>
            <a:avLst/>
            <a:gdLst/>
            <a:ahLst/>
            <a:cxnLst/>
            <a:rect l="l" t="t" r="r" b="b"/>
            <a:pathLst>
              <a:path w="133797" h="0">
                <a:moveTo>
                  <a:pt x="0" y="0"/>
                </a:moveTo>
                <a:lnTo>
                  <a:pt x="133797" y="0"/>
                </a:lnTo>
              </a:path>
            </a:pathLst>
          </a:custGeom>
          <a:ln w="0">
            <a:solidFill>
              <a:srgbClr val="FE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4" name="object 94"/>
          <p:cNvSpPr/>
          <p:nvPr/>
        </p:nvSpPr>
        <p:spPr>
          <a:xfrm>
            <a:off x="7190519" y="3723785"/>
            <a:ext cx="258680" cy="0"/>
          </a:xfrm>
          <a:custGeom>
            <a:avLst/>
            <a:gdLst/>
            <a:ahLst/>
            <a:cxnLst/>
            <a:rect l="l" t="t" r="r" b="b"/>
            <a:pathLst>
              <a:path w="258680" h="0">
                <a:moveTo>
                  <a:pt x="0" y="0"/>
                </a:moveTo>
                <a:lnTo>
                  <a:pt x="258680" y="0"/>
                </a:lnTo>
              </a:path>
            </a:pathLst>
          </a:custGeom>
          <a:ln w="0">
            <a:solidFill>
              <a:srgbClr val="FE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5" name="object 95"/>
          <p:cNvSpPr/>
          <p:nvPr/>
        </p:nvSpPr>
        <p:spPr>
          <a:xfrm>
            <a:off x="6762358" y="3723786"/>
            <a:ext cx="258671" cy="0"/>
          </a:xfrm>
          <a:custGeom>
            <a:avLst/>
            <a:gdLst/>
            <a:ahLst/>
            <a:cxnLst/>
            <a:rect l="l" t="t" r="r" b="b"/>
            <a:pathLst>
              <a:path w="258671" h="0">
                <a:moveTo>
                  <a:pt x="0" y="0"/>
                </a:moveTo>
                <a:lnTo>
                  <a:pt x="258671" y="0"/>
                </a:lnTo>
              </a:path>
            </a:pathLst>
          </a:custGeom>
          <a:ln w="0">
            <a:solidFill>
              <a:srgbClr val="FE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6" name="object 96"/>
          <p:cNvSpPr/>
          <p:nvPr/>
        </p:nvSpPr>
        <p:spPr>
          <a:xfrm>
            <a:off x="6334198" y="3723787"/>
            <a:ext cx="258680" cy="0"/>
          </a:xfrm>
          <a:custGeom>
            <a:avLst/>
            <a:gdLst/>
            <a:ahLst/>
            <a:cxnLst/>
            <a:rect l="l" t="t" r="r" b="b"/>
            <a:pathLst>
              <a:path w="258680" h="0">
                <a:moveTo>
                  <a:pt x="0" y="0"/>
                </a:moveTo>
                <a:lnTo>
                  <a:pt x="258680" y="0"/>
                </a:lnTo>
              </a:path>
            </a:pathLst>
          </a:custGeom>
          <a:ln w="0">
            <a:solidFill>
              <a:srgbClr val="FE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7" name="object 97"/>
          <p:cNvSpPr/>
          <p:nvPr/>
        </p:nvSpPr>
        <p:spPr>
          <a:xfrm>
            <a:off x="5906037" y="3723787"/>
            <a:ext cx="258680" cy="0"/>
          </a:xfrm>
          <a:custGeom>
            <a:avLst/>
            <a:gdLst/>
            <a:ahLst/>
            <a:cxnLst/>
            <a:rect l="l" t="t" r="r" b="b"/>
            <a:pathLst>
              <a:path w="258680" h="0">
                <a:moveTo>
                  <a:pt x="0" y="0"/>
                </a:moveTo>
                <a:lnTo>
                  <a:pt x="258680" y="0"/>
                </a:lnTo>
              </a:path>
            </a:pathLst>
          </a:custGeom>
          <a:ln w="0">
            <a:solidFill>
              <a:srgbClr val="FE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8" name="object 98"/>
          <p:cNvSpPr/>
          <p:nvPr/>
        </p:nvSpPr>
        <p:spPr>
          <a:xfrm>
            <a:off x="901908" y="3723788"/>
            <a:ext cx="4834639" cy="0"/>
          </a:xfrm>
          <a:custGeom>
            <a:avLst/>
            <a:gdLst/>
            <a:ahLst/>
            <a:cxnLst/>
            <a:rect l="l" t="t" r="r" b="b"/>
            <a:pathLst>
              <a:path w="4834639" h="0">
                <a:moveTo>
                  <a:pt x="0" y="0"/>
                </a:moveTo>
                <a:lnTo>
                  <a:pt x="4834639" y="0"/>
                </a:lnTo>
              </a:path>
            </a:pathLst>
          </a:custGeom>
          <a:ln w="0">
            <a:solidFill>
              <a:srgbClr val="FE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9" name="object 99"/>
          <p:cNvSpPr/>
          <p:nvPr/>
        </p:nvSpPr>
        <p:spPr>
          <a:xfrm>
            <a:off x="7618679" y="3510021"/>
            <a:ext cx="133797" cy="0"/>
          </a:xfrm>
          <a:custGeom>
            <a:avLst/>
            <a:gdLst/>
            <a:ahLst/>
            <a:cxnLst/>
            <a:rect l="l" t="t" r="r" b="b"/>
            <a:pathLst>
              <a:path w="133797" h="0">
                <a:moveTo>
                  <a:pt x="0" y="0"/>
                </a:moveTo>
                <a:lnTo>
                  <a:pt x="133797" y="0"/>
                </a:lnTo>
              </a:path>
            </a:pathLst>
          </a:custGeom>
          <a:ln w="0">
            <a:solidFill>
              <a:srgbClr val="FE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0" name="object 100"/>
          <p:cNvSpPr/>
          <p:nvPr/>
        </p:nvSpPr>
        <p:spPr>
          <a:xfrm>
            <a:off x="7190519" y="3510021"/>
            <a:ext cx="258680" cy="0"/>
          </a:xfrm>
          <a:custGeom>
            <a:avLst/>
            <a:gdLst/>
            <a:ahLst/>
            <a:cxnLst/>
            <a:rect l="l" t="t" r="r" b="b"/>
            <a:pathLst>
              <a:path w="258680" h="0">
                <a:moveTo>
                  <a:pt x="0" y="0"/>
                </a:moveTo>
                <a:lnTo>
                  <a:pt x="258680" y="0"/>
                </a:lnTo>
              </a:path>
            </a:pathLst>
          </a:custGeom>
          <a:ln w="0">
            <a:solidFill>
              <a:srgbClr val="FE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1" name="object 101"/>
          <p:cNvSpPr/>
          <p:nvPr/>
        </p:nvSpPr>
        <p:spPr>
          <a:xfrm>
            <a:off x="6762358" y="3510022"/>
            <a:ext cx="258671" cy="0"/>
          </a:xfrm>
          <a:custGeom>
            <a:avLst/>
            <a:gdLst/>
            <a:ahLst/>
            <a:cxnLst/>
            <a:rect l="l" t="t" r="r" b="b"/>
            <a:pathLst>
              <a:path w="258671" h="0">
                <a:moveTo>
                  <a:pt x="0" y="0"/>
                </a:moveTo>
                <a:lnTo>
                  <a:pt x="258671" y="0"/>
                </a:lnTo>
              </a:path>
            </a:pathLst>
          </a:custGeom>
          <a:ln w="0">
            <a:solidFill>
              <a:srgbClr val="FE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2" name="object 102"/>
          <p:cNvSpPr/>
          <p:nvPr/>
        </p:nvSpPr>
        <p:spPr>
          <a:xfrm>
            <a:off x="6334198" y="3510023"/>
            <a:ext cx="258680" cy="0"/>
          </a:xfrm>
          <a:custGeom>
            <a:avLst/>
            <a:gdLst/>
            <a:ahLst/>
            <a:cxnLst/>
            <a:rect l="l" t="t" r="r" b="b"/>
            <a:pathLst>
              <a:path w="258680" h="0">
                <a:moveTo>
                  <a:pt x="0" y="0"/>
                </a:moveTo>
                <a:lnTo>
                  <a:pt x="258680" y="0"/>
                </a:lnTo>
              </a:path>
            </a:pathLst>
          </a:custGeom>
          <a:ln w="0">
            <a:solidFill>
              <a:srgbClr val="FE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3" name="object 103"/>
          <p:cNvSpPr/>
          <p:nvPr/>
        </p:nvSpPr>
        <p:spPr>
          <a:xfrm>
            <a:off x="5906037" y="3510023"/>
            <a:ext cx="258680" cy="0"/>
          </a:xfrm>
          <a:custGeom>
            <a:avLst/>
            <a:gdLst/>
            <a:ahLst/>
            <a:cxnLst/>
            <a:rect l="l" t="t" r="r" b="b"/>
            <a:pathLst>
              <a:path w="258680" h="0">
                <a:moveTo>
                  <a:pt x="0" y="0"/>
                </a:moveTo>
                <a:lnTo>
                  <a:pt x="258680" y="0"/>
                </a:lnTo>
              </a:path>
            </a:pathLst>
          </a:custGeom>
          <a:ln w="0">
            <a:solidFill>
              <a:srgbClr val="FE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4" name="object 104"/>
          <p:cNvSpPr/>
          <p:nvPr/>
        </p:nvSpPr>
        <p:spPr>
          <a:xfrm>
            <a:off x="901908" y="3510024"/>
            <a:ext cx="4834639" cy="0"/>
          </a:xfrm>
          <a:custGeom>
            <a:avLst/>
            <a:gdLst/>
            <a:ahLst/>
            <a:cxnLst/>
            <a:rect l="l" t="t" r="r" b="b"/>
            <a:pathLst>
              <a:path w="4834639" h="0">
                <a:moveTo>
                  <a:pt x="0" y="0"/>
                </a:moveTo>
                <a:lnTo>
                  <a:pt x="4834639" y="0"/>
                </a:lnTo>
              </a:path>
            </a:pathLst>
          </a:custGeom>
          <a:ln w="0">
            <a:solidFill>
              <a:srgbClr val="FE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5" name="object 105"/>
          <p:cNvSpPr/>
          <p:nvPr/>
        </p:nvSpPr>
        <p:spPr>
          <a:xfrm>
            <a:off x="7618679" y="3296258"/>
            <a:ext cx="133797" cy="0"/>
          </a:xfrm>
          <a:custGeom>
            <a:avLst/>
            <a:gdLst/>
            <a:ahLst/>
            <a:cxnLst/>
            <a:rect l="l" t="t" r="r" b="b"/>
            <a:pathLst>
              <a:path w="133797" h="0">
                <a:moveTo>
                  <a:pt x="0" y="0"/>
                </a:moveTo>
                <a:lnTo>
                  <a:pt x="133797" y="0"/>
                </a:lnTo>
              </a:path>
            </a:pathLst>
          </a:custGeom>
          <a:ln w="0">
            <a:solidFill>
              <a:srgbClr val="FE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6" name="object 106"/>
          <p:cNvSpPr/>
          <p:nvPr/>
        </p:nvSpPr>
        <p:spPr>
          <a:xfrm>
            <a:off x="7190519" y="3296258"/>
            <a:ext cx="258680" cy="0"/>
          </a:xfrm>
          <a:custGeom>
            <a:avLst/>
            <a:gdLst/>
            <a:ahLst/>
            <a:cxnLst/>
            <a:rect l="l" t="t" r="r" b="b"/>
            <a:pathLst>
              <a:path w="258680" h="0">
                <a:moveTo>
                  <a:pt x="0" y="0"/>
                </a:moveTo>
                <a:lnTo>
                  <a:pt x="258680" y="0"/>
                </a:lnTo>
              </a:path>
            </a:pathLst>
          </a:custGeom>
          <a:ln w="0">
            <a:solidFill>
              <a:srgbClr val="FE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7" name="object 107"/>
          <p:cNvSpPr/>
          <p:nvPr/>
        </p:nvSpPr>
        <p:spPr>
          <a:xfrm>
            <a:off x="6762358" y="3296258"/>
            <a:ext cx="258671" cy="0"/>
          </a:xfrm>
          <a:custGeom>
            <a:avLst/>
            <a:gdLst/>
            <a:ahLst/>
            <a:cxnLst/>
            <a:rect l="l" t="t" r="r" b="b"/>
            <a:pathLst>
              <a:path w="258671" h="0">
                <a:moveTo>
                  <a:pt x="0" y="0"/>
                </a:moveTo>
                <a:lnTo>
                  <a:pt x="258671" y="0"/>
                </a:lnTo>
              </a:path>
            </a:pathLst>
          </a:custGeom>
          <a:ln w="0">
            <a:solidFill>
              <a:srgbClr val="FE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8" name="object 108"/>
          <p:cNvSpPr/>
          <p:nvPr/>
        </p:nvSpPr>
        <p:spPr>
          <a:xfrm>
            <a:off x="6334198" y="3296259"/>
            <a:ext cx="258680" cy="0"/>
          </a:xfrm>
          <a:custGeom>
            <a:avLst/>
            <a:gdLst/>
            <a:ahLst/>
            <a:cxnLst/>
            <a:rect l="l" t="t" r="r" b="b"/>
            <a:pathLst>
              <a:path w="258680" h="0">
                <a:moveTo>
                  <a:pt x="0" y="0"/>
                </a:moveTo>
                <a:lnTo>
                  <a:pt x="258680" y="0"/>
                </a:lnTo>
              </a:path>
            </a:pathLst>
          </a:custGeom>
          <a:ln w="0">
            <a:solidFill>
              <a:srgbClr val="FE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9" name="object 109"/>
          <p:cNvSpPr/>
          <p:nvPr/>
        </p:nvSpPr>
        <p:spPr>
          <a:xfrm>
            <a:off x="5906037" y="3296259"/>
            <a:ext cx="258680" cy="0"/>
          </a:xfrm>
          <a:custGeom>
            <a:avLst/>
            <a:gdLst/>
            <a:ahLst/>
            <a:cxnLst/>
            <a:rect l="l" t="t" r="r" b="b"/>
            <a:pathLst>
              <a:path w="258680" h="0">
                <a:moveTo>
                  <a:pt x="0" y="0"/>
                </a:moveTo>
                <a:lnTo>
                  <a:pt x="258680" y="0"/>
                </a:lnTo>
              </a:path>
            </a:pathLst>
          </a:custGeom>
          <a:ln w="0">
            <a:solidFill>
              <a:srgbClr val="FE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0" name="object 110"/>
          <p:cNvSpPr/>
          <p:nvPr/>
        </p:nvSpPr>
        <p:spPr>
          <a:xfrm>
            <a:off x="901908" y="3296260"/>
            <a:ext cx="4834639" cy="0"/>
          </a:xfrm>
          <a:custGeom>
            <a:avLst/>
            <a:gdLst/>
            <a:ahLst/>
            <a:cxnLst/>
            <a:rect l="l" t="t" r="r" b="b"/>
            <a:pathLst>
              <a:path w="4834639" h="0">
                <a:moveTo>
                  <a:pt x="0" y="0"/>
                </a:moveTo>
                <a:lnTo>
                  <a:pt x="4834639" y="0"/>
                </a:lnTo>
              </a:path>
            </a:pathLst>
          </a:custGeom>
          <a:ln w="0">
            <a:solidFill>
              <a:srgbClr val="FE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1" name="object 111"/>
          <p:cNvSpPr/>
          <p:nvPr/>
        </p:nvSpPr>
        <p:spPr>
          <a:xfrm>
            <a:off x="7618679" y="3082494"/>
            <a:ext cx="133797" cy="0"/>
          </a:xfrm>
          <a:custGeom>
            <a:avLst/>
            <a:gdLst/>
            <a:ahLst/>
            <a:cxnLst/>
            <a:rect l="l" t="t" r="r" b="b"/>
            <a:pathLst>
              <a:path w="133797" h="0">
                <a:moveTo>
                  <a:pt x="0" y="0"/>
                </a:moveTo>
                <a:lnTo>
                  <a:pt x="133797" y="0"/>
                </a:lnTo>
              </a:path>
            </a:pathLst>
          </a:custGeom>
          <a:ln w="0">
            <a:solidFill>
              <a:srgbClr val="FE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2" name="object 112"/>
          <p:cNvSpPr/>
          <p:nvPr/>
        </p:nvSpPr>
        <p:spPr>
          <a:xfrm>
            <a:off x="7190519" y="3082494"/>
            <a:ext cx="258680" cy="0"/>
          </a:xfrm>
          <a:custGeom>
            <a:avLst/>
            <a:gdLst/>
            <a:ahLst/>
            <a:cxnLst/>
            <a:rect l="l" t="t" r="r" b="b"/>
            <a:pathLst>
              <a:path w="258680" h="0">
                <a:moveTo>
                  <a:pt x="0" y="0"/>
                </a:moveTo>
                <a:lnTo>
                  <a:pt x="258680" y="0"/>
                </a:lnTo>
              </a:path>
            </a:pathLst>
          </a:custGeom>
          <a:ln w="0">
            <a:solidFill>
              <a:srgbClr val="FE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3" name="object 113"/>
          <p:cNvSpPr/>
          <p:nvPr/>
        </p:nvSpPr>
        <p:spPr>
          <a:xfrm>
            <a:off x="6334198" y="3082495"/>
            <a:ext cx="686831" cy="0"/>
          </a:xfrm>
          <a:custGeom>
            <a:avLst/>
            <a:gdLst/>
            <a:ahLst/>
            <a:cxnLst/>
            <a:rect l="l" t="t" r="r" b="b"/>
            <a:pathLst>
              <a:path w="686831" h="0">
                <a:moveTo>
                  <a:pt x="0" y="0"/>
                </a:moveTo>
                <a:lnTo>
                  <a:pt x="686831" y="0"/>
                </a:lnTo>
              </a:path>
            </a:pathLst>
          </a:custGeom>
          <a:ln w="0">
            <a:solidFill>
              <a:srgbClr val="FE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4" name="object 114"/>
          <p:cNvSpPr/>
          <p:nvPr/>
        </p:nvSpPr>
        <p:spPr>
          <a:xfrm>
            <a:off x="5906037" y="3082496"/>
            <a:ext cx="258680" cy="0"/>
          </a:xfrm>
          <a:custGeom>
            <a:avLst/>
            <a:gdLst/>
            <a:ahLst/>
            <a:cxnLst/>
            <a:rect l="l" t="t" r="r" b="b"/>
            <a:pathLst>
              <a:path w="258680" h="0">
                <a:moveTo>
                  <a:pt x="0" y="0"/>
                </a:moveTo>
                <a:lnTo>
                  <a:pt x="258680" y="0"/>
                </a:lnTo>
              </a:path>
            </a:pathLst>
          </a:custGeom>
          <a:ln w="0">
            <a:solidFill>
              <a:srgbClr val="FE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5" name="object 115"/>
          <p:cNvSpPr/>
          <p:nvPr/>
        </p:nvSpPr>
        <p:spPr>
          <a:xfrm>
            <a:off x="901908" y="3082496"/>
            <a:ext cx="4834639" cy="0"/>
          </a:xfrm>
          <a:custGeom>
            <a:avLst/>
            <a:gdLst/>
            <a:ahLst/>
            <a:cxnLst/>
            <a:rect l="l" t="t" r="r" b="b"/>
            <a:pathLst>
              <a:path w="4834639" h="0">
                <a:moveTo>
                  <a:pt x="0" y="0"/>
                </a:moveTo>
                <a:lnTo>
                  <a:pt x="4834639" y="0"/>
                </a:lnTo>
              </a:path>
            </a:pathLst>
          </a:custGeom>
          <a:ln w="0">
            <a:solidFill>
              <a:srgbClr val="FE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6" name="object 116"/>
          <p:cNvSpPr/>
          <p:nvPr/>
        </p:nvSpPr>
        <p:spPr>
          <a:xfrm>
            <a:off x="7190519" y="2868731"/>
            <a:ext cx="561958" cy="0"/>
          </a:xfrm>
          <a:custGeom>
            <a:avLst/>
            <a:gdLst/>
            <a:ahLst/>
            <a:cxnLst/>
            <a:rect l="l" t="t" r="r" b="b"/>
            <a:pathLst>
              <a:path w="561958" h="0">
                <a:moveTo>
                  <a:pt x="0" y="0"/>
                </a:moveTo>
                <a:lnTo>
                  <a:pt x="561958" y="0"/>
                </a:lnTo>
              </a:path>
            </a:pathLst>
          </a:custGeom>
          <a:ln w="0">
            <a:solidFill>
              <a:srgbClr val="FE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7" name="object 117"/>
          <p:cNvSpPr/>
          <p:nvPr/>
        </p:nvSpPr>
        <p:spPr>
          <a:xfrm>
            <a:off x="6334198" y="2868731"/>
            <a:ext cx="686831" cy="0"/>
          </a:xfrm>
          <a:custGeom>
            <a:avLst/>
            <a:gdLst/>
            <a:ahLst/>
            <a:cxnLst/>
            <a:rect l="l" t="t" r="r" b="b"/>
            <a:pathLst>
              <a:path w="686831" h="0">
                <a:moveTo>
                  <a:pt x="0" y="0"/>
                </a:moveTo>
                <a:lnTo>
                  <a:pt x="686831" y="0"/>
                </a:lnTo>
              </a:path>
            </a:pathLst>
          </a:custGeom>
          <a:ln w="0">
            <a:solidFill>
              <a:srgbClr val="FE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8" name="object 118"/>
          <p:cNvSpPr/>
          <p:nvPr/>
        </p:nvSpPr>
        <p:spPr>
          <a:xfrm>
            <a:off x="5906037" y="2868732"/>
            <a:ext cx="258680" cy="0"/>
          </a:xfrm>
          <a:custGeom>
            <a:avLst/>
            <a:gdLst/>
            <a:ahLst/>
            <a:cxnLst/>
            <a:rect l="l" t="t" r="r" b="b"/>
            <a:pathLst>
              <a:path w="258680" h="0">
                <a:moveTo>
                  <a:pt x="0" y="0"/>
                </a:moveTo>
                <a:lnTo>
                  <a:pt x="258680" y="0"/>
                </a:lnTo>
              </a:path>
            </a:pathLst>
          </a:custGeom>
          <a:ln w="0">
            <a:solidFill>
              <a:srgbClr val="FE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9" name="object 119"/>
          <p:cNvSpPr/>
          <p:nvPr/>
        </p:nvSpPr>
        <p:spPr>
          <a:xfrm>
            <a:off x="901908" y="2868732"/>
            <a:ext cx="4834639" cy="0"/>
          </a:xfrm>
          <a:custGeom>
            <a:avLst/>
            <a:gdLst/>
            <a:ahLst/>
            <a:cxnLst/>
            <a:rect l="l" t="t" r="r" b="b"/>
            <a:pathLst>
              <a:path w="4834639" h="0">
                <a:moveTo>
                  <a:pt x="0" y="0"/>
                </a:moveTo>
                <a:lnTo>
                  <a:pt x="4834639" y="0"/>
                </a:lnTo>
              </a:path>
            </a:pathLst>
          </a:custGeom>
          <a:ln w="0">
            <a:solidFill>
              <a:srgbClr val="FE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0" name="object 120"/>
          <p:cNvSpPr/>
          <p:nvPr/>
        </p:nvSpPr>
        <p:spPr>
          <a:xfrm>
            <a:off x="7190519" y="2646062"/>
            <a:ext cx="561958" cy="0"/>
          </a:xfrm>
          <a:custGeom>
            <a:avLst/>
            <a:gdLst/>
            <a:ahLst/>
            <a:cxnLst/>
            <a:rect l="l" t="t" r="r" b="b"/>
            <a:pathLst>
              <a:path w="561958" h="0">
                <a:moveTo>
                  <a:pt x="0" y="0"/>
                </a:moveTo>
                <a:lnTo>
                  <a:pt x="561958" y="0"/>
                </a:lnTo>
              </a:path>
            </a:pathLst>
          </a:custGeom>
          <a:ln w="0">
            <a:solidFill>
              <a:srgbClr val="FE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1" name="object 121"/>
          <p:cNvSpPr/>
          <p:nvPr/>
        </p:nvSpPr>
        <p:spPr>
          <a:xfrm>
            <a:off x="901908" y="2646062"/>
            <a:ext cx="6119121" cy="0"/>
          </a:xfrm>
          <a:custGeom>
            <a:avLst/>
            <a:gdLst/>
            <a:ahLst/>
            <a:cxnLst/>
            <a:rect l="l" t="t" r="r" b="b"/>
            <a:pathLst>
              <a:path w="6119121" h="0">
                <a:moveTo>
                  <a:pt x="0" y="0"/>
                </a:moveTo>
                <a:lnTo>
                  <a:pt x="6119121" y="0"/>
                </a:lnTo>
              </a:path>
            </a:pathLst>
          </a:custGeom>
          <a:ln w="0">
            <a:solidFill>
              <a:srgbClr val="FE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2" name="object 122"/>
          <p:cNvSpPr/>
          <p:nvPr/>
        </p:nvSpPr>
        <p:spPr>
          <a:xfrm>
            <a:off x="901908" y="2432298"/>
            <a:ext cx="6850568" cy="0"/>
          </a:xfrm>
          <a:custGeom>
            <a:avLst/>
            <a:gdLst/>
            <a:ahLst/>
            <a:cxnLst/>
            <a:rect l="l" t="t" r="r" b="b"/>
            <a:pathLst>
              <a:path w="6850568" h="0">
                <a:moveTo>
                  <a:pt x="0" y="0"/>
                </a:moveTo>
                <a:lnTo>
                  <a:pt x="6850568" y="0"/>
                </a:lnTo>
              </a:path>
            </a:pathLst>
          </a:custGeom>
          <a:ln w="0">
            <a:solidFill>
              <a:srgbClr val="FE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3" name="object 123"/>
          <p:cNvSpPr/>
          <p:nvPr/>
        </p:nvSpPr>
        <p:spPr>
          <a:xfrm>
            <a:off x="901908" y="2218535"/>
            <a:ext cx="6850568" cy="0"/>
          </a:xfrm>
          <a:custGeom>
            <a:avLst/>
            <a:gdLst/>
            <a:ahLst/>
            <a:cxnLst/>
            <a:rect l="l" t="t" r="r" b="b"/>
            <a:pathLst>
              <a:path w="6850568" h="0">
                <a:moveTo>
                  <a:pt x="0" y="0"/>
                </a:moveTo>
                <a:lnTo>
                  <a:pt x="6850568" y="0"/>
                </a:lnTo>
              </a:path>
            </a:pathLst>
          </a:custGeom>
          <a:ln w="0">
            <a:solidFill>
              <a:srgbClr val="FE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4" name="object 124"/>
          <p:cNvSpPr/>
          <p:nvPr/>
        </p:nvSpPr>
        <p:spPr>
          <a:xfrm>
            <a:off x="901908" y="2004771"/>
            <a:ext cx="6850568" cy="0"/>
          </a:xfrm>
          <a:custGeom>
            <a:avLst/>
            <a:gdLst/>
            <a:ahLst/>
            <a:cxnLst/>
            <a:rect l="l" t="t" r="r" b="b"/>
            <a:pathLst>
              <a:path w="6850568" h="0">
                <a:moveTo>
                  <a:pt x="0" y="0"/>
                </a:moveTo>
                <a:lnTo>
                  <a:pt x="6850568" y="0"/>
                </a:lnTo>
              </a:path>
            </a:pathLst>
          </a:custGeom>
          <a:ln w="0">
            <a:solidFill>
              <a:srgbClr val="FE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5" name="object 125"/>
          <p:cNvSpPr/>
          <p:nvPr/>
        </p:nvSpPr>
        <p:spPr>
          <a:xfrm>
            <a:off x="901908" y="1791007"/>
            <a:ext cx="6850568" cy="0"/>
          </a:xfrm>
          <a:custGeom>
            <a:avLst/>
            <a:gdLst/>
            <a:ahLst/>
            <a:cxnLst/>
            <a:rect l="l" t="t" r="r" b="b"/>
            <a:pathLst>
              <a:path w="6850568" h="0">
                <a:moveTo>
                  <a:pt x="0" y="0"/>
                </a:moveTo>
                <a:lnTo>
                  <a:pt x="6850568" y="0"/>
                </a:lnTo>
              </a:path>
            </a:pathLst>
          </a:custGeom>
          <a:ln w="0">
            <a:solidFill>
              <a:srgbClr val="FE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6" name="object 126"/>
          <p:cNvSpPr/>
          <p:nvPr/>
        </p:nvSpPr>
        <p:spPr>
          <a:xfrm>
            <a:off x="1026791" y="3839574"/>
            <a:ext cx="169480" cy="97975"/>
          </a:xfrm>
          <a:custGeom>
            <a:avLst/>
            <a:gdLst/>
            <a:ahLst/>
            <a:cxnLst/>
            <a:rect l="l" t="t" r="r" b="b"/>
            <a:pathLst>
              <a:path w="169480" h="97975">
                <a:moveTo>
                  <a:pt x="0" y="0"/>
                </a:moveTo>
                <a:lnTo>
                  <a:pt x="169480" y="0"/>
                </a:lnTo>
                <a:lnTo>
                  <a:pt x="169480" y="97975"/>
                </a:lnTo>
                <a:lnTo>
                  <a:pt x="0" y="97975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7" name="object 127"/>
          <p:cNvSpPr/>
          <p:nvPr/>
        </p:nvSpPr>
        <p:spPr>
          <a:xfrm>
            <a:off x="1454951" y="3866294"/>
            <a:ext cx="169480" cy="71254"/>
          </a:xfrm>
          <a:custGeom>
            <a:avLst/>
            <a:gdLst/>
            <a:ahLst/>
            <a:cxnLst/>
            <a:rect l="l" t="t" r="r" b="b"/>
            <a:pathLst>
              <a:path w="169480" h="71254">
                <a:moveTo>
                  <a:pt x="0" y="0"/>
                </a:moveTo>
                <a:lnTo>
                  <a:pt x="169480" y="0"/>
                </a:lnTo>
                <a:lnTo>
                  <a:pt x="169480" y="71254"/>
                </a:lnTo>
                <a:lnTo>
                  <a:pt x="0" y="71254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8" name="object 128"/>
          <p:cNvSpPr/>
          <p:nvPr/>
        </p:nvSpPr>
        <p:spPr>
          <a:xfrm>
            <a:off x="1883103" y="3866294"/>
            <a:ext cx="169489" cy="71254"/>
          </a:xfrm>
          <a:custGeom>
            <a:avLst/>
            <a:gdLst/>
            <a:ahLst/>
            <a:cxnLst/>
            <a:rect l="l" t="t" r="r" b="b"/>
            <a:pathLst>
              <a:path w="169489" h="71254">
                <a:moveTo>
                  <a:pt x="0" y="0"/>
                </a:moveTo>
                <a:lnTo>
                  <a:pt x="169489" y="0"/>
                </a:lnTo>
                <a:lnTo>
                  <a:pt x="169489" y="71254"/>
                </a:lnTo>
                <a:lnTo>
                  <a:pt x="0" y="71254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9" name="object 129"/>
          <p:cNvSpPr/>
          <p:nvPr/>
        </p:nvSpPr>
        <p:spPr>
          <a:xfrm>
            <a:off x="2311273" y="3875210"/>
            <a:ext cx="169480" cy="62338"/>
          </a:xfrm>
          <a:custGeom>
            <a:avLst/>
            <a:gdLst/>
            <a:ahLst/>
            <a:cxnLst/>
            <a:rect l="l" t="t" r="r" b="b"/>
            <a:pathLst>
              <a:path w="169480" h="62338">
                <a:moveTo>
                  <a:pt x="0" y="0"/>
                </a:moveTo>
                <a:lnTo>
                  <a:pt x="169480" y="0"/>
                </a:lnTo>
                <a:lnTo>
                  <a:pt x="169480" y="62338"/>
                </a:lnTo>
                <a:lnTo>
                  <a:pt x="0" y="62338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0" name="object 130"/>
          <p:cNvSpPr/>
          <p:nvPr/>
        </p:nvSpPr>
        <p:spPr>
          <a:xfrm>
            <a:off x="2739433" y="3866294"/>
            <a:ext cx="169480" cy="71254"/>
          </a:xfrm>
          <a:custGeom>
            <a:avLst/>
            <a:gdLst/>
            <a:ahLst/>
            <a:cxnLst/>
            <a:rect l="l" t="t" r="r" b="b"/>
            <a:pathLst>
              <a:path w="169480" h="71254">
                <a:moveTo>
                  <a:pt x="0" y="0"/>
                </a:moveTo>
                <a:lnTo>
                  <a:pt x="169480" y="0"/>
                </a:lnTo>
                <a:lnTo>
                  <a:pt x="169480" y="71254"/>
                </a:lnTo>
                <a:lnTo>
                  <a:pt x="0" y="71254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1" name="object 131"/>
          <p:cNvSpPr/>
          <p:nvPr/>
        </p:nvSpPr>
        <p:spPr>
          <a:xfrm>
            <a:off x="3167585" y="3910833"/>
            <a:ext cx="169489" cy="0"/>
          </a:xfrm>
          <a:custGeom>
            <a:avLst/>
            <a:gdLst/>
            <a:ahLst/>
            <a:cxnLst/>
            <a:rect l="l" t="t" r="r" b="b"/>
            <a:pathLst>
              <a:path w="169489" h="0">
                <a:moveTo>
                  <a:pt x="0" y="0"/>
                </a:moveTo>
                <a:lnTo>
                  <a:pt x="169489" y="0"/>
                </a:lnTo>
              </a:path>
            </a:pathLst>
          </a:custGeom>
          <a:ln w="54702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2" name="object 132"/>
          <p:cNvSpPr/>
          <p:nvPr/>
        </p:nvSpPr>
        <p:spPr>
          <a:xfrm>
            <a:off x="3595754" y="3924188"/>
            <a:ext cx="169480" cy="0"/>
          </a:xfrm>
          <a:custGeom>
            <a:avLst/>
            <a:gdLst/>
            <a:ahLst/>
            <a:cxnLst/>
            <a:rect l="l" t="t" r="r" b="b"/>
            <a:pathLst>
              <a:path w="169480" h="0">
                <a:moveTo>
                  <a:pt x="0" y="0"/>
                </a:moveTo>
                <a:lnTo>
                  <a:pt x="169480" y="0"/>
                </a:lnTo>
              </a:path>
            </a:pathLst>
          </a:custGeom>
          <a:ln w="2799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3" name="object 133"/>
          <p:cNvSpPr/>
          <p:nvPr/>
        </p:nvSpPr>
        <p:spPr>
          <a:xfrm>
            <a:off x="4023915" y="3915291"/>
            <a:ext cx="169480" cy="0"/>
          </a:xfrm>
          <a:custGeom>
            <a:avLst/>
            <a:gdLst/>
            <a:ahLst/>
            <a:cxnLst/>
            <a:rect l="l" t="t" r="r" b="b"/>
            <a:pathLst>
              <a:path w="169480" h="0">
                <a:moveTo>
                  <a:pt x="0" y="0"/>
                </a:moveTo>
                <a:lnTo>
                  <a:pt x="169480" y="0"/>
                </a:lnTo>
              </a:path>
            </a:pathLst>
          </a:custGeom>
          <a:ln w="45804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4" name="object 134"/>
          <p:cNvSpPr/>
          <p:nvPr/>
        </p:nvSpPr>
        <p:spPr>
          <a:xfrm>
            <a:off x="4452066" y="3915291"/>
            <a:ext cx="169489" cy="0"/>
          </a:xfrm>
          <a:custGeom>
            <a:avLst/>
            <a:gdLst/>
            <a:ahLst/>
            <a:cxnLst/>
            <a:rect l="l" t="t" r="r" b="b"/>
            <a:pathLst>
              <a:path w="169489" h="0">
                <a:moveTo>
                  <a:pt x="0" y="0"/>
                </a:moveTo>
                <a:lnTo>
                  <a:pt x="169489" y="0"/>
                </a:lnTo>
              </a:path>
            </a:pathLst>
          </a:custGeom>
          <a:ln w="45804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5" name="object 135"/>
          <p:cNvSpPr/>
          <p:nvPr/>
        </p:nvSpPr>
        <p:spPr>
          <a:xfrm>
            <a:off x="4880236" y="3866294"/>
            <a:ext cx="169480" cy="71254"/>
          </a:xfrm>
          <a:custGeom>
            <a:avLst/>
            <a:gdLst/>
            <a:ahLst/>
            <a:cxnLst/>
            <a:rect l="l" t="t" r="r" b="b"/>
            <a:pathLst>
              <a:path w="169480" h="71254">
                <a:moveTo>
                  <a:pt x="0" y="0"/>
                </a:moveTo>
                <a:lnTo>
                  <a:pt x="169480" y="0"/>
                </a:lnTo>
                <a:lnTo>
                  <a:pt x="169480" y="71254"/>
                </a:lnTo>
                <a:lnTo>
                  <a:pt x="0" y="71254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6" name="object 136"/>
          <p:cNvSpPr/>
          <p:nvPr/>
        </p:nvSpPr>
        <p:spPr>
          <a:xfrm>
            <a:off x="5308396" y="3910833"/>
            <a:ext cx="169480" cy="0"/>
          </a:xfrm>
          <a:custGeom>
            <a:avLst/>
            <a:gdLst/>
            <a:ahLst/>
            <a:cxnLst/>
            <a:rect l="l" t="t" r="r" b="b"/>
            <a:pathLst>
              <a:path w="169480" h="0">
                <a:moveTo>
                  <a:pt x="0" y="0"/>
                </a:moveTo>
                <a:lnTo>
                  <a:pt x="169480" y="0"/>
                </a:lnTo>
              </a:path>
            </a:pathLst>
          </a:custGeom>
          <a:ln w="54702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7" name="object 137"/>
          <p:cNvSpPr/>
          <p:nvPr/>
        </p:nvSpPr>
        <p:spPr>
          <a:xfrm>
            <a:off x="5736548" y="2788568"/>
            <a:ext cx="169489" cy="1148980"/>
          </a:xfrm>
          <a:custGeom>
            <a:avLst/>
            <a:gdLst/>
            <a:ahLst/>
            <a:cxnLst/>
            <a:rect l="l" t="t" r="r" b="b"/>
            <a:pathLst>
              <a:path w="169489" h="1148980">
                <a:moveTo>
                  <a:pt x="0" y="0"/>
                </a:moveTo>
                <a:lnTo>
                  <a:pt x="169489" y="0"/>
                </a:lnTo>
                <a:lnTo>
                  <a:pt x="169489" y="1148980"/>
                </a:lnTo>
                <a:lnTo>
                  <a:pt x="0" y="1148980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8" name="object 138"/>
          <p:cNvSpPr/>
          <p:nvPr/>
        </p:nvSpPr>
        <p:spPr>
          <a:xfrm>
            <a:off x="6164717" y="2726220"/>
            <a:ext cx="169480" cy="1211328"/>
          </a:xfrm>
          <a:custGeom>
            <a:avLst/>
            <a:gdLst/>
            <a:ahLst/>
            <a:cxnLst/>
            <a:rect l="l" t="t" r="r" b="b"/>
            <a:pathLst>
              <a:path w="169480" h="1211328">
                <a:moveTo>
                  <a:pt x="0" y="0"/>
                </a:moveTo>
                <a:lnTo>
                  <a:pt x="169480" y="0"/>
                </a:lnTo>
                <a:lnTo>
                  <a:pt x="169480" y="1211328"/>
                </a:lnTo>
                <a:lnTo>
                  <a:pt x="0" y="1211328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9" name="object 139"/>
          <p:cNvSpPr/>
          <p:nvPr/>
        </p:nvSpPr>
        <p:spPr>
          <a:xfrm>
            <a:off x="6592878" y="3225003"/>
            <a:ext cx="169480" cy="712546"/>
          </a:xfrm>
          <a:custGeom>
            <a:avLst/>
            <a:gdLst/>
            <a:ahLst/>
            <a:cxnLst/>
            <a:rect l="l" t="t" r="r" b="b"/>
            <a:pathLst>
              <a:path w="169480" h="712546">
                <a:moveTo>
                  <a:pt x="0" y="0"/>
                </a:moveTo>
                <a:lnTo>
                  <a:pt x="169480" y="0"/>
                </a:lnTo>
                <a:lnTo>
                  <a:pt x="169480" y="712546"/>
                </a:lnTo>
                <a:lnTo>
                  <a:pt x="0" y="712546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0" name="object 140"/>
          <p:cNvSpPr/>
          <p:nvPr/>
        </p:nvSpPr>
        <p:spPr>
          <a:xfrm>
            <a:off x="7021030" y="2574804"/>
            <a:ext cx="169489" cy="1362744"/>
          </a:xfrm>
          <a:custGeom>
            <a:avLst/>
            <a:gdLst/>
            <a:ahLst/>
            <a:cxnLst/>
            <a:rect l="l" t="t" r="r" b="b"/>
            <a:pathLst>
              <a:path w="169489" h="1362744">
                <a:moveTo>
                  <a:pt x="0" y="0"/>
                </a:moveTo>
                <a:lnTo>
                  <a:pt x="169489" y="0"/>
                </a:lnTo>
                <a:lnTo>
                  <a:pt x="169489" y="1362744"/>
                </a:lnTo>
                <a:lnTo>
                  <a:pt x="0" y="1362744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1" name="object 141"/>
          <p:cNvSpPr/>
          <p:nvPr/>
        </p:nvSpPr>
        <p:spPr>
          <a:xfrm>
            <a:off x="7449199" y="2886543"/>
            <a:ext cx="169480" cy="1051005"/>
          </a:xfrm>
          <a:custGeom>
            <a:avLst/>
            <a:gdLst/>
            <a:ahLst/>
            <a:cxnLst/>
            <a:rect l="l" t="t" r="r" b="b"/>
            <a:pathLst>
              <a:path w="169480" h="1051005">
                <a:moveTo>
                  <a:pt x="0" y="0"/>
                </a:moveTo>
                <a:lnTo>
                  <a:pt x="169480" y="0"/>
                </a:lnTo>
                <a:lnTo>
                  <a:pt x="169480" y="1051005"/>
                </a:lnTo>
                <a:lnTo>
                  <a:pt x="0" y="1051005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2" name="object 142"/>
          <p:cNvSpPr/>
          <p:nvPr/>
        </p:nvSpPr>
        <p:spPr>
          <a:xfrm>
            <a:off x="5816834" y="2583715"/>
            <a:ext cx="0" cy="204857"/>
          </a:xfrm>
          <a:custGeom>
            <a:avLst/>
            <a:gdLst/>
            <a:ahLst/>
            <a:cxnLst/>
            <a:rect l="l" t="t" r="r" b="b"/>
            <a:pathLst>
              <a:path w="0" h="204857">
                <a:moveTo>
                  <a:pt x="0" y="204857"/>
                </a:moveTo>
                <a:lnTo>
                  <a:pt x="0" y="0"/>
                </a:lnTo>
              </a:path>
            </a:pathLst>
          </a:custGeom>
          <a:ln w="892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3" name="object 143"/>
          <p:cNvSpPr/>
          <p:nvPr/>
        </p:nvSpPr>
        <p:spPr>
          <a:xfrm>
            <a:off x="6244995" y="2565901"/>
            <a:ext cx="0" cy="160322"/>
          </a:xfrm>
          <a:custGeom>
            <a:avLst/>
            <a:gdLst/>
            <a:ahLst/>
            <a:cxnLst/>
            <a:rect l="l" t="t" r="r" b="b"/>
            <a:pathLst>
              <a:path w="0" h="160322">
                <a:moveTo>
                  <a:pt x="0" y="160322"/>
                </a:moveTo>
                <a:lnTo>
                  <a:pt x="0" y="0"/>
                </a:lnTo>
              </a:path>
            </a:pathLst>
          </a:custGeom>
          <a:ln w="892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4" name="object 144"/>
          <p:cNvSpPr/>
          <p:nvPr/>
        </p:nvSpPr>
        <p:spPr>
          <a:xfrm>
            <a:off x="6673155" y="2637155"/>
            <a:ext cx="0" cy="587850"/>
          </a:xfrm>
          <a:custGeom>
            <a:avLst/>
            <a:gdLst/>
            <a:ahLst/>
            <a:cxnLst/>
            <a:rect l="l" t="t" r="r" b="b"/>
            <a:pathLst>
              <a:path w="0" h="587850">
                <a:moveTo>
                  <a:pt x="0" y="587850"/>
                </a:moveTo>
                <a:lnTo>
                  <a:pt x="0" y="0"/>
                </a:lnTo>
              </a:path>
            </a:pathLst>
          </a:custGeom>
          <a:ln w="892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5" name="object 145"/>
          <p:cNvSpPr/>
          <p:nvPr/>
        </p:nvSpPr>
        <p:spPr>
          <a:xfrm>
            <a:off x="7101316" y="2263069"/>
            <a:ext cx="0" cy="311738"/>
          </a:xfrm>
          <a:custGeom>
            <a:avLst/>
            <a:gdLst/>
            <a:ahLst/>
            <a:cxnLst/>
            <a:rect l="l" t="t" r="r" b="b"/>
            <a:pathLst>
              <a:path w="0" h="311738">
                <a:moveTo>
                  <a:pt x="0" y="311738"/>
                </a:moveTo>
                <a:lnTo>
                  <a:pt x="0" y="0"/>
                </a:lnTo>
              </a:path>
            </a:pathLst>
          </a:custGeom>
          <a:ln w="892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6" name="object 146"/>
          <p:cNvSpPr/>
          <p:nvPr/>
        </p:nvSpPr>
        <p:spPr>
          <a:xfrm>
            <a:off x="7886271" y="2975611"/>
            <a:ext cx="1195281" cy="213763"/>
          </a:xfrm>
          <a:custGeom>
            <a:avLst/>
            <a:gdLst/>
            <a:ahLst/>
            <a:cxnLst/>
            <a:rect l="l" t="t" r="r" b="b"/>
            <a:pathLst>
              <a:path w="1195281" h="213763">
                <a:moveTo>
                  <a:pt x="0" y="0"/>
                </a:moveTo>
                <a:lnTo>
                  <a:pt x="1195281" y="0"/>
                </a:lnTo>
                <a:lnTo>
                  <a:pt x="1195281" y="213763"/>
                </a:lnTo>
                <a:lnTo>
                  <a:pt x="0" y="213763"/>
                </a:lnTo>
                <a:lnTo>
                  <a:pt x="0" y="0"/>
                </a:lnTo>
                <a:close/>
              </a:path>
            </a:pathLst>
          </a:custGeom>
          <a:solidFill>
            <a:srgbClr val="FE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7" name="object 147"/>
          <p:cNvSpPr/>
          <p:nvPr/>
        </p:nvSpPr>
        <p:spPr>
          <a:xfrm>
            <a:off x="7939800" y="3055773"/>
            <a:ext cx="80280" cy="80161"/>
          </a:xfrm>
          <a:custGeom>
            <a:avLst/>
            <a:gdLst/>
            <a:ahLst/>
            <a:cxnLst/>
            <a:rect l="l" t="t" r="r" b="b"/>
            <a:pathLst>
              <a:path w="80280" h="80161">
                <a:moveTo>
                  <a:pt x="0" y="0"/>
                </a:moveTo>
                <a:lnTo>
                  <a:pt x="80280" y="0"/>
                </a:lnTo>
                <a:lnTo>
                  <a:pt x="80280" y="80161"/>
                </a:lnTo>
                <a:lnTo>
                  <a:pt x="0" y="80161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8" name="object 148"/>
          <p:cNvSpPr/>
          <p:nvPr/>
        </p:nvSpPr>
        <p:spPr>
          <a:xfrm>
            <a:off x="971550" y="5292725"/>
            <a:ext cx="2665412" cy="288925"/>
          </a:xfrm>
          <a:custGeom>
            <a:avLst/>
            <a:gdLst/>
            <a:ahLst/>
            <a:cxnLst/>
            <a:rect l="l" t="t" r="r" b="b"/>
            <a:pathLst>
              <a:path w="2665412" h="288925">
                <a:moveTo>
                  <a:pt x="2665412" y="0"/>
                </a:moveTo>
                <a:lnTo>
                  <a:pt x="2654089" y="45660"/>
                </a:lnTo>
                <a:lnTo>
                  <a:pt x="2632135" y="76095"/>
                </a:lnTo>
                <a:lnTo>
                  <a:pt x="2600356" y="102149"/>
                </a:lnTo>
                <a:lnTo>
                  <a:pt x="2560297" y="122817"/>
                </a:lnTo>
                <a:lnTo>
                  <a:pt x="2513500" y="137097"/>
                </a:lnTo>
                <a:lnTo>
                  <a:pt x="2461507" y="143983"/>
                </a:lnTo>
                <a:lnTo>
                  <a:pt x="2443289" y="144462"/>
                </a:lnTo>
                <a:lnTo>
                  <a:pt x="1554822" y="144462"/>
                </a:lnTo>
                <a:lnTo>
                  <a:pt x="1536606" y="144941"/>
                </a:lnTo>
                <a:lnTo>
                  <a:pt x="1518794" y="146353"/>
                </a:lnTo>
                <a:lnTo>
                  <a:pt x="1501446" y="148661"/>
                </a:lnTo>
                <a:lnTo>
                  <a:pt x="1484617" y="151827"/>
                </a:lnTo>
                <a:lnTo>
                  <a:pt x="1468365" y="155815"/>
                </a:lnTo>
                <a:lnTo>
                  <a:pt x="1452747" y="160587"/>
                </a:lnTo>
                <a:lnTo>
                  <a:pt x="1437820" y="166107"/>
                </a:lnTo>
                <a:lnTo>
                  <a:pt x="1423642" y="172336"/>
                </a:lnTo>
                <a:lnTo>
                  <a:pt x="1410270" y="179238"/>
                </a:lnTo>
                <a:lnTo>
                  <a:pt x="1397760" y="186775"/>
                </a:lnTo>
                <a:lnTo>
                  <a:pt x="1386170" y="194911"/>
                </a:lnTo>
                <a:lnTo>
                  <a:pt x="1375558" y="203608"/>
                </a:lnTo>
                <a:lnTo>
                  <a:pt x="1365980" y="212829"/>
                </a:lnTo>
                <a:lnTo>
                  <a:pt x="1357493" y="222537"/>
                </a:lnTo>
                <a:lnTo>
                  <a:pt x="1350156" y="232694"/>
                </a:lnTo>
                <a:lnTo>
                  <a:pt x="1344024" y="243264"/>
                </a:lnTo>
                <a:lnTo>
                  <a:pt x="1339155" y="254209"/>
                </a:lnTo>
                <a:lnTo>
                  <a:pt x="1335607" y="265493"/>
                </a:lnTo>
                <a:lnTo>
                  <a:pt x="1333436" y="277077"/>
                </a:lnTo>
                <a:lnTo>
                  <a:pt x="1332699" y="288925"/>
                </a:lnTo>
                <a:lnTo>
                  <a:pt x="1331963" y="277077"/>
                </a:lnTo>
                <a:lnTo>
                  <a:pt x="1315245" y="232694"/>
                </a:lnTo>
                <a:lnTo>
                  <a:pt x="1289845" y="203608"/>
                </a:lnTo>
                <a:lnTo>
                  <a:pt x="1255137" y="179238"/>
                </a:lnTo>
                <a:lnTo>
                  <a:pt x="1212662" y="160587"/>
                </a:lnTo>
                <a:lnTo>
                  <a:pt x="1163965" y="148661"/>
                </a:lnTo>
                <a:lnTo>
                  <a:pt x="1110589" y="144462"/>
                </a:lnTo>
                <a:lnTo>
                  <a:pt x="222110" y="144462"/>
                </a:lnTo>
                <a:lnTo>
                  <a:pt x="203893" y="143983"/>
                </a:lnTo>
                <a:lnTo>
                  <a:pt x="186082" y="142571"/>
                </a:lnTo>
                <a:lnTo>
                  <a:pt x="168734" y="140263"/>
                </a:lnTo>
                <a:lnTo>
                  <a:pt x="151905" y="137097"/>
                </a:lnTo>
                <a:lnTo>
                  <a:pt x="135654" y="133109"/>
                </a:lnTo>
                <a:lnTo>
                  <a:pt x="120037" y="128337"/>
                </a:lnTo>
                <a:lnTo>
                  <a:pt x="105111" y="122817"/>
                </a:lnTo>
                <a:lnTo>
                  <a:pt x="90934" y="116588"/>
                </a:lnTo>
                <a:lnTo>
                  <a:pt x="77562" y="109686"/>
                </a:lnTo>
                <a:lnTo>
                  <a:pt x="65054" y="102149"/>
                </a:lnTo>
                <a:lnTo>
                  <a:pt x="53465" y="94013"/>
                </a:lnTo>
                <a:lnTo>
                  <a:pt x="42854" y="85316"/>
                </a:lnTo>
                <a:lnTo>
                  <a:pt x="33276" y="76095"/>
                </a:lnTo>
                <a:lnTo>
                  <a:pt x="24791" y="66387"/>
                </a:lnTo>
                <a:lnTo>
                  <a:pt x="17454" y="56230"/>
                </a:lnTo>
                <a:lnTo>
                  <a:pt x="11323" y="45660"/>
                </a:lnTo>
                <a:lnTo>
                  <a:pt x="6455" y="34715"/>
                </a:lnTo>
                <a:lnTo>
                  <a:pt x="2907" y="23431"/>
                </a:lnTo>
                <a:lnTo>
                  <a:pt x="736" y="11847"/>
                </a:lnTo>
                <a:lnTo>
                  <a:pt x="0" y="0"/>
                </a:lnTo>
              </a:path>
            </a:pathLst>
          </a:custGeom>
          <a:ln w="9525">
            <a:solidFill>
              <a:srgbClr val="FE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9" name="object 149"/>
          <p:cNvSpPr/>
          <p:nvPr/>
        </p:nvSpPr>
        <p:spPr>
          <a:xfrm>
            <a:off x="4140200" y="5292725"/>
            <a:ext cx="1223962" cy="288925"/>
          </a:xfrm>
          <a:custGeom>
            <a:avLst/>
            <a:gdLst/>
            <a:ahLst/>
            <a:cxnLst/>
            <a:rect l="l" t="t" r="r" b="b"/>
            <a:pathLst>
              <a:path w="1223962" h="288925">
                <a:moveTo>
                  <a:pt x="1223962" y="0"/>
                </a:moveTo>
                <a:lnTo>
                  <a:pt x="1221239" y="33296"/>
                </a:lnTo>
                <a:lnTo>
                  <a:pt x="1213486" y="63841"/>
                </a:lnTo>
                <a:lnTo>
                  <a:pt x="1201325" y="90755"/>
                </a:lnTo>
                <a:lnTo>
                  <a:pt x="1185378" y="113155"/>
                </a:lnTo>
                <a:lnTo>
                  <a:pt x="1166268" y="130159"/>
                </a:lnTo>
                <a:lnTo>
                  <a:pt x="1144618" y="140887"/>
                </a:lnTo>
                <a:lnTo>
                  <a:pt x="1121968" y="144462"/>
                </a:lnTo>
                <a:lnTo>
                  <a:pt x="713981" y="144462"/>
                </a:lnTo>
                <a:lnTo>
                  <a:pt x="702021" y="145444"/>
                </a:lnTo>
                <a:lnTo>
                  <a:pt x="690470" y="148318"/>
                </a:lnTo>
                <a:lnTo>
                  <a:pt x="679404" y="152973"/>
                </a:lnTo>
                <a:lnTo>
                  <a:pt x="668903" y="159299"/>
                </a:lnTo>
                <a:lnTo>
                  <a:pt x="659043" y="167186"/>
                </a:lnTo>
                <a:lnTo>
                  <a:pt x="649901" y="176524"/>
                </a:lnTo>
                <a:lnTo>
                  <a:pt x="641557" y="187202"/>
                </a:lnTo>
                <a:lnTo>
                  <a:pt x="634088" y="199111"/>
                </a:lnTo>
                <a:lnTo>
                  <a:pt x="627571" y="212139"/>
                </a:lnTo>
                <a:lnTo>
                  <a:pt x="622084" y="226177"/>
                </a:lnTo>
                <a:lnTo>
                  <a:pt x="617704" y="241115"/>
                </a:lnTo>
                <a:lnTo>
                  <a:pt x="614511" y="256843"/>
                </a:lnTo>
                <a:lnTo>
                  <a:pt x="612580" y="273250"/>
                </a:lnTo>
                <a:lnTo>
                  <a:pt x="611987" y="288925"/>
                </a:lnTo>
                <a:lnTo>
                  <a:pt x="611293" y="271988"/>
                </a:lnTo>
                <a:lnTo>
                  <a:pt x="605978" y="239958"/>
                </a:lnTo>
                <a:lnTo>
                  <a:pt x="595943" y="211120"/>
                </a:lnTo>
                <a:lnTo>
                  <a:pt x="581811" y="186353"/>
                </a:lnTo>
                <a:lnTo>
                  <a:pt x="564204" y="166541"/>
                </a:lnTo>
                <a:lnTo>
                  <a:pt x="543745" y="152564"/>
                </a:lnTo>
                <a:lnTo>
                  <a:pt x="521055" y="145304"/>
                </a:lnTo>
                <a:lnTo>
                  <a:pt x="509981" y="144462"/>
                </a:lnTo>
                <a:lnTo>
                  <a:pt x="101993" y="144462"/>
                </a:lnTo>
                <a:lnTo>
                  <a:pt x="90036" y="143480"/>
                </a:lnTo>
                <a:lnTo>
                  <a:pt x="78486" y="140606"/>
                </a:lnTo>
                <a:lnTo>
                  <a:pt x="67422" y="135951"/>
                </a:lnTo>
                <a:lnTo>
                  <a:pt x="56921" y="129625"/>
                </a:lnTo>
                <a:lnTo>
                  <a:pt x="47061" y="121738"/>
                </a:lnTo>
                <a:lnTo>
                  <a:pt x="37919" y="112400"/>
                </a:lnTo>
                <a:lnTo>
                  <a:pt x="29574" y="101722"/>
                </a:lnTo>
                <a:lnTo>
                  <a:pt x="22104" y="89813"/>
                </a:lnTo>
                <a:lnTo>
                  <a:pt x="15586" y="76785"/>
                </a:lnTo>
                <a:lnTo>
                  <a:pt x="10098" y="62747"/>
                </a:lnTo>
                <a:lnTo>
                  <a:pt x="5718" y="47809"/>
                </a:lnTo>
                <a:lnTo>
                  <a:pt x="2524" y="32081"/>
                </a:lnTo>
                <a:lnTo>
                  <a:pt x="593" y="15674"/>
                </a:lnTo>
                <a:lnTo>
                  <a:pt x="0" y="0"/>
                </a:lnTo>
              </a:path>
            </a:pathLst>
          </a:custGeom>
          <a:ln w="9525">
            <a:solidFill>
              <a:srgbClr val="FE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0" name="object 150"/>
          <p:cNvSpPr/>
          <p:nvPr/>
        </p:nvSpPr>
        <p:spPr>
          <a:xfrm>
            <a:off x="5724525" y="5294312"/>
            <a:ext cx="1800225" cy="288925"/>
          </a:xfrm>
          <a:custGeom>
            <a:avLst/>
            <a:gdLst/>
            <a:ahLst/>
            <a:cxnLst/>
            <a:rect l="l" t="t" r="r" b="b"/>
            <a:pathLst>
              <a:path w="1800225" h="288925">
                <a:moveTo>
                  <a:pt x="1800225" y="0"/>
                </a:moveTo>
                <a:lnTo>
                  <a:pt x="1797321" y="28425"/>
                </a:lnTo>
                <a:lnTo>
                  <a:pt x="1788983" y="54964"/>
                </a:lnTo>
                <a:lnTo>
                  <a:pt x="1775772" y="79076"/>
                </a:lnTo>
                <a:lnTo>
                  <a:pt x="1758247" y="100221"/>
                </a:lnTo>
                <a:lnTo>
                  <a:pt x="1736970" y="117861"/>
                </a:lnTo>
                <a:lnTo>
                  <a:pt x="1712500" y="131455"/>
                </a:lnTo>
                <a:lnTo>
                  <a:pt x="1685397" y="140464"/>
                </a:lnTo>
                <a:lnTo>
                  <a:pt x="1656223" y="144348"/>
                </a:lnTo>
                <a:lnTo>
                  <a:pt x="1650199" y="144462"/>
                </a:lnTo>
                <a:lnTo>
                  <a:pt x="1050124" y="144462"/>
                </a:lnTo>
                <a:lnTo>
                  <a:pt x="1035156" y="145172"/>
                </a:lnTo>
                <a:lnTo>
                  <a:pt x="1020606" y="147258"/>
                </a:lnTo>
                <a:lnTo>
                  <a:pt x="1006547" y="150653"/>
                </a:lnTo>
                <a:lnTo>
                  <a:pt x="993048" y="155288"/>
                </a:lnTo>
                <a:lnTo>
                  <a:pt x="980178" y="161096"/>
                </a:lnTo>
                <a:lnTo>
                  <a:pt x="968009" y="168010"/>
                </a:lnTo>
                <a:lnTo>
                  <a:pt x="956610" y="175963"/>
                </a:lnTo>
                <a:lnTo>
                  <a:pt x="946050" y="184887"/>
                </a:lnTo>
                <a:lnTo>
                  <a:pt x="936401" y="194714"/>
                </a:lnTo>
                <a:lnTo>
                  <a:pt x="927733" y="205377"/>
                </a:lnTo>
                <a:lnTo>
                  <a:pt x="920114" y="216809"/>
                </a:lnTo>
                <a:lnTo>
                  <a:pt x="913616" y="228941"/>
                </a:lnTo>
                <a:lnTo>
                  <a:pt x="908309" y="241708"/>
                </a:lnTo>
                <a:lnTo>
                  <a:pt x="904262" y="255040"/>
                </a:lnTo>
                <a:lnTo>
                  <a:pt x="901546" y="268872"/>
                </a:lnTo>
                <a:lnTo>
                  <a:pt x="900230" y="283134"/>
                </a:lnTo>
                <a:lnTo>
                  <a:pt x="900112" y="288925"/>
                </a:lnTo>
                <a:lnTo>
                  <a:pt x="899374" y="274509"/>
                </a:lnTo>
                <a:lnTo>
                  <a:pt x="893684" y="246960"/>
                </a:lnTo>
                <a:lnTo>
                  <a:pt x="882839" y="221567"/>
                </a:lnTo>
                <a:lnTo>
                  <a:pt x="867401" y="198871"/>
                </a:lnTo>
                <a:lnTo>
                  <a:pt x="847930" y="179411"/>
                </a:lnTo>
                <a:lnTo>
                  <a:pt x="824986" y="163727"/>
                </a:lnTo>
                <a:lnTo>
                  <a:pt x="799130" y="152358"/>
                </a:lnTo>
                <a:lnTo>
                  <a:pt x="770922" y="145844"/>
                </a:lnTo>
                <a:lnTo>
                  <a:pt x="750087" y="144462"/>
                </a:lnTo>
                <a:lnTo>
                  <a:pt x="150025" y="144462"/>
                </a:lnTo>
                <a:lnTo>
                  <a:pt x="135054" y="143752"/>
                </a:lnTo>
                <a:lnTo>
                  <a:pt x="120504" y="141666"/>
                </a:lnTo>
                <a:lnTo>
                  <a:pt x="106443" y="138272"/>
                </a:lnTo>
                <a:lnTo>
                  <a:pt x="92943" y="133637"/>
                </a:lnTo>
                <a:lnTo>
                  <a:pt x="80073" y="127829"/>
                </a:lnTo>
                <a:lnTo>
                  <a:pt x="67903" y="120916"/>
                </a:lnTo>
                <a:lnTo>
                  <a:pt x="56503" y="112964"/>
                </a:lnTo>
                <a:lnTo>
                  <a:pt x="45943" y="104041"/>
                </a:lnTo>
                <a:lnTo>
                  <a:pt x="36294" y="94214"/>
                </a:lnTo>
                <a:lnTo>
                  <a:pt x="27624" y="83552"/>
                </a:lnTo>
                <a:lnTo>
                  <a:pt x="20006" y="72121"/>
                </a:lnTo>
                <a:lnTo>
                  <a:pt x="13507" y="59989"/>
                </a:lnTo>
                <a:lnTo>
                  <a:pt x="8199" y="47224"/>
                </a:lnTo>
                <a:lnTo>
                  <a:pt x="4152" y="33892"/>
                </a:lnTo>
                <a:lnTo>
                  <a:pt x="1435" y="20062"/>
                </a:lnTo>
                <a:lnTo>
                  <a:pt x="118" y="5800"/>
                </a:lnTo>
                <a:lnTo>
                  <a:pt x="0" y="0"/>
                </a:lnTo>
              </a:path>
            </a:pathLst>
          </a:custGeom>
          <a:ln w="9525">
            <a:solidFill>
              <a:srgbClr val="FE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5" name="object 85"/>
          <p:cNvSpPr txBox="1"/>
          <p:nvPr/>
        </p:nvSpPr>
        <p:spPr>
          <a:xfrm>
            <a:off x="2019458" y="533310"/>
            <a:ext cx="1518441" cy="5328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95"/>
              </a:lnSpc>
              <a:spcBef>
                <a:spcPts val="209"/>
              </a:spcBef>
            </a:pPr>
            <a:r>
              <a:rPr dirty="0" smtClean="0" sz="4000" spc="4">
                <a:solidFill>
                  <a:srgbClr val="FEFE65"/>
                </a:solidFill>
                <a:latin typeface="Tahoma"/>
                <a:cs typeface="Tahoma"/>
              </a:rPr>
              <a:t>R</a:t>
            </a:r>
            <a:r>
              <a:rPr dirty="0" smtClean="0" sz="4000" spc="0">
                <a:solidFill>
                  <a:srgbClr val="FEFE65"/>
                </a:solidFill>
                <a:latin typeface="Tahoma"/>
                <a:cs typeface="Tahoma"/>
              </a:rPr>
              <a:t>ad51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3596743" y="533310"/>
            <a:ext cx="1282457" cy="5328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95"/>
              </a:lnSpc>
              <a:spcBef>
                <a:spcPts val="209"/>
              </a:spcBef>
            </a:pPr>
            <a:r>
              <a:rPr dirty="0" smtClean="0" sz="4000" spc="0">
                <a:solidFill>
                  <a:srgbClr val="FEFE65"/>
                </a:solidFill>
                <a:latin typeface="Tahoma"/>
                <a:cs typeface="Tahoma"/>
              </a:rPr>
              <a:t>f</a:t>
            </a:r>
            <a:r>
              <a:rPr dirty="0" smtClean="0" sz="4000" spc="0">
                <a:solidFill>
                  <a:srgbClr val="FEFE65"/>
                </a:solidFill>
                <a:latin typeface="Tahoma"/>
                <a:cs typeface="Tahoma"/>
              </a:rPr>
              <a:t>o</a:t>
            </a:r>
            <a:r>
              <a:rPr dirty="0" smtClean="0" sz="4000" spc="4">
                <a:solidFill>
                  <a:srgbClr val="FEFE65"/>
                </a:solidFill>
                <a:latin typeface="Tahoma"/>
                <a:cs typeface="Tahoma"/>
              </a:rPr>
              <a:t>c</a:t>
            </a:r>
            <a:r>
              <a:rPr dirty="0" smtClean="0" sz="4000" spc="0">
                <a:solidFill>
                  <a:srgbClr val="FEFE65"/>
                </a:solidFill>
                <a:latin typeface="Tahoma"/>
                <a:cs typeface="Tahoma"/>
              </a:rPr>
              <a:t>us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4938045" y="533310"/>
            <a:ext cx="2257857" cy="5328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95"/>
              </a:lnSpc>
              <a:spcBef>
                <a:spcPts val="209"/>
              </a:spcBef>
            </a:pPr>
            <a:r>
              <a:rPr dirty="0" smtClean="0" sz="4000" spc="0">
                <a:solidFill>
                  <a:srgbClr val="FEFE65"/>
                </a:solidFill>
                <a:latin typeface="Tahoma"/>
                <a:cs typeface="Tahoma"/>
              </a:rPr>
              <a:t>f</a:t>
            </a:r>
            <a:r>
              <a:rPr dirty="0" smtClean="0" sz="4000" spc="0">
                <a:solidFill>
                  <a:srgbClr val="FEFE65"/>
                </a:solidFill>
                <a:latin typeface="Tahoma"/>
                <a:cs typeface="Tahoma"/>
              </a:rPr>
              <a:t>o</a:t>
            </a:r>
            <a:r>
              <a:rPr dirty="0" smtClean="0" sz="4000" spc="0">
                <a:solidFill>
                  <a:srgbClr val="FEFE65"/>
                </a:solidFill>
                <a:latin typeface="Tahoma"/>
                <a:cs typeface="Tahoma"/>
              </a:rPr>
              <a:t>r</a:t>
            </a:r>
            <a:r>
              <a:rPr dirty="0" smtClean="0" sz="4000" spc="4">
                <a:solidFill>
                  <a:srgbClr val="FEFE65"/>
                </a:solidFill>
                <a:latin typeface="Tahoma"/>
                <a:cs typeface="Tahoma"/>
              </a:rPr>
              <a:t>m</a:t>
            </a:r>
            <a:r>
              <a:rPr dirty="0" smtClean="0" sz="4000" spc="0">
                <a:solidFill>
                  <a:srgbClr val="FEFE65"/>
                </a:solidFill>
                <a:latin typeface="Tahoma"/>
                <a:cs typeface="Tahoma"/>
              </a:rPr>
              <a:t>a</a:t>
            </a:r>
            <a:r>
              <a:rPr dirty="0" smtClean="0" sz="4000" spc="-4">
                <a:solidFill>
                  <a:srgbClr val="FEFE65"/>
                </a:solidFill>
                <a:latin typeface="Tahoma"/>
                <a:cs typeface="Tahoma"/>
              </a:rPr>
              <a:t>t</a:t>
            </a:r>
            <a:r>
              <a:rPr dirty="0" smtClean="0" sz="4000" spc="-4">
                <a:solidFill>
                  <a:srgbClr val="FEFE65"/>
                </a:solidFill>
                <a:latin typeface="Tahoma"/>
                <a:cs typeface="Tahoma"/>
              </a:rPr>
              <a:t>i</a:t>
            </a:r>
            <a:r>
              <a:rPr dirty="0" smtClean="0" sz="4000" spc="0">
                <a:solidFill>
                  <a:srgbClr val="FEFE65"/>
                </a:solidFill>
                <a:latin typeface="Tahoma"/>
                <a:cs typeface="Tahoma"/>
              </a:rPr>
              <a:t>on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1765014" y="5724961"/>
            <a:ext cx="1251610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dirty="0" smtClean="0" sz="1800" spc="0">
                <a:solidFill>
                  <a:srgbClr val="FEFFFF"/>
                </a:solidFill>
                <a:latin typeface="Arial"/>
                <a:cs typeface="Arial"/>
              </a:rPr>
              <a:t>B</a:t>
            </a:r>
            <a:r>
              <a:rPr dirty="0" smtClean="0" sz="1800" spc="-4">
                <a:solidFill>
                  <a:srgbClr val="FEFFFF"/>
                </a:solidFill>
                <a:latin typeface="Arial"/>
                <a:cs typeface="Arial"/>
              </a:rPr>
              <a:t>R</a:t>
            </a:r>
            <a:r>
              <a:rPr dirty="0" smtClean="0" sz="1800" spc="-4">
                <a:solidFill>
                  <a:srgbClr val="FEFFFF"/>
                </a:solidFill>
                <a:latin typeface="Arial"/>
                <a:cs typeface="Arial"/>
              </a:rPr>
              <a:t>C</a:t>
            </a:r>
            <a:r>
              <a:rPr dirty="0" smtClean="0" sz="1800" spc="0">
                <a:solidFill>
                  <a:srgbClr val="FEFFFF"/>
                </a:solidFill>
                <a:latin typeface="Arial"/>
                <a:cs typeface="Arial"/>
              </a:rPr>
              <a:t>A</a:t>
            </a:r>
            <a:r>
              <a:rPr dirty="0" smtClean="0" sz="1800" spc="-89">
                <a:solidFill>
                  <a:srgbClr val="FEFFFF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FEFFFF"/>
                </a:solidFill>
                <a:latin typeface="Arial"/>
                <a:cs typeface="Arial"/>
              </a:rPr>
              <a:t>1</a:t>
            </a:r>
            <a:r>
              <a:rPr dirty="0" smtClean="0" sz="1800" spc="0">
                <a:solidFill>
                  <a:srgbClr val="FEFFFF"/>
                </a:solidFill>
                <a:latin typeface="Arial"/>
                <a:cs typeface="Arial"/>
              </a:rPr>
              <a:t> </a:t>
            </a:r>
            <a:r>
              <a:rPr dirty="0" smtClean="0" sz="1800" spc="-4">
                <a:solidFill>
                  <a:srgbClr val="FEFFFF"/>
                </a:solidFill>
                <a:latin typeface="Arial"/>
                <a:cs typeface="Arial"/>
              </a:rPr>
              <a:t>def</a:t>
            </a:r>
            <a:endParaRPr sz="1800">
              <a:latin typeface="Arial"/>
              <a:cs typeface="Arial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4141539" y="5724961"/>
            <a:ext cx="1251610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dirty="0" smtClean="0" sz="1800" spc="0">
                <a:solidFill>
                  <a:srgbClr val="FEFFFF"/>
                </a:solidFill>
                <a:latin typeface="Arial"/>
                <a:cs typeface="Arial"/>
              </a:rPr>
              <a:t>B</a:t>
            </a:r>
            <a:r>
              <a:rPr dirty="0" smtClean="0" sz="1800" spc="-4">
                <a:solidFill>
                  <a:srgbClr val="FEFFFF"/>
                </a:solidFill>
                <a:latin typeface="Arial"/>
                <a:cs typeface="Arial"/>
              </a:rPr>
              <a:t>R</a:t>
            </a:r>
            <a:r>
              <a:rPr dirty="0" smtClean="0" sz="1800" spc="-4">
                <a:solidFill>
                  <a:srgbClr val="FEFFFF"/>
                </a:solidFill>
                <a:latin typeface="Arial"/>
                <a:cs typeface="Arial"/>
              </a:rPr>
              <a:t>C</a:t>
            </a:r>
            <a:r>
              <a:rPr dirty="0" smtClean="0" sz="1800" spc="0">
                <a:solidFill>
                  <a:srgbClr val="FEFFFF"/>
                </a:solidFill>
                <a:latin typeface="Arial"/>
                <a:cs typeface="Arial"/>
              </a:rPr>
              <a:t>A</a:t>
            </a:r>
            <a:r>
              <a:rPr dirty="0" smtClean="0" sz="1800" spc="-89">
                <a:solidFill>
                  <a:srgbClr val="FEFFFF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FEFFFF"/>
                </a:solidFill>
                <a:latin typeface="Arial"/>
                <a:cs typeface="Arial"/>
              </a:rPr>
              <a:t>2</a:t>
            </a:r>
            <a:r>
              <a:rPr dirty="0" smtClean="0" sz="1800" spc="0">
                <a:solidFill>
                  <a:srgbClr val="FEFFFF"/>
                </a:solidFill>
                <a:latin typeface="Arial"/>
                <a:cs typeface="Arial"/>
              </a:rPr>
              <a:t> </a:t>
            </a:r>
            <a:r>
              <a:rPr dirty="0" smtClean="0" sz="1800" spc="-4">
                <a:solidFill>
                  <a:srgbClr val="FEFFFF"/>
                </a:solidFill>
                <a:latin typeface="Arial"/>
                <a:cs typeface="Arial"/>
              </a:rPr>
              <a:t>def</a:t>
            </a:r>
            <a:endParaRPr sz="1800">
              <a:latin typeface="Arial"/>
              <a:cs typeface="Arial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6130359" y="5724961"/>
            <a:ext cx="1176401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dirty="0" smtClean="0" sz="1800" spc="-4">
                <a:solidFill>
                  <a:srgbClr val="FEFFFF"/>
                </a:solidFill>
                <a:latin typeface="Arial"/>
                <a:cs typeface="Arial"/>
              </a:rPr>
              <a:t>No</a:t>
            </a:r>
            <a:r>
              <a:rPr dirty="0" smtClean="0" sz="1800" spc="0">
                <a:solidFill>
                  <a:srgbClr val="FEFFFF"/>
                </a:solidFill>
                <a:latin typeface="Arial"/>
                <a:cs typeface="Arial"/>
              </a:rPr>
              <a:t>n</a:t>
            </a:r>
            <a:r>
              <a:rPr dirty="0" smtClean="0" sz="1800" spc="14">
                <a:solidFill>
                  <a:srgbClr val="FEFFFF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FEFFFF"/>
                </a:solidFill>
                <a:latin typeface="Arial"/>
                <a:cs typeface="Arial"/>
              </a:rPr>
              <a:t>B</a:t>
            </a:r>
            <a:r>
              <a:rPr dirty="0" smtClean="0" sz="1800" spc="-4">
                <a:solidFill>
                  <a:srgbClr val="FEFFFF"/>
                </a:solidFill>
                <a:latin typeface="Arial"/>
                <a:cs typeface="Arial"/>
              </a:rPr>
              <a:t>RCA</a:t>
            </a:r>
            <a:endParaRPr sz="1800">
              <a:latin typeface="Arial"/>
              <a:cs typeface="Arial"/>
            </a:endParaRPr>
          </a:p>
        </p:txBody>
      </p:sp>
      <p:sp>
        <p:nvSpPr>
          <p:cNvPr id="79" name="object 79"/>
          <p:cNvSpPr txBox="1"/>
          <p:nvPr/>
        </p:nvSpPr>
        <p:spPr>
          <a:xfrm rot="16200000">
            <a:off x="0" y="2797541"/>
            <a:ext cx="1896250" cy="13081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030"/>
              </a:lnSpc>
              <a:spcBef>
                <a:spcPts val="51"/>
              </a:spcBef>
            </a:pPr>
            <a:r>
              <a:rPr dirty="0" smtClean="0" sz="900" spc="-9" b="1">
                <a:latin typeface="Arial"/>
                <a:cs typeface="Arial"/>
              </a:rPr>
              <a:t>G</a:t>
            </a:r>
            <a:r>
              <a:rPr dirty="0" smtClean="0" sz="900" spc="-14" b="1">
                <a:latin typeface="Arial"/>
                <a:cs typeface="Arial"/>
              </a:rPr>
              <a:t>e</a:t>
            </a:r>
            <a:r>
              <a:rPr dirty="0" smtClean="0" sz="900" spc="29" b="1">
                <a:latin typeface="Arial"/>
                <a:cs typeface="Arial"/>
              </a:rPr>
              <a:t>m</a:t>
            </a:r>
            <a:r>
              <a:rPr dirty="0" smtClean="0" sz="900" spc="25" b="1">
                <a:latin typeface="Arial"/>
                <a:cs typeface="Arial"/>
              </a:rPr>
              <a:t>i</a:t>
            </a:r>
            <a:r>
              <a:rPr dirty="0" smtClean="0" sz="900" spc="4" b="1">
                <a:latin typeface="Arial"/>
                <a:cs typeface="Arial"/>
              </a:rPr>
              <a:t>n</a:t>
            </a:r>
            <a:r>
              <a:rPr dirty="0" smtClean="0" sz="900" spc="25" b="1">
                <a:latin typeface="Arial"/>
                <a:cs typeface="Arial"/>
              </a:rPr>
              <a:t>i</a:t>
            </a:r>
            <a:r>
              <a:rPr dirty="0" smtClean="0" sz="900" spc="0" b="1">
                <a:latin typeface="Arial"/>
                <a:cs typeface="Arial"/>
              </a:rPr>
              <a:t>n</a:t>
            </a:r>
            <a:r>
              <a:rPr dirty="0" smtClean="0" sz="900" spc="70" b="1">
                <a:latin typeface="Arial"/>
                <a:cs typeface="Arial"/>
              </a:rPr>
              <a:t> </a:t>
            </a:r>
            <a:r>
              <a:rPr dirty="0" smtClean="0" sz="900" spc="-14" b="1">
                <a:latin typeface="Arial"/>
                <a:cs typeface="Arial"/>
              </a:rPr>
              <a:t>ce</a:t>
            </a:r>
            <a:r>
              <a:rPr dirty="0" smtClean="0" sz="900" spc="25" b="1">
                <a:latin typeface="Arial"/>
                <a:cs typeface="Arial"/>
              </a:rPr>
              <a:t>l</a:t>
            </a:r>
            <a:r>
              <a:rPr dirty="0" smtClean="0" sz="900" spc="25" b="1">
                <a:latin typeface="Arial"/>
                <a:cs typeface="Arial"/>
              </a:rPr>
              <a:t>l</a:t>
            </a:r>
            <a:r>
              <a:rPr dirty="0" smtClean="0" sz="900" spc="0" b="1">
                <a:latin typeface="Arial"/>
                <a:cs typeface="Arial"/>
              </a:rPr>
              <a:t>s</a:t>
            </a:r>
            <a:r>
              <a:rPr dirty="0" smtClean="0" sz="900" spc="34" b="1">
                <a:latin typeface="Arial"/>
                <a:cs typeface="Arial"/>
              </a:rPr>
              <a:t> </a:t>
            </a:r>
            <a:r>
              <a:rPr dirty="0" smtClean="0" sz="900" spc="-9" b="1">
                <a:latin typeface="Arial"/>
                <a:cs typeface="Arial"/>
              </a:rPr>
              <a:t>w</a:t>
            </a:r>
            <a:r>
              <a:rPr dirty="0" smtClean="0" sz="900" spc="25" b="1">
                <a:latin typeface="Arial"/>
                <a:cs typeface="Arial"/>
              </a:rPr>
              <a:t>i</a:t>
            </a:r>
            <a:r>
              <a:rPr dirty="0" smtClean="0" sz="900" spc="-25" b="1">
                <a:latin typeface="Arial"/>
                <a:cs typeface="Arial"/>
              </a:rPr>
              <a:t>t</a:t>
            </a:r>
            <a:r>
              <a:rPr dirty="0" smtClean="0" sz="900" spc="0" b="1">
                <a:latin typeface="Arial"/>
                <a:cs typeface="Arial"/>
              </a:rPr>
              <a:t>h</a:t>
            </a:r>
            <a:r>
              <a:rPr dirty="0" smtClean="0" sz="900" spc="52" b="1">
                <a:latin typeface="Arial"/>
                <a:cs typeface="Arial"/>
              </a:rPr>
              <a:t> </a:t>
            </a:r>
            <a:r>
              <a:rPr dirty="0" smtClean="0" sz="900" spc="-25" b="1">
                <a:latin typeface="Arial"/>
                <a:cs typeface="Arial"/>
              </a:rPr>
              <a:t>R</a:t>
            </a:r>
            <a:r>
              <a:rPr dirty="0" smtClean="0" sz="900" spc="-14" b="1">
                <a:latin typeface="Arial"/>
                <a:cs typeface="Arial"/>
              </a:rPr>
              <a:t>a</a:t>
            </a:r>
            <a:r>
              <a:rPr dirty="0" smtClean="0" sz="900" spc="4" b="1">
                <a:latin typeface="Arial"/>
                <a:cs typeface="Arial"/>
              </a:rPr>
              <a:t>d</a:t>
            </a:r>
            <a:r>
              <a:rPr dirty="0" smtClean="0" sz="900" spc="-14" b="1">
                <a:latin typeface="Arial"/>
                <a:cs typeface="Arial"/>
              </a:rPr>
              <a:t>5</a:t>
            </a:r>
            <a:r>
              <a:rPr dirty="0" smtClean="0" sz="900" spc="0" b="1">
                <a:latin typeface="Arial"/>
                <a:cs typeface="Arial"/>
              </a:rPr>
              <a:t>1</a:t>
            </a:r>
            <a:r>
              <a:rPr dirty="0" smtClean="0" sz="900" spc="41" b="1">
                <a:latin typeface="Arial"/>
                <a:cs typeface="Arial"/>
              </a:rPr>
              <a:t> </a:t>
            </a:r>
            <a:r>
              <a:rPr dirty="0" smtClean="0" sz="900" spc="-25" b="1">
                <a:latin typeface="Arial"/>
                <a:cs typeface="Arial"/>
              </a:rPr>
              <a:t>f</a:t>
            </a:r>
            <a:r>
              <a:rPr dirty="0" smtClean="0" sz="900" spc="4" b="1">
                <a:latin typeface="Arial"/>
                <a:cs typeface="Arial"/>
              </a:rPr>
              <a:t>o</a:t>
            </a:r>
            <a:r>
              <a:rPr dirty="0" smtClean="0" sz="900" spc="-14" b="1">
                <a:latin typeface="Arial"/>
                <a:cs typeface="Arial"/>
              </a:rPr>
              <a:t>c</a:t>
            </a:r>
            <a:r>
              <a:rPr dirty="0" smtClean="0" sz="900" spc="0" b="1">
                <a:latin typeface="Arial"/>
                <a:cs typeface="Arial"/>
              </a:rPr>
              <a:t>i</a:t>
            </a:r>
            <a:r>
              <a:rPr dirty="0" smtClean="0" sz="900" spc="75" b="1">
                <a:latin typeface="Arial"/>
                <a:cs typeface="Arial"/>
              </a:rPr>
              <a:t> </a:t>
            </a:r>
            <a:r>
              <a:rPr dirty="0" smtClean="0" sz="900" spc="-25" b="1">
                <a:latin typeface="Arial"/>
                <a:cs typeface="Arial"/>
              </a:rPr>
              <a:t>(</a:t>
            </a:r>
            <a:r>
              <a:rPr dirty="0" smtClean="0" sz="900" spc="30" b="1">
                <a:latin typeface="Arial"/>
                <a:cs typeface="Arial"/>
              </a:rPr>
              <a:t>%</a:t>
            </a:r>
            <a:r>
              <a:rPr dirty="0" smtClean="0" sz="900" spc="0" b="1">
                <a:latin typeface="Arial"/>
                <a:cs typeface="Arial"/>
              </a:rPr>
              <a:t>)</a:t>
            </a:r>
            <a:endParaRPr sz="900">
              <a:latin typeface="Arial"/>
              <a:cs typeface="Arial"/>
            </a:endParaRPr>
          </a:p>
        </p:txBody>
      </p:sp>
      <p:sp>
        <p:nvSpPr>
          <p:cNvPr id="78" name="object 78"/>
          <p:cNvSpPr txBox="1"/>
          <p:nvPr/>
        </p:nvSpPr>
        <p:spPr>
          <a:xfrm rot="18960000">
            <a:off x="610754" y="4238184"/>
            <a:ext cx="559250" cy="1441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135"/>
              </a:lnSpc>
              <a:spcBef>
                <a:spcPts val="56"/>
              </a:spcBef>
            </a:pPr>
            <a:r>
              <a:rPr dirty="0" smtClean="0" sz="1100" spc="-4">
                <a:latin typeface="Arial"/>
                <a:cs typeface="Arial"/>
              </a:rPr>
              <a:t>T</a:t>
            </a:r>
            <a:r>
              <a:rPr dirty="0" smtClean="0" sz="1100" spc="4">
                <a:latin typeface="Arial"/>
                <a:cs typeface="Arial"/>
              </a:rPr>
              <a:t>16</a:t>
            </a:r>
            <a:r>
              <a:rPr dirty="0" smtClean="0" sz="1100" spc="-79">
                <a:latin typeface="Arial"/>
                <a:cs typeface="Arial"/>
              </a:rPr>
              <a:t>2</a:t>
            </a:r>
            <a:r>
              <a:rPr dirty="0" smtClean="0" baseline="2635" sz="1650" spc="29">
                <a:latin typeface="Arial"/>
                <a:cs typeface="Arial"/>
              </a:rPr>
              <a:t>(</a:t>
            </a:r>
            <a:r>
              <a:rPr dirty="0" smtClean="0" baseline="2635" sz="1650" spc="4">
                <a:latin typeface="Arial"/>
                <a:cs typeface="Arial"/>
              </a:rPr>
              <a:t>1)</a:t>
            </a:r>
            <a:endParaRPr sz="1100">
              <a:latin typeface="Arial"/>
              <a:cs typeface="Arial"/>
            </a:endParaRPr>
          </a:p>
        </p:txBody>
      </p:sp>
      <p:sp>
        <p:nvSpPr>
          <p:cNvPr id="77" name="object 77"/>
          <p:cNvSpPr txBox="1"/>
          <p:nvPr/>
        </p:nvSpPr>
        <p:spPr>
          <a:xfrm rot="18960000">
            <a:off x="1038915" y="4238184"/>
            <a:ext cx="559250" cy="1441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135"/>
              </a:lnSpc>
              <a:spcBef>
                <a:spcPts val="56"/>
              </a:spcBef>
            </a:pPr>
            <a:r>
              <a:rPr dirty="0" smtClean="0" sz="1100" spc="-4">
                <a:latin typeface="Arial"/>
                <a:cs typeface="Arial"/>
              </a:rPr>
              <a:t>T</a:t>
            </a:r>
            <a:r>
              <a:rPr dirty="0" smtClean="0" sz="1100" spc="4">
                <a:latin typeface="Arial"/>
                <a:cs typeface="Arial"/>
              </a:rPr>
              <a:t>16</a:t>
            </a:r>
            <a:r>
              <a:rPr dirty="0" smtClean="0" sz="1100" spc="-79">
                <a:latin typeface="Arial"/>
                <a:cs typeface="Arial"/>
              </a:rPr>
              <a:t>2</a:t>
            </a:r>
            <a:r>
              <a:rPr dirty="0" smtClean="0" baseline="2635" sz="1650" spc="29">
                <a:latin typeface="Arial"/>
                <a:cs typeface="Arial"/>
              </a:rPr>
              <a:t>(</a:t>
            </a:r>
            <a:r>
              <a:rPr dirty="0" smtClean="0" baseline="2635" sz="1650" spc="4">
                <a:latin typeface="Arial"/>
                <a:cs typeface="Arial"/>
              </a:rPr>
              <a:t>2)</a:t>
            </a:r>
            <a:endParaRPr sz="1100">
              <a:latin typeface="Arial"/>
              <a:cs typeface="Arial"/>
            </a:endParaRPr>
          </a:p>
        </p:txBody>
      </p:sp>
      <p:sp>
        <p:nvSpPr>
          <p:cNvPr id="76" name="object 76"/>
          <p:cNvSpPr txBox="1"/>
          <p:nvPr/>
        </p:nvSpPr>
        <p:spPr>
          <a:xfrm rot="18960000">
            <a:off x="1467076" y="4238184"/>
            <a:ext cx="559250" cy="1441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135"/>
              </a:lnSpc>
              <a:spcBef>
                <a:spcPts val="56"/>
              </a:spcBef>
            </a:pPr>
            <a:r>
              <a:rPr dirty="0" smtClean="0" sz="1100" spc="-4">
                <a:latin typeface="Arial"/>
                <a:cs typeface="Arial"/>
              </a:rPr>
              <a:t>T</a:t>
            </a:r>
            <a:r>
              <a:rPr dirty="0" smtClean="0" sz="1100" spc="4">
                <a:latin typeface="Arial"/>
                <a:cs typeface="Arial"/>
              </a:rPr>
              <a:t>25</a:t>
            </a:r>
            <a:r>
              <a:rPr dirty="0" smtClean="0" sz="1100" spc="-79">
                <a:latin typeface="Arial"/>
                <a:cs typeface="Arial"/>
              </a:rPr>
              <a:t>0</a:t>
            </a:r>
            <a:r>
              <a:rPr dirty="0" smtClean="0" baseline="2635" sz="1650" spc="29">
                <a:latin typeface="Arial"/>
                <a:cs typeface="Arial"/>
              </a:rPr>
              <a:t>(</a:t>
            </a:r>
            <a:r>
              <a:rPr dirty="0" smtClean="0" baseline="2635" sz="1650" spc="4">
                <a:latin typeface="Arial"/>
                <a:cs typeface="Arial"/>
              </a:rPr>
              <a:t>3)</a:t>
            </a:r>
            <a:endParaRPr sz="1100">
              <a:latin typeface="Arial"/>
              <a:cs typeface="Arial"/>
            </a:endParaRPr>
          </a:p>
        </p:txBody>
      </p:sp>
      <p:sp>
        <p:nvSpPr>
          <p:cNvPr id="75" name="object 75"/>
          <p:cNvSpPr txBox="1"/>
          <p:nvPr/>
        </p:nvSpPr>
        <p:spPr>
          <a:xfrm rot="18960000">
            <a:off x="1895236" y="4238184"/>
            <a:ext cx="559250" cy="1441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135"/>
              </a:lnSpc>
              <a:spcBef>
                <a:spcPts val="56"/>
              </a:spcBef>
            </a:pPr>
            <a:r>
              <a:rPr dirty="0" smtClean="0" sz="1100" spc="-4">
                <a:latin typeface="Arial"/>
                <a:cs typeface="Arial"/>
              </a:rPr>
              <a:t>T</a:t>
            </a:r>
            <a:r>
              <a:rPr dirty="0" smtClean="0" sz="1100" spc="4">
                <a:latin typeface="Arial"/>
                <a:cs typeface="Arial"/>
              </a:rPr>
              <a:t>25</a:t>
            </a:r>
            <a:r>
              <a:rPr dirty="0" smtClean="0" sz="1100" spc="-79">
                <a:latin typeface="Arial"/>
                <a:cs typeface="Arial"/>
              </a:rPr>
              <a:t>0</a:t>
            </a:r>
            <a:r>
              <a:rPr dirty="0" smtClean="0" baseline="2635" sz="1650" spc="29">
                <a:latin typeface="Arial"/>
                <a:cs typeface="Arial"/>
              </a:rPr>
              <a:t>(</a:t>
            </a:r>
            <a:r>
              <a:rPr dirty="0" smtClean="0" baseline="2635" sz="1650" spc="4">
                <a:latin typeface="Arial"/>
                <a:cs typeface="Arial"/>
              </a:rPr>
              <a:t>4)</a:t>
            </a:r>
            <a:endParaRPr sz="1100">
              <a:latin typeface="Arial"/>
              <a:cs typeface="Arial"/>
            </a:endParaRPr>
          </a:p>
        </p:txBody>
      </p:sp>
      <p:sp>
        <p:nvSpPr>
          <p:cNvPr id="74" name="object 74"/>
          <p:cNvSpPr txBox="1"/>
          <p:nvPr/>
        </p:nvSpPr>
        <p:spPr>
          <a:xfrm rot="18960000">
            <a:off x="2323397" y="4238184"/>
            <a:ext cx="559250" cy="1441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135"/>
              </a:lnSpc>
              <a:spcBef>
                <a:spcPts val="56"/>
              </a:spcBef>
            </a:pPr>
            <a:r>
              <a:rPr dirty="0" smtClean="0" sz="1100" spc="-4">
                <a:latin typeface="Arial"/>
                <a:cs typeface="Arial"/>
              </a:rPr>
              <a:t>T</a:t>
            </a:r>
            <a:r>
              <a:rPr dirty="0" smtClean="0" sz="1100" spc="4">
                <a:latin typeface="Arial"/>
                <a:cs typeface="Arial"/>
              </a:rPr>
              <a:t>16</a:t>
            </a:r>
            <a:r>
              <a:rPr dirty="0" smtClean="0" sz="1100" spc="-79">
                <a:latin typeface="Arial"/>
                <a:cs typeface="Arial"/>
              </a:rPr>
              <a:t>2</a:t>
            </a:r>
            <a:r>
              <a:rPr dirty="0" smtClean="0" baseline="2635" sz="1650" spc="29">
                <a:latin typeface="Arial"/>
                <a:cs typeface="Arial"/>
              </a:rPr>
              <a:t>(</a:t>
            </a:r>
            <a:r>
              <a:rPr dirty="0" smtClean="0" baseline="2635" sz="1650" spc="4">
                <a:latin typeface="Arial"/>
                <a:cs typeface="Arial"/>
              </a:rPr>
              <a:t>7)</a:t>
            </a:r>
            <a:endParaRPr sz="1100">
              <a:latin typeface="Arial"/>
              <a:cs typeface="Arial"/>
            </a:endParaRPr>
          </a:p>
        </p:txBody>
      </p:sp>
      <p:sp>
        <p:nvSpPr>
          <p:cNvPr id="73" name="object 73"/>
          <p:cNvSpPr txBox="1"/>
          <p:nvPr/>
        </p:nvSpPr>
        <p:spPr>
          <a:xfrm rot="18960000">
            <a:off x="2751557" y="4238184"/>
            <a:ext cx="559250" cy="1441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135"/>
              </a:lnSpc>
              <a:spcBef>
                <a:spcPts val="56"/>
              </a:spcBef>
            </a:pPr>
            <a:r>
              <a:rPr dirty="0" smtClean="0" sz="1100" spc="-4">
                <a:latin typeface="Arial"/>
                <a:cs typeface="Arial"/>
              </a:rPr>
              <a:t>T</a:t>
            </a:r>
            <a:r>
              <a:rPr dirty="0" smtClean="0" sz="1100" spc="4">
                <a:latin typeface="Arial"/>
                <a:cs typeface="Arial"/>
              </a:rPr>
              <a:t>16</a:t>
            </a:r>
            <a:r>
              <a:rPr dirty="0" smtClean="0" sz="1100" spc="-79">
                <a:latin typeface="Arial"/>
                <a:cs typeface="Arial"/>
              </a:rPr>
              <a:t>2</a:t>
            </a:r>
            <a:r>
              <a:rPr dirty="0" smtClean="0" baseline="2635" sz="1650" spc="29">
                <a:latin typeface="Arial"/>
                <a:cs typeface="Arial"/>
              </a:rPr>
              <a:t>(</a:t>
            </a:r>
            <a:r>
              <a:rPr dirty="0" smtClean="0" baseline="2635" sz="1650" spc="4">
                <a:latin typeface="Arial"/>
                <a:cs typeface="Arial"/>
              </a:rPr>
              <a:t>8)</a:t>
            </a:r>
            <a:endParaRPr sz="1100">
              <a:latin typeface="Arial"/>
              <a:cs typeface="Arial"/>
            </a:endParaRPr>
          </a:p>
        </p:txBody>
      </p:sp>
      <p:sp>
        <p:nvSpPr>
          <p:cNvPr id="72" name="object 72"/>
          <p:cNvSpPr txBox="1"/>
          <p:nvPr/>
        </p:nvSpPr>
        <p:spPr>
          <a:xfrm rot="18960000">
            <a:off x="3117372" y="4267160"/>
            <a:ext cx="627749" cy="1441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135"/>
              </a:lnSpc>
              <a:spcBef>
                <a:spcPts val="56"/>
              </a:spcBef>
            </a:pPr>
            <a:r>
              <a:rPr dirty="0" smtClean="0" sz="1100" spc="-4">
                <a:latin typeface="Arial"/>
                <a:cs typeface="Arial"/>
              </a:rPr>
              <a:t>T</a:t>
            </a:r>
            <a:r>
              <a:rPr dirty="0" smtClean="0" sz="1100" spc="4">
                <a:latin typeface="Arial"/>
                <a:cs typeface="Arial"/>
              </a:rPr>
              <a:t>25</a:t>
            </a:r>
            <a:r>
              <a:rPr dirty="0" smtClean="0" sz="1100" spc="-79">
                <a:latin typeface="Arial"/>
                <a:cs typeface="Arial"/>
              </a:rPr>
              <a:t>0</a:t>
            </a:r>
            <a:r>
              <a:rPr dirty="0" smtClean="0" baseline="2635" sz="1650" spc="29">
                <a:latin typeface="Arial"/>
                <a:cs typeface="Arial"/>
              </a:rPr>
              <a:t>(</a:t>
            </a:r>
            <a:r>
              <a:rPr dirty="0" smtClean="0" baseline="2635" sz="1650" spc="4">
                <a:latin typeface="Arial"/>
                <a:cs typeface="Arial"/>
              </a:rPr>
              <a:t>1</a:t>
            </a:r>
            <a:r>
              <a:rPr dirty="0" smtClean="0" baseline="2635" sz="1650" spc="-79">
                <a:latin typeface="Arial"/>
                <a:cs typeface="Arial"/>
              </a:rPr>
              <a:t>3</a:t>
            </a:r>
            <a:r>
              <a:rPr dirty="0" smtClean="0" baseline="2635" sz="1650" spc="0">
                <a:latin typeface="Arial"/>
                <a:cs typeface="Arial"/>
              </a:rPr>
              <a:t>)</a:t>
            </a:r>
            <a:endParaRPr sz="1100">
              <a:latin typeface="Arial"/>
              <a:cs typeface="Arial"/>
            </a:endParaRPr>
          </a:p>
        </p:txBody>
      </p:sp>
      <p:sp>
        <p:nvSpPr>
          <p:cNvPr id="71" name="object 71"/>
          <p:cNvSpPr txBox="1"/>
          <p:nvPr/>
        </p:nvSpPr>
        <p:spPr>
          <a:xfrm rot="18960000">
            <a:off x="3306853" y="4383218"/>
            <a:ext cx="878954" cy="1441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135"/>
              </a:lnSpc>
              <a:spcBef>
                <a:spcPts val="56"/>
              </a:spcBef>
            </a:pPr>
            <a:r>
              <a:rPr dirty="0" smtClean="0" sz="1100" spc="14">
                <a:latin typeface="Arial"/>
                <a:cs typeface="Arial"/>
              </a:rPr>
              <a:t>H</a:t>
            </a:r>
            <a:r>
              <a:rPr dirty="0" smtClean="0" sz="1100" spc="-64">
                <a:latin typeface="Arial"/>
                <a:cs typeface="Arial"/>
              </a:rPr>
              <a:t>B</a:t>
            </a:r>
            <a:r>
              <a:rPr dirty="0" smtClean="0" sz="1100" spc="14">
                <a:latin typeface="Arial"/>
                <a:cs typeface="Arial"/>
              </a:rPr>
              <a:t>C</a:t>
            </a:r>
            <a:r>
              <a:rPr dirty="0" smtClean="0" baseline="2635" sz="1650" spc="-19">
                <a:latin typeface="Arial"/>
                <a:cs typeface="Arial"/>
              </a:rPr>
              <a:t>x</a:t>
            </a:r>
            <a:r>
              <a:rPr dirty="0" smtClean="0" baseline="2635" sz="1650" spc="-39">
                <a:latin typeface="Arial"/>
                <a:cs typeface="Arial"/>
              </a:rPr>
              <a:t>-</a:t>
            </a:r>
            <a:r>
              <a:rPr dirty="0" smtClean="0" baseline="2635" sz="1650" spc="4">
                <a:latin typeface="Arial"/>
                <a:cs typeface="Arial"/>
              </a:rPr>
              <a:t>1</a:t>
            </a:r>
            <a:r>
              <a:rPr dirty="0" smtClean="0" baseline="2635" sz="1650" spc="0">
                <a:latin typeface="Arial"/>
                <a:cs typeface="Arial"/>
              </a:rPr>
              <a:t>0</a:t>
            </a:r>
            <a:r>
              <a:rPr dirty="0" smtClean="0" baseline="2635" sz="1650" spc="54">
                <a:latin typeface="Arial"/>
                <a:cs typeface="Arial"/>
              </a:rPr>
              <a:t> </a:t>
            </a:r>
            <a:r>
              <a:rPr dirty="0" smtClean="0" baseline="2635" sz="1650" spc="29">
                <a:latin typeface="Arial"/>
                <a:cs typeface="Arial"/>
              </a:rPr>
              <a:t>(</a:t>
            </a:r>
            <a:r>
              <a:rPr dirty="0" smtClean="0" baseline="2635" sz="1650" spc="4">
                <a:latin typeface="Arial"/>
                <a:cs typeface="Arial"/>
              </a:rPr>
              <a:t>14</a:t>
            </a:r>
            <a:endParaRPr sz="1100">
              <a:latin typeface="Arial"/>
              <a:cs typeface="Arial"/>
            </a:endParaRPr>
          </a:p>
        </p:txBody>
      </p:sp>
      <p:sp>
        <p:nvSpPr>
          <p:cNvPr id="70" name="object 70"/>
          <p:cNvSpPr txBox="1"/>
          <p:nvPr/>
        </p:nvSpPr>
        <p:spPr>
          <a:xfrm rot="18960000">
            <a:off x="3961741" y="4075908"/>
            <a:ext cx="166219" cy="14351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130"/>
              </a:lnSpc>
              <a:spcBef>
                <a:spcPts val="56"/>
              </a:spcBef>
            </a:pPr>
            <a:r>
              <a:rPr dirty="0" smtClean="0" sz="1100" spc="0">
                <a:latin typeface="Arial"/>
                <a:cs typeface="Arial"/>
              </a:rPr>
              <a:t>)</a:t>
            </a:r>
            <a:endParaRPr sz="1100">
              <a:latin typeface="Arial"/>
              <a:cs typeface="Arial"/>
            </a:endParaRPr>
          </a:p>
        </p:txBody>
      </p:sp>
      <p:sp>
        <p:nvSpPr>
          <p:cNvPr id="69" name="object 69"/>
          <p:cNvSpPr txBox="1"/>
          <p:nvPr/>
        </p:nvSpPr>
        <p:spPr>
          <a:xfrm rot="18960000">
            <a:off x="3838077" y="4330352"/>
            <a:ext cx="776180" cy="1441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135"/>
              </a:lnSpc>
              <a:spcBef>
                <a:spcPts val="56"/>
              </a:spcBef>
            </a:pPr>
            <a:r>
              <a:rPr dirty="0" smtClean="0" sz="1100" spc="4">
                <a:latin typeface="Arial"/>
                <a:cs typeface="Arial"/>
              </a:rPr>
              <a:t>B</a:t>
            </a:r>
            <a:r>
              <a:rPr dirty="0" smtClean="0" sz="1100" spc="-59">
                <a:latin typeface="Arial"/>
                <a:cs typeface="Arial"/>
              </a:rPr>
              <a:t>C</a:t>
            </a:r>
            <a:r>
              <a:rPr dirty="0" smtClean="0" sz="1100" spc="4">
                <a:latin typeface="Arial"/>
                <a:cs typeface="Arial"/>
              </a:rPr>
              <a:t>26</a:t>
            </a:r>
            <a:r>
              <a:rPr dirty="0" smtClean="0" sz="1100" spc="0">
                <a:latin typeface="Arial"/>
                <a:cs typeface="Arial"/>
              </a:rPr>
              <a:t>3</a:t>
            </a:r>
            <a:r>
              <a:rPr dirty="0" smtClean="0" sz="1100" spc="32">
                <a:latin typeface="Arial"/>
                <a:cs typeface="Arial"/>
              </a:rPr>
              <a:t> </a:t>
            </a:r>
            <a:r>
              <a:rPr dirty="0" smtClean="0" baseline="2635" sz="1650" spc="29">
                <a:latin typeface="Arial"/>
                <a:cs typeface="Arial"/>
              </a:rPr>
              <a:t>(</a:t>
            </a:r>
            <a:r>
              <a:rPr dirty="0" smtClean="0" baseline="2635" sz="1650" spc="4">
                <a:latin typeface="Arial"/>
                <a:cs typeface="Arial"/>
              </a:rPr>
              <a:t>1</a:t>
            </a:r>
            <a:r>
              <a:rPr dirty="0" smtClean="0" baseline="2635" sz="1650" spc="-79">
                <a:latin typeface="Arial"/>
                <a:cs typeface="Arial"/>
              </a:rPr>
              <a:t>7</a:t>
            </a:r>
            <a:r>
              <a:rPr dirty="0" smtClean="0" baseline="5270" sz="1650" spc="0">
                <a:latin typeface="Arial"/>
                <a:cs typeface="Arial"/>
              </a:rPr>
              <a:t>)</a:t>
            </a:r>
            <a:endParaRPr sz="1100">
              <a:latin typeface="Arial"/>
              <a:cs typeface="Arial"/>
            </a:endParaRPr>
          </a:p>
        </p:txBody>
      </p:sp>
      <p:sp>
        <p:nvSpPr>
          <p:cNvPr id="68" name="object 68"/>
          <p:cNvSpPr txBox="1"/>
          <p:nvPr/>
        </p:nvSpPr>
        <p:spPr>
          <a:xfrm rot="18960000">
            <a:off x="4266237" y="4330352"/>
            <a:ext cx="776180" cy="1441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135"/>
              </a:lnSpc>
              <a:spcBef>
                <a:spcPts val="56"/>
              </a:spcBef>
            </a:pPr>
            <a:r>
              <a:rPr dirty="0" smtClean="0" sz="1100" spc="4">
                <a:latin typeface="Arial"/>
                <a:cs typeface="Arial"/>
              </a:rPr>
              <a:t>B</a:t>
            </a:r>
            <a:r>
              <a:rPr dirty="0" smtClean="0" sz="1100" spc="-59">
                <a:latin typeface="Arial"/>
                <a:cs typeface="Arial"/>
              </a:rPr>
              <a:t>C</a:t>
            </a:r>
            <a:r>
              <a:rPr dirty="0" smtClean="0" sz="1100" spc="4">
                <a:latin typeface="Arial"/>
                <a:cs typeface="Arial"/>
              </a:rPr>
              <a:t>26</a:t>
            </a:r>
            <a:r>
              <a:rPr dirty="0" smtClean="0" sz="1100" spc="0">
                <a:latin typeface="Arial"/>
                <a:cs typeface="Arial"/>
              </a:rPr>
              <a:t>3</a:t>
            </a:r>
            <a:r>
              <a:rPr dirty="0" smtClean="0" sz="1100" spc="32">
                <a:latin typeface="Arial"/>
                <a:cs typeface="Arial"/>
              </a:rPr>
              <a:t> </a:t>
            </a:r>
            <a:r>
              <a:rPr dirty="0" smtClean="0" baseline="2635" sz="1650" spc="29">
                <a:latin typeface="Arial"/>
                <a:cs typeface="Arial"/>
              </a:rPr>
              <a:t>(</a:t>
            </a:r>
            <a:r>
              <a:rPr dirty="0" smtClean="0" baseline="2635" sz="1650" spc="4">
                <a:latin typeface="Arial"/>
                <a:cs typeface="Arial"/>
              </a:rPr>
              <a:t>1</a:t>
            </a:r>
            <a:r>
              <a:rPr dirty="0" smtClean="0" baseline="2635" sz="1650" spc="-79">
                <a:latin typeface="Arial"/>
                <a:cs typeface="Arial"/>
              </a:rPr>
              <a:t>8</a:t>
            </a:r>
            <a:r>
              <a:rPr dirty="0" smtClean="0" baseline="5270" sz="1650" spc="0">
                <a:latin typeface="Arial"/>
                <a:cs typeface="Arial"/>
              </a:rPr>
              <a:t>)</a:t>
            </a:r>
            <a:endParaRPr sz="1100">
              <a:latin typeface="Arial"/>
              <a:cs typeface="Arial"/>
            </a:endParaRPr>
          </a:p>
        </p:txBody>
      </p:sp>
      <p:sp>
        <p:nvSpPr>
          <p:cNvPr id="67" name="object 67"/>
          <p:cNvSpPr txBox="1"/>
          <p:nvPr/>
        </p:nvSpPr>
        <p:spPr>
          <a:xfrm rot="18960000">
            <a:off x="4591335" y="4383218"/>
            <a:ext cx="878954" cy="1441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135"/>
              </a:lnSpc>
              <a:spcBef>
                <a:spcPts val="56"/>
              </a:spcBef>
            </a:pPr>
            <a:r>
              <a:rPr dirty="0" smtClean="0" sz="1100" spc="14">
                <a:latin typeface="Arial"/>
                <a:cs typeface="Arial"/>
              </a:rPr>
              <a:t>H</a:t>
            </a:r>
            <a:r>
              <a:rPr dirty="0" smtClean="0" sz="1100" spc="-64">
                <a:latin typeface="Arial"/>
                <a:cs typeface="Arial"/>
              </a:rPr>
              <a:t>B</a:t>
            </a:r>
            <a:r>
              <a:rPr dirty="0" smtClean="0" sz="1100" spc="14">
                <a:latin typeface="Arial"/>
                <a:cs typeface="Arial"/>
              </a:rPr>
              <a:t>C</a:t>
            </a:r>
            <a:r>
              <a:rPr dirty="0" smtClean="0" baseline="2635" sz="1650" spc="-19">
                <a:latin typeface="Arial"/>
                <a:cs typeface="Arial"/>
              </a:rPr>
              <a:t>x</a:t>
            </a:r>
            <a:r>
              <a:rPr dirty="0" smtClean="0" baseline="2635" sz="1650" spc="-39">
                <a:latin typeface="Arial"/>
                <a:cs typeface="Arial"/>
              </a:rPr>
              <a:t>-</a:t>
            </a:r>
            <a:r>
              <a:rPr dirty="0" smtClean="0" baseline="2635" sz="1650" spc="4">
                <a:latin typeface="Arial"/>
                <a:cs typeface="Arial"/>
              </a:rPr>
              <a:t>1</a:t>
            </a:r>
            <a:r>
              <a:rPr dirty="0" smtClean="0" baseline="2635" sz="1650" spc="0">
                <a:latin typeface="Arial"/>
                <a:cs typeface="Arial"/>
              </a:rPr>
              <a:t>7</a:t>
            </a:r>
            <a:r>
              <a:rPr dirty="0" smtClean="0" baseline="2635" sz="1650" spc="54">
                <a:latin typeface="Arial"/>
                <a:cs typeface="Arial"/>
              </a:rPr>
              <a:t> </a:t>
            </a:r>
            <a:r>
              <a:rPr dirty="0" smtClean="0" baseline="2635" sz="1650" spc="29">
                <a:latin typeface="Arial"/>
                <a:cs typeface="Arial"/>
              </a:rPr>
              <a:t>(</a:t>
            </a:r>
            <a:r>
              <a:rPr dirty="0" smtClean="0" baseline="2635" sz="1650" spc="4">
                <a:latin typeface="Arial"/>
                <a:cs typeface="Arial"/>
              </a:rPr>
              <a:t>19</a:t>
            </a:r>
            <a:endParaRPr sz="1100">
              <a:latin typeface="Arial"/>
              <a:cs typeface="Arial"/>
            </a:endParaRPr>
          </a:p>
        </p:txBody>
      </p:sp>
      <p:sp>
        <p:nvSpPr>
          <p:cNvPr id="66" name="object 66"/>
          <p:cNvSpPr txBox="1"/>
          <p:nvPr/>
        </p:nvSpPr>
        <p:spPr>
          <a:xfrm rot="18960000">
            <a:off x="5246223" y="4075908"/>
            <a:ext cx="166219" cy="14351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130"/>
              </a:lnSpc>
              <a:spcBef>
                <a:spcPts val="56"/>
              </a:spcBef>
            </a:pPr>
            <a:r>
              <a:rPr dirty="0" smtClean="0" sz="1100" spc="0">
                <a:latin typeface="Arial"/>
                <a:cs typeface="Arial"/>
              </a:rPr>
              <a:t>)</a:t>
            </a:r>
            <a:endParaRPr sz="1100">
              <a:latin typeface="Arial"/>
              <a:cs typeface="Arial"/>
            </a:endParaRPr>
          </a:p>
        </p:txBody>
      </p:sp>
      <p:sp>
        <p:nvSpPr>
          <p:cNvPr id="65" name="object 65"/>
          <p:cNvSpPr txBox="1"/>
          <p:nvPr/>
        </p:nvSpPr>
        <p:spPr>
          <a:xfrm rot="18960000">
            <a:off x="5320521" y="4238184"/>
            <a:ext cx="559250" cy="1441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135"/>
              </a:lnSpc>
              <a:spcBef>
                <a:spcPts val="56"/>
              </a:spcBef>
            </a:pPr>
            <a:r>
              <a:rPr dirty="0" smtClean="0" sz="1100" spc="-4">
                <a:latin typeface="Arial"/>
                <a:cs typeface="Arial"/>
              </a:rPr>
              <a:t>T</a:t>
            </a:r>
            <a:r>
              <a:rPr dirty="0" smtClean="0" sz="1100" spc="4">
                <a:latin typeface="Arial"/>
                <a:cs typeface="Arial"/>
              </a:rPr>
              <a:t>24</a:t>
            </a:r>
            <a:r>
              <a:rPr dirty="0" smtClean="0" sz="1100" spc="-79">
                <a:latin typeface="Arial"/>
                <a:cs typeface="Arial"/>
              </a:rPr>
              <a:t>1</a:t>
            </a:r>
            <a:r>
              <a:rPr dirty="0" smtClean="0" baseline="2635" sz="1650" spc="29">
                <a:latin typeface="Arial"/>
                <a:cs typeface="Arial"/>
              </a:rPr>
              <a:t>(</a:t>
            </a:r>
            <a:r>
              <a:rPr dirty="0" smtClean="0" baseline="2635" sz="1650" spc="4">
                <a:latin typeface="Arial"/>
                <a:cs typeface="Arial"/>
              </a:rPr>
              <a:t>5)</a:t>
            </a:r>
            <a:endParaRPr sz="1100">
              <a:latin typeface="Arial"/>
              <a:cs typeface="Arial"/>
            </a:endParaRPr>
          </a:p>
        </p:txBody>
      </p:sp>
      <p:sp>
        <p:nvSpPr>
          <p:cNvPr id="64" name="object 64"/>
          <p:cNvSpPr txBox="1"/>
          <p:nvPr/>
        </p:nvSpPr>
        <p:spPr>
          <a:xfrm rot="18960000">
            <a:off x="5748681" y="4238186"/>
            <a:ext cx="559250" cy="1441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135"/>
              </a:lnSpc>
              <a:spcBef>
                <a:spcPts val="56"/>
              </a:spcBef>
            </a:pPr>
            <a:r>
              <a:rPr dirty="0" smtClean="0" sz="1100" spc="-4">
                <a:latin typeface="Arial"/>
                <a:cs typeface="Arial"/>
              </a:rPr>
              <a:t>T</a:t>
            </a:r>
            <a:r>
              <a:rPr dirty="0" smtClean="0" sz="1100" spc="4">
                <a:latin typeface="Arial"/>
                <a:cs typeface="Arial"/>
              </a:rPr>
              <a:t>28</a:t>
            </a:r>
            <a:r>
              <a:rPr dirty="0" smtClean="0" sz="1100" spc="-79">
                <a:latin typeface="Arial"/>
                <a:cs typeface="Arial"/>
              </a:rPr>
              <a:t>3</a:t>
            </a:r>
            <a:r>
              <a:rPr dirty="0" smtClean="0" baseline="2635" sz="1650" spc="29">
                <a:latin typeface="Arial"/>
                <a:cs typeface="Arial"/>
              </a:rPr>
              <a:t>(</a:t>
            </a:r>
            <a:r>
              <a:rPr dirty="0" smtClean="0" baseline="2635" sz="1650" spc="4">
                <a:latin typeface="Arial"/>
                <a:cs typeface="Arial"/>
              </a:rPr>
              <a:t>6)</a:t>
            </a:r>
            <a:endParaRPr sz="1100">
              <a:latin typeface="Arial"/>
              <a:cs typeface="Arial"/>
            </a:endParaRPr>
          </a:p>
        </p:txBody>
      </p:sp>
      <p:sp>
        <p:nvSpPr>
          <p:cNvPr id="63" name="object 63"/>
          <p:cNvSpPr txBox="1"/>
          <p:nvPr/>
        </p:nvSpPr>
        <p:spPr>
          <a:xfrm rot="18960000">
            <a:off x="6114497" y="4267160"/>
            <a:ext cx="627749" cy="1441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135"/>
              </a:lnSpc>
              <a:spcBef>
                <a:spcPts val="56"/>
              </a:spcBef>
            </a:pPr>
            <a:r>
              <a:rPr dirty="0" smtClean="0" sz="1100" spc="-4">
                <a:latin typeface="Arial"/>
                <a:cs typeface="Arial"/>
              </a:rPr>
              <a:t>T</a:t>
            </a:r>
            <a:r>
              <a:rPr dirty="0" smtClean="0" sz="1100" spc="4">
                <a:latin typeface="Arial"/>
                <a:cs typeface="Arial"/>
              </a:rPr>
              <a:t>24</a:t>
            </a:r>
            <a:r>
              <a:rPr dirty="0" smtClean="0" sz="1100" spc="-79">
                <a:latin typeface="Arial"/>
                <a:cs typeface="Arial"/>
              </a:rPr>
              <a:t>1</a:t>
            </a:r>
            <a:r>
              <a:rPr dirty="0" smtClean="0" baseline="2635" sz="1650" spc="29">
                <a:latin typeface="Arial"/>
                <a:cs typeface="Arial"/>
              </a:rPr>
              <a:t>(</a:t>
            </a:r>
            <a:r>
              <a:rPr dirty="0" smtClean="0" baseline="2635" sz="1650" spc="4">
                <a:latin typeface="Arial"/>
                <a:cs typeface="Arial"/>
              </a:rPr>
              <a:t>1</a:t>
            </a:r>
            <a:r>
              <a:rPr dirty="0" smtClean="0" baseline="2635" sz="1650" spc="-79">
                <a:latin typeface="Arial"/>
                <a:cs typeface="Arial"/>
              </a:rPr>
              <a:t>0</a:t>
            </a:r>
            <a:r>
              <a:rPr dirty="0" smtClean="0" baseline="2635" sz="1650" spc="0">
                <a:latin typeface="Arial"/>
                <a:cs typeface="Arial"/>
              </a:rPr>
              <a:t>)</a:t>
            </a:r>
            <a:endParaRPr sz="1100">
              <a:latin typeface="Arial"/>
              <a:cs typeface="Arial"/>
            </a:endParaRPr>
          </a:p>
        </p:txBody>
      </p:sp>
      <p:sp>
        <p:nvSpPr>
          <p:cNvPr id="62" name="object 62"/>
          <p:cNvSpPr txBox="1"/>
          <p:nvPr/>
        </p:nvSpPr>
        <p:spPr>
          <a:xfrm rot="18960000">
            <a:off x="6542657" y="4267160"/>
            <a:ext cx="627749" cy="1441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135"/>
              </a:lnSpc>
              <a:spcBef>
                <a:spcPts val="56"/>
              </a:spcBef>
            </a:pPr>
            <a:r>
              <a:rPr dirty="0" smtClean="0" sz="1100" spc="-4">
                <a:latin typeface="Arial"/>
                <a:cs typeface="Arial"/>
              </a:rPr>
              <a:t>T</a:t>
            </a:r>
            <a:r>
              <a:rPr dirty="0" smtClean="0" sz="1100" spc="4">
                <a:latin typeface="Arial"/>
                <a:cs typeface="Arial"/>
              </a:rPr>
              <a:t>28</a:t>
            </a:r>
            <a:r>
              <a:rPr dirty="0" smtClean="0" sz="1100" spc="-79">
                <a:latin typeface="Arial"/>
                <a:cs typeface="Arial"/>
              </a:rPr>
              <a:t>3</a:t>
            </a:r>
            <a:r>
              <a:rPr dirty="0" smtClean="0" baseline="2635" sz="1650" spc="29">
                <a:latin typeface="Arial"/>
                <a:cs typeface="Arial"/>
              </a:rPr>
              <a:t>(</a:t>
            </a:r>
            <a:r>
              <a:rPr dirty="0" smtClean="0" baseline="2635" sz="1650" spc="4">
                <a:latin typeface="Arial"/>
                <a:cs typeface="Arial"/>
              </a:rPr>
              <a:t>1</a:t>
            </a:r>
            <a:r>
              <a:rPr dirty="0" smtClean="0" baseline="2635" sz="1650" spc="-79">
                <a:latin typeface="Arial"/>
                <a:cs typeface="Arial"/>
              </a:rPr>
              <a:t>1</a:t>
            </a:r>
            <a:r>
              <a:rPr dirty="0" smtClean="0" baseline="2635" sz="1650" spc="0">
                <a:latin typeface="Arial"/>
                <a:cs typeface="Arial"/>
              </a:rPr>
              <a:t>)</a:t>
            </a:r>
            <a:endParaRPr sz="1100">
              <a:latin typeface="Arial"/>
              <a:cs typeface="Arial"/>
            </a:endParaRPr>
          </a:p>
        </p:txBody>
      </p:sp>
      <p:sp>
        <p:nvSpPr>
          <p:cNvPr id="61" name="object 61"/>
          <p:cNvSpPr txBox="1"/>
          <p:nvPr/>
        </p:nvSpPr>
        <p:spPr>
          <a:xfrm rot="18960000">
            <a:off x="6970817" y="4267160"/>
            <a:ext cx="627749" cy="1441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135"/>
              </a:lnSpc>
              <a:spcBef>
                <a:spcPts val="56"/>
              </a:spcBef>
            </a:pPr>
            <a:r>
              <a:rPr dirty="0" smtClean="0" sz="1100" spc="-4">
                <a:latin typeface="Arial"/>
                <a:cs typeface="Arial"/>
              </a:rPr>
              <a:t>T</a:t>
            </a:r>
            <a:r>
              <a:rPr dirty="0" smtClean="0" sz="1100" spc="4">
                <a:latin typeface="Arial"/>
                <a:cs typeface="Arial"/>
              </a:rPr>
              <a:t>28</a:t>
            </a:r>
            <a:r>
              <a:rPr dirty="0" smtClean="0" sz="1100" spc="-79">
                <a:latin typeface="Arial"/>
                <a:cs typeface="Arial"/>
              </a:rPr>
              <a:t>3</a:t>
            </a:r>
            <a:r>
              <a:rPr dirty="0" smtClean="0" baseline="2635" sz="1650" spc="29">
                <a:latin typeface="Arial"/>
                <a:cs typeface="Arial"/>
              </a:rPr>
              <a:t>(</a:t>
            </a:r>
            <a:r>
              <a:rPr dirty="0" smtClean="0" baseline="2635" sz="1650" spc="4">
                <a:latin typeface="Arial"/>
                <a:cs typeface="Arial"/>
              </a:rPr>
              <a:t>1</a:t>
            </a:r>
            <a:r>
              <a:rPr dirty="0" smtClean="0" baseline="2635" sz="1650" spc="-79">
                <a:latin typeface="Arial"/>
                <a:cs typeface="Arial"/>
              </a:rPr>
              <a:t>2</a:t>
            </a:r>
            <a:r>
              <a:rPr dirty="0" smtClean="0" baseline="2635" sz="1650" spc="0">
                <a:latin typeface="Arial"/>
                <a:cs typeface="Arial"/>
              </a:rPr>
              <a:t>)</a:t>
            </a:r>
            <a:endParaRPr sz="1100">
              <a:latin typeface="Arial"/>
              <a:cs typeface="Arial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4880236" y="3866294"/>
            <a:ext cx="169480" cy="712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50"/>
              </a:lnSpc>
              <a:spcBef>
                <a:spcPts val="11"/>
              </a:spcBef>
            </a:pPr>
            <a:endParaRPr sz="550"/>
          </a:p>
        </p:txBody>
      </p:sp>
      <p:sp>
        <p:nvSpPr>
          <p:cNvPr id="59" name="object 59"/>
          <p:cNvSpPr txBox="1"/>
          <p:nvPr/>
        </p:nvSpPr>
        <p:spPr>
          <a:xfrm>
            <a:off x="2739433" y="3866294"/>
            <a:ext cx="169480" cy="712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50"/>
              </a:lnSpc>
              <a:spcBef>
                <a:spcPts val="11"/>
              </a:spcBef>
            </a:pPr>
            <a:endParaRPr sz="550"/>
          </a:p>
        </p:txBody>
      </p:sp>
      <p:sp>
        <p:nvSpPr>
          <p:cNvPr id="58" name="object 58"/>
          <p:cNvSpPr txBox="1"/>
          <p:nvPr/>
        </p:nvSpPr>
        <p:spPr>
          <a:xfrm>
            <a:off x="1883103" y="3866294"/>
            <a:ext cx="169489" cy="712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50"/>
              </a:lnSpc>
              <a:spcBef>
                <a:spcPts val="11"/>
              </a:spcBef>
            </a:pPr>
            <a:endParaRPr sz="550"/>
          </a:p>
        </p:txBody>
      </p:sp>
      <p:sp>
        <p:nvSpPr>
          <p:cNvPr id="57" name="object 57"/>
          <p:cNvSpPr txBox="1"/>
          <p:nvPr/>
        </p:nvSpPr>
        <p:spPr>
          <a:xfrm>
            <a:off x="1454951" y="3866294"/>
            <a:ext cx="169480" cy="712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50"/>
              </a:lnSpc>
              <a:spcBef>
                <a:spcPts val="11"/>
              </a:spcBef>
            </a:pPr>
            <a:endParaRPr sz="550"/>
          </a:p>
        </p:txBody>
      </p:sp>
      <p:sp>
        <p:nvSpPr>
          <p:cNvPr id="56" name="object 56"/>
          <p:cNvSpPr txBox="1"/>
          <p:nvPr/>
        </p:nvSpPr>
        <p:spPr>
          <a:xfrm>
            <a:off x="1026791" y="3839574"/>
            <a:ext cx="169480" cy="9797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750"/>
              </a:lnSpc>
              <a:spcBef>
                <a:spcPts val="21"/>
              </a:spcBef>
            </a:pPr>
            <a:endParaRPr sz="750"/>
          </a:p>
        </p:txBody>
      </p:sp>
      <p:sp>
        <p:nvSpPr>
          <p:cNvPr id="55" name="object 55"/>
          <p:cNvSpPr txBox="1"/>
          <p:nvPr/>
        </p:nvSpPr>
        <p:spPr>
          <a:xfrm>
            <a:off x="7939800" y="3055773"/>
            <a:ext cx="80280" cy="8016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600"/>
              </a:lnSpc>
              <a:spcBef>
                <a:spcPts val="31"/>
              </a:spcBef>
            </a:pPr>
            <a:endParaRPr sz="600"/>
          </a:p>
        </p:txBody>
      </p:sp>
      <p:sp>
        <p:nvSpPr>
          <p:cNvPr id="54" name="object 54"/>
          <p:cNvSpPr txBox="1"/>
          <p:nvPr/>
        </p:nvSpPr>
        <p:spPr>
          <a:xfrm>
            <a:off x="901908" y="2263069"/>
            <a:ext cx="6199407" cy="16922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3" name="object 53"/>
          <p:cNvSpPr txBox="1"/>
          <p:nvPr/>
        </p:nvSpPr>
        <p:spPr>
          <a:xfrm>
            <a:off x="7101316" y="2263069"/>
            <a:ext cx="651160" cy="16922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2" name="object 52"/>
          <p:cNvSpPr txBox="1"/>
          <p:nvPr/>
        </p:nvSpPr>
        <p:spPr>
          <a:xfrm>
            <a:off x="901908" y="2432298"/>
            <a:ext cx="6199407" cy="14250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1" name="object 51"/>
          <p:cNvSpPr txBox="1"/>
          <p:nvPr/>
        </p:nvSpPr>
        <p:spPr>
          <a:xfrm>
            <a:off x="7101316" y="2432298"/>
            <a:ext cx="651160" cy="14250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0" name="object 50"/>
          <p:cNvSpPr txBox="1"/>
          <p:nvPr/>
        </p:nvSpPr>
        <p:spPr>
          <a:xfrm>
            <a:off x="901908" y="2574804"/>
            <a:ext cx="6119121" cy="7125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50"/>
              </a:lnSpc>
              <a:spcBef>
                <a:spcPts val="11"/>
              </a:spcBef>
            </a:pPr>
            <a:endParaRPr sz="550"/>
          </a:p>
        </p:txBody>
      </p:sp>
      <p:sp>
        <p:nvSpPr>
          <p:cNvPr id="49" name="object 49"/>
          <p:cNvSpPr txBox="1"/>
          <p:nvPr/>
        </p:nvSpPr>
        <p:spPr>
          <a:xfrm>
            <a:off x="7021030" y="2574804"/>
            <a:ext cx="169489" cy="13627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8" name="object 48"/>
          <p:cNvSpPr txBox="1"/>
          <p:nvPr/>
        </p:nvSpPr>
        <p:spPr>
          <a:xfrm>
            <a:off x="7190519" y="2574804"/>
            <a:ext cx="561958" cy="7125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50"/>
              </a:lnSpc>
              <a:spcBef>
                <a:spcPts val="11"/>
              </a:spcBef>
            </a:pPr>
            <a:endParaRPr sz="550"/>
          </a:p>
        </p:txBody>
      </p:sp>
      <p:sp>
        <p:nvSpPr>
          <p:cNvPr id="47" name="object 47"/>
          <p:cNvSpPr txBox="1"/>
          <p:nvPr/>
        </p:nvSpPr>
        <p:spPr>
          <a:xfrm>
            <a:off x="901908" y="2646061"/>
            <a:ext cx="4914926" cy="14250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6" name="object 46"/>
          <p:cNvSpPr txBox="1"/>
          <p:nvPr/>
        </p:nvSpPr>
        <p:spPr>
          <a:xfrm>
            <a:off x="5816834" y="2646061"/>
            <a:ext cx="428160" cy="8015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600"/>
              </a:lnSpc>
              <a:spcBef>
                <a:spcPts val="31"/>
              </a:spcBef>
            </a:pPr>
            <a:endParaRPr sz="600"/>
          </a:p>
        </p:txBody>
      </p:sp>
      <p:sp>
        <p:nvSpPr>
          <p:cNvPr id="45" name="object 45"/>
          <p:cNvSpPr txBox="1"/>
          <p:nvPr/>
        </p:nvSpPr>
        <p:spPr>
          <a:xfrm>
            <a:off x="6244995" y="2646061"/>
            <a:ext cx="428160" cy="8015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600"/>
              </a:lnSpc>
              <a:spcBef>
                <a:spcPts val="31"/>
              </a:spcBef>
            </a:pPr>
            <a:endParaRPr sz="600"/>
          </a:p>
        </p:txBody>
      </p:sp>
      <p:sp>
        <p:nvSpPr>
          <p:cNvPr id="44" name="object 44"/>
          <p:cNvSpPr txBox="1"/>
          <p:nvPr/>
        </p:nvSpPr>
        <p:spPr>
          <a:xfrm>
            <a:off x="6673155" y="2646061"/>
            <a:ext cx="347874" cy="22266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3" name="object 43"/>
          <p:cNvSpPr txBox="1"/>
          <p:nvPr/>
        </p:nvSpPr>
        <p:spPr>
          <a:xfrm>
            <a:off x="7190519" y="2646061"/>
            <a:ext cx="561958" cy="22266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2" name="object 42"/>
          <p:cNvSpPr txBox="1"/>
          <p:nvPr/>
        </p:nvSpPr>
        <p:spPr>
          <a:xfrm>
            <a:off x="5816834" y="2726220"/>
            <a:ext cx="347883" cy="623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1" name="object 41"/>
          <p:cNvSpPr txBox="1"/>
          <p:nvPr/>
        </p:nvSpPr>
        <p:spPr>
          <a:xfrm>
            <a:off x="6164717" y="2726220"/>
            <a:ext cx="169480" cy="121132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0" name="object 40"/>
          <p:cNvSpPr txBox="1"/>
          <p:nvPr/>
        </p:nvSpPr>
        <p:spPr>
          <a:xfrm>
            <a:off x="6334198" y="2726220"/>
            <a:ext cx="338957" cy="14251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9" name="object 39"/>
          <p:cNvSpPr txBox="1"/>
          <p:nvPr/>
        </p:nvSpPr>
        <p:spPr>
          <a:xfrm>
            <a:off x="901908" y="2788568"/>
            <a:ext cx="4834639" cy="8016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600"/>
              </a:lnSpc>
              <a:spcBef>
                <a:spcPts val="31"/>
              </a:spcBef>
            </a:pPr>
            <a:endParaRPr sz="600"/>
          </a:p>
        </p:txBody>
      </p:sp>
      <p:sp>
        <p:nvSpPr>
          <p:cNvPr id="38" name="object 38"/>
          <p:cNvSpPr txBox="1"/>
          <p:nvPr/>
        </p:nvSpPr>
        <p:spPr>
          <a:xfrm>
            <a:off x="5736548" y="2788568"/>
            <a:ext cx="169489" cy="11489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7" name="object 37"/>
          <p:cNvSpPr txBox="1"/>
          <p:nvPr/>
        </p:nvSpPr>
        <p:spPr>
          <a:xfrm>
            <a:off x="5906037" y="2788568"/>
            <a:ext cx="258680" cy="8016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600"/>
              </a:lnSpc>
              <a:spcBef>
                <a:spcPts val="31"/>
              </a:spcBef>
            </a:pPr>
            <a:endParaRPr sz="600"/>
          </a:p>
        </p:txBody>
      </p:sp>
      <p:sp>
        <p:nvSpPr>
          <p:cNvPr id="36" name="object 36"/>
          <p:cNvSpPr txBox="1"/>
          <p:nvPr/>
        </p:nvSpPr>
        <p:spPr>
          <a:xfrm>
            <a:off x="901908" y="2868732"/>
            <a:ext cx="4834639" cy="21376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5" name="object 35"/>
          <p:cNvSpPr txBox="1"/>
          <p:nvPr/>
        </p:nvSpPr>
        <p:spPr>
          <a:xfrm>
            <a:off x="5906037" y="2868731"/>
            <a:ext cx="258680" cy="21376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4" name="object 34"/>
          <p:cNvSpPr txBox="1"/>
          <p:nvPr/>
        </p:nvSpPr>
        <p:spPr>
          <a:xfrm>
            <a:off x="6334198" y="2868730"/>
            <a:ext cx="338957" cy="21376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3" name="object 33"/>
          <p:cNvSpPr txBox="1"/>
          <p:nvPr/>
        </p:nvSpPr>
        <p:spPr>
          <a:xfrm>
            <a:off x="6673155" y="2868730"/>
            <a:ext cx="347874" cy="21376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2" name="object 32"/>
          <p:cNvSpPr txBox="1"/>
          <p:nvPr/>
        </p:nvSpPr>
        <p:spPr>
          <a:xfrm>
            <a:off x="7190519" y="2868730"/>
            <a:ext cx="258680" cy="21376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1" name="object 31"/>
          <p:cNvSpPr txBox="1"/>
          <p:nvPr/>
        </p:nvSpPr>
        <p:spPr>
          <a:xfrm>
            <a:off x="7449199" y="2868730"/>
            <a:ext cx="169480" cy="106881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0" name="object 30"/>
          <p:cNvSpPr txBox="1"/>
          <p:nvPr/>
        </p:nvSpPr>
        <p:spPr>
          <a:xfrm>
            <a:off x="7618679" y="2868730"/>
            <a:ext cx="133797" cy="21376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9" name="object 29"/>
          <p:cNvSpPr txBox="1"/>
          <p:nvPr/>
        </p:nvSpPr>
        <p:spPr>
          <a:xfrm>
            <a:off x="901908" y="3082496"/>
            <a:ext cx="4834639" cy="21376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8" name="object 28"/>
          <p:cNvSpPr txBox="1"/>
          <p:nvPr/>
        </p:nvSpPr>
        <p:spPr>
          <a:xfrm>
            <a:off x="5906037" y="3082495"/>
            <a:ext cx="258680" cy="21376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7" name="object 27"/>
          <p:cNvSpPr txBox="1"/>
          <p:nvPr/>
        </p:nvSpPr>
        <p:spPr>
          <a:xfrm>
            <a:off x="6334198" y="3082494"/>
            <a:ext cx="338957" cy="1425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6" name="object 26"/>
          <p:cNvSpPr txBox="1"/>
          <p:nvPr/>
        </p:nvSpPr>
        <p:spPr>
          <a:xfrm>
            <a:off x="6673155" y="3082494"/>
            <a:ext cx="347874" cy="1425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5" name="object 25"/>
          <p:cNvSpPr txBox="1"/>
          <p:nvPr/>
        </p:nvSpPr>
        <p:spPr>
          <a:xfrm>
            <a:off x="7190519" y="3082494"/>
            <a:ext cx="258680" cy="21376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4" name="object 24"/>
          <p:cNvSpPr txBox="1"/>
          <p:nvPr/>
        </p:nvSpPr>
        <p:spPr>
          <a:xfrm>
            <a:off x="7618679" y="3082494"/>
            <a:ext cx="133797" cy="21376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3" name="object 23"/>
          <p:cNvSpPr txBox="1"/>
          <p:nvPr/>
        </p:nvSpPr>
        <p:spPr>
          <a:xfrm>
            <a:off x="6334198" y="3225003"/>
            <a:ext cx="258680" cy="7125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50"/>
              </a:lnSpc>
              <a:spcBef>
                <a:spcPts val="11"/>
              </a:spcBef>
            </a:pPr>
            <a:endParaRPr sz="550"/>
          </a:p>
        </p:txBody>
      </p:sp>
      <p:sp>
        <p:nvSpPr>
          <p:cNvPr id="22" name="object 22"/>
          <p:cNvSpPr txBox="1"/>
          <p:nvPr/>
        </p:nvSpPr>
        <p:spPr>
          <a:xfrm>
            <a:off x="6592878" y="3225003"/>
            <a:ext cx="169480" cy="7125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1" name="object 21"/>
          <p:cNvSpPr txBox="1"/>
          <p:nvPr/>
        </p:nvSpPr>
        <p:spPr>
          <a:xfrm>
            <a:off x="6762358" y="3225003"/>
            <a:ext cx="258671" cy="7125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50"/>
              </a:lnSpc>
              <a:spcBef>
                <a:spcPts val="11"/>
              </a:spcBef>
            </a:pPr>
            <a:endParaRPr sz="550"/>
          </a:p>
        </p:txBody>
      </p:sp>
      <p:sp>
        <p:nvSpPr>
          <p:cNvPr id="20" name="object 20"/>
          <p:cNvSpPr txBox="1"/>
          <p:nvPr/>
        </p:nvSpPr>
        <p:spPr>
          <a:xfrm>
            <a:off x="901908" y="3296259"/>
            <a:ext cx="4834639" cy="21376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9" name="object 19"/>
          <p:cNvSpPr txBox="1"/>
          <p:nvPr/>
        </p:nvSpPr>
        <p:spPr>
          <a:xfrm>
            <a:off x="5906037" y="3296259"/>
            <a:ext cx="258680" cy="21376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8" name="object 18"/>
          <p:cNvSpPr txBox="1"/>
          <p:nvPr/>
        </p:nvSpPr>
        <p:spPr>
          <a:xfrm>
            <a:off x="6334198" y="3296258"/>
            <a:ext cx="258680" cy="21376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7" name="object 17"/>
          <p:cNvSpPr txBox="1"/>
          <p:nvPr/>
        </p:nvSpPr>
        <p:spPr>
          <a:xfrm>
            <a:off x="6762358" y="3296258"/>
            <a:ext cx="258671" cy="21376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6" name="object 16"/>
          <p:cNvSpPr txBox="1"/>
          <p:nvPr/>
        </p:nvSpPr>
        <p:spPr>
          <a:xfrm>
            <a:off x="7190519" y="3296257"/>
            <a:ext cx="258680" cy="21376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5" name="object 15"/>
          <p:cNvSpPr txBox="1"/>
          <p:nvPr/>
        </p:nvSpPr>
        <p:spPr>
          <a:xfrm>
            <a:off x="7618679" y="3296257"/>
            <a:ext cx="133797" cy="21376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4" name="object 14"/>
          <p:cNvSpPr txBox="1"/>
          <p:nvPr/>
        </p:nvSpPr>
        <p:spPr>
          <a:xfrm>
            <a:off x="901908" y="3510023"/>
            <a:ext cx="4834639" cy="21376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3" name="object 13"/>
          <p:cNvSpPr txBox="1"/>
          <p:nvPr/>
        </p:nvSpPr>
        <p:spPr>
          <a:xfrm>
            <a:off x="5906037" y="3510023"/>
            <a:ext cx="258680" cy="21376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2" name="object 12"/>
          <p:cNvSpPr txBox="1"/>
          <p:nvPr/>
        </p:nvSpPr>
        <p:spPr>
          <a:xfrm>
            <a:off x="6334198" y="3510022"/>
            <a:ext cx="258680" cy="21376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1" name="object 11"/>
          <p:cNvSpPr txBox="1"/>
          <p:nvPr/>
        </p:nvSpPr>
        <p:spPr>
          <a:xfrm>
            <a:off x="6762358" y="3510021"/>
            <a:ext cx="258671" cy="21376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0" name="object 10"/>
          <p:cNvSpPr txBox="1"/>
          <p:nvPr/>
        </p:nvSpPr>
        <p:spPr>
          <a:xfrm>
            <a:off x="7190519" y="3510021"/>
            <a:ext cx="258680" cy="21376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9" name="object 9"/>
          <p:cNvSpPr txBox="1"/>
          <p:nvPr/>
        </p:nvSpPr>
        <p:spPr>
          <a:xfrm>
            <a:off x="7618679" y="3510021"/>
            <a:ext cx="133797" cy="21376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8" name="object 8"/>
          <p:cNvSpPr txBox="1"/>
          <p:nvPr/>
        </p:nvSpPr>
        <p:spPr>
          <a:xfrm>
            <a:off x="901908" y="3723787"/>
            <a:ext cx="4834639" cy="21376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" name="object 7"/>
          <p:cNvSpPr txBox="1"/>
          <p:nvPr/>
        </p:nvSpPr>
        <p:spPr>
          <a:xfrm>
            <a:off x="5906037" y="3723787"/>
            <a:ext cx="258680" cy="21376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" name="object 6"/>
          <p:cNvSpPr txBox="1"/>
          <p:nvPr/>
        </p:nvSpPr>
        <p:spPr>
          <a:xfrm>
            <a:off x="6334198" y="3723786"/>
            <a:ext cx="258680" cy="21376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" name="object 5"/>
          <p:cNvSpPr txBox="1"/>
          <p:nvPr/>
        </p:nvSpPr>
        <p:spPr>
          <a:xfrm>
            <a:off x="6762358" y="3723785"/>
            <a:ext cx="258671" cy="21376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" name="object 4"/>
          <p:cNvSpPr txBox="1"/>
          <p:nvPr/>
        </p:nvSpPr>
        <p:spPr>
          <a:xfrm>
            <a:off x="7190519" y="3723785"/>
            <a:ext cx="258680" cy="21376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7618679" y="3723785"/>
            <a:ext cx="133797" cy="21376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223990" y="1336755"/>
            <a:ext cx="8857571" cy="376758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850"/>
              </a:lnSpc>
              <a:spcBef>
                <a:spcPts val="11"/>
              </a:spcBef>
            </a:pPr>
            <a:endParaRPr sz="850"/>
          </a:p>
          <a:p>
            <a:pPr marL="3928174" marR="3902847" algn="ctr">
              <a:lnSpc>
                <a:spcPct val="95825"/>
              </a:lnSpc>
            </a:pPr>
            <a:r>
              <a:rPr dirty="0" smtClean="0" sz="1100" spc="-39">
                <a:latin typeface="Arial"/>
                <a:cs typeface="Arial"/>
              </a:rPr>
              <a:t>R</a:t>
            </a:r>
            <a:r>
              <a:rPr dirty="0" smtClean="0" sz="1100" spc="4">
                <a:latin typeface="Arial"/>
                <a:cs typeface="Arial"/>
              </a:rPr>
              <a:t>ad51</a:t>
            </a:r>
            <a:r>
              <a:rPr dirty="0" smtClean="0" sz="1100" spc="-29">
                <a:latin typeface="Arial"/>
                <a:cs typeface="Arial"/>
              </a:rPr>
              <a:t>/</a:t>
            </a:r>
            <a:r>
              <a:rPr dirty="0" smtClean="0" sz="1100" spc="-29">
                <a:latin typeface="Arial"/>
                <a:cs typeface="Arial"/>
              </a:rPr>
              <a:t>G</a:t>
            </a:r>
            <a:r>
              <a:rPr dirty="0" smtClean="0" sz="1100" spc="4">
                <a:latin typeface="Arial"/>
                <a:cs typeface="Arial"/>
              </a:rPr>
              <a:t>e</a:t>
            </a:r>
            <a:r>
              <a:rPr dirty="0" smtClean="0" sz="1100" spc="-25">
                <a:latin typeface="Arial"/>
                <a:cs typeface="Arial"/>
              </a:rPr>
              <a:t>m</a:t>
            </a:r>
            <a:r>
              <a:rPr dirty="0" smtClean="0" sz="1100" spc="29">
                <a:latin typeface="Arial"/>
                <a:cs typeface="Arial"/>
              </a:rPr>
              <a:t>i</a:t>
            </a:r>
            <a:r>
              <a:rPr dirty="0" smtClean="0" sz="1100" spc="-64">
                <a:latin typeface="Arial"/>
                <a:cs typeface="Arial"/>
              </a:rPr>
              <a:t>n</a:t>
            </a:r>
            <a:r>
              <a:rPr dirty="0" smtClean="0" sz="1100" spc="29">
                <a:latin typeface="Arial"/>
                <a:cs typeface="Arial"/>
              </a:rPr>
              <a:t>i</a:t>
            </a:r>
            <a:r>
              <a:rPr dirty="0" smtClean="0" sz="1100" spc="0">
                <a:latin typeface="Arial"/>
                <a:cs typeface="Arial"/>
              </a:rPr>
              <a:t>n</a:t>
            </a:r>
            <a:endParaRPr sz="1100">
              <a:latin typeface="Arial"/>
              <a:cs typeface="Arial"/>
            </a:endParaRPr>
          </a:p>
          <a:p>
            <a:pPr marL="297873" marR="8272295" algn="ctr">
              <a:lnSpc>
                <a:spcPct val="95825"/>
              </a:lnSpc>
              <a:spcBef>
                <a:spcPts val="839"/>
              </a:spcBef>
            </a:pPr>
            <a:r>
              <a:rPr dirty="0" smtClean="0" sz="1100" spc="4">
                <a:latin typeface="Arial"/>
                <a:cs typeface="Arial"/>
              </a:rPr>
              <a:t>100</a:t>
            </a:r>
            <a:endParaRPr sz="1100">
              <a:latin typeface="Arial"/>
              <a:cs typeface="Arial"/>
            </a:endParaRPr>
          </a:p>
          <a:p>
            <a:pPr marL="378081" marR="8272295" algn="ctr">
              <a:lnSpc>
                <a:spcPct val="95825"/>
              </a:lnSpc>
              <a:spcBef>
                <a:spcPts val="415"/>
              </a:spcBef>
            </a:pPr>
            <a:r>
              <a:rPr dirty="0" smtClean="0" sz="1100" spc="4">
                <a:latin typeface="Arial"/>
                <a:cs typeface="Arial"/>
              </a:rPr>
              <a:t>90</a:t>
            </a:r>
            <a:endParaRPr sz="1100">
              <a:latin typeface="Arial"/>
              <a:cs typeface="Arial"/>
            </a:endParaRPr>
          </a:p>
          <a:p>
            <a:pPr marL="378081" marR="8272295" algn="ctr">
              <a:lnSpc>
                <a:spcPct val="95825"/>
              </a:lnSpc>
              <a:spcBef>
                <a:spcPts val="415"/>
              </a:spcBef>
            </a:pPr>
            <a:r>
              <a:rPr dirty="0" smtClean="0" sz="1100" spc="4">
                <a:latin typeface="Arial"/>
                <a:cs typeface="Arial"/>
              </a:rPr>
              <a:t>80</a:t>
            </a:r>
            <a:endParaRPr sz="1100">
              <a:latin typeface="Arial"/>
              <a:cs typeface="Arial"/>
            </a:endParaRPr>
          </a:p>
          <a:p>
            <a:pPr marL="378081" marR="8272295" algn="ctr">
              <a:lnSpc>
                <a:spcPct val="95825"/>
              </a:lnSpc>
              <a:spcBef>
                <a:spcPts val="415"/>
              </a:spcBef>
            </a:pPr>
            <a:r>
              <a:rPr dirty="0" smtClean="0" sz="1100" spc="4">
                <a:latin typeface="Arial"/>
                <a:cs typeface="Arial"/>
              </a:rPr>
              <a:t>70</a:t>
            </a:r>
            <a:endParaRPr sz="1100">
              <a:latin typeface="Arial"/>
              <a:cs typeface="Arial"/>
            </a:endParaRPr>
          </a:p>
          <a:p>
            <a:pPr marL="378081" marR="8272295" algn="ctr">
              <a:lnSpc>
                <a:spcPct val="95825"/>
              </a:lnSpc>
              <a:spcBef>
                <a:spcPts val="415"/>
              </a:spcBef>
            </a:pPr>
            <a:r>
              <a:rPr dirty="0" smtClean="0" sz="1100" spc="4">
                <a:latin typeface="Arial"/>
                <a:cs typeface="Arial"/>
              </a:rPr>
              <a:t>60</a:t>
            </a:r>
            <a:endParaRPr sz="1100">
              <a:latin typeface="Arial"/>
              <a:cs typeface="Arial"/>
            </a:endParaRPr>
          </a:p>
          <a:p>
            <a:pPr marL="378081" marR="8272295" algn="ctr">
              <a:lnSpc>
                <a:spcPct val="95825"/>
              </a:lnSpc>
              <a:spcBef>
                <a:spcPts val="484"/>
              </a:spcBef>
            </a:pPr>
            <a:r>
              <a:rPr dirty="0" smtClean="0" sz="1100" spc="4">
                <a:latin typeface="Arial"/>
                <a:cs typeface="Arial"/>
              </a:rPr>
              <a:t>50</a:t>
            </a:r>
            <a:endParaRPr sz="1100">
              <a:latin typeface="Arial"/>
              <a:cs typeface="Arial"/>
            </a:endParaRPr>
          </a:p>
          <a:p>
            <a:pPr marL="401470">
              <a:lnSpc>
                <a:spcPts val="1314"/>
              </a:lnSpc>
              <a:spcBef>
                <a:spcPts val="434"/>
              </a:spcBef>
            </a:pPr>
            <a:r>
              <a:rPr dirty="0" smtClean="0" baseline="2635" sz="1650" spc="4">
                <a:latin typeface="Arial"/>
                <a:cs typeface="Arial"/>
              </a:rPr>
              <a:t>4</a:t>
            </a:r>
            <a:r>
              <a:rPr dirty="0" smtClean="0" baseline="2635" sz="1650" spc="0">
                <a:latin typeface="Arial"/>
                <a:cs typeface="Arial"/>
              </a:rPr>
              <a:t>0</a:t>
            </a:r>
            <a:r>
              <a:rPr dirty="0" smtClean="0" baseline="2635" sz="1650" spc="0">
                <a:latin typeface="Arial"/>
                <a:cs typeface="Arial"/>
              </a:rPr>
              <a:t>                                                                                                                                                                                           </a:t>
            </a:r>
            <a:r>
              <a:rPr dirty="0" smtClean="0" baseline="2635" sz="1650" spc="59">
                <a:latin typeface="Arial"/>
                <a:cs typeface="Arial"/>
              </a:rPr>
              <a:t> </a:t>
            </a:r>
            <a:r>
              <a:rPr dirty="0" smtClean="0" sz="1100" spc="-39">
                <a:latin typeface="Arial"/>
                <a:cs typeface="Arial"/>
              </a:rPr>
              <a:t>R</a:t>
            </a:r>
            <a:r>
              <a:rPr dirty="0" smtClean="0" sz="1100" spc="4">
                <a:latin typeface="Arial"/>
                <a:cs typeface="Arial"/>
              </a:rPr>
              <a:t>ad51</a:t>
            </a:r>
            <a:r>
              <a:rPr dirty="0" smtClean="0" sz="1100" spc="-29">
                <a:latin typeface="Arial"/>
                <a:cs typeface="Arial"/>
              </a:rPr>
              <a:t>/</a:t>
            </a:r>
            <a:r>
              <a:rPr dirty="0" smtClean="0" sz="1100" spc="-29">
                <a:latin typeface="Arial"/>
                <a:cs typeface="Arial"/>
              </a:rPr>
              <a:t>G</a:t>
            </a:r>
            <a:r>
              <a:rPr dirty="0" smtClean="0" sz="1100" spc="4">
                <a:latin typeface="Arial"/>
                <a:cs typeface="Arial"/>
              </a:rPr>
              <a:t>e</a:t>
            </a:r>
            <a:r>
              <a:rPr dirty="0" smtClean="0" sz="1100" spc="-25">
                <a:latin typeface="Arial"/>
                <a:cs typeface="Arial"/>
              </a:rPr>
              <a:t>m</a:t>
            </a:r>
            <a:r>
              <a:rPr dirty="0" smtClean="0" sz="1100" spc="29">
                <a:latin typeface="Arial"/>
                <a:cs typeface="Arial"/>
              </a:rPr>
              <a:t>i</a:t>
            </a:r>
            <a:r>
              <a:rPr dirty="0" smtClean="0" sz="1100" spc="-64">
                <a:latin typeface="Arial"/>
                <a:cs typeface="Arial"/>
              </a:rPr>
              <a:t>n</a:t>
            </a:r>
            <a:r>
              <a:rPr dirty="0" smtClean="0" sz="1100" spc="29">
                <a:latin typeface="Arial"/>
                <a:cs typeface="Arial"/>
              </a:rPr>
              <a:t>i</a:t>
            </a:r>
            <a:r>
              <a:rPr dirty="0" smtClean="0" sz="1100" spc="0">
                <a:latin typeface="Arial"/>
                <a:cs typeface="Arial"/>
              </a:rPr>
              <a:t>n</a:t>
            </a:r>
            <a:endParaRPr sz="1100">
              <a:latin typeface="Arial"/>
              <a:cs typeface="Arial"/>
            </a:endParaRPr>
          </a:p>
          <a:p>
            <a:pPr marL="378081" marR="8272295" algn="ctr">
              <a:lnSpc>
                <a:spcPct val="95825"/>
              </a:lnSpc>
              <a:spcBef>
                <a:spcPts val="345"/>
              </a:spcBef>
            </a:pPr>
            <a:r>
              <a:rPr dirty="0" smtClean="0" sz="1100" spc="4">
                <a:latin typeface="Arial"/>
                <a:cs typeface="Arial"/>
              </a:rPr>
              <a:t>30</a:t>
            </a:r>
            <a:endParaRPr sz="1100">
              <a:latin typeface="Arial"/>
              <a:cs typeface="Arial"/>
            </a:endParaRPr>
          </a:p>
          <a:p>
            <a:pPr marL="378081" marR="8272295" algn="ctr">
              <a:lnSpc>
                <a:spcPct val="95825"/>
              </a:lnSpc>
              <a:spcBef>
                <a:spcPts val="415"/>
              </a:spcBef>
            </a:pPr>
            <a:r>
              <a:rPr dirty="0" smtClean="0" sz="1100" spc="4">
                <a:latin typeface="Arial"/>
                <a:cs typeface="Arial"/>
              </a:rPr>
              <a:t>20</a:t>
            </a:r>
            <a:endParaRPr sz="1100">
              <a:latin typeface="Arial"/>
              <a:cs typeface="Arial"/>
            </a:endParaRPr>
          </a:p>
          <a:p>
            <a:pPr marL="378081" marR="8272295" algn="ctr">
              <a:lnSpc>
                <a:spcPct val="95825"/>
              </a:lnSpc>
              <a:spcBef>
                <a:spcPts val="415"/>
              </a:spcBef>
            </a:pPr>
            <a:r>
              <a:rPr dirty="0" smtClean="0" sz="1100" spc="4">
                <a:latin typeface="Arial"/>
                <a:cs typeface="Arial"/>
              </a:rPr>
              <a:t>10</a:t>
            </a:r>
            <a:endParaRPr sz="1100">
              <a:latin typeface="Arial"/>
              <a:cs typeface="Arial"/>
            </a:endParaRPr>
          </a:p>
          <a:p>
            <a:pPr marL="458290" marR="8273151" algn="ctr">
              <a:lnSpc>
                <a:spcPct val="95825"/>
              </a:lnSpc>
              <a:spcBef>
                <a:spcPts val="415"/>
              </a:spcBef>
            </a:pPr>
            <a:r>
              <a:rPr dirty="0" smtClean="0" sz="1100" spc="0">
                <a:latin typeface="Arial"/>
                <a:cs typeface="Arial"/>
              </a:rPr>
              <a:t>0</a:t>
            </a:r>
            <a:endParaRPr sz="1100">
              <a:latin typeface="Arial"/>
              <a:cs typeface="Arial"/>
            </a:endParaRPr>
          </a:p>
          <a:p>
            <a:pPr marL="3680418" marR="4329622" algn="ctr">
              <a:lnSpc>
                <a:spcPct val="95825"/>
              </a:lnSpc>
              <a:spcBef>
                <a:spcPts val="6497"/>
              </a:spcBef>
            </a:pPr>
            <a:r>
              <a:rPr dirty="0" smtClean="0" sz="900" spc="4" b="1">
                <a:latin typeface="Arial"/>
                <a:cs typeface="Arial"/>
              </a:rPr>
              <a:t>T</a:t>
            </a:r>
            <a:r>
              <a:rPr dirty="0" smtClean="0" sz="900" spc="4" b="1">
                <a:latin typeface="Arial"/>
                <a:cs typeface="Arial"/>
              </a:rPr>
              <a:t>u</a:t>
            </a:r>
            <a:r>
              <a:rPr dirty="0" smtClean="0" sz="900" spc="29" b="1">
                <a:latin typeface="Arial"/>
                <a:cs typeface="Arial"/>
              </a:rPr>
              <a:t>m</a:t>
            </a:r>
            <a:r>
              <a:rPr dirty="0" smtClean="0" sz="900" spc="4" b="1">
                <a:latin typeface="Arial"/>
                <a:cs typeface="Arial"/>
              </a:rPr>
              <a:t>o</a:t>
            </a:r>
            <a:r>
              <a:rPr dirty="0" smtClean="0" sz="900" spc="0" b="1">
                <a:latin typeface="Arial"/>
                <a:cs typeface="Arial"/>
              </a:rPr>
              <a:t>r</a:t>
            </a:r>
            <a:r>
              <a:rPr dirty="0" smtClean="0" sz="900" spc="57" b="1">
                <a:latin typeface="Arial"/>
                <a:cs typeface="Arial"/>
              </a:rPr>
              <a:t> </a:t>
            </a:r>
            <a:r>
              <a:rPr dirty="0" smtClean="0" sz="900" spc="-85" b="1">
                <a:latin typeface="Arial"/>
                <a:cs typeface="Arial"/>
              </a:rPr>
              <a:t>s</a:t>
            </a:r>
            <a:r>
              <a:rPr dirty="0" smtClean="0" sz="900" spc="55" b="1">
                <a:latin typeface="Arial"/>
                <a:cs typeface="Arial"/>
              </a:rPr>
              <a:t>a</a:t>
            </a:r>
            <a:r>
              <a:rPr dirty="0" smtClean="0" sz="900" spc="30" b="1">
                <a:latin typeface="Arial"/>
                <a:cs typeface="Arial"/>
              </a:rPr>
              <a:t>m</a:t>
            </a:r>
            <a:r>
              <a:rPr dirty="0" smtClean="0" sz="900" spc="4" b="1">
                <a:latin typeface="Arial"/>
                <a:cs typeface="Arial"/>
              </a:rPr>
              <a:t>p</a:t>
            </a:r>
            <a:r>
              <a:rPr dirty="0" smtClean="0" sz="900" spc="25" b="1">
                <a:latin typeface="Arial"/>
                <a:cs typeface="Arial"/>
              </a:rPr>
              <a:t>l</a:t>
            </a:r>
            <a:r>
              <a:rPr dirty="0" smtClean="0" sz="900" spc="0" b="1">
                <a:latin typeface="Arial"/>
                <a:cs typeface="Arial"/>
              </a:rPr>
              <a:t>e</a:t>
            </a:r>
            <a:endParaRPr sz="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ject 15"/>
          <p:cNvSpPr/>
          <p:nvPr/>
        </p:nvSpPr>
        <p:spPr>
          <a:xfrm>
            <a:off x="0" y="0"/>
            <a:ext cx="9144000" cy="77788"/>
          </a:xfrm>
          <a:custGeom>
            <a:avLst/>
            <a:gdLst/>
            <a:ahLst/>
            <a:cxnLst/>
            <a:rect l="l" t="t" r="r" b="b"/>
            <a:pathLst>
              <a:path w="9144000" h="77788">
                <a:moveTo>
                  <a:pt x="0" y="77788"/>
                </a:moveTo>
                <a:lnTo>
                  <a:pt x="9144000" y="77788"/>
                </a:lnTo>
                <a:lnTo>
                  <a:pt x="9144000" y="0"/>
                </a:lnTo>
                <a:lnTo>
                  <a:pt x="0" y="0"/>
                </a:lnTo>
                <a:lnTo>
                  <a:pt x="0" y="777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" name="object 10"/>
          <p:cNvSpPr/>
          <p:nvPr/>
        </p:nvSpPr>
        <p:spPr>
          <a:xfrm>
            <a:off x="0" y="153988"/>
            <a:ext cx="9144000" cy="6704011"/>
          </a:xfrm>
          <a:custGeom>
            <a:avLst/>
            <a:gdLst/>
            <a:ahLst/>
            <a:cxnLst/>
            <a:rect l="l" t="t" r="r" b="b"/>
            <a:pathLst>
              <a:path w="9144000" h="6704011">
                <a:moveTo>
                  <a:pt x="0" y="6704011"/>
                </a:moveTo>
                <a:lnTo>
                  <a:pt x="9144000" y="6704011"/>
                </a:lnTo>
                <a:lnTo>
                  <a:pt x="9144000" y="0"/>
                </a:lnTo>
                <a:lnTo>
                  <a:pt x="0" y="0"/>
                </a:lnTo>
                <a:lnTo>
                  <a:pt x="0" y="670401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" name="object 11"/>
          <p:cNvSpPr/>
          <p:nvPr/>
        </p:nvSpPr>
        <p:spPr>
          <a:xfrm>
            <a:off x="7596188" y="188915"/>
            <a:ext cx="1368425" cy="647700"/>
          </a:xfrm>
          <a:custGeom>
            <a:avLst/>
            <a:gdLst/>
            <a:ahLst/>
            <a:cxnLst/>
            <a:rect l="l" t="t" r="r" b="b"/>
            <a:pathLst>
              <a:path w="1368425" h="647700">
                <a:moveTo>
                  <a:pt x="0" y="107950"/>
                </a:moveTo>
                <a:lnTo>
                  <a:pt x="0" y="540059"/>
                </a:lnTo>
                <a:lnTo>
                  <a:pt x="8569" y="581967"/>
                </a:lnTo>
                <a:lnTo>
                  <a:pt x="31721" y="616181"/>
                </a:lnTo>
                <a:lnTo>
                  <a:pt x="66000" y="639244"/>
                </a:lnTo>
                <a:lnTo>
                  <a:pt x="107950" y="647700"/>
                </a:lnTo>
                <a:lnTo>
                  <a:pt x="1260784" y="647699"/>
                </a:lnTo>
                <a:lnTo>
                  <a:pt x="1302692" y="639130"/>
                </a:lnTo>
                <a:lnTo>
                  <a:pt x="1336906" y="615978"/>
                </a:lnTo>
                <a:lnTo>
                  <a:pt x="1359969" y="581699"/>
                </a:lnTo>
                <a:lnTo>
                  <a:pt x="1368425" y="539750"/>
                </a:lnTo>
                <a:lnTo>
                  <a:pt x="1368424" y="107640"/>
                </a:lnTo>
                <a:lnTo>
                  <a:pt x="1359855" y="65726"/>
                </a:lnTo>
                <a:lnTo>
                  <a:pt x="1336703" y="31513"/>
                </a:lnTo>
                <a:lnTo>
                  <a:pt x="1302424" y="8453"/>
                </a:lnTo>
                <a:lnTo>
                  <a:pt x="1260475" y="0"/>
                </a:lnTo>
                <a:lnTo>
                  <a:pt x="107640" y="0"/>
                </a:lnTo>
                <a:lnTo>
                  <a:pt x="65732" y="8567"/>
                </a:lnTo>
                <a:lnTo>
                  <a:pt x="31518" y="31716"/>
                </a:lnTo>
                <a:lnTo>
                  <a:pt x="8455" y="65994"/>
                </a:lnTo>
                <a:lnTo>
                  <a:pt x="0" y="107950"/>
                </a:lnTo>
                <a:close/>
              </a:path>
            </a:pathLst>
          </a:custGeom>
          <a:solidFill>
            <a:srgbClr val="FE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" name="object 12"/>
          <p:cNvSpPr/>
          <p:nvPr/>
        </p:nvSpPr>
        <p:spPr>
          <a:xfrm>
            <a:off x="7658757" y="223477"/>
            <a:ext cx="1271989" cy="58157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" name="object 13"/>
          <p:cNvSpPr/>
          <p:nvPr/>
        </p:nvSpPr>
        <p:spPr>
          <a:xfrm>
            <a:off x="0" y="77788"/>
            <a:ext cx="9144000" cy="76200"/>
          </a:xfrm>
          <a:custGeom>
            <a:avLst/>
            <a:gdLst/>
            <a:ahLst/>
            <a:cxnLst/>
            <a:rect l="l" t="t" r="r" b="b"/>
            <a:pathLst>
              <a:path w="9144000" h="76200">
                <a:moveTo>
                  <a:pt x="0" y="76200"/>
                </a:moveTo>
                <a:lnTo>
                  <a:pt x="9144000" y="76200"/>
                </a:lnTo>
                <a:lnTo>
                  <a:pt x="9144000" y="0"/>
                </a:lnTo>
                <a:lnTo>
                  <a:pt x="0" y="0"/>
                </a:lnTo>
                <a:lnTo>
                  <a:pt x="0" y="76200"/>
                </a:lnTo>
                <a:close/>
              </a:path>
            </a:pathLst>
          </a:custGeom>
          <a:solidFill>
            <a:srgbClr val="5E5E5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" name="object 14"/>
          <p:cNvSpPr/>
          <p:nvPr/>
        </p:nvSpPr>
        <p:spPr>
          <a:xfrm>
            <a:off x="34925" y="6742112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 h="0">
                <a:moveTo>
                  <a:pt x="9109075" y="0"/>
                </a:moveTo>
                <a:lnTo>
                  <a:pt x="0" y="0"/>
                </a:lnTo>
              </a:path>
              <a:path w="9144000" h="0">
                <a:moveTo>
                  <a:pt x="0" y="1"/>
                </a:moveTo>
                <a:lnTo>
                  <a:pt x="9109075" y="0"/>
                </a:lnTo>
              </a:path>
            </a:pathLst>
          </a:custGeom>
          <a:ln w="76200">
            <a:solidFill>
              <a:srgbClr val="5E5E5F"/>
            </a:solidFill>
            <a:prstDash val="lgDash"/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1614455" y="299630"/>
            <a:ext cx="1620954" cy="5328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95"/>
              </a:lnSpc>
              <a:spcBef>
                <a:spcPts val="209"/>
              </a:spcBef>
            </a:pPr>
            <a:r>
              <a:rPr dirty="0" smtClean="0" sz="4000" spc="4">
                <a:solidFill>
                  <a:srgbClr val="FEFE00"/>
                </a:solidFill>
                <a:latin typeface="Tahoma"/>
                <a:cs typeface="Tahoma"/>
              </a:rPr>
              <a:t>RAD</a:t>
            </a:r>
            <a:r>
              <a:rPr dirty="0" smtClean="0" sz="4000" spc="0">
                <a:solidFill>
                  <a:srgbClr val="FEFE00"/>
                </a:solidFill>
                <a:latin typeface="Tahoma"/>
                <a:cs typeface="Tahoma"/>
              </a:rPr>
              <a:t>51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294254" y="299630"/>
            <a:ext cx="889658" cy="5328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95"/>
              </a:lnSpc>
              <a:spcBef>
                <a:spcPts val="209"/>
              </a:spcBef>
            </a:pPr>
            <a:r>
              <a:rPr dirty="0" smtClean="0" sz="4000" spc="0">
                <a:solidFill>
                  <a:srgbClr val="FEFE00"/>
                </a:solidFill>
                <a:latin typeface="Tahoma"/>
                <a:cs typeface="Tahoma"/>
              </a:rPr>
              <a:t>f</a:t>
            </a:r>
            <a:r>
              <a:rPr dirty="0" smtClean="0" sz="4000" spc="0">
                <a:solidFill>
                  <a:srgbClr val="FEFE00"/>
                </a:solidFill>
                <a:latin typeface="Tahoma"/>
                <a:cs typeface="Tahoma"/>
              </a:rPr>
              <a:t>o</a:t>
            </a:r>
            <a:r>
              <a:rPr dirty="0" smtClean="0" sz="4000" spc="4">
                <a:solidFill>
                  <a:srgbClr val="FEFE00"/>
                </a:solidFill>
                <a:latin typeface="Tahoma"/>
                <a:cs typeface="Tahoma"/>
              </a:rPr>
              <a:t>ci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241234" y="299630"/>
            <a:ext cx="500412" cy="5328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95"/>
              </a:lnSpc>
              <a:spcBef>
                <a:spcPts val="209"/>
              </a:spcBef>
            </a:pPr>
            <a:r>
              <a:rPr dirty="0" smtClean="0" sz="4000" spc="-4">
                <a:solidFill>
                  <a:srgbClr val="FEFE00"/>
                </a:solidFill>
                <a:latin typeface="Tahoma"/>
                <a:cs typeface="Tahoma"/>
              </a:rPr>
              <a:t>i</a:t>
            </a:r>
            <a:r>
              <a:rPr dirty="0" smtClean="0" sz="4000" spc="0">
                <a:solidFill>
                  <a:srgbClr val="FEFE00"/>
                </a:solidFill>
                <a:latin typeface="Tahoma"/>
                <a:cs typeface="Tahoma"/>
              </a:rPr>
              <a:t>n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798968" y="299630"/>
            <a:ext cx="1665614" cy="5328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95"/>
              </a:lnSpc>
              <a:spcBef>
                <a:spcPts val="209"/>
              </a:spcBef>
            </a:pPr>
            <a:r>
              <a:rPr dirty="0" smtClean="0" sz="4000" spc="-4">
                <a:solidFill>
                  <a:srgbClr val="FEFE00"/>
                </a:solidFill>
                <a:latin typeface="Tahoma"/>
                <a:cs typeface="Tahoma"/>
              </a:rPr>
              <a:t>t</a:t>
            </a:r>
            <a:r>
              <a:rPr dirty="0" smtClean="0" sz="4000" spc="4">
                <a:solidFill>
                  <a:srgbClr val="FEFE00"/>
                </a:solidFill>
                <a:latin typeface="Tahoma"/>
                <a:cs typeface="Tahoma"/>
              </a:rPr>
              <a:t>um</a:t>
            </a:r>
            <a:r>
              <a:rPr dirty="0" smtClean="0" sz="4000" spc="0">
                <a:solidFill>
                  <a:srgbClr val="FEFE00"/>
                </a:solidFill>
                <a:latin typeface="Tahoma"/>
                <a:cs typeface="Tahoma"/>
              </a:rPr>
              <a:t>o</a:t>
            </a:r>
            <a:r>
              <a:rPr dirty="0" smtClean="0" sz="4000" spc="0">
                <a:solidFill>
                  <a:srgbClr val="FEFE00"/>
                </a:solidFill>
                <a:latin typeface="Tahoma"/>
                <a:cs typeface="Tahoma"/>
              </a:rPr>
              <a:t>rs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39140" y="1352064"/>
            <a:ext cx="3770172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85"/>
              </a:lnSpc>
              <a:spcBef>
                <a:spcPts val="129"/>
              </a:spcBef>
            </a:pPr>
            <a:r>
              <a:rPr dirty="0" smtClean="0" sz="2400" spc="-239">
                <a:solidFill>
                  <a:srgbClr val="FEFFFF"/>
                </a:solidFill>
                <a:latin typeface="Tahoma"/>
                <a:cs typeface="Tahoma"/>
              </a:rPr>
              <a:t>T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o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tal</a:t>
            </a:r>
            <a:r>
              <a:rPr dirty="0" smtClean="0" sz="2400" spc="-14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nu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m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b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er</a:t>
            </a:r>
            <a:r>
              <a:rPr dirty="0" smtClean="0" sz="2400" spc="-29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o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f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t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u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m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o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rs:</a:t>
            </a:r>
            <a:r>
              <a:rPr dirty="0" smtClean="0" sz="2400" spc="-14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75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39139" y="2083584"/>
            <a:ext cx="3863136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85"/>
              </a:lnSpc>
              <a:spcBef>
                <a:spcPts val="129"/>
              </a:spcBef>
            </a:pPr>
            <a:r>
              <a:rPr dirty="0" smtClean="0" sz="2400" spc="-4">
                <a:solidFill>
                  <a:srgbClr val="FEFFFF"/>
                </a:solidFill>
                <a:latin typeface="Tahoma"/>
                <a:cs typeface="Tahoma"/>
              </a:rPr>
              <a:t>N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o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t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u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m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o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r/</a:t>
            </a:r>
            <a:r>
              <a:rPr dirty="0" smtClean="0" sz="2400" spc="-19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n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o</a:t>
            </a:r>
            <a:r>
              <a:rPr dirty="0" smtClean="0" sz="2400" spc="-9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ir</a:t>
            </a:r>
            <a:r>
              <a:rPr dirty="0" smtClean="0" sz="2400" spc="-34">
                <a:solidFill>
                  <a:srgbClr val="FEFFFF"/>
                </a:solidFill>
                <a:latin typeface="Tahoma"/>
                <a:cs typeface="Tahoma"/>
              </a:rPr>
              <a:t>r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a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d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iati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on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:</a:t>
            </a:r>
            <a:r>
              <a:rPr dirty="0" smtClean="0" sz="2400" spc="-25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22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39139" y="2815104"/>
            <a:ext cx="3780536" cy="6959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85"/>
              </a:lnSpc>
              <a:spcBef>
                <a:spcPts val="129"/>
              </a:spcBef>
            </a:pPr>
            <a:r>
              <a:rPr dirty="0" smtClean="0" sz="2400" spc="-25">
                <a:solidFill>
                  <a:srgbClr val="FEFFFF"/>
                </a:solidFill>
                <a:latin typeface="Tahoma"/>
                <a:cs typeface="Tahoma"/>
              </a:rPr>
              <a:t>R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a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d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51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ass</a:t>
            </a:r>
            <a:r>
              <a:rPr dirty="0" smtClean="0" sz="2400" spc="-9">
                <a:solidFill>
                  <a:srgbClr val="FEFFFF"/>
                </a:solidFill>
                <a:latin typeface="Tahoma"/>
                <a:cs typeface="Tahoma"/>
              </a:rPr>
              <a:t>a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y</a:t>
            </a:r>
            <a:r>
              <a:rPr dirty="0" smtClean="0" sz="2400" spc="25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p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er</a:t>
            </a:r>
            <a:r>
              <a:rPr dirty="0" smtClean="0" sz="2400" spc="-19">
                <a:solidFill>
                  <a:srgbClr val="FEFFFF"/>
                </a:solidFill>
                <a:latin typeface="Tahoma"/>
                <a:cs typeface="Tahoma"/>
              </a:rPr>
              <a:t>f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o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rme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d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:</a:t>
            </a:r>
            <a:r>
              <a:rPr dirty="0" smtClean="0" sz="2400" spc="-25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44</a:t>
            </a:r>
            <a:endParaRPr sz="2400">
              <a:latin typeface="Tahoma"/>
              <a:cs typeface="Tahoma"/>
            </a:endParaRPr>
          </a:p>
          <a:p>
            <a:pPr marL="12700" marR="45720">
              <a:lnSpc>
                <a:spcPts val="2880"/>
              </a:lnSpc>
              <a:spcBef>
                <a:spcPts val="14"/>
              </a:spcBef>
            </a:pPr>
            <a:r>
              <a:rPr dirty="0" smtClean="0" baseline="-2301" sz="3600" spc="-4">
                <a:solidFill>
                  <a:srgbClr val="FEFFFF"/>
                </a:solidFill>
                <a:latin typeface="Tahoma"/>
                <a:cs typeface="Tahoma"/>
              </a:rPr>
              <a:t>N</a:t>
            </a:r>
            <a:r>
              <a:rPr dirty="0" smtClean="0" baseline="-2301" sz="3600" spc="4">
                <a:solidFill>
                  <a:srgbClr val="FEFFFF"/>
                </a:solidFill>
                <a:latin typeface="Tahoma"/>
                <a:cs typeface="Tahoma"/>
              </a:rPr>
              <a:t>o</a:t>
            </a:r>
            <a:r>
              <a:rPr dirty="0" smtClean="0" baseline="-2301" sz="3600" spc="0">
                <a:solidFill>
                  <a:srgbClr val="FEFFFF"/>
                </a:solidFill>
                <a:latin typeface="Tahoma"/>
                <a:cs typeface="Tahoma"/>
              </a:rPr>
              <a:t>/</a:t>
            </a:r>
            <a:r>
              <a:rPr dirty="0" smtClean="0" baseline="-2301" sz="3600" spc="-9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baseline="-2301" sz="3600" spc="-19">
                <a:solidFill>
                  <a:srgbClr val="FEFFFF"/>
                </a:solidFill>
                <a:latin typeface="Tahoma"/>
                <a:cs typeface="Tahoma"/>
              </a:rPr>
              <a:t>f</a:t>
            </a:r>
            <a:r>
              <a:rPr dirty="0" smtClean="0" baseline="-2301" sz="3600" spc="0">
                <a:solidFill>
                  <a:srgbClr val="FEFFFF"/>
                </a:solidFill>
                <a:latin typeface="Tahoma"/>
                <a:cs typeface="Tahoma"/>
              </a:rPr>
              <a:t>ew</a:t>
            </a:r>
            <a:r>
              <a:rPr dirty="0" smtClean="0" baseline="-2301" sz="3600" spc="0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baseline="-2301" sz="3600" spc="-4">
                <a:solidFill>
                  <a:srgbClr val="FEFFFF"/>
                </a:solidFill>
                <a:latin typeface="Tahoma"/>
                <a:cs typeface="Tahoma"/>
              </a:rPr>
              <a:t>G</a:t>
            </a:r>
            <a:r>
              <a:rPr dirty="0" smtClean="0" baseline="-2301" sz="3600" spc="0">
                <a:solidFill>
                  <a:srgbClr val="FEFFFF"/>
                </a:solidFill>
                <a:latin typeface="Tahoma"/>
                <a:cs typeface="Tahoma"/>
              </a:rPr>
              <a:t>MN</a:t>
            </a:r>
            <a:r>
              <a:rPr dirty="0" smtClean="0" baseline="-2301" sz="3600" spc="14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baseline="-2301" sz="3600" spc="0">
                <a:solidFill>
                  <a:srgbClr val="FEFFFF"/>
                </a:solidFill>
                <a:latin typeface="Tahoma"/>
                <a:cs typeface="Tahoma"/>
              </a:rPr>
              <a:t>ce</a:t>
            </a:r>
            <a:r>
              <a:rPr dirty="0" smtClean="0" baseline="-2301" sz="3600" spc="14">
                <a:solidFill>
                  <a:srgbClr val="FEFFFF"/>
                </a:solidFill>
                <a:latin typeface="Tahoma"/>
                <a:cs typeface="Tahoma"/>
              </a:rPr>
              <a:t>l</a:t>
            </a:r>
            <a:r>
              <a:rPr dirty="0" smtClean="0" baseline="-2301" sz="3600" spc="0">
                <a:solidFill>
                  <a:srgbClr val="FEFFFF"/>
                </a:solidFill>
                <a:latin typeface="Tahoma"/>
                <a:cs typeface="Tahoma"/>
              </a:rPr>
              <a:t>ls:</a:t>
            </a:r>
            <a:r>
              <a:rPr dirty="0" smtClean="0" baseline="-2301" sz="3600" spc="9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baseline="-2301" sz="3600" spc="0">
                <a:solidFill>
                  <a:srgbClr val="FEFFFF"/>
                </a:solidFill>
                <a:latin typeface="Tahoma"/>
                <a:cs typeface="Tahoma"/>
              </a:rPr>
              <a:t>7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739139" y="3912384"/>
            <a:ext cx="3942994" cy="6959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85"/>
              </a:lnSpc>
              <a:spcBef>
                <a:spcPts val="129"/>
              </a:spcBef>
            </a:pP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37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t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u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m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o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rs</a:t>
            </a:r>
            <a:r>
              <a:rPr dirty="0" smtClean="0" sz="2400" spc="-19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c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ou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ld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b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e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a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n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al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y</a:t>
            </a:r>
            <a:r>
              <a:rPr dirty="0" smtClean="0" sz="2400" spc="-9">
                <a:solidFill>
                  <a:srgbClr val="FEFFFF"/>
                </a:solidFill>
                <a:latin typeface="Tahoma"/>
                <a:cs typeface="Tahoma"/>
              </a:rPr>
              <a:t>z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ed</a:t>
            </a:r>
            <a:endParaRPr sz="2400">
              <a:latin typeface="Tahoma"/>
              <a:cs typeface="Tahoma"/>
            </a:endParaRPr>
          </a:p>
          <a:p>
            <a:pPr marL="12700" marR="45720">
              <a:lnSpc>
                <a:spcPts val="2880"/>
              </a:lnSpc>
              <a:spcBef>
                <a:spcPts val="14"/>
              </a:spcBef>
            </a:pPr>
            <a:r>
              <a:rPr dirty="0" smtClean="0" baseline="-2301" sz="3600" spc="-239">
                <a:solidFill>
                  <a:srgbClr val="FEFFFF"/>
                </a:solidFill>
                <a:latin typeface="Tahoma"/>
                <a:cs typeface="Tahoma"/>
              </a:rPr>
              <a:t>T</a:t>
            </a:r>
            <a:r>
              <a:rPr dirty="0" smtClean="0" baseline="-2301" sz="3600" spc="0">
                <a:solidFill>
                  <a:srgbClr val="FEFFFF"/>
                </a:solidFill>
                <a:latin typeface="Tahoma"/>
                <a:cs typeface="Tahoma"/>
              </a:rPr>
              <a:t>o</a:t>
            </a:r>
            <a:r>
              <a:rPr dirty="0" smtClean="0" baseline="-2301" sz="3600" spc="-9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baseline="-2301" sz="3600" spc="4">
                <a:solidFill>
                  <a:srgbClr val="FEFFFF"/>
                </a:solidFill>
                <a:latin typeface="Tahoma"/>
                <a:cs typeface="Tahoma"/>
              </a:rPr>
              <a:t>b</a:t>
            </a:r>
            <a:r>
              <a:rPr dirty="0" smtClean="0" baseline="-2301" sz="3600" spc="0">
                <a:solidFill>
                  <a:srgbClr val="FEFFFF"/>
                </a:solidFill>
                <a:latin typeface="Tahoma"/>
                <a:cs typeface="Tahoma"/>
              </a:rPr>
              <a:t>e</a:t>
            </a:r>
            <a:r>
              <a:rPr dirty="0" smtClean="0" baseline="-2301" sz="3600" spc="0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baseline="-2301" sz="3600" spc="0">
                <a:solidFill>
                  <a:srgbClr val="FEFFFF"/>
                </a:solidFill>
                <a:latin typeface="Tahoma"/>
                <a:cs typeface="Tahoma"/>
              </a:rPr>
              <a:t>a</a:t>
            </a:r>
            <a:r>
              <a:rPr dirty="0" smtClean="0" baseline="-2301" sz="3600" spc="4">
                <a:solidFill>
                  <a:srgbClr val="FEFFFF"/>
                </a:solidFill>
                <a:latin typeface="Tahoma"/>
                <a:cs typeface="Tahoma"/>
              </a:rPr>
              <a:t>n</a:t>
            </a:r>
            <a:r>
              <a:rPr dirty="0" smtClean="0" baseline="-2301" sz="3600" spc="0">
                <a:solidFill>
                  <a:srgbClr val="FEFFFF"/>
                </a:solidFill>
                <a:latin typeface="Tahoma"/>
                <a:cs typeface="Tahoma"/>
              </a:rPr>
              <a:t>al</a:t>
            </a:r>
            <a:r>
              <a:rPr dirty="0" smtClean="0" baseline="-2301" sz="3600" spc="4">
                <a:solidFill>
                  <a:srgbClr val="FEFFFF"/>
                </a:solidFill>
                <a:latin typeface="Tahoma"/>
                <a:cs typeface="Tahoma"/>
              </a:rPr>
              <a:t>y</a:t>
            </a:r>
            <a:r>
              <a:rPr dirty="0" smtClean="0" baseline="-2301" sz="3600" spc="-9">
                <a:solidFill>
                  <a:srgbClr val="FEFFFF"/>
                </a:solidFill>
                <a:latin typeface="Tahoma"/>
                <a:cs typeface="Tahoma"/>
              </a:rPr>
              <a:t>z</a:t>
            </a:r>
            <a:r>
              <a:rPr dirty="0" smtClean="0" baseline="-2301" sz="3600" spc="0">
                <a:solidFill>
                  <a:srgbClr val="FEFFFF"/>
                </a:solidFill>
                <a:latin typeface="Tahoma"/>
                <a:cs typeface="Tahoma"/>
              </a:rPr>
              <a:t>e</a:t>
            </a:r>
            <a:r>
              <a:rPr dirty="0" smtClean="0" baseline="-2301" sz="3600" spc="4">
                <a:solidFill>
                  <a:srgbClr val="FEFFFF"/>
                </a:solidFill>
                <a:latin typeface="Tahoma"/>
                <a:cs typeface="Tahoma"/>
              </a:rPr>
              <a:t>d</a:t>
            </a:r>
            <a:r>
              <a:rPr dirty="0" smtClean="0" baseline="-2301" sz="3600" spc="0">
                <a:solidFill>
                  <a:srgbClr val="FEFFFF"/>
                </a:solidFill>
                <a:latin typeface="Tahoma"/>
                <a:cs typeface="Tahoma"/>
              </a:rPr>
              <a:t>:</a:t>
            </a:r>
            <a:r>
              <a:rPr dirty="0" smtClean="0" baseline="-2301" sz="3600" spc="-14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baseline="-2301" sz="3600" spc="0">
                <a:solidFill>
                  <a:srgbClr val="FEFFFF"/>
                </a:solidFill>
                <a:latin typeface="Tahoma"/>
                <a:cs typeface="Tahoma"/>
              </a:rPr>
              <a:t>9</a:t>
            </a:r>
            <a:endParaRPr sz="24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/>
          <p:nvPr/>
        </p:nvSpPr>
        <p:spPr>
          <a:xfrm>
            <a:off x="0" y="0"/>
            <a:ext cx="9144000" cy="77788"/>
          </a:xfrm>
          <a:custGeom>
            <a:avLst/>
            <a:gdLst/>
            <a:ahLst/>
            <a:cxnLst/>
            <a:rect l="l" t="t" r="r" b="b"/>
            <a:pathLst>
              <a:path w="9144000" h="77788">
                <a:moveTo>
                  <a:pt x="0" y="77788"/>
                </a:moveTo>
                <a:lnTo>
                  <a:pt x="9144000" y="77788"/>
                </a:lnTo>
                <a:lnTo>
                  <a:pt x="9144000" y="0"/>
                </a:lnTo>
                <a:lnTo>
                  <a:pt x="0" y="0"/>
                </a:lnTo>
                <a:lnTo>
                  <a:pt x="0" y="777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" name="object 6"/>
          <p:cNvSpPr/>
          <p:nvPr/>
        </p:nvSpPr>
        <p:spPr>
          <a:xfrm>
            <a:off x="0" y="153988"/>
            <a:ext cx="9144000" cy="6704011"/>
          </a:xfrm>
          <a:custGeom>
            <a:avLst/>
            <a:gdLst/>
            <a:ahLst/>
            <a:cxnLst/>
            <a:rect l="l" t="t" r="r" b="b"/>
            <a:pathLst>
              <a:path w="9144000" h="6704011">
                <a:moveTo>
                  <a:pt x="0" y="6704011"/>
                </a:moveTo>
                <a:lnTo>
                  <a:pt x="9144000" y="6704011"/>
                </a:lnTo>
                <a:lnTo>
                  <a:pt x="9144000" y="0"/>
                </a:lnTo>
                <a:lnTo>
                  <a:pt x="0" y="0"/>
                </a:lnTo>
                <a:lnTo>
                  <a:pt x="0" y="670401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" name="object 7"/>
          <p:cNvSpPr/>
          <p:nvPr/>
        </p:nvSpPr>
        <p:spPr>
          <a:xfrm>
            <a:off x="684212" y="3609975"/>
            <a:ext cx="8208962" cy="1258887"/>
          </a:xfrm>
          <a:custGeom>
            <a:avLst/>
            <a:gdLst/>
            <a:ahLst/>
            <a:cxnLst/>
            <a:rect l="l" t="t" r="r" b="b"/>
            <a:pathLst>
              <a:path w="8208962" h="1258887">
                <a:moveTo>
                  <a:pt x="0" y="0"/>
                </a:moveTo>
                <a:lnTo>
                  <a:pt x="0" y="1258887"/>
                </a:lnTo>
                <a:lnTo>
                  <a:pt x="8208962" y="1258887"/>
                </a:lnTo>
                <a:lnTo>
                  <a:pt x="8208962" y="0"/>
                </a:lnTo>
                <a:lnTo>
                  <a:pt x="0" y="0"/>
                </a:lnTo>
                <a:close/>
              </a:path>
            </a:pathLst>
          </a:custGeom>
          <a:solidFill>
            <a:srgbClr val="808181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" name="object 8"/>
          <p:cNvSpPr/>
          <p:nvPr/>
        </p:nvSpPr>
        <p:spPr>
          <a:xfrm>
            <a:off x="7596188" y="188915"/>
            <a:ext cx="1368425" cy="647700"/>
          </a:xfrm>
          <a:custGeom>
            <a:avLst/>
            <a:gdLst/>
            <a:ahLst/>
            <a:cxnLst/>
            <a:rect l="l" t="t" r="r" b="b"/>
            <a:pathLst>
              <a:path w="1368425" h="647700">
                <a:moveTo>
                  <a:pt x="0" y="107950"/>
                </a:moveTo>
                <a:lnTo>
                  <a:pt x="0" y="540059"/>
                </a:lnTo>
                <a:lnTo>
                  <a:pt x="8569" y="581967"/>
                </a:lnTo>
                <a:lnTo>
                  <a:pt x="31721" y="616181"/>
                </a:lnTo>
                <a:lnTo>
                  <a:pt x="66000" y="639244"/>
                </a:lnTo>
                <a:lnTo>
                  <a:pt x="107950" y="647700"/>
                </a:lnTo>
                <a:lnTo>
                  <a:pt x="1260784" y="647699"/>
                </a:lnTo>
                <a:lnTo>
                  <a:pt x="1302692" y="639130"/>
                </a:lnTo>
                <a:lnTo>
                  <a:pt x="1336906" y="615978"/>
                </a:lnTo>
                <a:lnTo>
                  <a:pt x="1359969" y="581699"/>
                </a:lnTo>
                <a:lnTo>
                  <a:pt x="1368425" y="539750"/>
                </a:lnTo>
                <a:lnTo>
                  <a:pt x="1368424" y="107640"/>
                </a:lnTo>
                <a:lnTo>
                  <a:pt x="1359855" y="65726"/>
                </a:lnTo>
                <a:lnTo>
                  <a:pt x="1336703" y="31513"/>
                </a:lnTo>
                <a:lnTo>
                  <a:pt x="1302424" y="8453"/>
                </a:lnTo>
                <a:lnTo>
                  <a:pt x="1260475" y="0"/>
                </a:lnTo>
                <a:lnTo>
                  <a:pt x="107640" y="0"/>
                </a:lnTo>
                <a:lnTo>
                  <a:pt x="65732" y="8567"/>
                </a:lnTo>
                <a:lnTo>
                  <a:pt x="31518" y="31716"/>
                </a:lnTo>
                <a:lnTo>
                  <a:pt x="8455" y="65994"/>
                </a:lnTo>
                <a:lnTo>
                  <a:pt x="0" y="107950"/>
                </a:lnTo>
                <a:close/>
              </a:path>
            </a:pathLst>
          </a:custGeom>
          <a:solidFill>
            <a:srgbClr val="FE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" name="object 9"/>
          <p:cNvSpPr/>
          <p:nvPr/>
        </p:nvSpPr>
        <p:spPr>
          <a:xfrm>
            <a:off x="7658757" y="223477"/>
            <a:ext cx="1271989" cy="58157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" name="object 10"/>
          <p:cNvSpPr/>
          <p:nvPr/>
        </p:nvSpPr>
        <p:spPr>
          <a:xfrm>
            <a:off x="0" y="77788"/>
            <a:ext cx="9144000" cy="76200"/>
          </a:xfrm>
          <a:custGeom>
            <a:avLst/>
            <a:gdLst/>
            <a:ahLst/>
            <a:cxnLst/>
            <a:rect l="l" t="t" r="r" b="b"/>
            <a:pathLst>
              <a:path w="9144000" h="76200">
                <a:moveTo>
                  <a:pt x="0" y="76200"/>
                </a:moveTo>
                <a:lnTo>
                  <a:pt x="9144000" y="76200"/>
                </a:lnTo>
                <a:lnTo>
                  <a:pt x="9144000" y="0"/>
                </a:lnTo>
                <a:lnTo>
                  <a:pt x="0" y="0"/>
                </a:lnTo>
                <a:lnTo>
                  <a:pt x="0" y="76200"/>
                </a:lnTo>
                <a:close/>
              </a:path>
            </a:pathLst>
          </a:custGeom>
          <a:solidFill>
            <a:srgbClr val="5E5E5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" name="object 11"/>
          <p:cNvSpPr/>
          <p:nvPr/>
        </p:nvSpPr>
        <p:spPr>
          <a:xfrm>
            <a:off x="34925" y="6742112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 h="0">
                <a:moveTo>
                  <a:pt x="9109075" y="0"/>
                </a:moveTo>
                <a:lnTo>
                  <a:pt x="0" y="0"/>
                </a:lnTo>
              </a:path>
              <a:path w="9144000" h="0">
                <a:moveTo>
                  <a:pt x="0" y="1"/>
                </a:moveTo>
                <a:lnTo>
                  <a:pt x="9109075" y="0"/>
                </a:lnTo>
              </a:path>
            </a:pathLst>
          </a:custGeom>
          <a:ln w="76200">
            <a:solidFill>
              <a:srgbClr val="5E5E5F"/>
            </a:solidFill>
            <a:prstDash val="lgDash"/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" name="object 12"/>
          <p:cNvSpPr/>
          <p:nvPr/>
        </p:nvSpPr>
        <p:spPr>
          <a:xfrm>
            <a:off x="-15875" y="1290637"/>
            <a:ext cx="9031288" cy="478154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1614455" y="299630"/>
            <a:ext cx="1620954" cy="5328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95"/>
              </a:lnSpc>
              <a:spcBef>
                <a:spcPts val="209"/>
              </a:spcBef>
            </a:pPr>
            <a:r>
              <a:rPr dirty="0" smtClean="0" sz="4000" spc="4">
                <a:solidFill>
                  <a:srgbClr val="FEFE00"/>
                </a:solidFill>
                <a:latin typeface="Tahoma"/>
                <a:cs typeface="Tahoma"/>
              </a:rPr>
              <a:t>RAD</a:t>
            </a:r>
            <a:r>
              <a:rPr dirty="0" smtClean="0" sz="4000" spc="0">
                <a:solidFill>
                  <a:srgbClr val="FEFE00"/>
                </a:solidFill>
                <a:latin typeface="Tahoma"/>
                <a:cs typeface="Tahoma"/>
              </a:rPr>
              <a:t>51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294254" y="299630"/>
            <a:ext cx="889658" cy="5328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95"/>
              </a:lnSpc>
              <a:spcBef>
                <a:spcPts val="209"/>
              </a:spcBef>
            </a:pPr>
            <a:r>
              <a:rPr dirty="0" smtClean="0" sz="4000" spc="0">
                <a:solidFill>
                  <a:srgbClr val="FEFE00"/>
                </a:solidFill>
                <a:latin typeface="Tahoma"/>
                <a:cs typeface="Tahoma"/>
              </a:rPr>
              <a:t>f</a:t>
            </a:r>
            <a:r>
              <a:rPr dirty="0" smtClean="0" sz="4000" spc="0">
                <a:solidFill>
                  <a:srgbClr val="FEFE00"/>
                </a:solidFill>
                <a:latin typeface="Tahoma"/>
                <a:cs typeface="Tahoma"/>
              </a:rPr>
              <a:t>o</a:t>
            </a:r>
            <a:r>
              <a:rPr dirty="0" smtClean="0" sz="4000" spc="4">
                <a:solidFill>
                  <a:srgbClr val="FEFE00"/>
                </a:solidFill>
                <a:latin typeface="Tahoma"/>
                <a:cs typeface="Tahoma"/>
              </a:rPr>
              <a:t>ci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241234" y="299630"/>
            <a:ext cx="500412" cy="5328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95"/>
              </a:lnSpc>
              <a:spcBef>
                <a:spcPts val="209"/>
              </a:spcBef>
            </a:pPr>
            <a:r>
              <a:rPr dirty="0" smtClean="0" sz="4000" spc="-4">
                <a:solidFill>
                  <a:srgbClr val="FEFE00"/>
                </a:solidFill>
                <a:latin typeface="Tahoma"/>
                <a:cs typeface="Tahoma"/>
              </a:rPr>
              <a:t>i</a:t>
            </a:r>
            <a:r>
              <a:rPr dirty="0" smtClean="0" sz="4000" spc="0">
                <a:solidFill>
                  <a:srgbClr val="FEFE00"/>
                </a:solidFill>
                <a:latin typeface="Tahoma"/>
                <a:cs typeface="Tahoma"/>
              </a:rPr>
              <a:t>n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4798968" y="299630"/>
            <a:ext cx="1665614" cy="5328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95"/>
              </a:lnSpc>
              <a:spcBef>
                <a:spcPts val="209"/>
              </a:spcBef>
            </a:pPr>
            <a:r>
              <a:rPr dirty="0" smtClean="0" sz="4000" spc="-4">
                <a:solidFill>
                  <a:srgbClr val="FEFE00"/>
                </a:solidFill>
                <a:latin typeface="Tahoma"/>
                <a:cs typeface="Tahoma"/>
              </a:rPr>
              <a:t>t</a:t>
            </a:r>
            <a:r>
              <a:rPr dirty="0" smtClean="0" sz="4000" spc="4">
                <a:solidFill>
                  <a:srgbClr val="FEFE00"/>
                </a:solidFill>
                <a:latin typeface="Tahoma"/>
                <a:cs typeface="Tahoma"/>
              </a:rPr>
              <a:t>um</a:t>
            </a:r>
            <a:r>
              <a:rPr dirty="0" smtClean="0" sz="4000" spc="0">
                <a:solidFill>
                  <a:srgbClr val="FEFE00"/>
                </a:solidFill>
                <a:latin typeface="Tahoma"/>
                <a:cs typeface="Tahoma"/>
              </a:rPr>
              <a:t>o</a:t>
            </a:r>
            <a:r>
              <a:rPr dirty="0" smtClean="0" sz="4000" spc="0">
                <a:solidFill>
                  <a:srgbClr val="FEFE00"/>
                </a:solidFill>
                <a:latin typeface="Tahoma"/>
                <a:cs typeface="Tahoma"/>
              </a:rPr>
              <a:t>rs</a:t>
            </a:r>
            <a:endParaRPr sz="4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16"/>
          <p:cNvSpPr/>
          <p:nvPr/>
        </p:nvSpPr>
        <p:spPr>
          <a:xfrm>
            <a:off x="0" y="0"/>
            <a:ext cx="9144000" cy="77788"/>
          </a:xfrm>
          <a:custGeom>
            <a:avLst/>
            <a:gdLst/>
            <a:ahLst/>
            <a:cxnLst/>
            <a:rect l="l" t="t" r="r" b="b"/>
            <a:pathLst>
              <a:path w="9144000" h="77788">
                <a:moveTo>
                  <a:pt x="0" y="77788"/>
                </a:moveTo>
                <a:lnTo>
                  <a:pt x="9144000" y="77788"/>
                </a:lnTo>
                <a:lnTo>
                  <a:pt x="9144000" y="0"/>
                </a:lnTo>
                <a:lnTo>
                  <a:pt x="0" y="0"/>
                </a:lnTo>
                <a:lnTo>
                  <a:pt x="0" y="777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" name="object 11"/>
          <p:cNvSpPr/>
          <p:nvPr/>
        </p:nvSpPr>
        <p:spPr>
          <a:xfrm>
            <a:off x="0" y="153988"/>
            <a:ext cx="9144000" cy="6704011"/>
          </a:xfrm>
          <a:custGeom>
            <a:avLst/>
            <a:gdLst/>
            <a:ahLst/>
            <a:cxnLst/>
            <a:rect l="l" t="t" r="r" b="b"/>
            <a:pathLst>
              <a:path w="9144000" h="6704011">
                <a:moveTo>
                  <a:pt x="0" y="6704011"/>
                </a:moveTo>
                <a:lnTo>
                  <a:pt x="9144000" y="6704011"/>
                </a:lnTo>
                <a:lnTo>
                  <a:pt x="9144000" y="0"/>
                </a:lnTo>
                <a:lnTo>
                  <a:pt x="0" y="0"/>
                </a:lnTo>
                <a:lnTo>
                  <a:pt x="0" y="670401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" name="object 12"/>
          <p:cNvSpPr/>
          <p:nvPr/>
        </p:nvSpPr>
        <p:spPr>
          <a:xfrm>
            <a:off x="7596188" y="188915"/>
            <a:ext cx="1368425" cy="647700"/>
          </a:xfrm>
          <a:custGeom>
            <a:avLst/>
            <a:gdLst/>
            <a:ahLst/>
            <a:cxnLst/>
            <a:rect l="l" t="t" r="r" b="b"/>
            <a:pathLst>
              <a:path w="1368425" h="647700">
                <a:moveTo>
                  <a:pt x="0" y="107950"/>
                </a:moveTo>
                <a:lnTo>
                  <a:pt x="0" y="540059"/>
                </a:lnTo>
                <a:lnTo>
                  <a:pt x="8569" y="581967"/>
                </a:lnTo>
                <a:lnTo>
                  <a:pt x="31721" y="616181"/>
                </a:lnTo>
                <a:lnTo>
                  <a:pt x="66000" y="639244"/>
                </a:lnTo>
                <a:lnTo>
                  <a:pt x="107950" y="647700"/>
                </a:lnTo>
                <a:lnTo>
                  <a:pt x="1260784" y="647699"/>
                </a:lnTo>
                <a:lnTo>
                  <a:pt x="1302692" y="639130"/>
                </a:lnTo>
                <a:lnTo>
                  <a:pt x="1336906" y="615978"/>
                </a:lnTo>
                <a:lnTo>
                  <a:pt x="1359969" y="581699"/>
                </a:lnTo>
                <a:lnTo>
                  <a:pt x="1368425" y="539750"/>
                </a:lnTo>
                <a:lnTo>
                  <a:pt x="1368424" y="107640"/>
                </a:lnTo>
                <a:lnTo>
                  <a:pt x="1359855" y="65726"/>
                </a:lnTo>
                <a:lnTo>
                  <a:pt x="1336703" y="31513"/>
                </a:lnTo>
                <a:lnTo>
                  <a:pt x="1302424" y="8453"/>
                </a:lnTo>
                <a:lnTo>
                  <a:pt x="1260475" y="0"/>
                </a:lnTo>
                <a:lnTo>
                  <a:pt x="107640" y="0"/>
                </a:lnTo>
                <a:lnTo>
                  <a:pt x="65732" y="8567"/>
                </a:lnTo>
                <a:lnTo>
                  <a:pt x="31518" y="31716"/>
                </a:lnTo>
                <a:lnTo>
                  <a:pt x="8455" y="65994"/>
                </a:lnTo>
                <a:lnTo>
                  <a:pt x="0" y="107950"/>
                </a:lnTo>
                <a:close/>
              </a:path>
            </a:pathLst>
          </a:custGeom>
          <a:solidFill>
            <a:srgbClr val="FE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" name="object 13"/>
          <p:cNvSpPr/>
          <p:nvPr/>
        </p:nvSpPr>
        <p:spPr>
          <a:xfrm>
            <a:off x="7658757" y="223477"/>
            <a:ext cx="1271989" cy="58157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" name="object 14"/>
          <p:cNvSpPr/>
          <p:nvPr/>
        </p:nvSpPr>
        <p:spPr>
          <a:xfrm>
            <a:off x="0" y="77788"/>
            <a:ext cx="9144000" cy="76200"/>
          </a:xfrm>
          <a:custGeom>
            <a:avLst/>
            <a:gdLst/>
            <a:ahLst/>
            <a:cxnLst/>
            <a:rect l="l" t="t" r="r" b="b"/>
            <a:pathLst>
              <a:path w="9144000" h="76200">
                <a:moveTo>
                  <a:pt x="0" y="76200"/>
                </a:moveTo>
                <a:lnTo>
                  <a:pt x="9144000" y="76200"/>
                </a:lnTo>
                <a:lnTo>
                  <a:pt x="9144000" y="0"/>
                </a:lnTo>
                <a:lnTo>
                  <a:pt x="0" y="0"/>
                </a:lnTo>
                <a:lnTo>
                  <a:pt x="0" y="76200"/>
                </a:lnTo>
                <a:close/>
              </a:path>
            </a:pathLst>
          </a:custGeom>
          <a:solidFill>
            <a:srgbClr val="5E5E5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" name="object 15"/>
          <p:cNvSpPr/>
          <p:nvPr/>
        </p:nvSpPr>
        <p:spPr>
          <a:xfrm>
            <a:off x="34925" y="6742112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 h="0">
                <a:moveTo>
                  <a:pt x="9109075" y="0"/>
                </a:moveTo>
                <a:lnTo>
                  <a:pt x="0" y="0"/>
                </a:lnTo>
              </a:path>
              <a:path w="9144000" h="0">
                <a:moveTo>
                  <a:pt x="0" y="1"/>
                </a:moveTo>
                <a:lnTo>
                  <a:pt x="9109075" y="0"/>
                </a:lnTo>
              </a:path>
            </a:pathLst>
          </a:custGeom>
          <a:ln w="76200">
            <a:solidFill>
              <a:srgbClr val="5E5E5F"/>
            </a:solidFill>
            <a:prstDash val="lgDash"/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1541335" y="299630"/>
            <a:ext cx="2680090" cy="5328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95"/>
              </a:lnSpc>
              <a:spcBef>
                <a:spcPts val="209"/>
              </a:spcBef>
            </a:pPr>
            <a:r>
              <a:rPr dirty="0" smtClean="0" sz="4000" spc="4">
                <a:solidFill>
                  <a:srgbClr val="FEFE00"/>
                </a:solidFill>
                <a:latin typeface="Tahoma"/>
                <a:cs typeface="Tahoma"/>
              </a:rPr>
              <a:t>S</a:t>
            </a:r>
            <a:r>
              <a:rPr dirty="0" smtClean="0" sz="4000" spc="0">
                <a:solidFill>
                  <a:srgbClr val="FEFE00"/>
                </a:solidFill>
                <a:latin typeface="Tahoma"/>
                <a:cs typeface="Tahoma"/>
              </a:rPr>
              <a:t>e</a:t>
            </a:r>
            <a:r>
              <a:rPr dirty="0" smtClean="0" sz="4000" spc="-4">
                <a:solidFill>
                  <a:srgbClr val="FEFE00"/>
                </a:solidFill>
                <a:latin typeface="Tahoma"/>
                <a:cs typeface="Tahoma"/>
              </a:rPr>
              <a:t>q</a:t>
            </a:r>
            <a:r>
              <a:rPr dirty="0" smtClean="0" sz="4000" spc="4">
                <a:solidFill>
                  <a:srgbClr val="FEFE00"/>
                </a:solidFill>
                <a:latin typeface="Tahoma"/>
                <a:cs typeface="Tahoma"/>
              </a:rPr>
              <a:t>u</a:t>
            </a:r>
            <a:r>
              <a:rPr dirty="0" smtClean="0" sz="4000" spc="-4">
                <a:solidFill>
                  <a:srgbClr val="FEFE00"/>
                </a:solidFill>
                <a:latin typeface="Tahoma"/>
                <a:cs typeface="Tahoma"/>
              </a:rPr>
              <a:t>e</a:t>
            </a:r>
            <a:r>
              <a:rPr dirty="0" smtClean="0" sz="4000" spc="0">
                <a:solidFill>
                  <a:srgbClr val="FEFE00"/>
                </a:solidFill>
                <a:latin typeface="Tahoma"/>
                <a:cs typeface="Tahoma"/>
              </a:rPr>
              <a:t>n</a:t>
            </a:r>
            <a:r>
              <a:rPr dirty="0" smtClean="0" sz="4000" spc="4">
                <a:solidFill>
                  <a:srgbClr val="FEFE00"/>
                </a:solidFill>
                <a:latin typeface="Tahoma"/>
                <a:cs typeface="Tahoma"/>
              </a:rPr>
              <a:t>c</a:t>
            </a:r>
            <a:r>
              <a:rPr dirty="0" smtClean="0" sz="4000" spc="-4">
                <a:solidFill>
                  <a:srgbClr val="FEFE00"/>
                </a:solidFill>
                <a:latin typeface="Tahoma"/>
                <a:cs typeface="Tahoma"/>
              </a:rPr>
              <a:t>i</a:t>
            </a:r>
            <a:r>
              <a:rPr dirty="0" smtClean="0" sz="4000" spc="4">
                <a:solidFill>
                  <a:srgbClr val="FEFE00"/>
                </a:solidFill>
                <a:latin typeface="Tahoma"/>
                <a:cs typeface="Tahoma"/>
              </a:rPr>
              <a:t>ng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275702" y="299630"/>
            <a:ext cx="538474" cy="5328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95"/>
              </a:lnSpc>
              <a:spcBef>
                <a:spcPts val="209"/>
              </a:spcBef>
            </a:pPr>
            <a:r>
              <a:rPr dirty="0" smtClean="0" sz="4000" spc="0">
                <a:solidFill>
                  <a:srgbClr val="FEFE00"/>
                </a:solidFill>
                <a:latin typeface="Tahoma"/>
                <a:cs typeface="Tahoma"/>
              </a:rPr>
              <a:t>o</a:t>
            </a:r>
            <a:r>
              <a:rPr dirty="0" smtClean="0" sz="4000" spc="0">
                <a:solidFill>
                  <a:srgbClr val="FEFE00"/>
                </a:solidFill>
                <a:latin typeface="Tahoma"/>
                <a:cs typeface="Tahoma"/>
              </a:rPr>
              <a:t>f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870990" y="299630"/>
            <a:ext cx="1665106" cy="5328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95"/>
              </a:lnSpc>
              <a:spcBef>
                <a:spcPts val="209"/>
              </a:spcBef>
            </a:pPr>
            <a:r>
              <a:rPr dirty="0" smtClean="0" sz="4000" spc="-4">
                <a:solidFill>
                  <a:srgbClr val="FEFE00"/>
                </a:solidFill>
                <a:latin typeface="Tahoma"/>
                <a:cs typeface="Tahoma"/>
              </a:rPr>
              <a:t>t</a:t>
            </a:r>
            <a:r>
              <a:rPr dirty="0" smtClean="0" sz="4000" spc="0">
                <a:solidFill>
                  <a:srgbClr val="FEFE00"/>
                </a:solidFill>
                <a:latin typeface="Tahoma"/>
                <a:cs typeface="Tahoma"/>
              </a:rPr>
              <a:t>u</a:t>
            </a:r>
            <a:r>
              <a:rPr dirty="0" smtClean="0" sz="4000" spc="4">
                <a:solidFill>
                  <a:srgbClr val="FEFE00"/>
                </a:solidFill>
                <a:latin typeface="Tahoma"/>
                <a:cs typeface="Tahoma"/>
              </a:rPr>
              <a:t>m</a:t>
            </a:r>
            <a:r>
              <a:rPr dirty="0" smtClean="0" sz="4000" spc="0">
                <a:solidFill>
                  <a:srgbClr val="FEFE00"/>
                </a:solidFill>
                <a:latin typeface="Tahoma"/>
                <a:cs typeface="Tahoma"/>
              </a:rPr>
              <a:t>o</a:t>
            </a:r>
            <a:r>
              <a:rPr dirty="0" smtClean="0" sz="4000" spc="0">
                <a:solidFill>
                  <a:srgbClr val="FEFE00"/>
                </a:solidFill>
                <a:latin typeface="Tahoma"/>
                <a:cs typeface="Tahoma"/>
              </a:rPr>
              <a:t>rs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62952" y="1496091"/>
            <a:ext cx="496620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dirty="0" smtClean="0" sz="2400" spc="0">
                <a:solidFill>
                  <a:srgbClr val="FEFFFF"/>
                </a:solidFill>
                <a:latin typeface="Arial"/>
                <a:cs typeface="Arial"/>
              </a:rPr>
              <a:t>Th</a:t>
            </a:r>
            <a:r>
              <a:rPr dirty="0" smtClean="0" sz="2400" spc="4">
                <a:solidFill>
                  <a:srgbClr val="FEFFFF"/>
                </a:solidFill>
                <a:latin typeface="Arial"/>
                <a:cs typeface="Arial"/>
              </a:rPr>
              <a:t>r</a:t>
            </a:r>
            <a:r>
              <a:rPr dirty="0" smtClean="0" sz="2400" spc="0">
                <a:solidFill>
                  <a:srgbClr val="FEFFFF"/>
                </a:solidFill>
                <a:latin typeface="Arial"/>
                <a:cs typeface="Arial"/>
              </a:rPr>
              <a:t>ee</a:t>
            </a:r>
            <a:r>
              <a:rPr dirty="0" smtClean="0" sz="2400" spc="0">
                <a:solidFill>
                  <a:srgbClr val="FEFFFF"/>
                </a:solidFill>
                <a:latin typeface="Arial"/>
                <a:cs typeface="Arial"/>
              </a:rPr>
              <a:t> </a:t>
            </a:r>
            <a:r>
              <a:rPr dirty="0" smtClean="0" sz="2400" spc="4">
                <a:solidFill>
                  <a:srgbClr val="FEFFFF"/>
                </a:solidFill>
                <a:latin typeface="Arial"/>
                <a:cs typeface="Arial"/>
              </a:rPr>
              <a:t>t</a:t>
            </a:r>
            <a:r>
              <a:rPr dirty="0" smtClean="0" sz="2400" spc="0">
                <a:solidFill>
                  <a:srgbClr val="FEFFFF"/>
                </a:solidFill>
                <a:latin typeface="Arial"/>
                <a:cs typeface="Arial"/>
              </a:rPr>
              <a:t>u</a:t>
            </a:r>
            <a:r>
              <a:rPr dirty="0" smtClean="0" sz="2400" spc="4">
                <a:solidFill>
                  <a:srgbClr val="FEFFFF"/>
                </a:solidFill>
                <a:latin typeface="Arial"/>
                <a:cs typeface="Arial"/>
              </a:rPr>
              <a:t>m</a:t>
            </a:r>
            <a:r>
              <a:rPr dirty="0" smtClean="0" sz="2400" spc="0">
                <a:solidFill>
                  <a:srgbClr val="FEFFFF"/>
                </a:solidFill>
                <a:latin typeface="Arial"/>
                <a:cs typeface="Arial"/>
              </a:rPr>
              <a:t>o</a:t>
            </a:r>
            <a:r>
              <a:rPr dirty="0" smtClean="0" sz="2400" spc="4">
                <a:solidFill>
                  <a:srgbClr val="FEFFFF"/>
                </a:solidFill>
                <a:latin typeface="Arial"/>
                <a:cs typeface="Arial"/>
              </a:rPr>
              <a:t>r</a:t>
            </a:r>
            <a:r>
              <a:rPr dirty="0" smtClean="0" sz="2400" spc="0">
                <a:solidFill>
                  <a:srgbClr val="FEFFFF"/>
                </a:solidFill>
                <a:latin typeface="Arial"/>
                <a:cs typeface="Arial"/>
              </a:rPr>
              <a:t>s</a:t>
            </a:r>
            <a:r>
              <a:rPr dirty="0" smtClean="0" sz="2400" spc="0">
                <a:solidFill>
                  <a:srgbClr val="FEFFFF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FEFFFF"/>
                </a:solidFill>
                <a:latin typeface="Arial"/>
                <a:cs typeface="Arial"/>
              </a:rPr>
              <a:t>have</a:t>
            </a:r>
            <a:r>
              <a:rPr dirty="0" smtClean="0" sz="2400" spc="0">
                <a:solidFill>
                  <a:srgbClr val="FEFFFF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FEFFFF"/>
                </a:solidFill>
                <a:latin typeface="Arial"/>
                <a:cs typeface="Arial"/>
              </a:rPr>
              <a:t>been</a:t>
            </a:r>
            <a:r>
              <a:rPr dirty="0" smtClean="0" sz="2400" spc="14">
                <a:solidFill>
                  <a:srgbClr val="FEFFFF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FEFFFF"/>
                </a:solidFill>
                <a:latin typeface="Arial"/>
                <a:cs typeface="Arial"/>
              </a:rPr>
              <a:t>sequenced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747956" y="1496091"/>
            <a:ext cx="426821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dirty="0" smtClean="0" sz="2400" spc="4">
                <a:solidFill>
                  <a:srgbClr val="FEFFFF"/>
                </a:solidFill>
                <a:latin typeface="Arial"/>
                <a:cs typeface="Arial"/>
              </a:rPr>
              <a:t>f</a:t>
            </a:r>
            <a:r>
              <a:rPr dirty="0" smtClean="0" sz="2400" spc="0">
                <a:solidFill>
                  <a:srgbClr val="FEFFFF"/>
                </a:solidFill>
                <a:latin typeface="Arial"/>
                <a:cs typeface="Arial"/>
              </a:rPr>
              <a:t>or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86868" y="1496091"/>
            <a:ext cx="40944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dirty="0" smtClean="0" sz="2400" spc="0">
                <a:solidFill>
                  <a:srgbClr val="FEFFFF"/>
                </a:solidFill>
                <a:latin typeface="Arial"/>
                <a:cs typeface="Arial"/>
              </a:rPr>
              <a:t>68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612064" y="1496091"/>
            <a:ext cx="730097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dirty="0" smtClean="0" sz="2400" spc="-4">
                <a:solidFill>
                  <a:srgbClr val="FEFFFF"/>
                </a:solidFill>
                <a:latin typeface="Arial"/>
                <a:cs typeface="Arial"/>
              </a:rPr>
              <a:t>D</a:t>
            </a:r>
            <a:r>
              <a:rPr dirty="0" smtClean="0" sz="2400" spc="-4">
                <a:solidFill>
                  <a:srgbClr val="FEFFFF"/>
                </a:solidFill>
                <a:latin typeface="Arial"/>
                <a:cs typeface="Arial"/>
              </a:rPr>
              <a:t>D</a:t>
            </a:r>
            <a:r>
              <a:rPr dirty="0" smtClean="0" sz="2400" spc="0">
                <a:solidFill>
                  <a:srgbClr val="FEFFFF"/>
                </a:solidFill>
                <a:latin typeface="Arial"/>
                <a:cs typeface="Arial"/>
              </a:rPr>
              <a:t>R</a:t>
            </a:r>
            <a:endParaRPr sz="2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357300" y="1496091"/>
            <a:ext cx="899871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dirty="0" smtClean="0" sz="2400" spc="0">
                <a:solidFill>
                  <a:srgbClr val="FEFFFF"/>
                </a:solidFill>
                <a:latin typeface="Arial"/>
                <a:cs typeface="Arial"/>
              </a:rPr>
              <a:t>genes</a:t>
            </a:r>
            <a:endParaRPr sz="24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762952" y="2593371"/>
            <a:ext cx="3612591" cy="14274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5720">
              <a:lnSpc>
                <a:spcPts val="2555"/>
              </a:lnSpc>
              <a:spcBef>
                <a:spcPts val="127"/>
              </a:spcBef>
            </a:pPr>
            <a:r>
              <a:rPr dirty="0" smtClean="0" sz="2400" spc="-4">
                <a:solidFill>
                  <a:srgbClr val="FEFFFF"/>
                </a:solidFill>
                <a:latin typeface="Arial"/>
                <a:cs typeface="Arial"/>
              </a:rPr>
              <a:t>R</a:t>
            </a:r>
            <a:r>
              <a:rPr dirty="0" smtClean="0" sz="2400" spc="0">
                <a:solidFill>
                  <a:srgbClr val="FEFFFF"/>
                </a:solidFill>
                <a:latin typeface="Arial"/>
                <a:cs typeface="Arial"/>
              </a:rPr>
              <a:t>esu</a:t>
            </a:r>
            <a:r>
              <a:rPr dirty="0" smtClean="0" sz="2400" spc="-4">
                <a:solidFill>
                  <a:srgbClr val="FEFFFF"/>
                </a:solidFill>
                <a:latin typeface="Arial"/>
                <a:cs typeface="Arial"/>
              </a:rPr>
              <a:t>l</a:t>
            </a:r>
            <a:r>
              <a:rPr dirty="0" smtClean="0" sz="2400" spc="4">
                <a:solidFill>
                  <a:srgbClr val="FEFFFF"/>
                </a:solidFill>
                <a:latin typeface="Arial"/>
                <a:cs typeface="Arial"/>
              </a:rPr>
              <a:t>t</a:t>
            </a:r>
            <a:r>
              <a:rPr dirty="0" smtClean="0" sz="2400" spc="0">
                <a:solidFill>
                  <a:srgbClr val="FEFFFF"/>
                </a:solidFill>
                <a:latin typeface="Arial"/>
                <a:cs typeface="Arial"/>
              </a:rPr>
              <a:t>:</a:t>
            </a:r>
            <a:endParaRPr sz="2400">
              <a:latin typeface="Arial"/>
              <a:cs typeface="Arial"/>
            </a:endParaRPr>
          </a:p>
          <a:p>
            <a:pPr marL="12700" marR="45720">
              <a:lnSpc>
                <a:spcPct val="95825"/>
              </a:lnSpc>
              <a:spcBef>
                <a:spcPts val="1432"/>
              </a:spcBef>
            </a:pPr>
            <a:r>
              <a:rPr dirty="0" smtClean="0" sz="2400" spc="0">
                <a:solidFill>
                  <a:srgbClr val="FEFFFF"/>
                </a:solidFill>
                <a:latin typeface="Arial"/>
                <a:cs typeface="Arial"/>
              </a:rPr>
              <a:t>1</a:t>
            </a:r>
            <a:r>
              <a:rPr dirty="0" smtClean="0" sz="2400" spc="0">
                <a:solidFill>
                  <a:srgbClr val="FEFFFF"/>
                </a:solidFill>
                <a:latin typeface="Arial"/>
                <a:cs typeface="Arial"/>
              </a:rPr>
              <a:t> </a:t>
            </a:r>
            <a:r>
              <a:rPr dirty="0" smtClean="0" sz="2400" spc="-4">
                <a:solidFill>
                  <a:srgbClr val="FEFFFF"/>
                </a:solidFill>
                <a:latin typeface="Arial"/>
                <a:cs typeface="Arial"/>
              </a:rPr>
              <a:t>BRCA</a:t>
            </a:r>
            <a:r>
              <a:rPr dirty="0" smtClean="0" sz="2400" spc="0">
                <a:solidFill>
                  <a:srgbClr val="FEFFFF"/>
                </a:solidFill>
                <a:latin typeface="Arial"/>
                <a:cs typeface="Arial"/>
              </a:rPr>
              <a:t>2</a:t>
            </a:r>
            <a:r>
              <a:rPr dirty="0" smtClean="0" sz="2400" spc="29">
                <a:solidFill>
                  <a:srgbClr val="FEFFFF"/>
                </a:solidFill>
                <a:latin typeface="Arial"/>
                <a:cs typeface="Arial"/>
              </a:rPr>
              <a:t> </a:t>
            </a:r>
            <a:r>
              <a:rPr dirty="0" smtClean="0" sz="2400" spc="4">
                <a:solidFill>
                  <a:srgbClr val="FEFFFF"/>
                </a:solidFill>
                <a:latin typeface="Arial"/>
                <a:cs typeface="Arial"/>
              </a:rPr>
              <a:t>m</a:t>
            </a:r>
            <a:r>
              <a:rPr dirty="0" smtClean="0" sz="2400" spc="0">
                <a:solidFill>
                  <a:srgbClr val="FEFFFF"/>
                </a:solidFill>
                <a:latin typeface="Arial"/>
                <a:cs typeface="Arial"/>
              </a:rPr>
              <a:t>u</a:t>
            </a:r>
            <a:r>
              <a:rPr dirty="0" smtClean="0" sz="2400" spc="4">
                <a:solidFill>
                  <a:srgbClr val="FEFFFF"/>
                </a:solidFill>
                <a:latin typeface="Arial"/>
                <a:cs typeface="Arial"/>
              </a:rPr>
              <a:t>t</a:t>
            </a:r>
            <a:r>
              <a:rPr dirty="0" smtClean="0" sz="2400" spc="0">
                <a:solidFill>
                  <a:srgbClr val="FEFFFF"/>
                </a:solidFill>
                <a:latin typeface="Arial"/>
                <a:cs typeface="Arial"/>
              </a:rPr>
              <a:t>a</a:t>
            </a:r>
            <a:r>
              <a:rPr dirty="0" smtClean="0" sz="2400" spc="4">
                <a:solidFill>
                  <a:srgbClr val="FEFFFF"/>
                </a:solidFill>
                <a:latin typeface="Arial"/>
                <a:cs typeface="Arial"/>
              </a:rPr>
              <a:t>t</a:t>
            </a:r>
            <a:r>
              <a:rPr dirty="0" smtClean="0" sz="2400" spc="-4">
                <a:solidFill>
                  <a:srgbClr val="FEFFFF"/>
                </a:solidFill>
                <a:latin typeface="Arial"/>
                <a:cs typeface="Arial"/>
              </a:rPr>
              <a:t>i</a:t>
            </a:r>
            <a:r>
              <a:rPr dirty="0" smtClean="0" sz="2400" spc="0">
                <a:solidFill>
                  <a:srgbClr val="FEFFFF"/>
                </a:solidFill>
                <a:latin typeface="Arial"/>
                <a:cs typeface="Arial"/>
              </a:rPr>
              <a:t>on</a:t>
            </a:r>
            <a:r>
              <a:rPr dirty="0" smtClean="0" sz="2400" spc="0">
                <a:solidFill>
                  <a:srgbClr val="FEFFFF"/>
                </a:solidFill>
                <a:latin typeface="Arial"/>
                <a:cs typeface="Arial"/>
              </a:rPr>
              <a:t> </a:t>
            </a:r>
            <a:r>
              <a:rPr dirty="0" smtClean="0" sz="2400" spc="4">
                <a:solidFill>
                  <a:srgbClr val="FEFFFF"/>
                </a:solidFill>
                <a:latin typeface="Arial"/>
                <a:cs typeface="Arial"/>
              </a:rPr>
              <a:t>(</a:t>
            </a:r>
            <a:r>
              <a:rPr dirty="0" smtClean="0" sz="2400" spc="-4">
                <a:solidFill>
                  <a:srgbClr val="FEFFFF"/>
                </a:solidFill>
                <a:latin typeface="Arial"/>
                <a:cs typeface="Arial"/>
              </a:rPr>
              <a:t>ER</a:t>
            </a:r>
            <a:r>
              <a:rPr dirty="0" smtClean="0" sz="2400" spc="0">
                <a:solidFill>
                  <a:srgbClr val="FEFFFF"/>
                </a:solidFill>
                <a:latin typeface="Arial"/>
                <a:cs typeface="Arial"/>
              </a:rPr>
              <a:t>+)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  <a:spcBef>
                <a:spcPts val="1560"/>
              </a:spcBef>
            </a:pPr>
            <a:r>
              <a:rPr dirty="0" smtClean="0" sz="2400" spc="0">
                <a:solidFill>
                  <a:srgbClr val="FEFFFF"/>
                </a:solidFill>
                <a:latin typeface="Arial"/>
                <a:cs typeface="Arial"/>
              </a:rPr>
              <a:t>2</a:t>
            </a:r>
            <a:r>
              <a:rPr dirty="0" smtClean="0" sz="2400" spc="0">
                <a:solidFill>
                  <a:srgbClr val="FEFFFF"/>
                </a:solidFill>
                <a:latin typeface="Arial"/>
                <a:cs typeface="Arial"/>
              </a:rPr>
              <a:t> </a:t>
            </a:r>
            <a:r>
              <a:rPr dirty="0" smtClean="0" sz="2400" spc="-4">
                <a:solidFill>
                  <a:srgbClr val="FEFFFF"/>
                </a:solidFill>
                <a:latin typeface="Arial"/>
                <a:cs typeface="Arial"/>
              </a:rPr>
              <a:t>w</a:t>
            </a:r>
            <a:r>
              <a:rPr dirty="0" smtClean="0" sz="2400" spc="-4">
                <a:solidFill>
                  <a:srgbClr val="FEFFFF"/>
                </a:solidFill>
                <a:latin typeface="Arial"/>
                <a:cs typeface="Arial"/>
              </a:rPr>
              <a:t>i</a:t>
            </a:r>
            <a:r>
              <a:rPr dirty="0" smtClean="0" sz="2400" spc="4">
                <a:solidFill>
                  <a:srgbClr val="FEFFFF"/>
                </a:solidFill>
                <a:latin typeface="Arial"/>
                <a:cs typeface="Arial"/>
              </a:rPr>
              <a:t>t</a:t>
            </a:r>
            <a:r>
              <a:rPr dirty="0" smtClean="0" sz="2400" spc="0">
                <a:solidFill>
                  <a:srgbClr val="FEFFFF"/>
                </a:solidFill>
                <a:latin typeface="Arial"/>
                <a:cs typeface="Arial"/>
              </a:rPr>
              <a:t>hout</a:t>
            </a:r>
            <a:r>
              <a:rPr dirty="0" smtClean="0" sz="2400" spc="9">
                <a:solidFill>
                  <a:srgbClr val="FEFFFF"/>
                </a:solidFill>
                <a:latin typeface="Arial"/>
                <a:cs typeface="Arial"/>
              </a:rPr>
              <a:t> </a:t>
            </a:r>
            <a:r>
              <a:rPr dirty="0" smtClean="0" sz="2400" spc="-4">
                <a:solidFill>
                  <a:srgbClr val="FEFFFF"/>
                </a:solidFill>
                <a:latin typeface="Arial"/>
                <a:cs typeface="Arial"/>
              </a:rPr>
              <a:t>B</a:t>
            </a:r>
            <a:r>
              <a:rPr dirty="0" smtClean="0" sz="2400" spc="-4">
                <a:solidFill>
                  <a:srgbClr val="FEFFFF"/>
                </a:solidFill>
                <a:latin typeface="Arial"/>
                <a:cs typeface="Arial"/>
              </a:rPr>
              <a:t>R</a:t>
            </a:r>
            <a:r>
              <a:rPr dirty="0" smtClean="0" sz="2400" spc="-4">
                <a:solidFill>
                  <a:srgbClr val="FEFFFF"/>
                </a:solidFill>
                <a:latin typeface="Arial"/>
                <a:cs typeface="Arial"/>
              </a:rPr>
              <a:t>C</a:t>
            </a:r>
            <a:r>
              <a:rPr dirty="0" smtClean="0" sz="2400" spc="0">
                <a:solidFill>
                  <a:srgbClr val="FEFFFF"/>
                </a:solidFill>
                <a:latin typeface="Arial"/>
                <a:cs typeface="Arial"/>
              </a:rPr>
              <a:t>A</a:t>
            </a:r>
            <a:r>
              <a:rPr dirty="0" smtClean="0" sz="2400" spc="-104">
                <a:solidFill>
                  <a:srgbClr val="FEFFFF"/>
                </a:solidFill>
                <a:latin typeface="Arial"/>
                <a:cs typeface="Arial"/>
              </a:rPr>
              <a:t> </a:t>
            </a:r>
            <a:r>
              <a:rPr dirty="0" smtClean="0" sz="2400" spc="4">
                <a:solidFill>
                  <a:srgbClr val="FEFFFF"/>
                </a:solidFill>
                <a:latin typeface="Arial"/>
                <a:cs typeface="Arial"/>
              </a:rPr>
              <a:t>m</a:t>
            </a:r>
            <a:r>
              <a:rPr dirty="0" smtClean="0" sz="2400" spc="0">
                <a:solidFill>
                  <a:srgbClr val="FEFFFF"/>
                </a:solidFill>
                <a:latin typeface="Arial"/>
                <a:cs typeface="Arial"/>
              </a:rPr>
              <a:t>u</a:t>
            </a:r>
            <a:r>
              <a:rPr dirty="0" smtClean="0" sz="2400" spc="4">
                <a:solidFill>
                  <a:srgbClr val="FEFFFF"/>
                </a:solidFill>
                <a:latin typeface="Arial"/>
                <a:cs typeface="Arial"/>
              </a:rPr>
              <a:t>t</a:t>
            </a:r>
            <a:r>
              <a:rPr dirty="0" smtClean="0" sz="2400" spc="0">
                <a:solidFill>
                  <a:srgbClr val="FEFFFF"/>
                </a:solidFill>
                <a:latin typeface="Arial"/>
                <a:cs typeface="Arial"/>
              </a:rPr>
              <a:t>a</a:t>
            </a:r>
            <a:r>
              <a:rPr dirty="0" smtClean="0" sz="2400" spc="4">
                <a:solidFill>
                  <a:srgbClr val="FEFFFF"/>
                </a:solidFill>
                <a:latin typeface="Arial"/>
                <a:cs typeface="Arial"/>
              </a:rPr>
              <a:t>t</a:t>
            </a:r>
            <a:r>
              <a:rPr dirty="0" smtClean="0" sz="2400" spc="-4">
                <a:solidFill>
                  <a:srgbClr val="FEFFFF"/>
                </a:solidFill>
                <a:latin typeface="Arial"/>
                <a:cs typeface="Arial"/>
              </a:rPr>
              <a:t>i</a:t>
            </a:r>
            <a:r>
              <a:rPr dirty="0" smtClean="0" sz="2400" spc="0">
                <a:solidFill>
                  <a:srgbClr val="FEFFFF"/>
                </a:solidFill>
                <a:latin typeface="Arial"/>
                <a:cs typeface="Arial"/>
              </a:rPr>
              <a:t>ons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bject 20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" name="object 19"/>
          <p:cNvSpPr/>
          <p:nvPr/>
        </p:nvSpPr>
        <p:spPr>
          <a:xfrm>
            <a:off x="900112" y="2060574"/>
            <a:ext cx="2520950" cy="25209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" name="object 18"/>
          <p:cNvSpPr/>
          <p:nvPr/>
        </p:nvSpPr>
        <p:spPr>
          <a:xfrm>
            <a:off x="3563937" y="2060574"/>
            <a:ext cx="2520950" cy="25209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" name="object 17"/>
          <p:cNvSpPr/>
          <p:nvPr/>
        </p:nvSpPr>
        <p:spPr>
          <a:xfrm>
            <a:off x="6300788" y="2060574"/>
            <a:ext cx="2520950" cy="25209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1406810" y="455203"/>
            <a:ext cx="690214" cy="5328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95"/>
              </a:lnSpc>
              <a:spcBef>
                <a:spcPts val="209"/>
              </a:spcBef>
            </a:pPr>
            <a:r>
              <a:rPr dirty="0" smtClean="0" sz="4000" spc="4">
                <a:solidFill>
                  <a:srgbClr val="FEFE00"/>
                </a:solidFill>
                <a:latin typeface="Tahoma"/>
                <a:cs typeface="Tahoma"/>
              </a:rPr>
              <a:t>An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153331" y="455203"/>
            <a:ext cx="2461869" cy="5328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95"/>
              </a:lnSpc>
              <a:spcBef>
                <a:spcPts val="209"/>
              </a:spcBef>
            </a:pPr>
            <a:r>
              <a:rPr dirty="0" smtClean="0" sz="4000" spc="-4">
                <a:solidFill>
                  <a:srgbClr val="FEFE00"/>
                </a:solidFill>
                <a:latin typeface="Tahoma"/>
                <a:cs typeface="Tahoma"/>
              </a:rPr>
              <a:t>i</a:t>
            </a:r>
            <a:r>
              <a:rPr dirty="0" smtClean="0" sz="4000" spc="0">
                <a:solidFill>
                  <a:srgbClr val="FEFE00"/>
                </a:solidFill>
                <a:latin typeface="Tahoma"/>
                <a:cs typeface="Tahoma"/>
              </a:rPr>
              <a:t>n</a:t>
            </a:r>
            <a:r>
              <a:rPr dirty="0" smtClean="0" sz="4000" spc="-4">
                <a:solidFill>
                  <a:srgbClr val="FEFE00"/>
                </a:solidFill>
                <a:latin typeface="Tahoma"/>
                <a:cs typeface="Tahoma"/>
              </a:rPr>
              <a:t>t</a:t>
            </a:r>
            <a:r>
              <a:rPr dirty="0" smtClean="0" sz="4000" spc="0">
                <a:solidFill>
                  <a:srgbClr val="FEFE00"/>
                </a:solidFill>
                <a:latin typeface="Tahoma"/>
                <a:cs typeface="Tahoma"/>
              </a:rPr>
              <a:t>er</a:t>
            </a:r>
            <a:r>
              <a:rPr dirty="0" smtClean="0" sz="4000" spc="-4">
                <a:solidFill>
                  <a:srgbClr val="FEFE00"/>
                </a:solidFill>
                <a:latin typeface="Tahoma"/>
                <a:cs typeface="Tahoma"/>
              </a:rPr>
              <a:t>e</a:t>
            </a:r>
            <a:r>
              <a:rPr dirty="0" smtClean="0" sz="4000" spc="4">
                <a:solidFill>
                  <a:srgbClr val="FEFE00"/>
                </a:solidFill>
                <a:latin typeface="Tahoma"/>
                <a:cs typeface="Tahoma"/>
              </a:rPr>
              <a:t>s</a:t>
            </a:r>
            <a:r>
              <a:rPr dirty="0" smtClean="0" sz="4000" spc="-4">
                <a:solidFill>
                  <a:srgbClr val="FEFE00"/>
                </a:solidFill>
                <a:latin typeface="Tahoma"/>
                <a:cs typeface="Tahoma"/>
              </a:rPr>
              <a:t>t</a:t>
            </a:r>
            <a:r>
              <a:rPr dirty="0" smtClean="0" sz="4000" spc="-4">
                <a:solidFill>
                  <a:srgbClr val="FEFE00"/>
                </a:solidFill>
                <a:latin typeface="Tahoma"/>
                <a:cs typeface="Tahoma"/>
              </a:rPr>
              <a:t>i</a:t>
            </a:r>
            <a:r>
              <a:rPr dirty="0" smtClean="0" sz="4000" spc="4">
                <a:solidFill>
                  <a:srgbClr val="FEFE00"/>
                </a:solidFill>
                <a:latin typeface="Tahoma"/>
                <a:cs typeface="Tahoma"/>
              </a:rPr>
              <a:t>ng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670999" y="455203"/>
            <a:ext cx="1644806" cy="5328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95"/>
              </a:lnSpc>
              <a:spcBef>
                <a:spcPts val="209"/>
              </a:spcBef>
            </a:pPr>
            <a:r>
              <a:rPr dirty="0" smtClean="0" sz="4000" spc="4">
                <a:solidFill>
                  <a:srgbClr val="FEFE00"/>
                </a:solidFill>
                <a:latin typeface="Tahoma"/>
                <a:cs typeface="Tahoma"/>
              </a:rPr>
              <a:t>h</a:t>
            </a:r>
            <a:r>
              <a:rPr dirty="0" smtClean="0" sz="4000" spc="0">
                <a:solidFill>
                  <a:srgbClr val="FEFE00"/>
                </a:solidFill>
                <a:latin typeface="Tahoma"/>
                <a:cs typeface="Tahoma"/>
              </a:rPr>
              <a:t>u</a:t>
            </a:r>
            <a:r>
              <a:rPr dirty="0" smtClean="0" sz="4000" spc="4">
                <a:solidFill>
                  <a:srgbClr val="FEFE00"/>
                </a:solidFill>
                <a:latin typeface="Tahoma"/>
                <a:cs typeface="Tahoma"/>
              </a:rPr>
              <a:t>m</a:t>
            </a:r>
            <a:r>
              <a:rPr dirty="0" smtClean="0" sz="4000" spc="0">
                <a:solidFill>
                  <a:srgbClr val="FEFE00"/>
                </a:solidFill>
                <a:latin typeface="Tahoma"/>
                <a:cs typeface="Tahoma"/>
              </a:rPr>
              <a:t>an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369575" y="455203"/>
            <a:ext cx="1438765" cy="5328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95"/>
              </a:lnSpc>
              <a:spcBef>
                <a:spcPts val="209"/>
              </a:spcBef>
            </a:pPr>
            <a:r>
              <a:rPr dirty="0" smtClean="0" sz="4000" spc="-4">
                <a:solidFill>
                  <a:srgbClr val="FEFE00"/>
                </a:solidFill>
                <a:latin typeface="Tahoma"/>
                <a:cs typeface="Tahoma"/>
              </a:rPr>
              <a:t>t</a:t>
            </a:r>
            <a:r>
              <a:rPr dirty="0" smtClean="0" sz="4000" spc="0">
                <a:solidFill>
                  <a:srgbClr val="FEFE00"/>
                </a:solidFill>
                <a:latin typeface="Tahoma"/>
                <a:cs typeface="Tahoma"/>
              </a:rPr>
              <a:t>u</a:t>
            </a:r>
            <a:r>
              <a:rPr dirty="0" smtClean="0" sz="4000" spc="4">
                <a:solidFill>
                  <a:srgbClr val="FEFE00"/>
                </a:solidFill>
                <a:latin typeface="Tahoma"/>
                <a:cs typeface="Tahoma"/>
              </a:rPr>
              <a:t>m</a:t>
            </a:r>
            <a:r>
              <a:rPr dirty="0" smtClean="0" sz="4000" spc="0">
                <a:solidFill>
                  <a:srgbClr val="FEFE00"/>
                </a:solidFill>
                <a:latin typeface="Tahoma"/>
                <a:cs typeface="Tahoma"/>
              </a:rPr>
              <a:t>o</a:t>
            </a:r>
            <a:r>
              <a:rPr dirty="0" smtClean="0" sz="4000" spc="0">
                <a:solidFill>
                  <a:srgbClr val="FEFE00"/>
                </a:solidFill>
                <a:latin typeface="Tahoma"/>
                <a:cs typeface="Tahoma"/>
              </a:rPr>
              <a:t>r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64540" y="1343460"/>
            <a:ext cx="179377" cy="64566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75"/>
              </a:lnSpc>
              <a:spcBef>
                <a:spcPts val="108"/>
              </a:spcBef>
            </a:pPr>
            <a:r>
              <a:rPr dirty="0" smtClean="0" sz="2000" spc="0">
                <a:solidFill>
                  <a:srgbClr val="FEFFFF"/>
                </a:solidFill>
                <a:latin typeface="Tahoma"/>
                <a:cs typeface="Tahoma"/>
              </a:rPr>
              <a:t>•</a:t>
            </a:r>
            <a:endParaRPr sz="2000">
              <a:latin typeface="Tahoma"/>
              <a:cs typeface="Tahoma"/>
            </a:endParaRPr>
          </a:p>
          <a:p>
            <a:pPr marL="12700">
              <a:lnSpc>
                <a:spcPct val="100585"/>
              </a:lnSpc>
              <a:spcBef>
                <a:spcPts val="356"/>
              </a:spcBef>
            </a:pPr>
            <a:r>
              <a:rPr dirty="0" smtClean="0" sz="2000" spc="0">
                <a:solidFill>
                  <a:srgbClr val="FEFFFF"/>
                </a:solidFill>
                <a:latin typeface="Tahoma"/>
                <a:cs typeface="Tahoma"/>
              </a:rPr>
              <a:t>•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07440" y="1343460"/>
            <a:ext cx="1586043" cy="64566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75"/>
              </a:lnSpc>
              <a:spcBef>
                <a:spcPts val="108"/>
              </a:spcBef>
            </a:pPr>
            <a:r>
              <a:rPr dirty="0" smtClean="0" sz="2000" spc="-4">
                <a:solidFill>
                  <a:srgbClr val="FEFFFF"/>
                </a:solidFill>
                <a:latin typeface="Tahoma"/>
                <a:cs typeface="Tahoma"/>
              </a:rPr>
              <a:t>B</a:t>
            </a:r>
            <a:r>
              <a:rPr dirty="0" smtClean="0" sz="2000" spc="0">
                <a:solidFill>
                  <a:srgbClr val="FEFFFF"/>
                </a:solidFill>
                <a:latin typeface="Tahoma"/>
                <a:cs typeface="Tahoma"/>
              </a:rPr>
              <a:t>re</a:t>
            </a:r>
            <a:r>
              <a:rPr dirty="0" smtClean="0" sz="2000" spc="4">
                <a:solidFill>
                  <a:srgbClr val="FEFFFF"/>
                </a:solidFill>
                <a:latin typeface="Tahoma"/>
                <a:cs typeface="Tahoma"/>
              </a:rPr>
              <a:t>a</a:t>
            </a:r>
            <a:r>
              <a:rPr dirty="0" smtClean="0" sz="2000" spc="4">
                <a:solidFill>
                  <a:srgbClr val="FEFFFF"/>
                </a:solidFill>
                <a:latin typeface="Tahoma"/>
                <a:cs typeface="Tahoma"/>
              </a:rPr>
              <a:t>s</a:t>
            </a:r>
            <a:r>
              <a:rPr dirty="0" smtClean="0" sz="2000" spc="0">
                <a:solidFill>
                  <a:srgbClr val="FEFFFF"/>
                </a:solidFill>
                <a:latin typeface="Tahoma"/>
                <a:cs typeface="Tahoma"/>
              </a:rPr>
              <a:t>t</a:t>
            </a:r>
            <a:r>
              <a:rPr dirty="0" smtClean="0" sz="2000" spc="-9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000" spc="0">
                <a:solidFill>
                  <a:srgbClr val="FEFFFF"/>
                </a:solidFill>
                <a:latin typeface="Tahoma"/>
                <a:cs typeface="Tahoma"/>
              </a:rPr>
              <a:t>c</a:t>
            </a:r>
            <a:r>
              <a:rPr dirty="0" smtClean="0" sz="2000" spc="4">
                <a:solidFill>
                  <a:srgbClr val="FEFFFF"/>
                </a:solidFill>
                <a:latin typeface="Tahoma"/>
                <a:cs typeface="Tahoma"/>
              </a:rPr>
              <a:t>a</a:t>
            </a:r>
            <a:r>
              <a:rPr dirty="0" smtClean="0" sz="2000" spc="0">
                <a:solidFill>
                  <a:srgbClr val="FEFFFF"/>
                </a:solidFill>
                <a:latin typeface="Tahoma"/>
                <a:cs typeface="Tahoma"/>
              </a:rPr>
              <a:t>ncer</a:t>
            </a:r>
            <a:endParaRPr sz="2000">
              <a:latin typeface="Tahoma"/>
              <a:cs typeface="Tahoma"/>
            </a:endParaRPr>
          </a:p>
          <a:p>
            <a:pPr marL="91851" marR="38176">
              <a:lnSpc>
                <a:spcPct val="100585"/>
              </a:lnSpc>
              <a:spcBef>
                <a:spcPts val="356"/>
              </a:spcBef>
            </a:pPr>
            <a:r>
              <a:rPr dirty="0" smtClean="0" sz="2000" spc="0">
                <a:solidFill>
                  <a:srgbClr val="FEFFFF"/>
                </a:solidFill>
                <a:latin typeface="Tahoma"/>
                <a:cs typeface="Tahoma"/>
              </a:rPr>
              <a:t>5</a:t>
            </a:r>
            <a:r>
              <a:rPr dirty="0" smtClean="0" sz="2000" spc="-4">
                <a:solidFill>
                  <a:srgbClr val="FEFFFF"/>
                </a:solidFill>
                <a:latin typeface="Tahoma"/>
                <a:cs typeface="Tahoma"/>
              </a:rPr>
              <a:t>G</a:t>
            </a:r>
            <a:r>
              <a:rPr dirty="0" smtClean="0" sz="2000" spc="0">
                <a:solidFill>
                  <a:srgbClr val="FEFFFF"/>
                </a:solidFill>
                <a:latin typeface="Tahoma"/>
                <a:cs typeface="Tahoma"/>
              </a:rPr>
              <a:t>y</a:t>
            </a:r>
            <a:r>
              <a:rPr dirty="0" smtClean="0" sz="2000" spc="9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000" spc="0">
                <a:solidFill>
                  <a:srgbClr val="FEFFFF"/>
                </a:solidFill>
                <a:latin typeface="Tahoma"/>
                <a:cs typeface="Tahoma"/>
              </a:rPr>
              <a:t>2hr: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707277" y="1343460"/>
            <a:ext cx="857132" cy="2799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75"/>
              </a:lnSpc>
              <a:spcBef>
                <a:spcPts val="108"/>
              </a:spcBef>
            </a:pPr>
            <a:r>
              <a:rPr dirty="0" smtClean="0" sz="2000" spc="4">
                <a:solidFill>
                  <a:srgbClr val="FEFFFF"/>
                </a:solidFill>
                <a:latin typeface="Tahoma"/>
                <a:cs typeface="Tahoma"/>
              </a:rPr>
              <a:t>s</a:t>
            </a:r>
            <a:r>
              <a:rPr dirty="0" smtClean="0" sz="2000" spc="4">
                <a:solidFill>
                  <a:srgbClr val="FEFFFF"/>
                </a:solidFill>
                <a:latin typeface="Tahoma"/>
                <a:cs typeface="Tahoma"/>
              </a:rPr>
              <a:t>a</a:t>
            </a:r>
            <a:r>
              <a:rPr dirty="0" smtClean="0" sz="2000" spc="-4">
                <a:solidFill>
                  <a:srgbClr val="FEFFFF"/>
                </a:solidFill>
                <a:latin typeface="Tahoma"/>
                <a:cs typeface="Tahoma"/>
              </a:rPr>
              <a:t>m</a:t>
            </a:r>
            <a:r>
              <a:rPr dirty="0" smtClean="0" sz="2000" spc="-4">
                <a:solidFill>
                  <a:srgbClr val="FEFFFF"/>
                </a:solidFill>
                <a:latin typeface="Tahoma"/>
                <a:cs typeface="Tahoma"/>
              </a:rPr>
              <a:t>p</a:t>
            </a:r>
            <a:r>
              <a:rPr dirty="0" smtClean="0" sz="2000" spc="0">
                <a:solidFill>
                  <a:srgbClr val="FEFFFF"/>
                </a:solidFill>
                <a:latin typeface="Tahoma"/>
                <a:cs typeface="Tahoma"/>
              </a:rPr>
              <a:t>le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577440" y="1343460"/>
            <a:ext cx="588117" cy="2799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75"/>
              </a:lnSpc>
              <a:spcBef>
                <a:spcPts val="108"/>
              </a:spcBef>
            </a:pPr>
            <a:r>
              <a:rPr dirty="0" smtClean="0" sz="2000" spc="0">
                <a:solidFill>
                  <a:srgbClr val="FEFFFF"/>
                </a:solidFill>
                <a:latin typeface="Tahoma"/>
                <a:cs typeface="Tahoma"/>
              </a:rPr>
              <a:t>fr</a:t>
            </a:r>
            <a:r>
              <a:rPr dirty="0" smtClean="0" sz="2000" spc="4">
                <a:solidFill>
                  <a:srgbClr val="FEFFFF"/>
                </a:solidFill>
                <a:latin typeface="Tahoma"/>
                <a:cs typeface="Tahoma"/>
              </a:rPr>
              <a:t>o</a:t>
            </a:r>
            <a:r>
              <a:rPr dirty="0" smtClean="0" sz="2000" spc="0">
                <a:solidFill>
                  <a:srgbClr val="FEFFFF"/>
                </a:solidFill>
                <a:latin typeface="Tahoma"/>
                <a:cs typeface="Tahoma"/>
              </a:rPr>
              <a:t>m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180624" y="1343460"/>
            <a:ext cx="1934464" cy="2799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75"/>
              </a:lnSpc>
              <a:spcBef>
                <a:spcPts val="108"/>
              </a:spcBef>
            </a:pPr>
            <a:r>
              <a:rPr dirty="0" smtClean="0" sz="2000" spc="4">
                <a:solidFill>
                  <a:srgbClr val="FEFFFF"/>
                </a:solidFill>
                <a:latin typeface="Tahoma"/>
                <a:cs typeface="Tahoma"/>
              </a:rPr>
              <a:t>H</a:t>
            </a:r>
            <a:r>
              <a:rPr dirty="0" smtClean="0" sz="2000" spc="4">
                <a:solidFill>
                  <a:srgbClr val="FEFFFF"/>
                </a:solidFill>
                <a:latin typeface="Tahoma"/>
                <a:cs typeface="Tahoma"/>
              </a:rPr>
              <a:t>a</a:t>
            </a:r>
            <a:r>
              <a:rPr dirty="0" smtClean="0" sz="2000" spc="0">
                <a:solidFill>
                  <a:srgbClr val="FEFFFF"/>
                </a:solidFill>
                <a:latin typeface="Tahoma"/>
                <a:cs typeface="Tahoma"/>
              </a:rPr>
              <a:t>venziekenhu</a:t>
            </a:r>
            <a:r>
              <a:rPr dirty="0" smtClean="0" sz="2000" spc="-4">
                <a:solidFill>
                  <a:srgbClr val="FEFFFF"/>
                </a:solidFill>
                <a:latin typeface="Tahoma"/>
                <a:cs typeface="Tahoma"/>
              </a:rPr>
              <a:t>i</a:t>
            </a:r>
            <a:r>
              <a:rPr dirty="0" smtClean="0" sz="2000" spc="0">
                <a:solidFill>
                  <a:srgbClr val="FEFFFF"/>
                </a:solidFill>
                <a:latin typeface="Tahoma"/>
                <a:cs typeface="Tahoma"/>
              </a:rPr>
              <a:t>s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626552" y="4651811"/>
            <a:ext cx="729945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dirty="0" smtClean="0" sz="1800" spc="-4" i="1">
                <a:solidFill>
                  <a:srgbClr val="FEFFFF"/>
                </a:solidFill>
                <a:latin typeface="Arial"/>
                <a:cs typeface="Arial"/>
              </a:rPr>
              <a:t>Rad51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433303" y="4651811"/>
            <a:ext cx="907567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dirty="0" smtClean="0" sz="1800" spc="4" i="1">
                <a:solidFill>
                  <a:srgbClr val="FEFFFF"/>
                </a:solidFill>
                <a:latin typeface="Arial"/>
                <a:cs typeface="Arial"/>
              </a:rPr>
              <a:t>G</a:t>
            </a:r>
            <a:r>
              <a:rPr dirty="0" smtClean="0" sz="1800" spc="-4" i="1">
                <a:solidFill>
                  <a:srgbClr val="FEFFFF"/>
                </a:solidFill>
                <a:latin typeface="Arial"/>
                <a:cs typeface="Arial"/>
              </a:rPr>
              <a:t>e</a:t>
            </a:r>
            <a:r>
              <a:rPr dirty="0" smtClean="0" sz="1800" spc="-9" i="1">
                <a:solidFill>
                  <a:srgbClr val="FEFFFF"/>
                </a:solidFill>
                <a:latin typeface="Arial"/>
                <a:cs typeface="Arial"/>
              </a:rPr>
              <a:t>m</a:t>
            </a:r>
            <a:r>
              <a:rPr dirty="0" smtClean="0" sz="1800" spc="-4" i="1">
                <a:solidFill>
                  <a:srgbClr val="FEFFFF"/>
                </a:solidFill>
                <a:latin typeface="Arial"/>
                <a:cs typeface="Arial"/>
              </a:rPr>
              <a:t>ini</a:t>
            </a:r>
            <a:r>
              <a:rPr dirty="0" smtClean="0" sz="1800" spc="0" i="1">
                <a:solidFill>
                  <a:srgbClr val="FEFFFF"/>
                </a:solidFill>
                <a:latin typeface="Arial"/>
                <a:cs typeface="Arial"/>
              </a:rPr>
              <a:t>n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522478" y="4651811"/>
            <a:ext cx="1567078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dirty="0" smtClean="0" sz="1800" spc="-4" i="1">
                <a:solidFill>
                  <a:srgbClr val="FEFFFF"/>
                </a:solidFill>
                <a:latin typeface="Arial"/>
                <a:cs typeface="Arial"/>
              </a:rPr>
              <a:t>Dapi</a:t>
            </a:r>
            <a:r>
              <a:rPr dirty="0" smtClean="0" sz="1800" spc="0" i="1">
                <a:solidFill>
                  <a:srgbClr val="FEFFFF"/>
                </a:solidFill>
                <a:latin typeface="Arial"/>
                <a:cs typeface="Arial"/>
              </a:rPr>
              <a:t>/</a:t>
            </a:r>
            <a:r>
              <a:rPr dirty="0" smtClean="0" sz="1800" spc="19" i="1">
                <a:solidFill>
                  <a:srgbClr val="FEFFFF"/>
                </a:solidFill>
                <a:latin typeface="Arial"/>
                <a:cs typeface="Arial"/>
              </a:rPr>
              <a:t> </a:t>
            </a:r>
            <a:r>
              <a:rPr dirty="0" smtClean="0" sz="1800" spc="4" i="1">
                <a:solidFill>
                  <a:srgbClr val="FEFFFF"/>
                </a:solidFill>
                <a:latin typeface="Arial"/>
                <a:cs typeface="Arial"/>
              </a:rPr>
              <a:t>G</a:t>
            </a:r>
            <a:r>
              <a:rPr dirty="0" smtClean="0" sz="1800" spc="-4" i="1">
                <a:solidFill>
                  <a:srgbClr val="FEFFFF"/>
                </a:solidFill>
                <a:latin typeface="Arial"/>
                <a:cs typeface="Arial"/>
              </a:rPr>
              <a:t>e</a:t>
            </a:r>
            <a:r>
              <a:rPr dirty="0" smtClean="0" sz="1800" spc="-9" i="1">
                <a:solidFill>
                  <a:srgbClr val="FEFFFF"/>
                </a:solidFill>
                <a:latin typeface="Arial"/>
                <a:cs typeface="Arial"/>
              </a:rPr>
              <a:t>m</a:t>
            </a:r>
            <a:r>
              <a:rPr dirty="0" smtClean="0" sz="1800" spc="-4" i="1">
                <a:solidFill>
                  <a:srgbClr val="FEFFFF"/>
                </a:solidFill>
                <a:latin typeface="Arial"/>
                <a:cs typeface="Arial"/>
              </a:rPr>
              <a:t>inin/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096618" y="4651811"/>
            <a:ext cx="729945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dirty="0" smtClean="0" sz="1800" spc="-4" i="1">
                <a:solidFill>
                  <a:srgbClr val="FEFFFF"/>
                </a:solidFill>
                <a:latin typeface="Arial"/>
                <a:cs typeface="Arial"/>
              </a:rPr>
              <a:t>Rad51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64540" y="5293667"/>
            <a:ext cx="179377" cy="64566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75"/>
              </a:lnSpc>
              <a:spcBef>
                <a:spcPts val="108"/>
              </a:spcBef>
            </a:pPr>
            <a:r>
              <a:rPr dirty="0" smtClean="0" sz="2000" spc="0">
                <a:solidFill>
                  <a:srgbClr val="FEFFFF"/>
                </a:solidFill>
                <a:latin typeface="Tahoma"/>
                <a:cs typeface="Tahoma"/>
              </a:rPr>
              <a:t>•</a:t>
            </a:r>
            <a:endParaRPr sz="2000">
              <a:latin typeface="Tahoma"/>
              <a:cs typeface="Tahoma"/>
            </a:endParaRPr>
          </a:p>
          <a:p>
            <a:pPr marL="12700">
              <a:lnSpc>
                <a:spcPct val="100585"/>
              </a:lnSpc>
              <a:spcBef>
                <a:spcPts val="356"/>
              </a:spcBef>
            </a:pPr>
            <a:r>
              <a:rPr dirty="0" smtClean="0" sz="2000" spc="0">
                <a:solidFill>
                  <a:srgbClr val="FEFFFF"/>
                </a:solidFill>
                <a:latin typeface="Tahoma"/>
                <a:cs typeface="Tahoma"/>
              </a:rPr>
              <a:t>•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107440" y="5293667"/>
            <a:ext cx="3802298" cy="64566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75"/>
              </a:lnSpc>
              <a:spcBef>
                <a:spcPts val="108"/>
              </a:spcBef>
            </a:pPr>
            <a:r>
              <a:rPr dirty="0" smtClean="0" sz="2000" spc="4">
                <a:solidFill>
                  <a:srgbClr val="FEFFFF"/>
                </a:solidFill>
                <a:latin typeface="Tahoma"/>
                <a:cs typeface="Tahoma"/>
              </a:rPr>
              <a:t>E</a:t>
            </a:r>
            <a:r>
              <a:rPr dirty="0" smtClean="0" sz="2000" spc="4">
                <a:solidFill>
                  <a:srgbClr val="FEFFFF"/>
                </a:solidFill>
                <a:latin typeface="Tahoma"/>
                <a:cs typeface="Tahoma"/>
              </a:rPr>
              <a:t>x</a:t>
            </a:r>
            <a:r>
              <a:rPr dirty="0" smtClean="0" sz="2000" spc="0">
                <a:solidFill>
                  <a:srgbClr val="FEFFFF"/>
                </a:solidFill>
                <a:latin typeface="Tahoma"/>
                <a:cs typeface="Tahoma"/>
              </a:rPr>
              <a:t>tre</a:t>
            </a:r>
            <a:r>
              <a:rPr dirty="0" smtClean="0" sz="2000" spc="-4">
                <a:solidFill>
                  <a:srgbClr val="FEFFFF"/>
                </a:solidFill>
                <a:latin typeface="Tahoma"/>
                <a:cs typeface="Tahoma"/>
              </a:rPr>
              <a:t>m</a:t>
            </a:r>
            <a:r>
              <a:rPr dirty="0" smtClean="0" sz="2000" spc="0">
                <a:solidFill>
                  <a:srgbClr val="FEFFFF"/>
                </a:solidFill>
                <a:latin typeface="Tahoma"/>
                <a:cs typeface="Tahoma"/>
              </a:rPr>
              <a:t>e</a:t>
            </a:r>
            <a:r>
              <a:rPr dirty="0" smtClean="0" sz="2000" spc="-4">
                <a:solidFill>
                  <a:srgbClr val="FEFFFF"/>
                </a:solidFill>
                <a:latin typeface="Tahoma"/>
                <a:cs typeface="Tahoma"/>
              </a:rPr>
              <a:t>l</a:t>
            </a:r>
            <a:r>
              <a:rPr dirty="0" smtClean="0" sz="2000" spc="0">
                <a:solidFill>
                  <a:srgbClr val="FEFFFF"/>
                </a:solidFill>
                <a:latin typeface="Tahoma"/>
                <a:cs typeface="Tahoma"/>
              </a:rPr>
              <a:t>y</a:t>
            </a:r>
            <a:r>
              <a:rPr dirty="0" smtClean="0" sz="2000" spc="-14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000" spc="0">
                <a:solidFill>
                  <a:srgbClr val="FEFFFF"/>
                </a:solidFill>
                <a:latin typeface="Tahoma"/>
                <a:cs typeface="Tahoma"/>
              </a:rPr>
              <a:t>hi</a:t>
            </a:r>
            <a:r>
              <a:rPr dirty="0" smtClean="0" sz="2000" spc="-4">
                <a:solidFill>
                  <a:srgbClr val="FEFFFF"/>
                </a:solidFill>
                <a:latin typeface="Tahoma"/>
                <a:cs typeface="Tahoma"/>
              </a:rPr>
              <a:t>g</a:t>
            </a:r>
            <a:r>
              <a:rPr dirty="0" smtClean="0" sz="2000" spc="0">
                <a:solidFill>
                  <a:srgbClr val="FEFFFF"/>
                </a:solidFill>
                <a:latin typeface="Tahoma"/>
                <a:cs typeface="Tahoma"/>
              </a:rPr>
              <a:t>h</a:t>
            </a:r>
            <a:r>
              <a:rPr dirty="0" smtClean="0" sz="2000" spc="0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000" spc="0">
                <a:solidFill>
                  <a:srgbClr val="FEFFFF"/>
                </a:solidFill>
                <a:latin typeface="Tahoma"/>
                <a:cs typeface="Tahoma"/>
              </a:rPr>
              <a:t>%</a:t>
            </a:r>
            <a:r>
              <a:rPr dirty="0" smtClean="0" sz="2000" spc="0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000" spc="-4">
                <a:solidFill>
                  <a:srgbClr val="FEFFFF"/>
                </a:solidFill>
                <a:latin typeface="Tahoma"/>
                <a:cs typeface="Tahoma"/>
              </a:rPr>
              <a:t>G</a:t>
            </a:r>
            <a:r>
              <a:rPr dirty="0" smtClean="0" sz="2000" spc="0">
                <a:solidFill>
                  <a:srgbClr val="FEFFFF"/>
                </a:solidFill>
                <a:latin typeface="Tahoma"/>
                <a:cs typeface="Tahoma"/>
              </a:rPr>
              <a:t>e</a:t>
            </a:r>
            <a:r>
              <a:rPr dirty="0" smtClean="0" sz="2000" spc="-4">
                <a:solidFill>
                  <a:srgbClr val="FEFFFF"/>
                </a:solidFill>
                <a:latin typeface="Tahoma"/>
                <a:cs typeface="Tahoma"/>
              </a:rPr>
              <a:t>m</a:t>
            </a:r>
            <a:r>
              <a:rPr dirty="0" smtClean="0" sz="2000" spc="0">
                <a:solidFill>
                  <a:srgbClr val="FEFFFF"/>
                </a:solidFill>
                <a:latin typeface="Tahoma"/>
                <a:cs typeface="Tahoma"/>
              </a:rPr>
              <a:t>in</a:t>
            </a:r>
            <a:r>
              <a:rPr dirty="0" smtClean="0" sz="2000" spc="-4">
                <a:solidFill>
                  <a:srgbClr val="FEFFFF"/>
                </a:solidFill>
                <a:latin typeface="Tahoma"/>
                <a:cs typeface="Tahoma"/>
              </a:rPr>
              <a:t>i</a:t>
            </a:r>
            <a:r>
              <a:rPr dirty="0" smtClean="0" sz="2000" spc="0">
                <a:solidFill>
                  <a:srgbClr val="FEFFFF"/>
                </a:solidFill>
                <a:latin typeface="Tahoma"/>
                <a:cs typeface="Tahoma"/>
              </a:rPr>
              <a:t>n+</a:t>
            </a:r>
            <a:r>
              <a:rPr dirty="0" smtClean="0" sz="2000" spc="-4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000" spc="0">
                <a:solidFill>
                  <a:srgbClr val="FEFFFF"/>
                </a:solidFill>
                <a:latin typeface="Tahoma"/>
                <a:cs typeface="Tahoma"/>
              </a:rPr>
              <a:t>cel</a:t>
            </a:r>
            <a:r>
              <a:rPr dirty="0" smtClean="0" sz="2000" spc="-4">
                <a:solidFill>
                  <a:srgbClr val="FEFFFF"/>
                </a:solidFill>
                <a:latin typeface="Tahoma"/>
                <a:cs typeface="Tahoma"/>
              </a:rPr>
              <a:t>l</a:t>
            </a:r>
            <a:r>
              <a:rPr dirty="0" smtClean="0" sz="2000" spc="0">
                <a:solidFill>
                  <a:srgbClr val="FEFFFF"/>
                </a:solidFill>
                <a:latin typeface="Tahoma"/>
                <a:cs typeface="Tahoma"/>
              </a:rPr>
              <a:t>s</a:t>
            </a:r>
            <a:endParaRPr sz="2000">
              <a:latin typeface="Tahoma"/>
              <a:cs typeface="Tahoma"/>
            </a:endParaRPr>
          </a:p>
          <a:p>
            <a:pPr marL="12700" marR="38176">
              <a:lnSpc>
                <a:spcPct val="100585"/>
              </a:lnSpc>
              <a:spcBef>
                <a:spcPts val="356"/>
              </a:spcBef>
            </a:pPr>
            <a:r>
              <a:rPr dirty="0" smtClean="0" sz="2000" spc="-4">
                <a:solidFill>
                  <a:srgbClr val="FEFFFF"/>
                </a:solidFill>
                <a:latin typeface="Tahoma"/>
                <a:cs typeface="Tahoma"/>
              </a:rPr>
              <a:t>N</a:t>
            </a:r>
            <a:r>
              <a:rPr dirty="0" smtClean="0" sz="2000" spc="0">
                <a:solidFill>
                  <a:srgbClr val="FEFFFF"/>
                </a:solidFill>
                <a:latin typeface="Tahoma"/>
                <a:cs typeface="Tahoma"/>
              </a:rPr>
              <a:t>o</a:t>
            </a:r>
            <a:r>
              <a:rPr dirty="0" smtClean="0" sz="2000" spc="0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000" spc="0">
                <a:solidFill>
                  <a:srgbClr val="FEFFFF"/>
                </a:solidFill>
                <a:latin typeface="Tahoma"/>
                <a:cs typeface="Tahoma"/>
              </a:rPr>
              <a:t>c</a:t>
            </a:r>
            <a:r>
              <a:rPr dirty="0" smtClean="0" sz="2000" spc="-4">
                <a:solidFill>
                  <a:srgbClr val="FEFFFF"/>
                </a:solidFill>
                <a:latin typeface="Tahoma"/>
                <a:cs typeface="Tahoma"/>
              </a:rPr>
              <a:t>l</a:t>
            </a:r>
            <a:r>
              <a:rPr dirty="0" smtClean="0" sz="2000" spc="0">
                <a:solidFill>
                  <a:srgbClr val="FEFFFF"/>
                </a:solidFill>
                <a:latin typeface="Tahoma"/>
                <a:cs typeface="Tahoma"/>
              </a:rPr>
              <a:t>e</a:t>
            </a:r>
            <a:r>
              <a:rPr dirty="0" smtClean="0" sz="2000" spc="4">
                <a:solidFill>
                  <a:srgbClr val="FEFFFF"/>
                </a:solidFill>
                <a:latin typeface="Tahoma"/>
                <a:cs typeface="Tahoma"/>
              </a:rPr>
              <a:t>a</a:t>
            </a:r>
            <a:r>
              <a:rPr dirty="0" smtClean="0" sz="2000" spc="0">
                <a:solidFill>
                  <a:srgbClr val="FEFFFF"/>
                </a:solidFill>
                <a:latin typeface="Tahoma"/>
                <a:cs typeface="Tahoma"/>
              </a:rPr>
              <a:t>r</a:t>
            </a:r>
            <a:r>
              <a:rPr dirty="0" smtClean="0" sz="2000" spc="0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000" spc="-4">
                <a:solidFill>
                  <a:srgbClr val="FEFFFF"/>
                </a:solidFill>
                <a:latin typeface="Tahoma"/>
                <a:cs typeface="Tahoma"/>
              </a:rPr>
              <a:t>i</a:t>
            </a:r>
            <a:r>
              <a:rPr dirty="0" smtClean="0" sz="2000" spc="0">
                <a:solidFill>
                  <a:srgbClr val="FEFFFF"/>
                </a:solidFill>
                <a:latin typeface="Tahoma"/>
                <a:cs typeface="Tahoma"/>
              </a:rPr>
              <a:t>n</a:t>
            </a:r>
            <a:r>
              <a:rPr dirty="0" smtClean="0" sz="2000" spc="-4">
                <a:solidFill>
                  <a:srgbClr val="FEFFFF"/>
                </a:solidFill>
                <a:latin typeface="Tahoma"/>
                <a:cs typeface="Tahoma"/>
              </a:rPr>
              <a:t>d</a:t>
            </a:r>
            <a:r>
              <a:rPr dirty="0" smtClean="0" sz="2000" spc="0">
                <a:solidFill>
                  <a:srgbClr val="FEFFFF"/>
                </a:solidFill>
                <a:latin typeface="Tahoma"/>
                <a:cs typeface="Tahoma"/>
              </a:rPr>
              <a:t>uct</a:t>
            </a:r>
            <a:r>
              <a:rPr dirty="0" smtClean="0" sz="2000" spc="-4">
                <a:solidFill>
                  <a:srgbClr val="FEFFFF"/>
                </a:solidFill>
                <a:latin typeface="Tahoma"/>
                <a:cs typeface="Tahoma"/>
              </a:rPr>
              <a:t>i</a:t>
            </a:r>
            <a:r>
              <a:rPr dirty="0" smtClean="0" sz="2000" spc="4">
                <a:solidFill>
                  <a:srgbClr val="FEFFFF"/>
                </a:solidFill>
                <a:latin typeface="Tahoma"/>
                <a:cs typeface="Tahoma"/>
              </a:rPr>
              <a:t>o</a:t>
            </a:r>
            <a:r>
              <a:rPr dirty="0" smtClean="0" sz="2000" spc="0">
                <a:solidFill>
                  <a:srgbClr val="FEFFFF"/>
                </a:solidFill>
                <a:latin typeface="Tahoma"/>
                <a:cs typeface="Tahoma"/>
              </a:rPr>
              <a:t>n</a:t>
            </a:r>
            <a:r>
              <a:rPr dirty="0" smtClean="0" sz="2000" spc="0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000" spc="4">
                <a:solidFill>
                  <a:srgbClr val="FEFFFF"/>
                </a:solidFill>
                <a:latin typeface="Tahoma"/>
                <a:cs typeface="Tahoma"/>
              </a:rPr>
              <a:t>o</a:t>
            </a:r>
            <a:r>
              <a:rPr dirty="0" smtClean="0" sz="2000" spc="0">
                <a:solidFill>
                  <a:srgbClr val="FEFFFF"/>
                </a:solidFill>
                <a:latin typeface="Tahoma"/>
                <a:cs typeface="Tahoma"/>
              </a:rPr>
              <a:t>f</a:t>
            </a:r>
            <a:r>
              <a:rPr dirty="0" smtClean="0" sz="2000" spc="0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000" spc="4">
                <a:solidFill>
                  <a:srgbClr val="FEFFFF"/>
                </a:solidFill>
                <a:latin typeface="Tahoma"/>
                <a:cs typeface="Tahoma"/>
              </a:rPr>
              <a:t>R</a:t>
            </a:r>
            <a:r>
              <a:rPr dirty="0" smtClean="0" sz="2000" spc="4">
                <a:solidFill>
                  <a:srgbClr val="FEFFFF"/>
                </a:solidFill>
                <a:latin typeface="Tahoma"/>
                <a:cs typeface="Tahoma"/>
              </a:rPr>
              <a:t>a</a:t>
            </a:r>
            <a:r>
              <a:rPr dirty="0" smtClean="0" sz="2000" spc="-4">
                <a:solidFill>
                  <a:srgbClr val="FEFFFF"/>
                </a:solidFill>
                <a:latin typeface="Tahoma"/>
                <a:cs typeface="Tahoma"/>
              </a:rPr>
              <a:t>d</a:t>
            </a:r>
            <a:r>
              <a:rPr dirty="0" smtClean="0" sz="2000" spc="0">
                <a:solidFill>
                  <a:srgbClr val="FEFFFF"/>
                </a:solidFill>
                <a:latin typeface="Tahoma"/>
                <a:cs typeface="Tahoma"/>
              </a:rPr>
              <a:t>51</a:t>
            </a:r>
            <a:r>
              <a:rPr dirty="0" smtClean="0" sz="2000" spc="-24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000" spc="0">
                <a:solidFill>
                  <a:srgbClr val="FEFFFF"/>
                </a:solidFill>
                <a:latin typeface="Tahoma"/>
                <a:cs typeface="Tahoma"/>
              </a:rPr>
              <a:t>f</a:t>
            </a:r>
            <a:r>
              <a:rPr dirty="0" smtClean="0" sz="2000" spc="4">
                <a:solidFill>
                  <a:srgbClr val="FEFFFF"/>
                </a:solidFill>
                <a:latin typeface="Tahoma"/>
                <a:cs typeface="Tahoma"/>
              </a:rPr>
              <a:t>o</a:t>
            </a:r>
            <a:r>
              <a:rPr dirty="0" smtClean="0" sz="2000" spc="0">
                <a:solidFill>
                  <a:srgbClr val="FEFFFF"/>
                </a:solidFill>
                <a:latin typeface="Tahoma"/>
                <a:cs typeface="Tahoma"/>
              </a:rPr>
              <a:t>ci</a:t>
            </a:r>
            <a:endParaRPr sz="2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14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" name="object 9"/>
          <p:cNvSpPr/>
          <p:nvPr/>
        </p:nvSpPr>
        <p:spPr>
          <a:xfrm>
            <a:off x="3276600" y="4005262"/>
            <a:ext cx="5640388" cy="27146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" name="object 10"/>
          <p:cNvSpPr/>
          <p:nvPr/>
        </p:nvSpPr>
        <p:spPr>
          <a:xfrm>
            <a:off x="4068762" y="1465263"/>
            <a:ext cx="4754562" cy="23875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" name="object 11"/>
          <p:cNvSpPr/>
          <p:nvPr/>
        </p:nvSpPr>
        <p:spPr>
          <a:xfrm>
            <a:off x="323849" y="2565400"/>
            <a:ext cx="4681537" cy="287496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" name="object 12"/>
          <p:cNvSpPr/>
          <p:nvPr/>
        </p:nvSpPr>
        <p:spPr>
          <a:xfrm>
            <a:off x="7380287" y="4724400"/>
            <a:ext cx="1368425" cy="1441450"/>
          </a:xfrm>
          <a:custGeom>
            <a:avLst/>
            <a:gdLst/>
            <a:ahLst/>
            <a:cxnLst/>
            <a:rect l="l" t="t" r="r" b="b"/>
            <a:pathLst>
              <a:path w="1368425" h="1441450">
                <a:moveTo>
                  <a:pt x="0" y="720725"/>
                </a:moveTo>
                <a:lnTo>
                  <a:pt x="2268" y="661614"/>
                </a:lnTo>
                <a:lnTo>
                  <a:pt x="8955" y="603820"/>
                </a:lnTo>
                <a:lnTo>
                  <a:pt x="19885" y="547527"/>
                </a:lnTo>
                <a:lnTo>
                  <a:pt x="34882" y="492920"/>
                </a:lnTo>
                <a:lnTo>
                  <a:pt x="53769" y="440187"/>
                </a:lnTo>
                <a:lnTo>
                  <a:pt x="76371" y="389511"/>
                </a:lnTo>
                <a:lnTo>
                  <a:pt x="102511" y="341078"/>
                </a:lnTo>
                <a:lnTo>
                  <a:pt x="132014" y="295075"/>
                </a:lnTo>
                <a:lnTo>
                  <a:pt x="164703" y="251685"/>
                </a:lnTo>
                <a:lnTo>
                  <a:pt x="200402" y="211096"/>
                </a:lnTo>
                <a:lnTo>
                  <a:pt x="238936" y="173492"/>
                </a:lnTo>
                <a:lnTo>
                  <a:pt x="280127" y="139058"/>
                </a:lnTo>
                <a:lnTo>
                  <a:pt x="323800" y="107981"/>
                </a:lnTo>
                <a:lnTo>
                  <a:pt x="369779" y="80446"/>
                </a:lnTo>
                <a:lnTo>
                  <a:pt x="417887" y="56638"/>
                </a:lnTo>
                <a:lnTo>
                  <a:pt x="467950" y="36743"/>
                </a:lnTo>
                <a:lnTo>
                  <a:pt x="519789" y="20946"/>
                </a:lnTo>
                <a:lnTo>
                  <a:pt x="573230" y="9433"/>
                </a:lnTo>
                <a:lnTo>
                  <a:pt x="628097" y="2389"/>
                </a:lnTo>
                <a:lnTo>
                  <a:pt x="684212" y="0"/>
                </a:lnTo>
                <a:lnTo>
                  <a:pt x="740327" y="2389"/>
                </a:lnTo>
                <a:lnTo>
                  <a:pt x="795194" y="9433"/>
                </a:lnTo>
                <a:lnTo>
                  <a:pt x="848635" y="20946"/>
                </a:lnTo>
                <a:lnTo>
                  <a:pt x="900474" y="36743"/>
                </a:lnTo>
                <a:lnTo>
                  <a:pt x="950537" y="56638"/>
                </a:lnTo>
                <a:lnTo>
                  <a:pt x="998645" y="80446"/>
                </a:lnTo>
                <a:lnTo>
                  <a:pt x="1044624" y="107981"/>
                </a:lnTo>
                <a:lnTo>
                  <a:pt x="1088297" y="139058"/>
                </a:lnTo>
                <a:lnTo>
                  <a:pt x="1129488" y="173492"/>
                </a:lnTo>
                <a:lnTo>
                  <a:pt x="1168022" y="211096"/>
                </a:lnTo>
                <a:lnTo>
                  <a:pt x="1203721" y="251685"/>
                </a:lnTo>
                <a:lnTo>
                  <a:pt x="1236410" y="295075"/>
                </a:lnTo>
                <a:lnTo>
                  <a:pt x="1265913" y="341078"/>
                </a:lnTo>
                <a:lnTo>
                  <a:pt x="1292053" y="389511"/>
                </a:lnTo>
                <a:lnTo>
                  <a:pt x="1314655" y="440187"/>
                </a:lnTo>
                <a:lnTo>
                  <a:pt x="1333542" y="492920"/>
                </a:lnTo>
                <a:lnTo>
                  <a:pt x="1348539" y="547527"/>
                </a:lnTo>
                <a:lnTo>
                  <a:pt x="1359469" y="603820"/>
                </a:lnTo>
                <a:lnTo>
                  <a:pt x="1366156" y="661614"/>
                </a:lnTo>
                <a:lnTo>
                  <a:pt x="1368425" y="720725"/>
                </a:lnTo>
                <a:lnTo>
                  <a:pt x="1366156" y="779835"/>
                </a:lnTo>
                <a:lnTo>
                  <a:pt x="1359469" y="837629"/>
                </a:lnTo>
                <a:lnTo>
                  <a:pt x="1348539" y="893922"/>
                </a:lnTo>
                <a:lnTo>
                  <a:pt x="1333542" y="948529"/>
                </a:lnTo>
                <a:lnTo>
                  <a:pt x="1314655" y="1001262"/>
                </a:lnTo>
                <a:lnTo>
                  <a:pt x="1292053" y="1051938"/>
                </a:lnTo>
                <a:lnTo>
                  <a:pt x="1265913" y="1100371"/>
                </a:lnTo>
                <a:lnTo>
                  <a:pt x="1236410" y="1146374"/>
                </a:lnTo>
                <a:lnTo>
                  <a:pt x="1203721" y="1189764"/>
                </a:lnTo>
                <a:lnTo>
                  <a:pt x="1168022" y="1230353"/>
                </a:lnTo>
                <a:lnTo>
                  <a:pt x="1129488" y="1267957"/>
                </a:lnTo>
                <a:lnTo>
                  <a:pt x="1088297" y="1302391"/>
                </a:lnTo>
                <a:lnTo>
                  <a:pt x="1044624" y="1333468"/>
                </a:lnTo>
                <a:lnTo>
                  <a:pt x="998645" y="1361003"/>
                </a:lnTo>
                <a:lnTo>
                  <a:pt x="950537" y="1384811"/>
                </a:lnTo>
                <a:lnTo>
                  <a:pt x="900474" y="1404706"/>
                </a:lnTo>
                <a:lnTo>
                  <a:pt x="848635" y="1420503"/>
                </a:lnTo>
                <a:lnTo>
                  <a:pt x="795194" y="1432016"/>
                </a:lnTo>
                <a:lnTo>
                  <a:pt x="740327" y="1439060"/>
                </a:lnTo>
                <a:lnTo>
                  <a:pt x="684212" y="1441450"/>
                </a:lnTo>
                <a:lnTo>
                  <a:pt x="628097" y="1439060"/>
                </a:lnTo>
                <a:lnTo>
                  <a:pt x="573230" y="1432016"/>
                </a:lnTo>
                <a:lnTo>
                  <a:pt x="519789" y="1420503"/>
                </a:lnTo>
                <a:lnTo>
                  <a:pt x="467950" y="1404706"/>
                </a:lnTo>
                <a:lnTo>
                  <a:pt x="417887" y="1384811"/>
                </a:lnTo>
                <a:lnTo>
                  <a:pt x="369779" y="1361003"/>
                </a:lnTo>
                <a:lnTo>
                  <a:pt x="323800" y="1333468"/>
                </a:lnTo>
                <a:lnTo>
                  <a:pt x="280127" y="1302391"/>
                </a:lnTo>
                <a:lnTo>
                  <a:pt x="238936" y="1267957"/>
                </a:lnTo>
                <a:lnTo>
                  <a:pt x="200402" y="1230353"/>
                </a:lnTo>
                <a:lnTo>
                  <a:pt x="164703" y="1189764"/>
                </a:lnTo>
                <a:lnTo>
                  <a:pt x="132014" y="1146374"/>
                </a:lnTo>
                <a:lnTo>
                  <a:pt x="102511" y="1100371"/>
                </a:lnTo>
                <a:lnTo>
                  <a:pt x="76371" y="1051938"/>
                </a:lnTo>
                <a:lnTo>
                  <a:pt x="53769" y="1001262"/>
                </a:lnTo>
                <a:lnTo>
                  <a:pt x="34882" y="948529"/>
                </a:lnTo>
                <a:lnTo>
                  <a:pt x="19885" y="893922"/>
                </a:lnTo>
                <a:lnTo>
                  <a:pt x="8955" y="837629"/>
                </a:lnTo>
                <a:lnTo>
                  <a:pt x="2268" y="779835"/>
                </a:lnTo>
                <a:lnTo>
                  <a:pt x="0" y="720725"/>
                </a:lnTo>
                <a:close/>
              </a:path>
            </a:pathLst>
          </a:custGeom>
          <a:ln w="38100">
            <a:solidFill>
              <a:srgbClr val="007F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" name="object 13"/>
          <p:cNvSpPr/>
          <p:nvPr/>
        </p:nvSpPr>
        <p:spPr>
          <a:xfrm>
            <a:off x="1692275" y="3429000"/>
            <a:ext cx="1368425" cy="1441450"/>
          </a:xfrm>
          <a:custGeom>
            <a:avLst/>
            <a:gdLst/>
            <a:ahLst/>
            <a:cxnLst/>
            <a:rect l="l" t="t" r="r" b="b"/>
            <a:pathLst>
              <a:path w="1368425" h="1441450">
                <a:moveTo>
                  <a:pt x="0" y="720725"/>
                </a:moveTo>
                <a:lnTo>
                  <a:pt x="2268" y="661614"/>
                </a:lnTo>
                <a:lnTo>
                  <a:pt x="8955" y="603820"/>
                </a:lnTo>
                <a:lnTo>
                  <a:pt x="19885" y="547527"/>
                </a:lnTo>
                <a:lnTo>
                  <a:pt x="34882" y="492920"/>
                </a:lnTo>
                <a:lnTo>
                  <a:pt x="53769" y="440187"/>
                </a:lnTo>
                <a:lnTo>
                  <a:pt x="76371" y="389511"/>
                </a:lnTo>
                <a:lnTo>
                  <a:pt x="102511" y="341078"/>
                </a:lnTo>
                <a:lnTo>
                  <a:pt x="132014" y="295075"/>
                </a:lnTo>
                <a:lnTo>
                  <a:pt x="164703" y="251685"/>
                </a:lnTo>
                <a:lnTo>
                  <a:pt x="200402" y="211096"/>
                </a:lnTo>
                <a:lnTo>
                  <a:pt x="238936" y="173492"/>
                </a:lnTo>
                <a:lnTo>
                  <a:pt x="280127" y="139058"/>
                </a:lnTo>
                <a:lnTo>
                  <a:pt x="323800" y="107981"/>
                </a:lnTo>
                <a:lnTo>
                  <a:pt x="369779" y="80446"/>
                </a:lnTo>
                <a:lnTo>
                  <a:pt x="417887" y="56638"/>
                </a:lnTo>
                <a:lnTo>
                  <a:pt x="467950" y="36743"/>
                </a:lnTo>
                <a:lnTo>
                  <a:pt x="519789" y="20946"/>
                </a:lnTo>
                <a:lnTo>
                  <a:pt x="573230" y="9433"/>
                </a:lnTo>
                <a:lnTo>
                  <a:pt x="628097" y="2389"/>
                </a:lnTo>
                <a:lnTo>
                  <a:pt x="684212" y="0"/>
                </a:lnTo>
                <a:lnTo>
                  <a:pt x="740327" y="2389"/>
                </a:lnTo>
                <a:lnTo>
                  <a:pt x="795194" y="9433"/>
                </a:lnTo>
                <a:lnTo>
                  <a:pt x="848635" y="20946"/>
                </a:lnTo>
                <a:lnTo>
                  <a:pt x="900474" y="36743"/>
                </a:lnTo>
                <a:lnTo>
                  <a:pt x="950537" y="56638"/>
                </a:lnTo>
                <a:lnTo>
                  <a:pt x="998645" y="80446"/>
                </a:lnTo>
                <a:lnTo>
                  <a:pt x="1044624" y="107981"/>
                </a:lnTo>
                <a:lnTo>
                  <a:pt x="1088297" y="139058"/>
                </a:lnTo>
                <a:lnTo>
                  <a:pt x="1129488" y="173492"/>
                </a:lnTo>
                <a:lnTo>
                  <a:pt x="1168022" y="211096"/>
                </a:lnTo>
                <a:lnTo>
                  <a:pt x="1203721" y="251685"/>
                </a:lnTo>
                <a:lnTo>
                  <a:pt x="1236410" y="295075"/>
                </a:lnTo>
                <a:lnTo>
                  <a:pt x="1265913" y="341078"/>
                </a:lnTo>
                <a:lnTo>
                  <a:pt x="1292053" y="389511"/>
                </a:lnTo>
                <a:lnTo>
                  <a:pt x="1314655" y="440187"/>
                </a:lnTo>
                <a:lnTo>
                  <a:pt x="1333542" y="492920"/>
                </a:lnTo>
                <a:lnTo>
                  <a:pt x="1348539" y="547527"/>
                </a:lnTo>
                <a:lnTo>
                  <a:pt x="1359469" y="603820"/>
                </a:lnTo>
                <a:lnTo>
                  <a:pt x="1366156" y="661614"/>
                </a:lnTo>
                <a:lnTo>
                  <a:pt x="1368425" y="720725"/>
                </a:lnTo>
                <a:lnTo>
                  <a:pt x="1366156" y="779835"/>
                </a:lnTo>
                <a:lnTo>
                  <a:pt x="1359469" y="837629"/>
                </a:lnTo>
                <a:lnTo>
                  <a:pt x="1348539" y="893922"/>
                </a:lnTo>
                <a:lnTo>
                  <a:pt x="1333542" y="948529"/>
                </a:lnTo>
                <a:lnTo>
                  <a:pt x="1314655" y="1001262"/>
                </a:lnTo>
                <a:lnTo>
                  <a:pt x="1292053" y="1051938"/>
                </a:lnTo>
                <a:lnTo>
                  <a:pt x="1265913" y="1100371"/>
                </a:lnTo>
                <a:lnTo>
                  <a:pt x="1236410" y="1146374"/>
                </a:lnTo>
                <a:lnTo>
                  <a:pt x="1203721" y="1189764"/>
                </a:lnTo>
                <a:lnTo>
                  <a:pt x="1168022" y="1230353"/>
                </a:lnTo>
                <a:lnTo>
                  <a:pt x="1129488" y="1267957"/>
                </a:lnTo>
                <a:lnTo>
                  <a:pt x="1088297" y="1302391"/>
                </a:lnTo>
                <a:lnTo>
                  <a:pt x="1044624" y="1333468"/>
                </a:lnTo>
                <a:lnTo>
                  <a:pt x="998645" y="1361003"/>
                </a:lnTo>
                <a:lnTo>
                  <a:pt x="950537" y="1384811"/>
                </a:lnTo>
                <a:lnTo>
                  <a:pt x="900474" y="1404706"/>
                </a:lnTo>
                <a:lnTo>
                  <a:pt x="848635" y="1420503"/>
                </a:lnTo>
                <a:lnTo>
                  <a:pt x="795194" y="1432016"/>
                </a:lnTo>
                <a:lnTo>
                  <a:pt x="740327" y="1439060"/>
                </a:lnTo>
                <a:lnTo>
                  <a:pt x="684212" y="1441450"/>
                </a:lnTo>
                <a:lnTo>
                  <a:pt x="628097" y="1439060"/>
                </a:lnTo>
                <a:lnTo>
                  <a:pt x="573230" y="1432016"/>
                </a:lnTo>
                <a:lnTo>
                  <a:pt x="519789" y="1420503"/>
                </a:lnTo>
                <a:lnTo>
                  <a:pt x="467950" y="1404706"/>
                </a:lnTo>
                <a:lnTo>
                  <a:pt x="417887" y="1384811"/>
                </a:lnTo>
                <a:lnTo>
                  <a:pt x="369779" y="1361003"/>
                </a:lnTo>
                <a:lnTo>
                  <a:pt x="323800" y="1333468"/>
                </a:lnTo>
                <a:lnTo>
                  <a:pt x="280127" y="1302391"/>
                </a:lnTo>
                <a:lnTo>
                  <a:pt x="238936" y="1267957"/>
                </a:lnTo>
                <a:lnTo>
                  <a:pt x="200402" y="1230353"/>
                </a:lnTo>
                <a:lnTo>
                  <a:pt x="164703" y="1189764"/>
                </a:lnTo>
                <a:lnTo>
                  <a:pt x="132014" y="1146374"/>
                </a:lnTo>
                <a:lnTo>
                  <a:pt x="102511" y="1100371"/>
                </a:lnTo>
                <a:lnTo>
                  <a:pt x="76371" y="1051938"/>
                </a:lnTo>
                <a:lnTo>
                  <a:pt x="53769" y="1001262"/>
                </a:lnTo>
                <a:lnTo>
                  <a:pt x="34882" y="948529"/>
                </a:lnTo>
                <a:lnTo>
                  <a:pt x="19885" y="893922"/>
                </a:lnTo>
                <a:lnTo>
                  <a:pt x="8955" y="837629"/>
                </a:lnTo>
                <a:lnTo>
                  <a:pt x="2268" y="779835"/>
                </a:lnTo>
                <a:lnTo>
                  <a:pt x="0" y="720725"/>
                </a:lnTo>
                <a:close/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1126394" y="672691"/>
            <a:ext cx="1324579" cy="5328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95"/>
              </a:lnSpc>
              <a:spcBef>
                <a:spcPts val="209"/>
              </a:spcBef>
            </a:pPr>
            <a:r>
              <a:rPr dirty="0" smtClean="0" sz="4000" spc="4">
                <a:solidFill>
                  <a:srgbClr val="FEFE00"/>
                </a:solidFill>
                <a:latin typeface="Tahoma"/>
                <a:cs typeface="Tahoma"/>
              </a:rPr>
              <a:t>M</a:t>
            </a:r>
            <a:r>
              <a:rPr dirty="0" smtClean="0" sz="4000" spc="0">
                <a:solidFill>
                  <a:srgbClr val="FEFE00"/>
                </a:solidFill>
                <a:latin typeface="Tahoma"/>
                <a:cs typeface="Tahoma"/>
              </a:rPr>
              <a:t>028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510325" y="672691"/>
            <a:ext cx="378614" cy="5328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95"/>
              </a:lnSpc>
              <a:spcBef>
                <a:spcPts val="209"/>
              </a:spcBef>
            </a:pPr>
            <a:r>
              <a:rPr dirty="0" smtClean="0" sz="4000" spc="0">
                <a:solidFill>
                  <a:srgbClr val="FEFE00"/>
                </a:solidFill>
                <a:latin typeface="Tahoma"/>
                <a:cs typeface="Tahoma"/>
              </a:rPr>
              <a:t>–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947783" y="672691"/>
            <a:ext cx="378614" cy="5328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95"/>
              </a:lnSpc>
              <a:spcBef>
                <a:spcPts val="209"/>
              </a:spcBef>
            </a:pPr>
            <a:r>
              <a:rPr dirty="0" smtClean="0" sz="4000" spc="0">
                <a:solidFill>
                  <a:srgbClr val="FEFE00"/>
                </a:solidFill>
                <a:latin typeface="Tahoma"/>
                <a:cs typeface="Tahoma"/>
              </a:rPr>
              <a:t>4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383211" y="672691"/>
            <a:ext cx="1127165" cy="5328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95"/>
              </a:lnSpc>
              <a:spcBef>
                <a:spcPts val="209"/>
              </a:spcBef>
            </a:pPr>
            <a:r>
              <a:rPr dirty="0" smtClean="0" sz="4000" spc="-4">
                <a:solidFill>
                  <a:srgbClr val="FEFE00"/>
                </a:solidFill>
                <a:latin typeface="Tahoma"/>
                <a:cs typeface="Tahoma"/>
              </a:rPr>
              <a:t>d</a:t>
            </a:r>
            <a:r>
              <a:rPr dirty="0" smtClean="0" sz="4000" spc="0">
                <a:solidFill>
                  <a:srgbClr val="FEFE00"/>
                </a:solidFill>
                <a:latin typeface="Tahoma"/>
                <a:cs typeface="Tahoma"/>
              </a:rPr>
              <a:t>ays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567698" y="672691"/>
            <a:ext cx="1969601" cy="5328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95"/>
              </a:lnSpc>
              <a:spcBef>
                <a:spcPts val="209"/>
              </a:spcBef>
            </a:pPr>
            <a:r>
              <a:rPr dirty="0" smtClean="0" sz="4000" spc="4">
                <a:solidFill>
                  <a:srgbClr val="FEFE00"/>
                </a:solidFill>
                <a:latin typeface="Tahoma"/>
                <a:cs typeface="Tahoma"/>
              </a:rPr>
              <a:t>O</a:t>
            </a:r>
            <a:r>
              <a:rPr dirty="0" smtClean="0" sz="4000" spc="-4">
                <a:solidFill>
                  <a:srgbClr val="FEFE00"/>
                </a:solidFill>
                <a:latin typeface="Tahoma"/>
                <a:cs typeface="Tahoma"/>
              </a:rPr>
              <a:t>l</a:t>
            </a:r>
            <a:r>
              <a:rPr dirty="0" smtClean="0" sz="4000" spc="4">
                <a:solidFill>
                  <a:srgbClr val="FEFE00"/>
                </a:solidFill>
                <a:latin typeface="Tahoma"/>
                <a:cs typeface="Tahoma"/>
              </a:rPr>
              <a:t>a</a:t>
            </a:r>
            <a:r>
              <a:rPr dirty="0" smtClean="0" sz="4000" spc="-4">
                <a:solidFill>
                  <a:srgbClr val="FEFE00"/>
                </a:solidFill>
                <a:latin typeface="Tahoma"/>
                <a:cs typeface="Tahoma"/>
              </a:rPr>
              <a:t>p</a:t>
            </a:r>
            <a:r>
              <a:rPr dirty="0" smtClean="0" sz="4000" spc="0">
                <a:solidFill>
                  <a:srgbClr val="FEFE00"/>
                </a:solidFill>
                <a:latin typeface="Tahoma"/>
                <a:cs typeface="Tahoma"/>
              </a:rPr>
              <a:t>ar</a:t>
            </a:r>
            <a:r>
              <a:rPr dirty="0" smtClean="0" sz="4000" spc="-4">
                <a:solidFill>
                  <a:srgbClr val="FEFE00"/>
                </a:solidFill>
                <a:latin typeface="Tahoma"/>
                <a:cs typeface="Tahoma"/>
              </a:rPr>
              <a:t>i</a:t>
            </a:r>
            <a:r>
              <a:rPr dirty="0" smtClean="0" sz="4000" spc="0">
                <a:solidFill>
                  <a:srgbClr val="FEFE00"/>
                </a:solidFill>
                <a:latin typeface="Tahoma"/>
                <a:cs typeface="Tahoma"/>
              </a:rPr>
              <a:t>b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595636" y="672691"/>
            <a:ext cx="655705" cy="5328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95"/>
              </a:lnSpc>
              <a:spcBef>
                <a:spcPts val="209"/>
              </a:spcBef>
            </a:pPr>
            <a:r>
              <a:rPr dirty="0" smtClean="0" sz="4000" spc="0">
                <a:solidFill>
                  <a:srgbClr val="FEFE00"/>
                </a:solidFill>
                <a:latin typeface="Tahoma"/>
                <a:cs typeface="Tahoma"/>
              </a:rPr>
              <a:t>10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7308662" y="672691"/>
            <a:ext cx="781055" cy="5328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95"/>
              </a:lnSpc>
              <a:spcBef>
                <a:spcPts val="209"/>
              </a:spcBef>
            </a:pPr>
            <a:r>
              <a:rPr dirty="0" smtClean="0" sz="4000" spc="0">
                <a:solidFill>
                  <a:srgbClr val="FEFE00"/>
                </a:solidFill>
                <a:latin typeface="Tahoma"/>
                <a:cs typeface="Tahoma"/>
              </a:rPr>
              <a:t>µM</a:t>
            </a:r>
            <a:endParaRPr sz="4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" name="object 6"/>
          <p:cNvSpPr/>
          <p:nvPr/>
        </p:nvSpPr>
        <p:spPr>
          <a:xfrm>
            <a:off x="4595812" y="2036762"/>
            <a:ext cx="4464049" cy="336073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" name="object 7"/>
          <p:cNvSpPr/>
          <p:nvPr/>
        </p:nvSpPr>
        <p:spPr>
          <a:xfrm>
            <a:off x="5651500" y="4868862"/>
            <a:ext cx="2408238" cy="136525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" name="object 8"/>
          <p:cNvSpPr/>
          <p:nvPr/>
        </p:nvSpPr>
        <p:spPr>
          <a:xfrm>
            <a:off x="5646737" y="4864100"/>
            <a:ext cx="2417762" cy="1374775"/>
          </a:xfrm>
          <a:custGeom>
            <a:avLst/>
            <a:gdLst/>
            <a:ahLst/>
            <a:cxnLst/>
            <a:rect l="l" t="t" r="r" b="b"/>
            <a:pathLst>
              <a:path w="2417762" h="1374775">
                <a:moveTo>
                  <a:pt x="0" y="0"/>
                </a:moveTo>
                <a:lnTo>
                  <a:pt x="2417762" y="0"/>
                </a:lnTo>
                <a:lnTo>
                  <a:pt x="2417762" y="1374775"/>
                </a:lnTo>
                <a:lnTo>
                  <a:pt x="0" y="1374775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" name="object 3"/>
          <p:cNvSpPr/>
          <p:nvPr/>
        </p:nvSpPr>
        <p:spPr>
          <a:xfrm>
            <a:off x="96838" y="2035175"/>
            <a:ext cx="4452936" cy="33623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" name="object 4"/>
          <p:cNvSpPr/>
          <p:nvPr/>
        </p:nvSpPr>
        <p:spPr>
          <a:xfrm>
            <a:off x="827088" y="4868862"/>
            <a:ext cx="2270125" cy="137318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" name="object 5"/>
          <p:cNvSpPr/>
          <p:nvPr/>
        </p:nvSpPr>
        <p:spPr>
          <a:xfrm>
            <a:off x="822325" y="4864100"/>
            <a:ext cx="2279650" cy="1382712"/>
          </a:xfrm>
          <a:custGeom>
            <a:avLst/>
            <a:gdLst/>
            <a:ahLst/>
            <a:cxnLst/>
            <a:rect l="l" t="t" r="r" b="b"/>
            <a:pathLst>
              <a:path w="2279650" h="1382712">
                <a:moveTo>
                  <a:pt x="0" y="0"/>
                </a:moveTo>
                <a:lnTo>
                  <a:pt x="2279650" y="0"/>
                </a:lnTo>
                <a:lnTo>
                  <a:pt x="2279650" y="1382712"/>
                </a:lnTo>
                <a:lnTo>
                  <a:pt x="0" y="1382712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" name="object 2"/>
          <p:cNvSpPr txBox="1"/>
          <p:nvPr/>
        </p:nvSpPr>
        <p:spPr>
          <a:xfrm>
            <a:off x="407352" y="412352"/>
            <a:ext cx="7440802" cy="140315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3020">
              <a:lnSpc>
                <a:spcPts val="3779"/>
              </a:lnSpc>
              <a:spcBef>
                <a:spcPts val="189"/>
              </a:spcBef>
            </a:pPr>
            <a:r>
              <a:rPr dirty="0" smtClean="0" sz="3600" spc="0" b="1">
                <a:solidFill>
                  <a:srgbClr val="FEFE65"/>
                </a:solidFill>
                <a:latin typeface="Arial"/>
                <a:cs typeface="Arial"/>
              </a:rPr>
              <a:t>M</a:t>
            </a:r>
            <a:r>
              <a:rPr dirty="0" smtClean="0" sz="3600" spc="4" b="1">
                <a:solidFill>
                  <a:srgbClr val="FEFE65"/>
                </a:solidFill>
                <a:latin typeface="Arial"/>
                <a:cs typeface="Arial"/>
              </a:rPr>
              <a:t>02</a:t>
            </a:r>
            <a:r>
              <a:rPr dirty="0" smtClean="0" sz="3600" spc="0" b="1">
                <a:solidFill>
                  <a:srgbClr val="FEFE65"/>
                </a:solidFill>
                <a:latin typeface="Arial"/>
                <a:cs typeface="Arial"/>
              </a:rPr>
              <a:t>8</a:t>
            </a:r>
            <a:r>
              <a:rPr dirty="0" smtClean="0" sz="3600" spc="-9" b="1">
                <a:solidFill>
                  <a:srgbClr val="FEFE65"/>
                </a:solidFill>
                <a:latin typeface="Arial"/>
                <a:cs typeface="Arial"/>
              </a:rPr>
              <a:t> </a:t>
            </a:r>
            <a:r>
              <a:rPr dirty="0" smtClean="0" sz="3600" spc="0" b="1">
                <a:solidFill>
                  <a:srgbClr val="FEFE65"/>
                </a:solidFill>
                <a:latin typeface="Arial"/>
                <a:cs typeface="Arial"/>
              </a:rPr>
              <a:t>–</a:t>
            </a:r>
            <a:r>
              <a:rPr dirty="0" smtClean="0" sz="3600" spc="0" b="1">
                <a:solidFill>
                  <a:srgbClr val="FEFE65"/>
                </a:solidFill>
                <a:latin typeface="Arial"/>
                <a:cs typeface="Arial"/>
              </a:rPr>
              <a:t> </a:t>
            </a:r>
            <a:r>
              <a:rPr dirty="0" smtClean="0" sz="3600" spc="0" b="1">
                <a:solidFill>
                  <a:srgbClr val="FEFE65"/>
                </a:solidFill>
                <a:latin typeface="Arial"/>
                <a:cs typeface="Arial"/>
              </a:rPr>
              <a:t>4</a:t>
            </a:r>
            <a:r>
              <a:rPr dirty="0" smtClean="0" sz="3600" spc="0" b="1">
                <a:solidFill>
                  <a:srgbClr val="FEFE65"/>
                </a:solidFill>
                <a:latin typeface="Arial"/>
                <a:cs typeface="Arial"/>
              </a:rPr>
              <a:t> </a:t>
            </a:r>
            <a:r>
              <a:rPr dirty="0" smtClean="0" sz="3600" spc="-4" b="1">
                <a:solidFill>
                  <a:srgbClr val="FEFE65"/>
                </a:solidFill>
                <a:latin typeface="Arial"/>
                <a:cs typeface="Arial"/>
              </a:rPr>
              <a:t>d</a:t>
            </a:r>
            <a:r>
              <a:rPr dirty="0" smtClean="0" sz="3600" spc="4" b="1">
                <a:solidFill>
                  <a:srgbClr val="FEFE65"/>
                </a:solidFill>
                <a:latin typeface="Arial"/>
                <a:cs typeface="Arial"/>
              </a:rPr>
              <a:t>ay</a:t>
            </a:r>
            <a:r>
              <a:rPr dirty="0" smtClean="0" sz="3600" spc="0" b="1">
                <a:solidFill>
                  <a:srgbClr val="FEFE65"/>
                </a:solidFill>
                <a:latin typeface="Arial"/>
                <a:cs typeface="Arial"/>
              </a:rPr>
              <a:t>s</a:t>
            </a:r>
            <a:r>
              <a:rPr dirty="0" smtClean="0" sz="3600" spc="0" b="1">
                <a:solidFill>
                  <a:srgbClr val="FEFE65"/>
                </a:solidFill>
                <a:latin typeface="Arial"/>
                <a:cs typeface="Arial"/>
              </a:rPr>
              <a:t> </a:t>
            </a:r>
            <a:r>
              <a:rPr dirty="0" smtClean="0" sz="3600" spc="-4" b="1">
                <a:solidFill>
                  <a:srgbClr val="FEFE65"/>
                </a:solidFill>
                <a:latin typeface="Arial"/>
                <a:cs typeface="Arial"/>
              </a:rPr>
              <a:t>O</a:t>
            </a:r>
            <a:r>
              <a:rPr dirty="0" smtClean="0" sz="3600" spc="-4" b="1">
                <a:solidFill>
                  <a:srgbClr val="FEFE65"/>
                </a:solidFill>
                <a:latin typeface="Arial"/>
                <a:cs typeface="Arial"/>
              </a:rPr>
              <a:t>l</a:t>
            </a:r>
            <a:r>
              <a:rPr dirty="0" smtClean="0" sz="3600" spc="4" b="1">
                <a:solidFill>
                  <a:srgbClr val="FEFE65"/>
                </a:solidFill>
                <a:latin typeface="Arial"/>
                <a:cs typeface="Arial"/>
              </a:rPr>
              <a:t>a</a:t>
            </a:r>
            <a:r>
              <a:rPr dirty="0" smtClean="0" sz="3600" spc="-4" b="1">
                <a:solidFill>
                  <a:srgbClr val="FEFE65"/>
                </a:solidFill>
                <a:latin typeface="Arial"/>
                <a:cs typeface="Arial"/>
              </a:rPr>
              <a:t>p</a:t>
            </a:r>
            <a:r>
              <a:rPr dirty="0" smtClean="0" sz="3600" spc="4" b="1">
                <a:solidFill>
                  <a:srgbClr val="FEFE65"/>
                </a:solidFill>
                <a:latin typeface="Arial"/>
                <a:cs typeface="Arial"/>
              </a:rPr>
              <a:t>ar</a:t>
            </a:r>
            <a:r>
              <a:rPr dirty="0" smtClean="0" sz="3600" spc="-4" b="1">
                <a:solidFill>
                  <a:srgbClr val="FEFE65"/>
                </a:solidFill>
                <a:latin typeface="Arial"/>
                <a:cs typeface="Arial"/>
              </a:rPr>
              <a:t>i</a:t>
            </a:r>
            <a:r>
              <a:rPr dirty="0" smtClean="0" sz="3600" spc="0" b="1">
                <a:solidFill>
                  <a:srgbClr val="FEFE65"/>
                </a:solidFill>
                <a:latin typeface="Arial"/>
                <a:cs typeface="Arial"/>
              </a:rPr>
              <a:t>b</a:t>
            </a:r>
            <a:r>
              <a:rPr dirty="0" smtClean="0" sz="3600" spc="0" b="1">
                <a:solidFill>
                  <a:srgbClr val="FEFE65"/>
                </a:solidFill>
                <a:latin typeface="Arial"/>
                <a:cs typeface="Arial"/>
              </a:rPr>
              <a:t> </a:t>
            </a:r>
            <a:r>
              <a:rPr dirty="0" smtClean="0" sz="3600" spc="4" b="1">
                <a:solidFill>
                  <a:srgbClr val="FEFE65"/>
                </a:solidFill>
                <a:latin typeface="Arial"/>
                <a:cs typeface="Arial"/>
              </a:rPr>
              <a:t>1</a:t>
            </a:r>
            <a:r>
              <a:rPr dirty="0" smtClean="0" sz="3600" spc="0" b="1">
                <a:solidFill>
                  <a:srgbClr val="FEFE65"/>
                </a:solidFill>
                <a:latin typeface="Arial"/>
                <a:cs typeface="Arial"/>
              </a:rPr>
              <a:t>0</a:t>
            </a:r>
            <a:r>
              <a:rPr dirty="0" smtClean="0" sz="3600" spc="0" b="1">
                <a:solidFill>
                  <a:srgbClr val="FEFE65"/>
                </a:solidFill>
                <a:latin typeface="Arial"/>
                <a:cs typeface="Arial"/>
              </a:rPr>
              <a:t> </a:t>
            </a:r>
            <a:r>
              <a:rPr dirty="0" smtClean="0" sz="3600" spc="-9" b="1">
                <a:solidFill>
                  <a:srgbClr val="FEFE65"/>
                </a:solidFill>
                <a:latin typeface="Arial"/>
                <a:cs typeface="Arial"/>
              </a:rPr>
              <a:t>μ</a:t>
            </a:r>
            <a:r>
              <a:rPr dirty="0" smtClean="0" sz="3600" spc="0" b="1">
                <a:solidFill>
                  <a:srgbClr val="FEFE65"/>
                </a:solidFill>
                <a:latin typeface="Arial"/>
                <a:cs typeface="Arial"/>
              </a:rPr>
              <a:t>M</a:t>
            </a:r>
            <a:endParaRPr sz="3600">
              <a:latin typeface="Arial"/>
              <a:cs typeface="Arial"/>
            </a:endParaRPr>
          </a:p>
          <a:p>
            <a:pPr marL="511251" indent="-76">
              <a:lnSpc>
                <a:spcPct val="99083"/>
              </a:lnSpc>
              <a:spcBef>
                <a:spcPts val="2095"/>
              </a:spcBef>
            </a:pPr>
            <a:r>
              <a:rPr dirty="0" smtClean="0" sz="2400" spc="0" b="1">
                <a:solidFill>
                  <a:srgbClr val="FEFFFF"/>
                </a:solidFill>
                <a:latin typeface="Arial"/>
                <a:cs typeface="Arial"/>
              </a:rPr>
              <a:t>p63</a:t>
            </a:r>
            <a:r>
              <a:rPr dirty="0" smtClean="0" sz="1800" spc="0">
                <a:solidFill>
                  <a:srgbClr val="FEFFFF"/>
                </a:solidFill>
                <a:latin typeface="Arial"/>
                <a:cs typeface="Arial"/>
              </a:rPr>
              <a:t>:</a:t>
            </a:r>
            <a:r>
              <a:rPr dirty="0" smtClean="0" sz="1800" spc="9">
                <a:solidFill>
                  <a:srgbClr val="FEFFFF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FEFFFF"/>
                </a:solidFill>
                <a:latin typeface="Arial"/>
                <a:cs typeface="Arial"/>
              </a:rPr>
              <a:t>s</a:t>
            </a:r>
            <a:r>
              <a:rPr dirty="0" smtClean="0" sz="1800" spc="-4">
                <a:solidFill>
                  <a:srgbClr val="FEFFFF"/>
                </a:solidFill>
                <a:latin typeface="Arial"/>
                <a:cs typeface="Arial"/>
              </a:rPr>
              <a:t>p</a:t>
            </a:r>
            <a:r>
              <a:rPr dirty="0" smtClean="0" sz="1800" spc="-4">
                <a:solidFill>
                  <a:srgbClr val="FEFFFF"/>
                </a:solidFill>
                <a:latin typeface="Arial"/>
                <a:cs typeface="Arial"/>
              </a:rPr>
              <a:t>e</a:t>
            </a:r>
            <a:r>
              <a:rPr dirty="0" smtClean="0" sz="1800" spc="0">
                <a:solidFill>
                  <a:srgbClr val="FEFFFF"/>
                </a:solidFill>
                <a:latin typeface="Arial"/>
                <a:cs typeface="Arial"/>
              </a:rPr>
              <a:t>c</a:t>
            </a:r>
            <a:r>
              <a:rPr dirty="0" smtClean="0" sz="1800" spc="-4">
                <a:solidFill>
                  <a:srgbClr val="FEFFFF"/>
                </a:solidFill>
                <a:latin typeface="Arial"/>
                <a:cs typeface="Arial"/>
              </a:rPr>
              <a:t>i</a:t>
            </a:r>
            <a:r>
              <a:rPr dirty="0" smtClean="0" sz="1800" spc="4">
                <a:solidFill>
                  <a:srgbClr val="FEFFFF"/>
                </a:solidFill>
                <a:latin typeface="Arial"/>
                <a:cs typeface="Arial"/>
              </a:rPr>
              <a:t>f</a:t>
            </a:r>
            <a:r>
              <a:rPr dirty="0" smtClean="0" sz="1800" spc="-4">
                <a:solidFill>
                  <a:srgbClr val="FEFFFF"/>
                </a:solidFill>
                <a:latin typeface="Arial"/>
                <a:cs typeface="Arial"/>
              </a:rPr>
              <a:t>i</a:t>
            </a:r>
            <a:r>
              <a:rPr dirty="0" smtClean="0" sz="1800" spc="0">
                <a:solidFill>
                  <a:srgbClr val="FEFFFF"/>
                </a:solidFill>
                <a:latin typeface="Arial"/>
                <a:cs typeface="Arial"/>
              </a:rPr>
              <a:t>c</a:t>
            </a:r>
            <a:r>
              <a:rPr dirty="0" smtClean="0" sz="1800" spc="19">
                <a:solidFill>
                  <a:srgbClr val="FEFFFF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FEFFFF"/>
                </a:solidFill>
                <a:latin typeface="Arial"/>
                <a:cs typeface="Arial"/>
              </a:rPr>
              <a:t>m</a:t>
            </a:r>
            <a:r>
              <a:rPr dirty="0" smtClean="0" sz="1800" spc="-4">
                <a:solidFill>
                  <a:srgbClr val="FEFFFF"/>
                </a:solidFill>
                <a:latin typeface="Arial"/>
                <a:cs typeface="Arial"/>
              </a:rPr>
              <a:t>a</a:t>
            </a:r>
            <a:r>
              <a:rPr dirty="0" smtClean="0" sz="1800" spc="0">
                <a:solidFill>
                  <a:srgbClr val="FEFFFF"/>
                </a:solidFill>
                <a:latin typeface="Arial"/>
                <a:cs typeface="Arial"/>
              </a:rPr>
              <a:t>rk</a:t>
            </a:r>
            <a:r>
              <a:rPr dirty="0" smtClean="0" sz="1800" spc="-4">
                <a:solidFill>
                  <a:srgbClr val="FEFFFF"/>
                </a:solidFill>
                <a:latin typeface="Arial"/>
                <a:cs typeface="Arial"/>
              </a:rPr>
              <a:t>e</a:t>
            </a:r>
            <a:r>
              <a:rPr dirty="0" smtClean="0" sz="1800" spc="0">
                <a:solidFill>
                  <a:srgbClr val="FEFFFF"/>
                </a:solidFill>
                <a:latin typeface="Arial"/>
                <a:cs typeface="Arial"/>
              </a:rPr>
              <a:t>r</a:t>
            </a:r>
            <a:r>
              <a:rPr dirty="0" smtClean="0" sz="1800" spc="4">
                <a:solidFill>
                  <a:srgbClr val="FEFFFF"/>
                </a:solidFill>
                <a:latin typeface="Arial"/>
                <a:cs typeface="Arial"/>
              </a:rPr>
              <a:t> </a:t>
            </a:r>
            <a:r>
              <a:rPr dirty="0" smtClean="0" sz="1800" spc="4">
                <a:solidFill>
                  <a:srgbClr val="FEFFFF"/>
                </a:solidFill>
                <a:latin typeface="Arial"/>
                <a:cs typeface="Arial"/>
              </a:rPr>
              <a:t>f</a:t>
            </a:r>
            <a:r>
              <a:rPr dirty="0" smtClean="0" sz="1800" spc="-4">
                <a:solidFill>
                  <a:srgbClr val="FEFFFF"/>
                </a:solidFill>
                <a:latin typeface="Arial"/>
                <a:cs typeface="Arial"/>
              </a:rPr>
              <a:t>o</a:t>
            </a:r>
            <a:r>
              <a:rPr dirty="0" smtClean="0" sz="1800" spc="0">
                <a:solidFill>
                  <a:srgbClr val="FEFFFF"/>
                </a:solidFill>
                <a:latin typeface="Arial"/>
                <a:cs typeface="Arial"/>
              </a:rPr>
              <a:t>r</a:t>
            </a:r>
            <a:r>
              <a:rPr dirty="0" smtClean="0" sz="1800" spc="4">
                <a:solidFill>
                  <a:srgbClr val="FEFFFF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FEFFFF"/>
                </a:solidFill>
                <a:latin typeface="Arial"/>
                <a:cs typeface="Arial"/>
              </a:rPr>
              <a:t>m</a:t>
            </a:r>
            <a:r>
              <a:rPr dirty="0" smtClean="0" sz="1800" spc="-25">
                <a:solidFill>
                  <a:srgbClr val="FEFFFF"/>
                </a:solidFill>
                <a:latin typeface="Arial"/>
                <a:cs typeface="Arial"/>
              </a:rPr>
              <a:t>y</a:t>
            </a:r>
            <a:r>
              <a:rPr dirty="0" smtClean="0" sz="1800" spc="0">
                <a:solidFill>
                  <a:srgbClr val="FEFFFF"/>
                </a:solidFill>
                <a:latin typeface="Arial"/>
                <a:cs typeface="Arial"/>
              </a:rPr>
              <a:t>o-</a:t>
            </a:r>
            <a:r>
              <a:rPr dirty="0" smtClean="0" sz="1800" spc="-4">
                <a:solidFill>
                  <a:srgbClr val="FEFFFF"/>
                </a:solidFill>
                <a:latin typeface="Arial"/>
                <a:cs typeface="Arial"/>
              </a:rPr>
              <a:t>epi</a:t>
            </a:r>
            <a:r>
              <a:rPr dirty="0" smtClean="0" sz="1800" spc="4">
                <a:solidFill>
                  <a:srgbClr val="FEFFFF"/>
                </a:solidFill>
                <a:latin typeface="Arial"/>
                <a:cs typeface="Arial"/>
              </a:rPr>
              <a:t>t</a:t>
            </a:r>
            <a:r>
              <a:rPr dirty="0" smtClean="0" sz="1800" spc="-4">
                <a:solidFill>
                  <a:srgbClr val="FEFFFF"/>
                </a:solidFill>
                <a:latin typeface="Arial"/>
                <a:cs typeface="Arial"/>
              </a:rPr>
              <a:t>hel</a:t>
            </a:r>
            <a:r>
              <a:rPr dirty="0" smtClean="0" sz="1800" spc="-4">
                <a:solidFill>
                  <a:srgbClr val="FEFFFF"/>
                </a:solidFill>
                <a:latin typeface="Arial"/>
                <a:cs typeface="Arial"/>
              </a:rPr>
              <a:t>ia</a:t>
            </a:r>
            <a:r>
              <a:rPr dirty="0" smtClean="0" sz="1800" spc="0">
                <a:solidFill>
                  <a:srgbClr val="FEFFFF"/>
                </a:solidFill>
                <a:latin typeface="Arial"/>
                <a:cs typeface="Arial"/>
              </a:rPr>
              <a:t>l</a:t>
            </a:r>
            <a:r>
              <a:rPr dirty="0" smtClean="0" sz="1800" spc="49">
                <a:solidFill>
                  <a:srgbClr val="FEFFFF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FEFFFF"/>
                </a:solidFill>
                <a:latin typeface="Arial"/>
                <a:cs typeface="Arial"/>
              </a:rPr>
              <a:t>c</a:t>
            </a:r>
            <a:r>
              <a:rPr dirty="0" smtClean="0" sz="1800" spc="-4">
                <a:solidFill>
                  <a:srgbClr val="FEFFFF"/>
                </a:solidFill>
                <a:latin typeface="Arial"/>
                <a:cs typeface="Arial"/>
              </a:rPr>
              <a:t>el</a:t>
            </a:r>
            <a:r>
              <a:rPr dirty="0" smtClean="0" sz="1800" spc="-4">
                <a:solidFill>
                  <a:srgbClr val="FEFFFF"/>
                </a:solidFill>
                <a:latin typeface="Arial"/>
                <a:cs typeface="Arial"/>
              </a:rPr>
              <a:t>l</a:t>
            </a:r>
            <a:r>
              <a:rPr dirty="0" smtClean="0" sz="1800" spc="0">
                <a:solidFill>
                  <a:srgbClr val="FEFFFF"/>
                </a:solidFill>
                <a:latin typeface="Arial"/>
                <a:cs typeface="Arial"/>
              </a:rPr>
              <a:t>s,</a:t>
            </a:r>
            <a:r>
              <a:rPr dirty="0" smtClean="0" sz="1800" spc="19">
                <a:solidFill>
                  <a:srgbClr val="FEFFFF"/>
                </a:solidFill>
                <a:latin typeface="Arial"/>
                <a:cs typeface="Arial"/>
              </a:rPr>
              <a:t> </a:t>
            </a:r>
            <a:r>
              <a:rPr dirty="0" smtClean="0" sz="1800" spc="-4">
                <a:solidFill>
                  <a:srgbClr val="FEFFFF"/>
                </a:solidFill>
                <a:latin typeface="Arial"/>
                <a:cs typeface="Arial"/>
              </a:rPr>
              <a:t>onl</a:t>
            </a:r>
            <a:r>
              <a:rPr dirty="0" smtClean="0" sz="1800" spc="0">
                <a:solidFill>
                  <a:srgbClr val="FEFFFF"/>
                </a:solidFill>
                <a:latin typeface="Arial"/>
                <a:cs typeface="Arial"/>
              </a:rPr>
              <a:t>y</a:t>
            </a:r>
            <a:r>
              <a:rPr dirty="0" smtClean="0" sz="1800" spc="4">
                <a:solidFill>
                  <a:srgbClr val="FEFFFF"/>
                </a:solidFill>
                <a:latin typeface="Arial"/>
                <a:cs typeface="Arial"/>
              </a:rPr>
              <a:t> </a:t>
            </a:r>
            <a:r>
              <a:rPr dirty="0" smtClean="0" sz="1800" spc="-4">
                <a:solidFill>
                  <a:srgbClr val="FEFFFF"/>
                </a:solidFill>
                <a:latin typeface="Arial"/>
                <a:cs typeface="Arial"/>
              </a:rPr>
              <a:t>p</a:t>
            </a:r>
            <a:r>
              <a:rPr dirty="0" smtClean="0" sz="1800" spc="0">
                <a:solidFill>
                  <a:srgbClr val="FEFFFF"/>
                </a:solidFill>
                <a:latin typeface="Arial"/>
                <a:cs typeface="Arial"/>
              </a:rPr>
              <a:t>r</a:t>
            </a:r>
            <a:r>
              <a:rPr dirty="0" smtClean="0" sz="1800" spc="-4">
                <a:solidFill>
                  <a:srgbClr val="FEFFFF"/>
                </a:solidFill>
                <a:latin typeface="Arial"/>
                <a:cs typeface="Arial"/>
              </a:rPr>
              <a:t>e</a:t>
            </a:r>
            <a:r>
              <a:rPr dirty="0" smtClean="0" sz="1800" spc="0">
                <a:solidFill>
                  <a:srgbClr val="FEFFFF"/>
                </a:solidFill>
                <a:latin typeface="Arial"/>
                <a:cs typeface="Arial"/>
              </a:rPr>
              <a:t>s</a:t>
            </a:r>
            <a:r>
              <a:rPr dirty="0" smtClean="0" sz="1800" spc="-4">
                <a:solidFill>
                  <a:srgbClr val="FEFFFF"/>
                </a:solidFill>
                <a:latin typeface="Arial"/>
                <a:cs typeface="Arial"/>
              </a:rPr>
              <a:t>en</a:t>
            </a:r>
            <a:r>
              <a:rPr dirty="0" smtClean="0" sz="1800" spc="0">
                <a:solidFill>
                  <a:srgbClr val="FEFFFF"/>
                </a:solidFill>
                <a:latin typeface="Arial"/>
                <a:cs typeface="Arial"/>
              </a:rPr>
              <a:t>t</a:t>
            </a:r>
            <a:r>
              <a:rPr dirty="0" smtClean="0" sz="1800" spc="19">
                <a:solidFill>
                  <a:srgbClr val="FEFFFF"/>
                </a:solidFill>
                <a:latin typeface="Arial"/>
                <a:cs typeface="Arial"/>
              </a:rPr>
              <a:t> </a:t>
            </a:r>
            <a:r>
              <a:rPr dirty="0" smtClean="0" sz="1800" spc="-4">
                <a:solidFill>
                  <a:srgbClr val="FEFFFF"/>
                </a:solidFill>
                <a:latin typeface="Arial"/>
                <a:cs typeface="Arial"/>
              </a:rPr>
              <a:t>i</a:t>
            </a:r>
            <a:r>
              <a:rPr dirty="0" smtClean="0" sz="1800" spc="0">
                <a:solidFill>
                  <a:srgbClr val="FEFFFF"/>
                </a:solidFill>
                <a:latin typeface="Arial"/>
                <a:cs typeface="Arial"/>
              </a:rPr>
              <a:t>n</a:t>
            </a:r>
            <a:r>
              <a:rPr dirty="0" smtClean="0" sz="1800" spc="0">
                <a:solidFill>
                  <a:srgbClr val="FEFFFF"/>
                </a:solidFill>
                <a:latin typeface="Arial"/>
                <a:cs typeface="Arial"/>
              </a:rPr>
              <a:t> </a:t>
            </a:r>
            <a:r>
              <a:rPr dirty="0" smtClean="0" sz="1800" spc="-4">
                <a:solidFill>
                  <a:srgbClr val="FEFFFF"/>
                </a:solidFill>
                <a:latin typeface="Arial"/>
                <a:cs typeface="Arial"/>
              </a:rPr>
              <a:t>no</a:t>
            </a:r>
            <a:r>
              <a:rPr dirty="0" smtClean="0" sz="1800" spc="0">
                <a:solidFill>
                  <a:srgbClr val="FEFFFF"/>
                </a:solidFill>
                <a:latin typeface="Arial"/>
                <a:cs typeface="Arial"/>
              </a:rPr>
              <a:t>rm</a:t>
            </a:r>
            <a:r>
              <a:rPr dirty="0" smtClean="0" sz="1800" spc="-4">
                <a:solidFill>
                  <a:srgbClr val="FEFFFF"/>
                </a:solidFill>
                <a:latin typeface="Arial"/>
                <a:cs typeface="Arial"/>
              </a:rPr>
              <a:t>al</a:t>
            </a:r>
            <a:r>
              <a:rPr dirty="0" smtClean="0" sz="1800" spc="-4">
                <a:solidFill>
                  <a:srgbClr val="FEFFFF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FEFFFF"/>
                </a:solidFill>
                <a:latin typeface="Arial"/>
                <a:cs typeface="Arial"/>
              </a:rPr>
              <a:t>m</a:t>
            </a:r>
            <a:r>
              <a:rPr dirty="0" smtClean="0" sz="1800" spc="-4">
                <a:solidFill>
                  <a:srgbClr val="FEFFFF"/>
                </a:solidFill>
                <a:latin typeface="Arial"/>
                <a:cs typeface="Arial"/>
              </a:rPr>
              <a:t>a</a:t>
            </a:r>
            <a:r>
              <a:rPr dirty="0" smtClean="0" sz="1800" spc="0">
                <a:solidFill>
                  <a:srgbClr val="FEFFFF"/>
                </a:solidFill>
                <a:latin typeface="Arial"/>
                <a:cs typeface="Arial"/>
              </a:rPr>
              <a:t>mm</a:t>
            </a:r>
            <a:r>
              <a:rPr dirty="0" smtClean="0" sz="1800" spc="-4">
                <a:solidFill>
                  <a:srgbClr val="FEFFFF"/>
                </a:solidFill>
                <a:latin typeface="Arial"/>
                <a:cs typeface="Arial"/>
              </a:rPr>
              <a:t>a</a:t>
            </a:r>
            <a:r>
              <a:rPr dirty="0" smtClean="0" sz="1800" spc="0">
                <a:solidFill>
                  <a:srgbClr val="FEFFFF"/>
                </a:solidFill>
                <a:latin typeface="Arial"/>
                <a:cs typeface="Arial"/>
              </a:rPr>
              <a:t>ry</a:t>
            </a:r>
            <a:r>
              <a:rPr dirty="0" smtClean="0" sz="1800" spc="4">
                <a:solidFill>
                  <a:srgbClr val="FEFFFF"/>
                </a:solidFill>
                <a:latin typeface="Arial"/>
                <a:cs typeface="Arial"/>
              </a:rPr>
              <a:t> </a:t>
            </a:r>
            <a:r>
              <a:rPr dirty="0" smtClean="0" sz="1800" spc="-4">
                <a:solidFill>
                  <a:srgbClr val="FEFFFF"/>
                </a:solidFill>
                <a:latin typeface="Arial"/>
                <a:cs typeface="Arial"/>
              </a:rPr>
              <a:t>gland</a:t>
            </a:r>
            <a:r>
              <a:rPr dirty="0" smtClean="0" sz="1800" spc="0">
                <a:solidFill>
                  <a:srgbClr val="FEFFFF"/>
                </a:solidFill>
                <a:latin typeface="Arial"/>
                <a:cs typeface="Arial"/>
              </a:rPr>
              <a:t>s.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17"/>
          <p:cNvSpPr/>
          <p:nvPr/>
        </p:nvSpPr>
        <p:spPr>
          <a:xfrm>
            <a:off x="0" y="0"/>
            <a:ext cx="9144000" cy="77788"/>
          </a:xfrm>
          <a:custGeom>
            <a:avLst/>
            <a:gdLst/>
            <a:ahLst/>
            <a:cxnLst/>
            <a:rect l="l" t="t" r="r" b="b"/>
            <a:pathLst>
              <a:path w="9144000" h="77788">
                <a:moveTo>
                  <a:pt x="0" y="77788"/>
                </a:moveTo>
                <a:lnTo>
                  <a:pt x="9144000" y="77788"/>
                </a:lnTo>
                <a:lnTo>
                  <a:pt x="9144000" y="0"/>
                </a:lnTo>
                <a:lnTo>
                  <a:pt x="0" y="0"/>
                </a:lnTo>
                <a:lnTo>
                  <a:pt x="0" y="777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" name="object 6"/>
          <p:cNvSpPr/>
          <p:nvPr/>
        </p:nvSpPr>
        <p:spPr>
          <a:xfrm>
            <a:off x="0" y="153988"/>
            <a:ext cx="9144000" cy="6704011"/>
          </a:xfrm>
          <a:custGeom>
            <a:avLst/>
            <a:gdLst/>
            <a:ahLst/>
            <a:cxnLst/>
            <a:rect l="l" t="t" r="r" b="b"/>
            <a:pathLst>
              <a:path w="9144000" h="6704011">
                <a:moveTo>
                  <a:pt x="0" y="6704011"/>
                </a:moveTo>
                <a:lnTo>
                  <a:pt x="9144000" y="6704011"/>
                </a:lnTo>
                <a:lnTo>
                  <a:pt x="9144000" y="0"/>
                </a:lnTo>
                <a:lnTo>
                  <a:pt x="0" y="0"/>
                </a:lnTo>
                <a:lnTo>
                  <a:pt x="0" y="670401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" name="object 7"/>
          <p:cNvSpPr/>
          <p:nvPr/>
        </p:nvSpPr>
        <p:spPr>
          <a:xfrm>
            <a:off x="0" y="77788"/>
            <a:ext cx="9144000" cy="76200"/>
          </a:xfrm>
          <a:custGeom>
            <a:avLst/>
            <a:gdLst/>
            <a:ahLst/>
            <a:cxnLst/>
            <a:rect l="l" t="t" r="r" b="b"/>
            <a:pathLst>
              <a:path w="9144000" h="76200">
                <a:moveTo>
                  <a:pt x="0" y="76200"/>
                </a:moveTo>
                <a:lnTo>
                  <a:pt x="9144000" y="76200"/>
                </a:lnTo>
                <a:lnTo>
                  <a:pt x="9144000" y="0"/>
                </a:lnTo>
                <a:lnTo>
                  <a:pt x="0" y="0"/>
                </a:lnTo>
                <a:lnTo>
                  <a:pt x="0" y="76200"/>
                </a:lnTo>
                <a:close/>
              </a:path>
            </a:pathLst>
          </a:custGeom>
          <a:solidFill>
            <a:srgbClr val="5E5E5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" name="object 8"/>
          <p:cNvSpPr/>
          <p:nvPr/>
        </p:nvSpPr>
        <p:spPr>
          <a:xfrm>
            <a:off x="34925" y="6742112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 h="0">
                <a:moveTo>
                  <a:pt x="9109075" y="0"/>
                </a:moveTo>
                <a:lnTo>
                  <a:pt x="0" y="0"/>
                </a:lnTo>
              </a:path>
              <a:path w="9144000" h="0">
                <a:moveTo>
                  <a:pt x="0" y="1"/>
                </a:moveTo>
                <a:lnTo>
                  <a:pt x="9109075" y="0"/>
                </a:lnTo>
              </a:path>
            </a:pathLst>
          </a:custGeom>
          <a:ln w="76200">
            <a:solidFill>
              <a:srgbClr val="5E5E5F"/>
            </a:solidFill>
            <a:prstDash val="lgDash"/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" name="object 9"/>
          <p:cNvSpPr/>
          <p:nvPr/>
        </p:nvSpPr>
        <p:spPr>
          <a:xfrm>
            <a:off x="34925" y="1125537"/>
            <a:ext cx="9109075" cy="406400"/>
          </a:xfrm>
          <a:custGeom>
            <a:avLst/>
            <a:gdLst/>
            <a:ahLst/>
            <a:cxnLst/>
            <a:rect l="l" t="t" r="r" b="b"/>
            <a:pathLst>
              <a:path w="9109075" h="406400">
                <a:moveTo>
                  <a:pt x="0" y="0"/>
                </a:moveTo>
                <a:lnTo>
                  <a:pt x="9109075" y="0"/>
                </a:lnTo>
                <a:lnTo>
                  <a:pt x="9109075" y="406400"/>
                </a:lnTo>
                <a:lnTo>
                  <a:pt x="0" y="40640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5E5E5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" name="object 10"/>
          <p:cNvSpPr/>
          <p:nvPr/>
        </p:nvSpPr>
        <p:spPr>
          <a:xfrm>
            <a:off x="223838" y="1790700"/>
            <a:ext cx="8696325" cy="3276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" name="object 11"/>
          <p:cNvSpPr/>
          <p:nvPr/>
        </p:nvSpPr>
        <p:spPr>
          <a:xfrm>
            <a:off x="107950" y="4292600"/>
            <a:ext cx="1533525" cy="1524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" name="object 12"/>
          <p:cNvSpPr/>
          <p:nvPr/>
        </p:nvSpPr>
        <p:spPr>
          <a:xfrm>
            <a:off x="7181850" y="4292600"/>
            <a:ext cx="1962150" cy="16383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" name="object 13"/>
          <p:cNvSpPr/>
          <p:nvPr/>
        </p:nvSpPr>
        <p:spPr>
          <a:xfrm>
            <a:off x="2501900" y="3860799"/>
            <a:ext cx="1998662" cy="280828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" name="object 14"/>
          <p:cNvSpPr/>
          <p:nvPr/>
        </p:nvSpPr>
        <p:spPr>
          <a:xfrm>
            <a:off x="2497137" y="3856037"/>
            <a:ext cx="2008187" cy="2817812"/>
          </a:xfrm>
          <a:custGeom>
            <a:avLst/>
            <a:gdLst/>
            <a:ahLst/>
            <a:cxnLst/>
            <a:rect l="l" t="t" r="r" b="b"/>
            <a:pathLst>
              <a:path w="2008187" h="2817812">
                <a:moveTo>
                  <a:pt x="0" y="0"/>
                </a:moveTo>
                <a:lnTo>
                  <a:pt x="2008187" y="0"/>
                </a:lnTo>
                <a:lnTo>
                  <a:pt x="2008187" y="2817812"/>
                </a:lnTo>
                <a:lnTo>
                  <a:pt x="0" y="2817812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FE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" name="object 15"/>
          <p:cNvSpPr/>
          <p:nvPr/>
        </p:nvSpPr>
        <p:spPr>
          <a:xfrm>
            <a:off x="4643437" y="3860800"/>
            <a:ext cx="2017711" cy="280828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" name="object 16"/>
          <p:cNvSpPr/>
          <p:nvPr/>
        </p:nvSpPr>
        <p:spPr>
          <a:xfrm>
            <a:off x="4638675" y="3856037"/>
            <a:ext cx="2027237" cy="2817812"/>
          </a:xfrm>
          <a:custGeom>
            <a:avLst/>
            <a:gdLst/>
            <a:ahLst/>
            <a:cxnLst/>
            <a:rect l="l" t="t" r="r" b="b"/>
            <a:pathLst>
              <a:path w="2027237" h="2817812">
                <a:moveTo>
                  <a:pt x="0" y="0"/>
                </a:moveTo>
                <a:lnTo>
                  <a:pt x="2027237" y="0"/>
                </a:lnTo>
                <a:lnTo>
                  <a:pt x="2027237" y="2817812"/>
                </a:lnTo>
                <a:lnTo>
                  <a:pt x="0" y="2817812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FE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1251902" y="440927"/>
            <a:ext cx="6352133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9"/>
              </a:lnSpc>
              <a:spcBef>
                <a:spcPts val="189"/>
              </a:spcBef>
            </a:pPr>
            <a:r>
              <a:rPr dirty="0" smtClean="0" sz="3600" spc="0">
                <a:solidFill>
                  <a:srgbClr val="FEFE65"/>
                </a:solidFill>
                <a:latin typeface="Arial"/>
                <a:cs typeface="Arial"/>
              </a:rPr>
              <a:t>M</a:t>
            </a:r>
            <a:r>
              <a:rPr dirty="0" smtClean="0" sz="3600" spc="4">
                <a:solidFill>
                  <a:srgbClr val="FEFE65"/>
                </a:solidFill>
                <a:latin typeface="Arial"/>
                <a:cs typeface="Arial"/>
              </a:rPr>
              <a:t>02</a:t>
            </a:r>
            <a:r>
              <a:rPr dirty="0" smtClean="0" sz="3600" spc="0">
                <a:solidFill>
                  <a:srgbClr val="FEFE65"/>
                </a:solidFill>
                <a:latin typeface="Arial"/>
                <a:cs typeface="Arial"/>
              </a:rPr>
              <a:t>8</a:t>
            </a:r>
            <a:r>
              <a:rPr dirty="0" smtClean="0" sz="3600" spc="-9">
                <a:solidFill>
                  <a:srgbClr val="FEFE65"/>
                </a:solidFill>
                <a:latin typeface="Arial"/>
                <a:cs typeface="Arial"/>
              </a:rPr>
              <a:t> </a:t>
            </a:r>
            <a:r>
              <a:rPr dirty="0" smtClean="0" sz="3600" spc="0">
                <a:solidFill>
                  <a:srgbClr val="FEFE65"/>
                </a:solidFill>
                <a:latin typeface="Arial"/>
                <a:cs typeface="Arial"/>
              </a:rPr>
              <a:t>–</a:t>
            </a:r>
            <a:r>
              <a:rPr dirty="0" smtClean="0" sz="3600" spc="0">
                <a:solidFill>
                  <a:srgbClr val="FEFE65"/>
                </a:solidFill>
                <a:latin typeface="Arial"/>
                <a:cs typeface="Arial"/>
              </a:rPr>
              <a:t> </a:t>
            </a:r>
            <a:r>
              <a:rPr dirty="0" smtClean="0" sz="3600" spc="0">
                <a:solidFill>
                  <a:srgbClr val="FEFE65"/>
                </a:solidFill>
                <a:latin typeface="Arial"/>
                <a:cs typeface="Arial"/>
              </a:rPr>
              <a:t>4</a:t>
            </a:r>
            <a:r>
              <a:rPr dirty="0" smtClean="0" sz="3600" spc="0">
                <a:solidFill>
                  <a:srgbClr val="FEFE65"/>
                </a:solidFill>
                <a:latin typeface="Arial"/>
                <a:cs typeface="Arial"/>
              </a:rPr>
              <a:t> </a:t>
            </a:r>
            <a:r>
              <a:rPr dirty="0" smtClean="0" sz="3600" spc="4">
                <a:solidFill>
                  <a:srgbClr val="FEFE65"/>
                </a:solidFill>
                <a:latin typeface="Arial"/>
                <a:cs typeface="Arial"/>
              </a:rPr>
              <a:t>da</a:t>
            </a:r>
            <a:r>
              <a:rPr dirty="0" smtClean="0" sz="3600" spc="0">
                <a:solidFill>
                  <a:srgbClr val="FEFE65"/>
                </a:solidFill>
                <a:latin typeface="Arial"/>
                <a:cs typeface="Arial"/>
              </a:rPr>
              <a:t>ys</a:t>
            </a:r>
            <a:r>
              <a:rPr dirty="0" smtClean="0" sz="3600" spc="0">
                <a:solidFill>
                  <a:srgbClr val="FEFE65"/>
                </a:solidFill>
                <a:latin typeface="Arial"/>
                <a:cs typeface="Arial"/>
              </a:rPr>
              <a:t> </a:t>
            </a:r>
            <a:r>
              <a:rPr dirty="0" smtClean="0" sz="3600" spc="-4">
                <a:solidFill>
                  <a:srgbClr val="FEFE65"/>
                </a:solidFill>
                <a:latin typeface="Arial"/>
                <a:cs typeface="Arial"/>
              </a:rPr>
              <a:t>O</a:t>
            </a:r>
            <a:r>
              <a:rPr dirty="0" smtClean="0" sz="3600" spc="4">
                <a:solidFill>
                  <a:srgbClr val="FEFE65"/>
                </a:solidFill>
                <a:latin typeface="Arial"/>
                <a:cs typeface="Arial"/>
              </a:rPr>
              <a:t>lapa</a:t>
            </a:r>
            <a:r>
              <a:rPr dirty="0" smtClean="0" sz="3600" spc="0">
                <a:solidFill>
                  <a:srgbClr val="FEFE65"/>
                </a:solidFill>
                <a:latin typeface="Arial"/>
                <a:cs typeface="Arial"/>
              </a:rPr>
              <a:t>r</a:t>
            </a:r>
            <a:r>
              <a:rPr dirty="0" smtClean="0" sz="3600" spc="4">
                <a:solidFill>
                  <a:srgbClr val="FEFE65"/>
                </a:solidFill>
                <a:latin typeface="Arial"/>
                <a:cs typeface="Arial"/>
              </a:rPr>
              <a:t>i</a:t>
            </a:r>
            <a:r>
              <a:rPr dirty="0" smtClean="0" sz="3600" spc="0">
                <a:solidFill>
                  <a:srgbClr val="FEFE65"/>
                </a:solidFill>
                <a:latin typeface="Arial"/>
                <a:cs typeface="Arial"/>
              </a:rPr>
              <a:t>b</a:t>
            </a:r>
            <a:r>
              <a:rPr dirty="0" smtClean="0" sz="3600" spc="-9">
                <a:solidFill>
                  <a:srgbClr val="FEFE65"/>
                </a:solidFill>
                <a:latin typeface="Arial"/>
                <a:cs typeface="Arial"/>
              </a:rPr>
              <a:t> </a:t>
            </a:r>
            <a:r>
              <a:rPr dirty="0" smtClean="0" sz="3600" spc="4">
                <a:solidFill>
                  <a:srgbClr val="FEFE65"/>
                </a:solidFill>
                <a:latin typeface="Arial"/>
                <a:cs typeface="Arial"/>
              </a:rPr>
              <a:t>1</a:t>
            </a:r>
            <a:r>
              <a:rPr dirty="0" smtClean="0" sz="3600" spc="0">
                <a:solidFill>
                  <a:srgbClr val="FEFE65"/>
                </a:solidFill>
                <a:latin typeface="Arial"/>
                <a:cs typeface="Arial"/>
              </a:rPr>
              <a:t>0</a:t>
            </a:r>
            <a:r>
              <a:rPr dirty="0" smtClean="0" sz="3600" spc="-19">
                <a:solidFill>
                  <a:srgbClr val="FEFE65"/>
                </a:solidFill>
                <a:latin typeface="Arial"/>
                <a:cs typeface="Arial"/>
              </a:rPr>
              <a:t> </a:t>
            </a:r>
            <a:r>
              <a:rPr dirty="0" smtClean="0" sz="3600" spc="4">
                <a:solidFill>
                  <a:srgbClr val="FEFE65"/>
                </a:solidFill>
                <a:latin typeface="Arial"/>
                <a:cs typeface="Arial"/>
              </a:rPr>
              <a:t>μ</a:t>
            </a:r>
            <a:r>
              <a:rPr dirty="0" smtClean="0" sz="3600" spc="0">
                <a:solidFill>
                  <a:srgbClr val="FEFE65"/>
                </a:solidFill>
                <a:latin typeface="Arial"/>
                <a:cs typeface="Arial"/>
              </a:rPr>
              <a:t>M</a:t>
            </a:r>
            <a:endParaRPr sz="36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497137" y="3856037"/>
            <a:ext cx="2008187" cy="28178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4638675" y="3856037"/>
            <a:ext cx="2027237" cy="28178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34925" y="1125537"/>
            <a:ext cx="9109075" cy="406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791366">
              <a:lnSpc>
                <a:spcPct val="95825"/>
              </a:lnSpc>
              <a:spcBef>
                <a:spcPts val="425"/>
              </a:spcBef>
            </a:pPr>
            <a:r>
              <a:rPr dirty="0" smtClean="0" sz="2000" spc="-4" i="1">
                <a:solidFill>
                  <a:srgbClr val="FEFFFF"/>
                </a:solidFill>
                <a:latin typeface="Arial"/>
                <a:cs typeface="Arial"/>
              </a:rPr>
              <a:t>B</a:t>
            </a:r>
            <a:r>
              <a:rPr dirty="0" smtClean="0" sz="2000" spc="0" i="1">
                <a:solidFill>
                  <a:srgbClr val="FEFFFF"/>
                </a:solidFill>
                <a:latin typeface="Arial"/>
                <a:cs typeface="Arial"/>
              </a:rPr>
              <a:t>lue=</a:t>
            </a:r>
            <a:r>
              <a:rPr dirty="0" smtClean="0" sz="2000" spc="-9" i="1">
                <a:solidFill>
                  <a:srgbClr val="FEFFFF"/>
                </a:solidFill>
                <a:latin typeface="Arial"/>
                <a:cs typeface="Arial"/>
              </a:rPr>
              <a:t> </a:t>
            </a:r>
            <a:r>
              <a:rPr dirty="0" smtClean="0" sz="2000" spc="4" i="1">
                <a:solidFill>
                  <a:srgbClr val="FEFFFF"/>
                </a:solidFill>
                <a:latin typeface="Arial"/>
                <a:cs typeface="Arial"/>
              </a:rPr>
              <a:t>D</a:t>
            </a:r>
            <a:r>
              <a:rPr dirty="0" smtClean="0" sz="2000" spc="0" i="1">
                <a:solidFill>
                  <a:srgbClr val="FEFFFF"/>
                </a:solidFill>
                <a:latin typeface="Arial"/>
                <a:cs typeface="Arial"/>
              </a:rPr>
              <a:t>api</a:t>
            </a:r>
            <a:r>
              <a:rPr dirty="0" smtClean="0" sz="2000" spc="0" i="1">
                <a:solidFill>
                  <a:srgbClr val="FEFFFF"/>
                </a:solidFill>
                <a:latin typeface="Arial"/>
                <a:cs typeface="Arial"/>
              </a:rPr>
              <a:t>       </a:t>
            </a:r>
            <a:r>
              <a:rPr dirty="0" smtClean="0" sz="2000" spc="114" i="1">
                <a:solidFill>
                  <a:srgbClr val="FEFFFF"/>
                </a:solidFill>
                <a:latin typeface="Arial"/>
                <a:cs typeface="Arial"/>
              </a:rPr>
              <a:t> </a:t>
            </a:r>
            <a:r>
              <a:rPr dirty="0" smtClean="0" sz="2000" spc="4" i="1">
                <a:solidFill>
                  <a:srgbClr val="FEFFFF"/>
                </a:solidFill>
                <a:latin typeface="Arial"/>
                <a:cs typeface="Arial"/>
              </a:rPr>
              <a:t>R</a:t>
            </a:r>
            <a:r>
              <a:rPr dirty="0" smtClean="0" sz="2000" spc="0" i="1">
                <a:solidFill>
                  <a:srgbClr val="FEFFFF"/>
                </a:solidFill>
                <a:latin typeface="Arial"/>
                <a:cs typeface="Arial"/>
              </a:rPr>
              <a:t>ed=</a:t>
            </a:r>
            <a:r>
              <a:rPr dirty="0" smtClean="0" sz="2000" spc="-19" i="1">
                <a:solidFill>
                  <a:srgbClr val="FEFFFF"/>
                </a:solidFill>
                <a:latin typeface="Arial"/>
                <a:cs typeface="Arial"/>
              </a:rPr>
              <a:t> </a:t>
            </a:r>
            <a:r>
              <a:rPr dirty="0" smtClean="0" sz="2000" spc="4" i="1">
                <a:solidFill>
                  <a:srgbClr val="FEFFFF"/>
                </a:solidFill>
                <a:latin typeface="Arial"/>
                <a:cs typeface="Arial"/>
              </a:rPr>
              <a:t>R</a:t>
            </a:r>
            <a:r>
              <a:rPr dirty="0" smtClean="0" sz="2000" spc="0" i="1">
                <a:solidFill>
                  <a:srgbClr val="FEFFFF"/>
                </a:solidFill>
                <a:latin typeface="Arial"/>
                <a:cs typeface="Arial"/>
              </a:rPr>
              <a:t>ad51</a:t>
            </a:r>
            <a:r>
              <a:rPr dirty="0" smtClean="0" sz="2000" spc="0" i="1">
                <a:solidFill>
                  <a:srgbClr val="FEFFFF"/>
                </a:solidFill>
                <a:latin typeface="Arial"/>
                <a:cs typeface="Arial"/>
              </a:rPr>
              <a:t>    </a:t>
            </a:r>
            <a:r>
              <a:rPr dirty="0" smtClean="0" sz="2000" spc="328" i="1">
                <a:solidFill>
                  <a:srgbClr val="FEFFFF"/>
                </a:solidFill>
                <a:latin typeface="Arial"/>
                <a:cs typeface="Arial"/>
              </a:rPr>
              <a:t> </a:t>
            </a:r>
            <a:r>
              <a:rPr dirty="0" smtClean="0" sz="2000" spc="0" i="1">
                <a:solidFill>
                  <a:srgbClr val="FEFFFF"/>
                </a:solidFill>
                <a:latin typeface="Arial"/>
                <a:cs typeface="Arial"/>
              </a:rPr>
              <a:t>G</a:t>
            </a:r>
            <a:r>
              <a:rPr dirty="0" smtClean="0" sz="2000" spc="4" i="1">
                <a:solidFill>
                  <a:srgbClr val="FEFFFF"/>
                </a:solidFill>
                <a:latin typeface="Arial"/>
                <a:cs typeface="Arial"/>
              </a:rPr>
              <a:t>r</a:t>
            </a:r>
            <a:r>
              <a:rPr dirty="0" smtClean="0" sz="2000" spc="0" i="1">
                <a:solidFill>
                  <a:srgbClr val="FEFFFF"/>
                </a:solidFill>
                <a:latin typeface="Arial"/>
                <a:cs typeface="Arial"/>
              </a:rPr>
              <a:t>een=</a:t>
            </a:r>
            <a:r>
              <a:rPr dirty="0" smtClean="0" sz="2000" spc="-44" i="1">
                <a:solidFill>
                  <a:srgbClr val="FEFFFF"/>
                </a:solidFill>
                <a:latin typeface="Arial"/>
                <a:cs typeface="Arial"/>
              </a:rPr>
              <a:t> </a:t>
            </a:r>
            <a:r>
              <a:rPr dirty="0" smtClean="0" sz="2000" spc="0" i="1">
                <a:solidFill>
                  <a:srgbClr val="FEFFFF"/>
                </a:solidFill>
                <a:latin typeface="Arial"/>
                <a:cs typeface="Arial"/>
              </a:rPr>
              <a:t>Ge</a:t>
            </a:r>
            <a:r>
              <a:rPr dirty="0" smtClean="0" sz="2000" spc="-14" i="1">
                <a:solidFill>
                  <a:srgbClr val="FEFFFF"/>
                </a:solidFill>
                <a:latin typeface="Arial"/>
                <a:cs typeface="Arial"/>
              </a:rPr>
              <a:t>m</a:t>
            </a:r>
            <a:r>
              <a:rPr dirty="0" smtClean="0" sz="2000" spc="0" i="1">
                <a:solidFill>
                  <a:srgbClr val="FEFFFF"/>
                </a:solidFill>
                <a:latin typeface="Arial"/>
                <a:cs typeface="Arial"/>
              </a:rPr>
              <a:t>inin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bject 20"/>
          <p:cNvSpPr/>
          <p:nvPr/>
        </p:nvSpPr>
        <p:spPr>
          <a:xfrm>
            <a:off x="0" y="0"/>
            <a:ext cx="9144000" cy="77788"/>
          </a:xfrm>
          <a:custGeom>
            <a:avLst/>
            <a:gdLst/>
            <a:ahLst/>
            <a:cxnLst/>
            <a:rect l="l" t="t" r="r" b="b"/>
            <a:pathLst>
              <a:path w="9144000" h="77788">
                <a:moveTo>
                  <a:pt x="0" y="77788"/>
                </a:moveTo>
                <a:lnTo>
                  <a:pt x="9144000" y="77788"/>
                </a:lnTo>
                <a:lnTo>
                  <a:pt x="9144000" y="0"/>
                </a:lnTo>
                <a:lnTo>
                  <a:pt x="0" y="0"/>
                </a:lnTo>
                <a:lnTo>
                  <a:pt x="0" y="777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" name="object 14"/>
          <p:cNvSpPr/>
          <p:nvPr/>
        </p:nvSpPr>
        <p:spPr>
          <a:xfrm>
            <a:off x="0" y="153988"/>
            <a:ext cx="9144000" cy="6704011"/>
          </a:xfrm>
          <a:custGeom>
            <a:avLst/>
            <a:gdLst/>
            <a:ahLst/>
            <a:cxnLst/>
            <a:rect l="l" t="t" r="r" b="b"/>
            <a:pathLst>
              <a:path w="9144000" h="6704011">
                <a:moveTo>
                  <a:pt x="0" y="6704011"/>
                </a:moveTo>
                <a:lnTo>
                  <a:pt x="9144000" y="6704011"/>
                </a:lnTo>
                <a:lnTo>
                  <a:pt x="9144000" y="0"/>
                </a:lnTo>
                <a:lnTo>
                  <a:pt x="0" y="0"/>
                </a:lnTo>
                <a:lnTo>
                  <a:pt x="0" y="670401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" name="object 15"/>
          <p:cNvSpPr/>
          <p:nvPr/>
        </p:nvSpPr>
        <p:spPr>
          <a:xfrm>
            <a:off x="7596188" y="188915"/>
            <a:ext cx="1368425" cy="647700"/>
          </a:xfrm>
          <a:custGeom>
            <a:avLst/>
            <a:gdLst/>
            <a:ahLst/>
            <a:cxnLst/>
            <a:rect l="l" t="t" r="r" b="b"/>
            <a:pathLst>
              <a:path w="1368425" h="647700">
                <a:moveTo>
                  <a:pt x="0" y="107950"/>
                </a:moveTo>
                <a:lnTo>
                  <a:pt x="0" y="540059"/>
                </a:lnTo>
                <a:lnTo>
                  <a:pt x="8569" y="581967"/>
                </a:lnTo>
                <a:lnTo>
                  <a:pt x="31721" y="616181"/>
                </a:lnTo>
                <a:lnTo>
                  <a:pt x="66000" y="639244"/>
                </a:lnTo>
                <a:lnTo>
                  <a:pt x="107950" y="647700"/>
                </a:lnTo>
                <a:lnTo>
                  <a:pt x="1260784" y="647699"/>
                </a:lnTo>
                <a:lnTo>
                  <a:pt x="1302692" y="639130"/>
                </a:lnTo>
                <a:lnTo>
                  <a:pt x="1336906" y="615978"/>
                </a:lnTo>
                <a:lnTo>
                  <a:pt x="1359969" y="581699"/>
                </a:lnTo>
                <a:lnTo>
                  <a:pt x="1368425" y="539750"/>
                </a:lnTo>
                <a:lnTo>
                  <a:pt x="1368424" y="107640"/>
                </a:lnTo>
                <a:lnTo>
                  <a:pt x="1359855" y="65726"/>
                </a:lnTo>
                <a:lnTo>
                  <a:pt x="1336703" y="31513"/>
                </a:lnTo>
                <a:lnTo>
                  <a:pt x="1302424" y="8453"/>
                </a:lnTo>
                <a:lnTo>
                  <a:pt x="1260475" y="0"/>
                </a:lnTo>
                <a:lnTo>
                  <a:pt x="107640" y="0"/>
                </a:lnTo>
                <a:lnTo>
                  <a:pt x="65732" y="8567"/>
                </a:lnTo>
                <a:lnTo>
                  <a:pt x="31518" y="31716"/>
                </a:lnTo>
                <a:lnTo>
                  <a:pt x="8455" y="65994"/>
                </a:lnTo>
                <a:lnTo>
                  <a:pt x="0" y="107950"/>
                </a:lnTo>
                <a:close/>
              </a:path>
            </a:pathLst>
          </a:custGeom>
          <a:solidFill>
            <a:srgbClr val="FE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" name="object 16"/>
          <p:cNvSpPr/>
          <p:nvPr/>
        </p:nvSpPr>
        <p:spPr>
          <a:xfrm>
            <a:off x="7658757" y="223477"/>
            <a:ext cx="1271989" cy="58157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" name="object 17"/>
          <p:cNvSpPr/>
          <p:nvPr/>
        </p:nvSpPr>
        <p:spPr>
          <a:xfrm>
            <a:off x="0" y="77788"/>
            <a:ext cx="9144000" cy="76200"/>
          </a:xfrm>
          <a:custGeom>
            <a:avLst/>
            <a:gdLst/>
            <a:ahLst/>
            <a:cxnLst/>
            <a:rect l="l" t="t" r="r" b="b"/>
            <a:pathLst>
              <a:path w="9144000" h="76200">
                <a:moveTo>
                  <a:pt x="0" y="76200"/>
                </a:moveTo>
                <a:lnTo>
                  <a:pt x="9144000" y="76200"/>
                </a:lnTo>
                <a:lnTo>
                  <a:pt x="9144000" y="0"/>
                </a:lnTo>
                <a:lnTo>
                  <a:pt x="0" y="0"/>
                </a:lnTo>
                <a:lnTo>
                  <a:pt x="0" y="76200"/>
                </a:lnTo>
                <a:close/>
              </a:path>
            </a:pathLst>
          </a:custGeom>
          <a:solidFill>
            <a:srgbClr val="5E5E5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" name="object 18"/>
          <p:cNvSpPr/>
          <p:nvPr/>
        </p:nvSpPr>
        <p:spPr>
          <a:xfrm>
            <a:off x="34925" y="6742112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 h="0">
                <a:moveTo>
                  <a:pt x="9109075" y="0"/>
                </a:moveTo>
                <a:lnTo>
                  <a:pt x="0" y="0"/>
                </a:lnTo>
              </a:path>
              <a:path w="9144000" h="0">
                <a:moveTo>
                  <a:pt x="0" y="1"/>
                </a:moveTo>
                <a:lnTo>
                  <a:pt x="9109075" y="0"/>
                </a:lnTo>
              </a:path>
            </a:pathLst>
          </a:custGeom>
          <a:ln w="76200">
            <a:solidFill>
              <a:srgbClr val="5E5E5F"/>
            </a:solidFill>
            <a:prstDash val="lgDash"/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" name="object 19"/>
          <p:cNvSpPr/>
          <p:nvPr/>
        </p:nvSpPr>
        <p:spPr>
          <a:xfrm>
            <a:off x="1538287" y="1612900"/>
            <a:ext cx="6442074" cy="50514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544639" y="515528"/>
            <a:ext cx="1855416" cy="5328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95"/>
              </a:lnSpc>
              <a:spcBef>
                <a:spcPts val="209"/>
              </a:spcBef>
            </a:pPr>
            <a:r>
              <a:rPr dirty="0" smtClean="0" sz="4000" spc="0">
                <a:solidFill>
                  <a:srgbClr val="FEFE00"/>
                </a:solidFill>
                <a:latin typeface="Tahoma"/>
                <a:cs typeface="Tahoma"/>
              </a:rPr>
              <a:t>C</a:t>
            </a:r>
            <a:r>
              <a:rPr dirty="0" smtClean="0" sz="4000" spc="-4">
                <a:solidFill>
                  <a:srgbClr val="FEFE00"/>
                </a:solidFill>
                <a:latin typeface="Tahoma"/>
                <a:cs typeface="Tahoma"/>
              </a:rPr>
              <a:t>l</a:t>
            </a:r>
            <a:r>
              <a:rPr dirty="0" smtClean="0" sz="4000" spc="-4">
                <a:solidFill>
                  <a:srgbClr val="FEFE00"/>
                </a:solidFill>
                <a:latin typeface="Tahoma"/>
                <a:cs typeface="Tahoma"/>
              </a:rPr>
              <a:t>e</a:t>
            </a:r>
            <a:r>
              <a:rPr dirty="0" smtClean="0" sz="4000" spc="0">
                <a:solidFill>
                  <a:srgbClr val="FEFE00"/>
                </a:solidFill>
                <a:latin typeface="Tahoma"/>
                <a:cs typeface="Tahoma"/>
              </a:rPr>
              <a:t>a</a:t>
            </a:r>
            <a:r>
              <a:rPr dirty="0" smtClean="0" sz="4000" spc="0">
                <a:solidFill>
                  <a:srgbClr val="FEFE00"/>
                </a:solidFill>
                <a:latin typeface="Tahoma"/>
                <a:cs typeface="Tahoma"/>
              </a:rPr>
              <a:t>ve</a:t>
            </a:r>
            <a:r>
              <a:rPr dirty="0" smtClean="0" sz="4000" spc="0">
                <a:solidFill>
                  <a:srgbClr val="FEFE00"/>
                </a:solidFill>
                <a:latin typeface="Tahoma"/>
                <a:cs typeface="Tahoma"/>
              </a:rPr>
              <a:t>d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456361" y="515528"/>
            <a:ext cx="1940674" cy="5328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95"/>
              </a:lnSpc>
              <a:spcBef>
                <a:spcPts val="209"/>
              </a:spcBef>
            </a:pPr>
            <a:r>
              <a:rPr dirty="0" smtClean="0" sz="4000" spc="0">
                <a:solidFill>
                  <a:srgbClr val="FEFE00"/>
                </a:solidFill>
                <a:latin typeface="Tahoma"/>
                <a:cs typeface="Tahoma"/>
              </a:rPr>
              <a:t>Ca</a:t>
            </a:r>
            <a:r>
              <a:rPr dirty="0" smtClean="0" sz="4000" spc="4">
                <a:solidFill>
                  <a:srgbClr val="FEFE00"/>
                </a:solidFill>
                <a:latin typeface="Tahoma"/>
                <a:cs typeface="Tahoma"/>
              </a:rPr>
              <a:t>s</a:t>
            </a:r>
            <a:r>
              <a:rPr dirty="0" smtClean="0" sz="4000" spc="-4">
                <a:solidFill>
                  <a:srgbClr val="FEFE00"/>
                </a:solidFill>
                <a:latin typeface="Tahoma"/>
                <a:cs typeface="Tahoma"/>
              </a:rPr>
              <a:t>p</a:t>
            </a:r>
            <a:r>
              <a:rPr dirty="0" smtClean="0" sz="4000" spc="0">
                <a:solidFill>
                  <a:srgbClr val="FEFE00"/>
                </a:solidFill>
                <a:latin typeface="Tahoma"/>
                <a:cs typeface="Tahoma"/>
              </a:rPr>
              <a:t>a</a:t>
            </a:r>
            <a:r>
              <a:rPr dirty="0" smtClean="0" sz="4000" spc="4">
                <a:solidFill>
                  <a:srgbClr val="FEFE00"/>
                </a:solidFill>
                <a:latin typeface="Tahoma"/>
                <a:cs typeface="Tahoma"/>
              </a:rPr>
              <a:t>se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454357" y="515528"/>
            <a:ext cx="378614" cy="5328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95"/>
              </a:lnSpc>
              <a:spcBef>
                <a:spcPts val="209"/>
              </a:spcBef>
            </a:pPr>
            <a:r>
              <a:rPr dirty="0" smtClean="0" sz="4000" spc="0">
                <a:solidFill>
                  <a:srgbClr val="FEFE00"/>
                </a:solidFill>
                <a:latin typeface="Tahoma"/>
                <a:cs typeface="Tahoma"/>
              </a:rPr>
              <a:t>3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889786" y="515528"/>
            <a:ext cx="2645581" cy="5328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95"/>
              </a:lnSpc>
              <a:spcBef>
                <a:spcPts val="209"/>
              </a:spcBef>
            </a:pPr>
            <a:r>
              <a:rPr dirty="0" smtClean="0" sz="4000" spc="-9">
                <a:solidFill>
                  <a:srgbClr val="FEFE00"/>
                </a:solidFill>
                <a:latin typeface="Tahoma"/>
                <a:cs typeface="Tahoma"/>
              </a:rPr>
              <a:t>(</a:t>
            </a:r>
            <a:r>
              <a:rPr dirty="0" smtClean="0" sz="4000" spc="4">
                <a:solidFill>
                  <a:srgbClr val="FEFE00"/>
                </a:solidFill>
                <a:latin typeface="Tahoma"/>
                <a:cs typeface="Tahoma"/>
              </a:rPr>
              <a:t>A</a:t>
            </a:r>
            <a:r>
              <a:rPr dirty="0" smtClean="0" sz="4000" spc="0">
                <a:solidFill>
                  <a:srgbClr val="FEFE00"/>
                </a:solidFill>
                <a:latin typeface="Tahoma"/>
                <a:cs typeface="Tahoma"/>
              </a:rPr>
              <a:t>pop</a:t>
            </a:r>
            <a:r>
              <a:rPr dirty="0" smtClean="0" sz="4000" spc="-4">
                <a:solidFill>
                  <a:srgbClr val="FEFE00"/>
                </a:solidFill>
                <a:latin typeface="Tahoma"/>
                <a:cs typeface="Tahoma"/>
              </a:rPr>
              <a:t>t</a:t>
            </a:r>
            <a:r>
              <a:rPr dirty="0" smtClean="0" sz="4000" spc="0">
                <a:solidFill>
                  <a:srgbClr val="FEFE00"/>
                </a:solidFill>
                <a:latin typeface="Tahoma"/>
                <a:cs typeface="Tahoma"/>
              </a:rPr>
              <a:t>o</a:t>
            </a:r>
            <a:r>
              <a:rPr dirty="0" smtClean="0" sz="4000" spc="4">
                <a:solidFill>
                  <a:srgbClr val="FEFE00"/>
                </a:solidFill>
                <a:latin typeface="Tahoma"/>
                <a:cs typeface="Tahoma"/>
              </a:rPr>
              <a:t>s</a:t>
            </a:r>
            <a:r>
              <a:rPr dirty="0" smtClean="0" sz="4000" spc="-4">
                <a:solidFill>
                  <a:srgbClr val="FEFE00"/>
                </a:solidFill>
                <a:latin typeface="Tahoma"/>
                <a:cs typeface="Tahoma"/>
              </a:rPr>
              <a:t>i</a:t>
            </a:r>
            <a:r>
              <a:rPr dirty="0" smtClean="0" sz="4000" spc="4">
                <a:solidFill>
                  <a:srgbClr val="FEFE00"/>
                </a:solidFill>
                <a:latin typeface="Tahoma"/>
                <a:cs typeface="Tahoma"/>
              </a:rPr>
              <a:t>s)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014474" y="1268848"/>
            <a:ext cx="1010894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dirty="0" smtClean="0" sz="1800" spc="4" b="1">
                <a:solidFill>
                  <a:srgbClr val="FEFFFF"/>
                </a:solidFill>
                <a:latin typeface="Arial"/>
                <a:cs typeface="Arial"/>
              </a:rPr>
              <a:t>I</a:t>
            </a:r>
            <a:r>
              <a:rPr dirty="0" smtClean="0" sz="1800" spc="-4" b="1">
                <a:solidFill>
                  <a:srgbClr val="FEFFFF"/>
                </a:solidFill>
                <a:latin typeface="Arial"/>
                <a:cs typeface="Arial"/>
              </a:rPr>
              <a:t>m</a:t>
            </a:r>
            <a:r>
              <a:rPr dirty="0" smtClean="0" sz="1800" spc="4" b="1">
                <a:solidFill>
                  <a:srgbClr val="FEFFFF"/>
                </a:solidFill>
                <a:latin typeface="Arial"/>
                <a:cs typeface="Arial"/>
              </a:rPr>
              <a:t>p</a:t>
            </a:r>
            <a:r>
              <a:rPr dirty="0" smtClean="0" sz="1800" spc="-4" b="1">
                <a:solidFill>
                  <a:srgbClr val="FEFFFF"/>
                </a:solidFill>
                <a:latin typeface="Arial"/>
                <a:cs typeface="Arial"/>
              </a:rPr>
              <a:t>a</a:t>
            </a:r>
            <a:r>
              <a:rPr dirty="0" smtClean="0" sz="1800" spc="4" b="1">
                <a:solidFill>
                  <a:srgbClr val="FEFFFF"/>
                </a:solidFill>
                <a:latin typeface="Arial"/>
                <a:cs typeface="Arial"/>
              </a:rPr>
              <a:t>i</a:t>
            </a:r>
            <a:r>
              <a:rPr dirty="0" smtClean="0" sz="1800" spc="-4" b="1">
                <a:solidFill>
                  <a:srgbClr val="FEFFFF"/>
                </a:solidFill>
                <a:latin typeface="Arial"/>
                <a:cs typeface="Arial"/>
              </a:rPr>
              <a:t>red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030829" y="1268848"/>
            <a:ext cx="800125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dirty="0" smtClean="0" sz="1800" spc="-4" b="1">
                <a:solidFill>
                  <a:srgbClr val="FEFFFF"/>
                </a:solidFill>
                <a:latin typeface="Arial"/>
                <a:cs typeface="Arial"/>
              </a:rPr>
              <a:t>R</a:t>
            </a:r>
            <a:r>
              <a:rPr dirty="0" smtClean="0" sz="1800" spc="-50" b="1">
                <a:solidFill>
                  <a:srgbClr val="FEFFFF"/>
                </a:solidFill>
                <a:latin typeface="Arial"/>
                <a:cs typeface="Arial"/>
              </a:rPr>
              <a:t>A</a:t>
            </a:r>
            <a:r>
              <a:rPr dirty="0" smtClean="0" sz="1800" spc="-4" b="1">
                <a:solidFill>
                  <a:srgbClr val="FEFFFF"/>
                </a:solidFill>
                <a:latin typeface="Arial"/>
                <a:cs typeface="Arial"/>
              </a:rPr>
              <a:t>D51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842816" y="1268848"/>
            <a:ext cx="465226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dirty="0" smtClean="0" sz="1800" spc="0" b="1">
                <a:solidFill>
                  <a:srgbClr val="FEFFFF"/>
                </a:solidFill>
                <a:latin typeface="Arial"/>
                <a:cs typeface="Arial"/>
              </a:rPr>
              <a:t>f</a:t>
            </a:r>
            <a:r>
              <a:rPr dirty="0" smtClean="0" sz="1800" spc="4" b="1">
                <a:solidFill>
                  <a:srgbClr val="FEFFFF"/>
                </a:solidFill>
                <a:latin typeface="Arial"/>
                <a:cs typeface="Arial"/>
              </a:rPr>
              <a:t>o</a:t>
            </a:r>
            <a:r>
              <a:rPr dirty="0" smtClean="0" sz="1800" spc="-4" b="1">
                <a:solidFill>
                  <a:srgbClr val="FEFFFF"/>
                </a:solidFill>
                <a:latin typeface="Arial"/>
                <a:cs typeface="Arial"/>
              </a:rPr>
              <a:t>ci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23687" y="1268848"/>
            <a:ext cx="844930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dirty="0" smtClean="0" sz="1800" spc="-4" b="1">
                <a:solidFill>
                  <a:srgbClr val="FEFFFF"/>
                </a:solidFill>
                <a:latin typeface="Arial"/>
                <a:cs typeface="Arial"/>
              </a:rPr>
              <a:t>N</a:t>
            </a:r>
            <a:r>
              <a:rPr dirty="0" smtClean="0" sz="1800" spc="4" b="1">
                <a:solidFill>
                  <a:srgbClr val="FEFFFF"/>
                </a:solidFill>
                <a:latin typeface="Arial"/>
                <a:cs typeface="Arial"/>
              </a:rPr>
              <a:t>o</a:t>
            </a:r>
            <a:r>
              <a:rPr dirty="0" smtClean="0" sz="1800" spc="-4" b="1">
                <a:solidFill>
                  <a:srgbClr val="FEFFFF"/>
                </a:solidFill>
                <a:latin typeface="Arial"/>
                <a:cs typeface="Arial"/>
              </a:rPr>
              <a:t>r</a:t>
            </a:r>
            <a:r>
              <a:rPr dirty="0" smtClean="0" sz="1800" spc="-4" b="1">
                <a:solidFill>
                  <a:srgbClr val="FEFFFF"/>
                </a:solidFill>
                <a:latin typeface="Arial"/>
                <a:cs typeface="Arial"/>
              </a:rPr>
              <a:t>mal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74079" y="1268848"/>
            <a:ext cx="801725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dirty="0" smtClean="0" sz="1800" spc="-4" b="1">
                <a:solidFill>
                  <a:srgbClr val="FEFFFF"/>
                </a:solidFill>
                <a:latin typeface="Arial"/>
                <a:cs typeface="Arial"/>
              </a:rPr>
              <a:t>R</a:t>
            </a:r>
            <a:r>
              <a:rPr dirty="0" smtClean="0" sz="1800" spc="-50" b="1">
                <a:solidFill>
                  <a:srgbClr val="FEFFFF"/>
                </a:solidFill>
                <a:latin typeface="Arial"/>
                <a:cs typeface="Arial"/>
              </a:rPr>
              <a:t>A</a:t>
            </a:r>
            <a:r>
              <a:rPr dirty="0" smtClean="0" sz="1800" spc="9" b="1">
                <a:solidFill>
                  <a:srgbClr val="FEFFFF"/>
                </a:solidFill>
                <a:latin typeface="Arial"/>
                <a:cs typeface="Arial"/>
              </a:rPr>
              <a:t>D</a:t>
            </a:r>
            <a:r>
              <a:rPr dirty="0" smtClean="0" sz="1800" spc="-4" b="1">
                <a:solidFill>
                  <a:srgbClr val="FEFFFF"/>
                </a:solidFill>
                <a:latin typeface="Arial"/>
                <a:cs typeface="Arial"/>
              </a:rPr>
              <a:t>51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987666" y="1268848"/>
            <a:ext cx="465226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dirty="0" smtClean="0" sz="1800" spc="0" b="1">
                <a:solidFill>
                  <a:srgbClr val="FEFFFF"/>
                </a:solidFill>
                <a:latin typeface="Arial"/>
                <a:cs typeface="Arial"/>
              </a:rPr>
              <a:t>f</a:t>
            </a:r>
            <a:r>
              <a:rPr dirty="0" smtClean="0" sz="1800" spc="4" b="1">
                <a:solidFill>
                  <a:srgbClr val="FEFFFF"/>
                </a:solidFill>
                <a:latin typeface="Arial"/>
                <a:cs typeface="Arial"/>
              </a:rPr>
              <a:t>o</a:t>
            </a:r>
            <a:r>
              <a:rPr dirty="0" smtClean="0" sz="1800" spc="-4" b="1">
                <a:solidFill>
                  <a:srgbClr val="FEFFFF"/>
                </a:solidFill>
                <a:latin typeface="Arial"/>
                <a:cs typeface="Arial"/>
              </a:rPr>
              <a:t>ci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45109" y="2245199"/>
            <a:ext cx="1128505" cy="80264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2044" marR="3311">
              <a:lnSpc>
                <a:spcPts val="1939"/>
              </a:lnSpc>
              <a:spcBef>
                <a:spcPts val="97"/>
              </a:spcBef>
            </a:pPr>
            <a:r>
              <a:rPr dirty="0" smtClean="0" sz="1800" spc="-4" b="1">
                <a:solidFill>
                  <a:srgbClr val="FEFFFF"/>
                </a:solidFill>
                <a:latin typeface="Arial"/>
                <a:cs typeface="Arial"/>
              </a:rPr>
              <a:t>9</a:t>
            </a:r>
            <a:r>
              <a:rPr dirty="0" smtClean="0" sz="1800" spc="0" b="1">
                <a:solidFill>
                  <a:srgbClr val="FEFFFF"/>
                </a:solidFill>
                <a:latin typeface="Arial"/>
                <a:cs typeface="Arial"/>
              </a:rPr>
              <a:t>6</a:t>
            </a:r>
            <a:r>
              <a:rPr dirty="0" smtClean="0" sz="1800" spc="0" b="1">
                <a:solidFill>
                  <a:srgbClr val="FEFFFF"/>
                </a:solidFill>
                <a:latin typeface="Arial"/>
                <a:cs typeface="Arial"/>
              </a:rPr>
              <a:t> </a:t>
            </a:r>
            <a:r>
              <a:rPr dirty="0" smtClean="0" sz="1800" spc="4" b="1">
                <a:solidFill>
                  <a:srgbClr val="FEFFFF"/>
                </a:solidFill>
                <a:latin typeface="Arial"/>
                <a:cs typeface="Arial"/>
              </a:rPr>
              <a:t>h</a:t>
            </a:r>
            <a:r>
              <a:rPr dirty="0" smtClean="0" sz="1800" spc="4" b="1">
                <a:solidFill>
                  <a:srgbClr val="FEFFFF"/>
                </a:solidFill>
                <a:latin typeface="Arial"/>
                <a:cs typeface="Arial"/>
              </a:rPr>
              <a:t>o</a:t>
            </a:r>
            <a:r>
              <a:rPr dirty="0" smtClean="0" sz="1800" spc="4" b="1">
                <a:solidFill>
                  <a:srgbClr val="FEFFFF"/>
                </a:solidFill>
                <a:latin typeface="Arial"/>
                <a:cs typeface="Arial"/>
              </a:rPr>
              <a:t>u</a:t>
            </a:r>
            <a:r>
              <a:rPr dirty="0" smtClean="0" sz="1800" spc="0" b="1">
                <a:solidFill>
                  <a:srgbClr val="FEFFFF"/>
                </a:solidFill>
                <a:latin typeface="Arial"/>
                <a:cs typeface="Arial"/>
              </a:rPr>
              <a:t>r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</a:pPr>
            <a:r>
              <a:rPr dirty="0" smtClean="0" sz="1800" spc="-4" b="1">
                <a:solidFill>
                  <a:srgbClr val="FEFFFF"/>
                </a:solidFill>
                <a:latin typeface="Arial"/>
                <a:cs typeface="Arial"/>
              </a:rPr>
              <a:t>U</a:t>
            </a:r>
            <a:r>
              <a:rPr dirty="0" smtClean="0" sz="1800" spc="4" b="1">
                <a:solidFill>
                  <a:srgbClr val="FEFFFF"/>
                </a:solidFill>
                <a:latin typeface="Arial"/>
                <a:cs typeface="Arial"/>
              </a:rPr>
              <a:t>n</a:t>
            </a:r>
            <a:r>
              <a:rPr dirty="0" smtClean="0" sz="1800" spc="0" b="1">
                <a:solidFill>
                  <a:srgbClr val="FEFFFF"/>
                </a:solidFill>
                <a:latin typeface="Arial"/>
                <a:cs typeface="Arial"/>
              </a:rPr>
              <a:t>t</a:t>
            </a:r>
            <a:r>
              <a:rPr dirty="0" smtClean="0" sz="1800" spc="-4" b="1">
                <a:solidFill>
                  <a:srgbClr val="FEFFFF"/>
                </a:solidFill>
                <a:latin typeface="Arial"/>
                <a:cs typeface="Arial"/>
              </a:rPr>
              <a:t>rea</a:t>
            </a:r>
            <a:r>
              <a:rPr dirty="0" smtClean="0" sz="1800" spc="0" b="1">
                <a:solidFill>
                  <a:srgbClr val="FEFFFF"/>
                </a:solidFill>
                <a:latin typeface="Arial"/>
                <a:cs typeface="Arial"/>
              </a:rPr>
              <a:t>t</a:t>
            </a:r>
            <a:r>
              <a:rPr dirty="0" smtClean="0" sz="1800" spc="-4" b="1">
                <a:solidFill>
                  <a:srgbClr val="FEFFFF"/>
                </a:solidFill>
                <a:latin typeface="Arial"/>
                <a:cs typeface="Arial"/>
              </a:rPr>
              <a:t>ed</a:t>
            </a:r>
            <a:endParaRPr sz="1800">
              <a:latin typeface="Arial"/>
              <a:cs typeface="Arial"/>
            </a:endParaRPr>
          </a:p>
          <a:p>
            <a:pPr marL="264159" marR="4225">
              <a:lnSpc>
                <a:spcPct val="95825"/>
              </a:lnSpc>
              <a:spcBef>
                <a:spcPts val="90"/>
              </a:spcBef>
            </a:pPr>
            <a:r>
              <a:rPr dirty="0" smtClean="0" sz="1800" spc="-4" b="1">
                <a:solidFill>
                  <a:srgbClr val="FEFFFF"/>
                </a:solidFill>
                <a:latin typeface="Arial"/>
                <a:cs typeface="Arial"/>
              </a:rPr>
              <a:t>C</a:t>
            </a:r>
            <a:r>
              <a:rPr dirty="0" smtClean="0" sz="1800" spc="4" b="1">
                <a:solidFill>
                  <a:srgbClr val="FEFFFF"/>
                </a:solidFill>
                <a:latin typeface="Arial"/>
                <a:cs typeface="Arial"/>
              </a:rPr>
              <a:t>o</a:t>
            </a:r>
            <a:r>
              <a:rPr dirty="0" smtClean="0" sz="1800" spc="4" b="1">
                <a:solidFill>
                  <a:srgbClr val="FEFFFF"/>
                </a:solidFill>
                <a:latin typeface="Arial"/>
                <a:cs typeface="Arial"/>
              </a:rPr>
              <a:t>n</a:t>
            </a:r>
            <a:r>
              <a:rPr dirty="0" smtClean="0" sz="1800" spc="0" b="1">
                <a:solidFill>
                  <a:srgbClr val="FEFFFF"/>
                </a:solidFill>
                <a:latin typeface="Arial"/>
                <a:cs typeface="Arial"/>
              </a:rPr>
              <a:t>t</a:t>
            </a:r>
            <a:r>
              <a:rPr dirty="0" smtClean="0" sz="1800" spc="-4" b="1">
                <a:solidFill>
                  <a:srgbClr val="FEFFFF"/>
                </a:solidFill>
                <a:latin typeface="Arial"/>
                <a:cs typeface="Arial"/>
              </a:rPr>
              <a:t>r</a:t>
            </a:r>
            <a:r>
              <a:rPr dirty="0" smtClean="0" sz="1800" spc="4" b="1">
                <a:solidFill>
                  <a:srgbClr val="FEFFFF"/>
                </a:solidFill>
                <a:latin typeface="Arial"/>
                <a:cs typeface="Arial"/>
              </a:rPr>
              <a:t>o</a:t>
            </a:r>
            <a:r>
              <a:rPr dirty="0" smtClean="0" sz="1800" spc="0" b="1">
                <a:solidFill>
                  <a:srgbClr val="FEFFFF"/>
                </a:solidFill>
                <a:latin typeface="Arial"/>
                <a:cs typeface="Arial"/>
              </a:rPr>
              <a:t>l</a:t>
            </a:r>
            <a:endParaRPr sz="18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382269" y="5083725"/>
            <a:ext cx="988034" cy="80264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4884">
              <a:lnSpc>
                <a:spcPts val="1939"/>
              </a:lnSpc>
              <a:spcBef>
                <a:spcPts val="97"/>
              </a:spcBef>
            </a:pPr>
            <a:r>
              <a:rPr dirty="0" smtClean="0" sz="1800" spc="-4" b="1">
                <a:solidFill>
                  <a:srgbClr val="FEFFFF"/>
                </a:solidFill>
                <a:latin typeface="Arial"/>
                <a:cs typeface="Arial"/>
              </a:rPr>
              <a:t>9</a:t>
            </a:r>
            <a:r>
              <a:rPr dirty="0" smtClean="0" sz="1800" spc="0" b="1">
                <a:solidFill>
                  <a:srgbClr val="FEFFFF"/>
                </a:solidFill>
                <a:latin typeface="Arial"/>
                <a:cs typeface="Arial"/>
              </a:rPr>
              <a:t>6</a:t>
            </a:r>
            <a:r>
              <a:rPr dirty="0" smtClean="0" sz="1800" spc="0" b="1">
                <a:solidFill>
                  <a:srgbClr val="FEFFFF"/>
                </a:solidFill>
                <a:latin typeface="Arial"/>
                <a:cs typeface="Arial"/>
              </a:rPr>
              <a:t> </a:t>
            </a:r>
            <a:r>
              <a:rPr dirty="0" smtClean="0" sz="1800" spc="4" b="1">
                <a:solidFill>
                  <a:srgbClr val="FEFFFF"/>
                </a:solidFill>
                <a:latin typeface="Arial"/>
                <a:cs typeface="Arial"/>
              </a:rPr>
              <a:t>h</a:t>
            </a:r>
            <a:r>
              <a:rPr dirty="0" smtClean="0" sz="1800" spc="4" b="1">
                <a:solidFill>
                  <a:srgbClr val="FEFFFF"/>
                </a:solidFill>
                <a:latin typeface="Arial"/>
                <a:cs typeface="Arial"/>
              </a:rPr>
              <a:t>o</a:t>
            </a:r>
            <a:r>
              <a:rPr dirty="0" smtClean="0" sz="1800" spc="4" b="1">
                <a:solidFill>
                  <a:srgbClr val="FEFFFF"/>
                </a:solidFill>
                <a:latin typeface="Arial"/>
                <a:cs typeface="Arial"/>
              </a:rPr>
              <a:t>u</a:t>
            </a:r>
            <a:r>
              <a:rPr dirty="0" smtClean="0" sz="1800" spc="0" b="1">
                <a:solidFill>
                  <a:srgbClr val="FEFFFF"/>
                </a:solidFill>
                <a:latin typeface="Arial"/>
                <a:cs typeface="Arial"/>
              </a:rPr>
              <a:t>r</a:t>
            </a:r>
            <a:endParaRPr sz="1800">
              <a:latin typeface="Arial"/>
              <a:cs typeface="Arial"/>
            </a:endParaRPr>
          </a:p>
          <a:p>
            <a:pPr marL="12700" marR="8017" indent="289636">
              <a:lnSpc>
                <a:spcPct val="100041"/>
              </a:lnSpc>
            </a:pPr>
            <a:r>
              <a:rPr dirty="0" smtClean="0" sz="1800" spc="-4" b="1">
                <a:solidFill>
                  <a:srgbClr val="FEFFFF"/>
                </a:solidFill>
                <a:latin typeface="Arial"/>
                <a:cs typeface="Arial"/>
              </a:rPr>
              <a:t>1</a:t>
            </a:r>
            <a:r>
              <a:rPr dirty="0" smtClean="0" sz="1800" spc="0" b="1">
                <a:solidFill>
                  <a:srgbClr val="FEFFFF"/>
                </a:solidFill>
                <a:latin typeface="Arial"/>
                <a:cs typeface="Arial"/>
              </a:rPr>
              <a:t>0</a:t>
            </a:r>
            <a:r>
              <a:rPr dirty="0" smtClean="0" sz="1800" spc="0" b="1">
                <a:solidFill>
                  <a:srgbClr val="FEFFFF"/>
                </a:solidFill>
                <a:latin typeface="Arial"/>
                <a:cs typeface="Arial"/>
              </a:rPr>
              <a:t> </a:t>
            </a:r>
            <a:r>
              <a:rPr dirty="0" smtClean="0" sz="1800" spc="-4" b="1">
                <a:solidFill>
                  <a:srgbClr val="FEFFFF"/>
                </a:solidFill>
                <a:latin typeface="Arial"/>
                <a:cs typeface="Arial"/>
              </a:rPr>
              <a:t>µM</a:t>
            </a:r>
            <a:r>
              <a:rPr dirty="0" smtClean="0" sz="1800" spc="-4" b="1">
                <a:solidFill>
                  <a:srgbClr val="FEFFFF"/>
                </a:solidFill>
                <a:latin typeface="Arial"/>
                <a:cs typeface="Arial"/>
              </a:rPr>
              <a:t> </a:t>
            </a:r>
            <a:r>
              <a:rPr dirty="0" smtClean="0" sz="1800" spc="4" b="1">
                <a:solidFill>
                  <a:srgbClr val="FEFFFF"/>
                </a:solidFill>
                <a:latin typeface="Arial"/>
                <a:cs typeface="Arial"/>
              </a:rPr>
              <a:t>Ol</a:t>
            </a:r>
            <a:r>
              <a:rPr dirty="0" smtClean="0" sz="1800" spc="-4" b="1">
                <a:solidFill>
                  <a:srgbClr val="FEFFFF"/>
                </a:solidFill>
                <a:latin typeface="Arial"/>
                <a:cs typeface="Arial"/>
              </a:rPr>
              <a:t>a</a:t>
            </a:r>
            <a:r>
              <a:rPr dirty="0" smtClean="0" sz="1800" spc="4" b="1">
                <a:solidFill>
                  <a:srgbClr val="FEFFFF"/>
                </a:solidFill>
                <a:latin typeface="Arial"/>
                <a:cs typeface="Arial"/>
              </a:rPr>
              <a:t>p</a:t>
            </a:r>
            <a:r>
              <a:rPr dirty="0" smtClean="0" sz="1800" spc="-4" b="1">
                <a:solidFill>
                  <a:srgbClr val="FEFFFF"/>
                </a:solidFill>
                <a:latin typeface="Arial"/>
                <a:cs typeface="Arial"/>
              </a:rPr>
              <a:t>a</a:t>
            </a:r>
            <a:r>
              <a:rPr dirty="0" smtClean="0" sz="1800" spc="-4" b="1">
                <a:solidFill>
                  <a:srgbClr val="FEFFFF"/>
                </a:solidFill>
                <a:latin typeface="Arial"/>
                <a:cs typeface="Arial"/>
              </a:rPr>
              <a:t>r</a:t>
            </a:r>
            <a:r>
              <a:rPr dirty="0" smtClean="0" sz="1800" spc="4" b="1">
                <a:solidFill>
                  <a:srgbClr val="FEFFFF"/>
                </a:solidFill>
                <a:latin typeface="Arial"/>
                <a:cs typeface="Arial"/>
              </a:rPr>
              <a:t>ib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object 50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6" name="object 46"/>
          <p:cNvSpPr/>
          <p:nvPr/>
        </p:nvSpPr>
        <p:spPr>
          <a:xfrm>
            <a:off x="3879873" y="4209624"/>
            <a:ext cx="708509" cy="1116553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7" name="object 47"/>
          <p:cNvSpPr/>
          <p:nvPr/>
        </p:nvSpPr>
        <p:spPr>
          <a:xfrm>
            <a:off x="3981450" y="4654550"/>
            <a:ext cx="0" cy="222542"/>
          </a:xfrm>
          <a:custGeom>
            <a:avLst/>
            <a:gdLst/>
            <a:ahLst/>
            <a:cxnLst/>
            <a:rect l="l" t="t" r="r" b="b"/>
            <a:pathLst>
              <a:path w="0" h="222542">
                <a:moveTo>
                  <a:pt x="0" y="0"/>
                </a:moveTo>
                <a:lnTo>
                  <a:pt x="0" y="222542"/>
                </a:lnTo>
              </a:path>
            </a:pathLst>
          </a:custGeom>
          <a:ln w="28575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8" name="object 48"/>
          <p:cNvSpPr/>
          <p:nvPr/>
        </p:nvSpPr>
        <p:spPr>
          <a:xfrm>
            <a:off x="3931450" y="4791363"/>
            <a:ext cx="100012" cy="85725"/>
          </a:xfrm>
          <a:custGeom>
            <a:avLst/>
            <a:gdLst/>
            <a:ahLst/>
            <a:cxnLst/>
            <a:rect l="l" t="t" r="r" b="b"/>
            <a:pathLst>
              <a:path w="100012" h="85725">
                <a:moveTo>
                  <a:pt x="100012" y="0"/>
                </a:moveTo>
                <a:lnTo>
                  <a:pt x="49999" y="85725"/>
                </a:lnTo>
                <a:lnTo>
                  <a:pt x="0" y="0"/>
                </a:lnTo>
              </a:path>
            </a:pathLst>
          </a:custGeom>
          <a:ln w="28575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9" name="object 49"/>
          <p:cNvSpPr/>
          <p:nvPr/>
        </p:nvSpPr>
        <p:spPr>
          <a:xfrm>
            <a:off x="3879874" y="3140105"/>
            <a:ext cx="705126" cy="1113156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4" name="object 44"/>
          <p:cNvSpPr/>
          <p:nvPr/>
        </p:nvSpPr>
        <p:spPr>
          <a:xfrm>
            <a:off x="4719435" y="4175819"/>
            <a:ext cx="726510" cy="113261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5" name="object 45"/>
          <p:cNvSpPr/>
          <p:nvPr/>
        </p:nvSpPr>
        <p:spPr>
          <a:xfrm>
            <a:off x="4719435" y="3120754"/>
            <a:ext cx="719627" cy="111886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9" name="object 39"/>
          <p:cNvSpPr/>
          <p:nvPr/>
        </p:nvSpPr>
        <p:spPr>
          <a:xfrm>
            <a:off x="5533778" y="4175819"/>
            <a:ext cx="680089" cy="112435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0" name="object 40"/>
          <p:cNvSpPr/>
          <p:nvPr/>
        </p:nvSpPr>
        <p:spPr>
          <a:xfrm>
            <a:off x="5649912" y="4657725"/>
            <a:ext cx="0" cy="222542"/>
          </a:xfrm>
          <a:custGeom>
            <a:avLst/>
            <a:gdLst/>
            <a:ahLst/>
            <a:cxnLst/>
            <a:rect l="l" t="t" r="r" b="b"/>
            <a:pathLst>
              <a:path w="0" h="222542">
                <a:moveTo>
                  <a:pt x="0" y="0"/>
                </a:moveTo>
                <a:lnTo>
                  <a:pt x="0" y="222542"/>
                </a:lnTo>
              </a:path>
            </a:pathLst>
          </a:custGeom>
          <a:ln w="28575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1" name="object 41"/>
          <p:cNvSpPr/>
          <p:nvPr/>
        </p:nvSpPr>
        <p:spPr>
          <a:xfrm>
            <a:off x="5599912" y="4794537"/>
            <a:ext cx="100012" cy="85725"/>
          </a:xfrm>
          <a:custGeom>
            <a:avLst/>
            <a:gdLst/>
            <a:ahLst/>
            <a:cxnLst/>
            <a:rect l="l" t="t" r="r" b="b"/>
            <a:pathLst>
              <a:path w="100012" h="85725">
                <a:moveTo>
                  <a:pt x="100012" y="0"/>
                </a:moveTo>
                <a:lnTo>
                  <a:pt x="49999" y="85725"/>
                </a:lnTo>
                <a:lnTo>
                  <a:pt x="0" y="0"/>
                </a:lnTo>
              </a:path>
            </a:pathLst>
          </a:custGeom>
          <a:ln w="28575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2" name="object 42"/>
          <p:cNvSpPr/>
          <p:nvPr/>
        </p:nvSpPr>
        <p:spPr>
          <a:xfrm>
            <a:off x="5507228" y="3123155"/>
            <a:ext cx="700103" cy="108784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3" name="object 43"/>
          <p:cNvSpPr/>
          <p:nvPr/>
        </p:nvSpPr>
        <p:spPr>
          <a:xfrm>
            <a:off x="5505450" y="3122612"/>
            <a:ext cx="0" cy="1087437"/>
          </a:xfrm>
          <a:custGeom>
            <a:avLst/>
            <a:gdLst/>
            <a:ahLst/>
            <a:cxnLst/>
            <a:rect l="l" t="t" r="r" b="b"/>
            <a:pathLst>
              <a:path w="0" h="1087437">
                <a:moveTo>
                  <a:pt x="0" y="0"/>
                </a:moveTo>
                <a:lnTo>
                  <a:pt x="0" y="1087437"/>
                </a:lnTo>
              </a:path>
            </a:pathLst>
          </a:custGeom>
          <a:ln w="55244">
            <a:solidFill>
              <a:srgbClr val="FE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7" name="object 37"/>
          <p:cNvSpPr/>
          <p:nvPr/>
        </p:nvSpPr>
        <p:spPr>
          <a:xfrm>
            <a:off x="6301469" y="3151359"/>
            <a:ext cx="711958" cy="107477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8" name="object 38"/>
          <p:cNvSpPr/>
          <p:nvPr/>
        </p:nvSpPr>
        <p:spPr>
          <a:xfrm>
            <a:off x="6316460" y="4209623"/>
            <a:ext cx="698148" cy="110932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6" name="object 36"/>
          <p:cNvSpPr/>
          <p:nvPr/>
        </p:nvSpPr>
        <p:spPr>
          <a:xfrm>
            <a:off x="2880145" y="3143867"/>
            <a:ext cx="860616" cy="21634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0" name="object 30"/>
          <p:cNvSpPr/>
          <p:nvPr/>
        </p:nvSpPr>
        <p:spPr>
          <a:xfrm>
            <a:off x="1331912" y="2349500"/>
            <a:ext cx="2079625" cy="0"/>
          </a:xfrm>
          <a:custGeom>
            <a:avLst/>
            <a:gdLst/>
            <a:ahLst/>
            <a:cxnLst/>
            <a:rect l="l" t="t" r="r" b="b"/>
            <a:pathLst>
              <a:path w="2079625" h="0">
                <a:moveTo>
                  <a:pt x="0" y="0"/>
                </a:moveTo>
                <a:lnTo>
                  <a:pt x="2079625" y="0"/>
                </a:lnTo>
              </a:path>
            </a:pathLst>
          </a:custGeom>
          <a:ln w="19050">
            <a:solidFill>
              <a:srgbClr val="FE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1" name="object 31"/>
          <p:cNvSpPr/>
          <p:nvPr/>
        </p:nvSpPr>
        <p:spPr>
          <a:xfrm>
            <a:off x="2268537" y="2205037"/>
            <a:ext cx="0" cy="144462"/>
          </a:xfrm>
          <a:custGeom>
            <a:avLst/>
            <a:gdLst/>
            <a:ahLst/>
            <a:cxnLst/>
            <a:rect l="l" t="t" r="r" b="b"/>
            <a:pathLst>
              <a:path w="0" h="144462">
                <a:moveTo>
                  <a:pt x="0" y="0"/>
                </a:moveTo>
                <a:lnTo>
                  <a:pt x="0" y="144462"/>
                </a:lnTo>
              </a:path>
            </a:pathLst>
          </a:custGeom>
          <a:ln w="12700">
            <a:solidFill>
              <a:srgbClr val="FE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2" name="object 32"/>
          <p:cNvSpPr/>
          <p:nvPr/>
        </p:nvSpPr>
        <p:spPr>
          <a:xfrm>
            <a:off x="1331912" y="2276475"/>
            <a:ext cx="203327" cy="0"/>
          </a:xfrm>
          <a:custGeom>
            <a:avLst/>
            <a:gdLst/>
            <a:ahLst/>
            <a:cxnLst/>
            <a:rect l="l" t="t" r="r" b="b"/>
            <a:pathLst>
              <a:path w="203327" h="0">
                <a:moveTo>
                  <a:pt x="0" y="0"/>
                </a:moveTo>
                <a:lnTo>
                  <a:pt x="203327" y="0"/>
                </a:lnTo>
              </a:path>
            </a:pathLst>
          </a:custGeom>
          <a:ln w="12700">
            <a:solidFill>
              <a:srgbClr val="FE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3" name="object 33"/>
          <p:cNvSpPr/>
          <p:nvPr/>
        </p:nvSpPr>
        <p:spPr>
          <a:xfrm>
            <a:off x="1459042" y="2232021"/>
            <a:ext cx="76200" cy="88900"/>
          </a:xfrm>
          <a:custGeom>
            <a:avLst/>
            <a:gdLst/>
            <a:ahLst/>
            <a:cxnLst/>
            <a:rect l="l" t="t" r="r" b="b"/>
            <a:pathLst>
              <a:path w="76200" h="88900">
                <a:moveTo>
                  <a:pt x="0" y="0"/>
                </a:moveTo>
                <a:lnTo>
                  <a:pt x="76200" y="44450"/>
                </a:lnTo>
                <a:lnTo>
                  <a:pt x="0" y="88900"/>
                </a:lnTo>
              </a:path>
            </a:pathLst>
          </a:custGeom>
          <a:ln w="12700">
            <a:solidFill>
              <a:srgbClr val="FE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4" name="object 34"/>
          <p:cNvSpPr/>
          <p:nvPr/>
        </p:nvSpPr>
        <p:spPr>
          <a:xfrm>
            <a:off x="3216148" y="2276475"/>
            <a:ext cx="203327" cy="0"/>
          </a:xfrm>
          <a:custGeom>
            <a:avLst/>
            <a:gdLst/>
            <a:ahLst/>
            <a:cxnLst/>
            <a:rect l="l" t="t" r="r" b="b"/>
            <a:pathLst>
              <a:path w="203326" h="0">
                <a:moveTo>
                  <a:pt x="203326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FE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5" name="object 35"/>
          <p:cNvSpPr/>
          <p:nvPr/>
        </p:nvSpPr>
        <p:spPr>
          <a:xfrm>
            <a:off x="3216145" y="2232021"/>
            <a:ext cx="76200" cy="88900"/>
          </a:xfrm>
          <a:custGeom>
            <a:avLst/>
            <a:gdLst/>
            <a:ahLst/>
            <a:cxnLst/>
            <a:rect l="l" t="t" r="r" b="b"/>
            <a:pathLst>
              <a:path w="76200" h="88900">
                <a:moveTo>
                  <a:pt x="76200" y="0"/>
                </a:moveTo>
                <a:lnTo>
                  <a:pt x="0" y="44450"/>
                </a:lnTo>
                <a:lnTo>
                  <a:pt x="76200" y="88900"/>
                </a:lnTo>
              </a:path>
            </a:pathLst>
          </a:custGeom>
          <a:ln w="12700">
            <a:solidFill>
              <a:srgbClr val="FE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" name="object 24"/>
          <p:cNvSpPr/>
          <p:nvPr/>
        </p:nvSpPr>
        <p:spPr>
          <a:xfrm>
            <a:off x="5364162" y="2349500"/>
            <a:ext cx="2079625" cy="0"/>
          </a:xfrm>
          <a:custGeom>
            <a:avLst/>
            <a:gdLst/>
            <a:ahLst/>
            <a:cxnLst/>
            <a:rect l="l" t="t" r="r" b="b"/>
            <a:pathLst>
              <a:path w="2079625" h="0">
                <a:moveTo>
                  <a:pt x="0" y="0"/>
                </a:moveTo>
                <a:lnTo>
                  <a:pt x="2079625" y="0"/>
                </a:lnTo>
              </a:path>
            </a:pathLst>
          </a:custGeom>
          <a:ln w="19050">
            <a:solidFill>
              <a:srgbClr val="FE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" name="object 25"/>
          <p:cNvSpPr/>
          <p:nvPr/>
        </p:nvSpPr>
        <p:spPr>
          <a:xfrm>
            <a:off x="6300788" y="2205037"/>
            <a:ext cx="0" cy="144462"/>
          </a:xfrm>
          <a:custGeom>
            <a:avLst/>
            <a:gdLst/>
            <a:ahLst/>
            <a:cxnLst/>
            <a:rect l="l" t="t" r="r" b="b"/>
            <a:pathLst>
              <a:path w="0" h="144462">
                <a:moveTo>
                  <a:pt x="0" y="0"/>
                </a:moveTo>
                <a:lnTo>
                  <a:pt x="0" y="144462"/>
                </a:lnTo>
              </a:path>
            </a:pathLst>
          </a:custGeom>
          <a:ln w="12700">
            <a:solidFill>
              <a:srgbClr val="FE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" name="object 26"/>
          <p:cNvSpPr/>
          <p:nvPr/>
        </p:nvSpPr>
        <p:spPr>
          <a:xfrm>
            <a:off x="5364162" y="2276475"/>
            <a:ext cx="203327" cy="0"/>
          </a:xfrm>
          <a:custGeom>
            <a:avLst/>
            <a:gdLst/>
            <a:ahLst/>
            <a:cxnLst/>
            <a:rect l="l" t="t" r="r" b="b"/>
            <a:pathLst>
              <a:path w="203326" h="0">
                <a:moveTo>
                  <a:pt x="0" y="0"/>
                </a:moveTo>
                <a:lnTo>
                  <a:pt x="203327" y="0"/>
                </a:lnTo>
              </a:path>
            </a:pathLst>
          </a:custGeom>
          <a:ln w="12700">
            <a:solidFill>
              <a:srgbClr val="FE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" name="object 27"/>
          <p:cNvSpPr/>
          <p:nvPr/>
        </p:nvSpPr>
        <p:spPr>
          <a:xfrm>
            <a:off x="5491292" y="2232021"/>
            <a:ext cx="76200" cy="88900"/>
          </a:xfrm>
          <a:custGeom>
            <a:avLst/>
            <a:gdLst/>
            <a:ahLst/>
            <a:cxnLst/>
            <a:rect l="l" t="t" r="r" b="b"/>
            <a:pathLst>
              <a:path w="76200" h="88900">
                <a:moveTo>
                  <a:pt x="0" y="0"/>
                </a:moveTo>
                <a:lnTo>
                  <a:pt x="76200" y="44450"/>
                </a:lnTo>
                <a:lnTo>
                  <a:pt x="0" y="88900"/>
                </a:lnTo>
              </a:path>
            </a:pathLst>
          </a:custGeom>
          <a:ln w="12700">
            <a:solidFill>
              <a:srgbClr val="FE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" name="object 28"/>
          <p:cNvSpPr/>
          <p:nvPr/>
        </p:nvSpPr>
        <p:spPr>
          <a:xfrm>
            <a:off x="7248398" y="2276475"/>
            <a:ext cx="203327" cy="0"/>
          </a:xfrm>
          <a:custGeom>
            <a:avLst/>
            <a:gdLst/>
            <a:ahLst/>
            <a:cxnLst/>
            <a:rect l="l" t="t" r="r" b="b"/>
            <a:pathLst>
              <a:path w="203326" h="0">
                <a:moveTo>
                  <a:pt x="203326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FE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9" name="object 29"/>
          <p:cNvSpPr/>
          <p:nvPr/>
        </p:nvSpPr>
        <p:spPr>
          <a:xfrm>
            <a:off x="7248395" y="2232021"/>
            <a:ext cx="76200" cy="88900"/>
          </a:xfrm>
          <a:custGeom>
            <a:avLst/>
            <a:gdLst/>
            <a:ahLst/>
            <a:cxnLst/>
            <a:rect l="l" t="t" r="r" b="b"/>
            <a:pathLst>
              <a:path w="76200" h="88900">
                <a:moveTo>
                  <a:pt x="76200" y="0"/>
                </a:moveTo>
                <a:lnTo>
                  <a:pt x="0" y="44450"/>
                </a:lnTo>
                <a:lnTo>
                  <a:pt x="76200" y="88900"/>
                </a:lnTo>
              </a:path>
            </a:pathLst>
          </a:custGeom>
          <a:ln w="12700">
            <a:solidFill>
              <a:srgbClr val="FE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" name="object 23"/>
          <p:cNvSpPr txBox="1"/>
          <p:nvPr/>
        </p:nvSpPr>
        <p:spPr>
          <a:xfrm>
            <a:off x="1158398" y="948916"/>
            <a:ext cx="1094685" cy="5328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95"/>
              </a:lnSpc>
              <a:spcBef>
                <a:spcPts val="209"/>
              </a:spcBef>
            </a:pPr>
            <a:r>
              <a:rPr dirty="0" smtClean="0" sz="4000" spc="-4">
                <a:solidFill>
                  <a:srgbClr val="FEFE00"/>
                </a:solidFill>
                <a:latin typeface="Tahoma"/>
                <a:cs typeface="Tahoma"/>
              </a:rPr>
              <a:t>W</a:t>
            </a:r>
            <a:r>
              <a:rPr dirty="0" smtClean="0" sz="4000" spc="0">
                <a:solidFill>
                  <a:srgbClr val="FEFE00"/>
                </a:solidFill>
                <a:latin typeface="Tahoma"/>
                <a:cs typeface="Tahoma"/>
              </a:rPr>
              <a:t>h</a:t>
            </a:r>
            <a:r>
              <a:rPr dirty="0" smtClean="0" sz="4000" spc="0">
                <a:solidFill>
                  <a:srgbClr val="FEFE00"/>
                </a:solidFill>
                <a:latin typeface="Tahoma"/>
                <a:cs typeface="Tahoma"/>
              </a:rPr>
              <a:t>y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309898" y="948916"/>
            <a:ext cx="970857" cy="5328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95"/>
              </a:lnSpc>
              <a:spcBef>
                <a:spcPts val="209"/>
              </a:spcBef>
            </a:pPr>
            <a:r>
              <a:rPr dirty="0" smtClean="0" sz="4000" spc="0">
                <a:solidFill>
                  <a:srgbClr val="FEFE00"/>
                </a:solidFill>
                <a:latin typeface="Tahoma"/>
                <a:cs typeface="Tahoma"/>
              </a:rPr>
              <a:t>w</a:t>
            </a:r>
            <a:r>
              <a:rPr dirty="0" smtClean="0" sz="4000" spc="0">
                <a:solidFill>
                  <a:srgbClr val="FEFE00"/>
                </a:solidFill>
                <a:latin typeface="Tahoma"/>
                <a:cs typeface="Tahoma"/>
              </a:rPr>
              <a:t>a</a:t>
            </a:r>
            <a:r>
              <a:rPr dirty="0" smtClean="0" sz="4000" spc="0">
                <a:solidFill>
                  <a:srgbClr val="FEFE00"/>
                </a:solidFill>
                <a:latin typeface="Tahoma"/>
                <a:cs typeface="Tahoma"/>
              </a:rPr>
              <a:t>s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339599" y="948916"/>
            <a:ext cx="895748" cy="5328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95"/>
              </a:lnSpc>
              <a:spcBef>
                <a:spcPts val="209"/>
              </a:spcBef>
            </a:pPr>
            <a:r>
              <a:rPr dirty="0" smtClean="0" sz="4000" spc="-4">
                <a:solidFill>
                  <a:srgbClr val="FEFE00"/>
                </a:solidFill>
                <a:latin typeface="Tahoma"/>
                <a:cs typeface="Tahoma"/>
              </a:rPr>
              <a:t>t</a:t>
            </a:r>
            <a:r>
              <a:rPr dirty="0" smtClean="0" sz="4000" spc="0">
                <a:solidFill>
                  <a:srgbClr val="FEFE00"/>
                </a:solidFill>
                <a:latin typeface="Tahoma"/>
                <a:cs typeface="Tahoma"/>
              </a:rPr>
              <a:t>h</a:t>
            </a:r>
            <a:r>
              <a:rPr dirty="0" smtClean="0" sz="4000" spc="-4">
                <a:solidFill>
                  <a:srgbClr val="FEFE00"/>
                </a:solidFill>
                <a:latin typeface="Tahoma"/>
                <a:cs typeface="Tahoma"/>
              </a:rPr>
              <a:t>i</a:t>
            </a:r>
            <a:r>
              <a:rPr dirty="0" smtClean="0" sz="4000" spc="0">
                <a:solidFill>
                  <a:srgbClr val="FEFE00"/>
                </a:solidFill>
                <a:latin typeface="Tahoma"/>
                <a:cs typeface="Tahoma"/>
              </a:rPr>
              <a:t>s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292669" y="948916"/>
            <a:ext cx="1440287" cy="5328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95"/>
              </a:lnSpc>
              <a:spcBef>
                <a:spcPts val="209"/>
              </a:spcBef>
            </a:pPr>
            <a:r>
              <a:rPr dirty="0" smtClean="0" sz="4000" spc="-4">
                <a:solidFill>
                  <a:srgbClr val="FEFE00"/>
                </a:solidFill>
                <a:latin typeface="Tahoma"/>
                <a:cs typeface="Tahoma"/>
              </a:rPr>
              <a:t>t</a:t>
            </a:r>
            <a:r>
              <a:rPr dirty="0" smtClean="0" sz="4000" spc="4">
                <a:solidFill>
                  <a:srgbClr val="FEFE00"/>
                </a:solidFill>
                <a:latin typeface="Tahoma"/>
                <a:cs typeface="Tahoma"/>
              </a:rPr>
              <a:t>umor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790785" y="948916"/>
            <a:ext cx="2264962" cy="122037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240"/>
              </a:lnSpc>
              <a:spcBef>
                <a:spcPts val="212"/>
              </a:spcBef>
            </a:pPr>
            <a:r>
              <a:rPr dirty="0" smtClean="0" sz="4000" spc="4">
                <a:solidFill>
                  <a:srgbClr val="FEFE00"/>
                </a:solidFill>
                <a:latin typeface="Tahoma"/>
                <a:cs typeface="Tahoma"/>
              </a:rPr>
              <a:t>s</a:t>
            </a:r>
            <a:r>
              <a:rPr dirty="0" smtClean="0" sz="4000" spc="-4">
                <a:solidFill>
                  <a:srgbClr val="FEFE00"/>
                </a:solidFill>
                <a:latin typeface="Tahoma"/>
                <a:cs typeface="Tahoma"/>
              </a:rPr>
              <a:t>e</a:t>
            </a:r>
            <a:r>
              <a:rPr dirty="0" smtClean="0" sz="4000" spc="0">
                <a:solidFill>
                  <a:srgbClr val="FEFE00"/>
                </a:solidFill>
                <a:latin typeface="Tahoma"/>
                <a:cs typeface="Tahoma"/>
              </a:rPr>
              <a:t>n</a:t>
            </a:r>
            <a:r>
              <a:rPr dirty="0" smtClean="0" sz="4000" spc="4">
                <a:solidFill>
                  <a:srgbClr val="FEFE00"/>
                </a:solidFill>
                <a:latin typeface="Tahoma"/>
                <a:cs typeface="Tahoma"/>
              </a:rPr>
              <a:t>s</a:t>
            </a:r>
            <a:r>
              <a:rPr dirty="0" smtClean="0" sz="4000" spc="-4">
                <a:solidFill>
                  <a:srgbClr val="FEFE00"/>
                </a:solidFill>
                <a:latin typeface="Tahoma"/>
                <a:cs typeface="Tahoma"/>
              </a:rPr>
              <a:t>i</a:t>
            </a:r>
            <a:r>
              <a:rPr dirty="0" smtClean="0" sz="4000" spc="-4">
                <a:solidFill>
                  <a:srgbClr val="FEFE00"/>
                </a:solidFill>
                <a:latin typeface="Tahoma"/>
                <a:cs typeface="Tahoma"/>
              </a:rPr>
              <a:t>t</a:t>
            </a:r>
            <a:r>
              <a:rPr dirty="0" smtClean="0" sz="4000" spc="-4">
                <a:solidFill>
                  <a:srgbClr val="FEFE00"/>
                </a:solidFill>
                <a:latin typeface="Tahoma"/>
                <a:cs typeface="Tahoma"/>
              </a:rPr>
              <a:t>i</a:t>
            </a:r>
            <a:r>
              <a:rPr dirty="0" smtClean="0" sz="4000" spc="0">
                <a:solidFill>
                  <a:srgbClr val="FEFE00"/>
                </a:solidFill>
                <a:latin typeface="Tahoma"/>
                <a:cs typeface="Tahoma"/>
              </a:rPr>
              <a:t>v</a:t>
            </a:r>
            <a:r>
              <a:rPr dirty="0" smtClean="0" sz="4000" spc="-4">
                <a:solidFill>
                  <a:srgbClr val="FEFE00"/>
                </a:solidFill>
                <a:latin typeface="Tahoma"/>
                <a:cs typeface="Tahoma"/>
              </a:rPr>
              <a:t>e</a:t>
            </a:r>
            <a:r>
              <a:rPr dirty="0" smtClean="0" sz="4000" spc="0">
                <a:solidFill>
                  <a:srgbClr val="FEFE00"/>
                </a:solidFill>
                <a:latin typeface="Tahoma"/>
                <a:cs typeface="Tahoma"/>
              </a:rPr>
              <a:t>?</a:t>
            </a:r>
            <a:endParaRPr sz="4000">
              <a:latin typeface="Tahoma"/>
              <a:cs typeface="Tahoma"/>
            </a:endParaRPr>
          </a:p>
          <a:p>
            <a:pPr marL="341091" marR="76123">
              <a:lnSpc>
                <a:spcPct val="100585"/>
              </a:lnSpc>
              <a:spcBef>
                <a:spcPts val="2949"/>
              </a:spcBef>
            </a:pPr>
            <a:r>
              <a:rPr dirty="0" smtClean="0" sz="1800" spc="4">
                <a:solidFill>
                  <a:srgbClr val="FEFFFF"/>
                </a:solidFill>
                <a:latin typeface="Tahoma"/>
                <a:cs typeface="Tahoma"/>
              </a:rPr>
              <a:t>M</a:t>
            </a:r>
            <a:r>
              <a:rPr dirty="0" smtClean="0" sz="1800" spc="0">
                <a:solidFill>
                  <a:srgbClr val="FEFFFF"/>
                </a:solidFill>
                <a:latin typeface="Tahoma"/>
                <a:cs typeface="Tahoma"/>
              </a:rPr>
              <a:t>e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020252" y="1915288"/>
            <a:ext cx="547751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64"/>
              </a:lnSpc>
              <a:spcBef>
                <a:spcPts val="98"/>
              </a:spcBef>
            </a:pPr>
            <a:r>
              <a:rPr dirty="0" smtClean="0" sz="1800" spc="-4">
                <a:solidFill>
                  <a:srgbClr val="FEFFFF"/>
                </a:solidFill>
                <a:latin typeface="Tahoma"/>
                <a:cs typeface="Tahoma"/>
              </a:rPr>
              <a:t>H</a:t>
            </a:r>
            <a:r>
              <a:rPr dirty="0" smtClean="0" sz="1800" spc="4">
                <a:solidFill>
                  <a:srgbClr val="FEFFFF"/>
                </a:solidFill>
                <a:latin typeface="Tahoma"/>
                <a:cs typeface="Tahoma"/>
              </a:rPr>
              <a:t>haI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608811" y="2727829"/>
            <a:ext cx="166615" cy="1275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95825"/>
              </a:lnSpc>
            </a:pPr>
            <a:r>
              <a:rPr dirty="0" smtClean="0" sz="800" spc="4" b="1">
                <a:solidFill>
                  <a:srgbClr val="FEFF98"/>
                </a:solidFill>
                <a:latin typeface="Arial"/>
                <a:cs typeface="Arial"/>
              </a:rPr>
              <a:t>P1</a:t>
            </a:r>
            <a:endParaRPr sz="8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098158" y="2724255"/>
            <a:ext cx="296700" cy="1275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95825"/>
              </a:lnSpc>
            </a:pPr>
            <a:r>
              <a:rPr dirty="0" smtClean="0" sz="800" spc="14" b="1">
                <a:solidFill>
                  <a:srgbClr val="FEFF98"/>
                </a:solidFill>
                <a:latin typeface="Arial"/>
                <a:cs typeface="Arial"/>
              </a:rPr>
              <a:t>M</a:t>
            </a:r>
            <a:r>
              <a:rPr dirty="0" smtClean="0" sz="800" spc="-4" b="1">
                <a:solidFill>
                  <a:srgbClr val="FEFF98"/>
                </a:solidFill>
                <a:latin typeface="Arial"/>
                <a:cs typeface="Arial"/>
              </a:rPr>
              <a:t>028</a:t>
            </a:r>
            <a:endParaRPr sz="8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070758" y="2821462"/>
            <a:ext cx="690512" cy="2494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ct val="95825"/>
              </a:lnSpc>
            </a:pPr>
            <a:r>
              <a:rPr dirty="0" smtClean="0" sz="800" spc="-4" b="1">
                <a:solidFill>
                  <a:srgbClr val="FEFF98"/>
                </a:solidFill>
                <a:latin typeface="Arial"/>
                <a:cs typeface="Arial"/>
              </a:rPr>
              <a:t>C</a:t>
            </a:r>
            <a:r>
              <a:rPr dirty="0" smtClean="0" sz="800" spc="4" b="1">
                <a:solidFill>
                  <a:srgbClr val="FEFF98"/>
                </a:solidFill>
                <a:latin typeface="Arial"/>
                <a:cs typeface="Arial"/>
              </a:rPr>
              <a:t>E</a:t>
            </a:r>
            <a:r>
              <a:rPr dirty="0" smtClean="0" sz="800" spc="4" b="1">
                <a:solidFill>
                  <a:srgbClr val="FEFF98"/>
                </a:solidFill>
                <a:latin typeface="Arial"/>
                <a:cs typeface="Arial"/>
              </a:rPr>
              <a:t>P</a:t>
            </a:r>
            <a:r>
              <a:rPr dirty="0" smtClean="0" sz="800" spc="0" b="1">
                <a:solidFill>
                  <a:srgbClr val="FEFF98"/>
                </a:solidFill>
                <a:latin typeface="Arial"/>
                <a:cs typeface="Arial"/>
              </a:rPr>
              <a:t>H</a:t>
            </a:r>
            <a:r>
              <a:rPr dirty="0" smtClean="0" sz="800" spc="-9" b="1">
                <a:solidFill>
                  <a:srgbClr val="FEFF98"/>
                </a:solidFill>
                <a:latin typeface="Arial"/>
                <a:cs typeface="Arial"/>
              </a:rPr>
              <a:t> </a:t>
            </a:r>
            <a:r>
              <a:rPr dirty="0" smtClean="0" sz="800" spc="-4" b="1">
                <a:solidFill>
                  <a:srgbClr val="FEFF98"/>
                </a:solidFill>
                <a:latin typeface="Arial"/>
                <a:cs typeface="Arial"/>
              </a:rPr>
              <a:t>c</a:t>
            </a:r>
            <a:r>
              <a:rPr dirty="0" smtClean="0" sz="800" spc="0" b="1">
                <a:solidFill>
                  <a:srgbClr val="FEFF98"/>
                </a:solidFill>
                <a:latin typeface="Arial"/>
                <a:cs typeface="Arial"/>
              </a:rPr>
              <a:t>on</a:t>
            </a:r>
            <a:r>
              <a:rPr dirty="0" smtClean="0" sz="800" spc="-4" b="1">
                <a:solidFill>
                  <a:srgbClr val="FEFF98"/>
                </a:solidFill>
                <a:latin typeface="Arial"/>
                <a:cs typeface="Arial"/>
              </a:rPr>
              <a:t>t</a:t>
            </a:r>
            <a:r>
              <a:rPr dirty="0" smtClean="0" sz="800" spc="0" b="1">
                <a:solidFill>
                  <a:srgbClr val="FEFF98"/>
                </a:solidFill>
                <a:latin typeface="Arial"/>
                <a:cs typeface="Arial"/>
              </a:rPr>
              <a:t>rol</a:t>
            </a:r>
            <a:endParaRPr sz="800">
              <a:latin typeface="Arial"/>
              <a:cs typeface="Arial"/>
            </a:endParaRPr>
          </a:p>
          <a:p>
            <a:pPr marL="213303" marR="217164" algn="ctr">
              <a:lnSpc>
                <a:spcPct val="95825"/>
              </a:lnSpc>
              <a:spcBef>
                <a:spcPts val="40"/>
              </a:spcBef>
            </a:pPr>
            <a:r>
              <a:rPr dirty="0" smtClean="0" sz="800" spc="-4" b="1">
                <a:solidFill>
                  <a:srgbClr val="FEFF98"/>
                </a:solidFill>
                <a:latin typeface="Arial"/>
                <a:cs typeface="Arial"/>
              </a:rPr>
              <a:t>DNA</a:t>
            </a:r>
            <a:endParaRPr sz="8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470342" y="2945829"/>
            <a:ext cx="381450" cy="1275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95825"/>
              </a:lnSpc>
            </a:pPr>
            <a:r>
              <a:rPr dirty="0" smtClean="0" sz="800" spc="0" b="1">
                <a:solidFill>
                  <a:srgbClr val="FEFF98"/>
                </a:solidFill>
                <a:latin typeface="Arial"/>
                <a:cs typeface="Arial"/>
              </a:rPr>
              <a:t>nor</a:t>
            </a:r>
            <a:r>
              <a:rPr dirty="0" smtClean="0" sz="800" spc="4" b="1">
                <a:solidFill>
                  <a:srgbClr val="FEFF98"/>
                </a:solidFill>
                <a:latin typeface="Arial"/>
                <a:cs typeface="Arial"/>
              </a:rPr>
              <a:t>m</a:t>
            </a:r>
            <a:r>
              <a:rPr dirty="0" smtClean="0" sz="800" spc="-4" b="1">
                <a:solidFill>
                  <a:srgbClr val="FEFF98"/>
                </a:solidFill>
                <a:latin typeface="Arial"/>
                <a:cs typeface="Arial"/>
              </a:rPr>
              <a:t>a</a:t>
            </a:r>
            <a:r>
              <a:rPr dirty="0" smtClean="0" sz="800" spc="0" b="1">
                <a:solidFill>
                  <a:srgbClr val="FEFF98"/>
                </a:solidFill>
                <a:latin typeface="Arial"/>
                <a:cs typeface="Arial"/>
              </a:rPr>
              <a:t>l</a:t>
            </a:r>
            <a:endParaRPr sz="8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896041" y="2952160"/>
            <a:ext cx="381450" cy="1275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95825"/>
              </a:lnSpc>
            </a:pPr>
            <a:r>
              <a:rPr dirty="0" smtClean="0" sz="800" spc="0" b="1">
                <a:solidFill>
                  <a:srgbClr val="FEFF98"/>
                </a:solidFill>
                <a:latin typeface="Arial"/>
                <a:cs typeface="Arial"/>
              </a:rPr>
              <a:t>nor</a:t>
            </a:r>
            <a:r>
              <a:rPr dirty="0" smtClean="0" sz="800" spc="4" b="1">
                <a:solidFill>
                  <a:srgbClr val="FEFF98"/>
                </a:solidFill>
                <a:latin typeface="Arial"/>
                <a:cs typeface="Arial"/>
              </a:rPr>
              <a:t>m</a:t>
            </a:r>
            <a:r>
              <a:rPr dirty="0" smtClean="0" sz="800" spc="-4" b="1">
                <a:solidFill>
                  <a:srgbClr val="FEFF98"/>
                </a:solidFill>
                <a:latin typeface="Arial"/>
                <a:cs typeface="Arial"/>
              </a:rPr>
              <a:t>a</a:t>
            </a:r>
            <a:r>
              <a:rPr dirty="0" smtClean="0" sz="800" spc="0" b="1">
                <a:solidFill>
                  <a:srgbClr val="FEFF98"/>
                </a:solidFill>
                <a:latin typeface="Arial"/>
                <a:cs typeface="Arial"/>
              </a:rPr>
              <a:t>l</a:t>
            </a:r>
            <a:endParaRPr sz="8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727812" y="2950220"/>
            <a:ext cx="330396" cy="1275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95825"/>
              </a:lnSpc>
            </a:pPr>
            <a:r>
              <a:rPr dirty="0" smtClean="0" sz="800" spc="-4" b="1">
                <a:solidFill>
                  <a:srgbClr val="FEFF98"/>
                </a:solidFill>
                <a:latin typeface="Arial"/>
                <a:cs typeface="Arial"/>
              </a:rPr>
              <a:t>t</a:t>
            </a:r>
            <a:r>
              <a:rPr dirty="0" smtClean="0" sz="800" spc="0" b="1">
                <a:solidFill>
                  <a:srgbClr val="FEFF98"/>
                </a:solidFill>
                <a:latin typeface="Arial"/>
                <a:cs typeface="Arial"/>
              </a:rPr>
              <a:t>u</a:t>
            </a:r>
            <a:r>
              <a:rPr dirty="0" smtClean="0" sz="800" spc="4" b="1">
                <a:solidFill>
                  <a:srgbClr val="FEFF98"/>
                </a:solidFill>
                <a:latin typeface="Arial"/>
                <a:cs typeface="Arial"/>
              </a:rPr>
              <a:t>m</a:t>
            </a:r>
            <a:r>
              <a:rPr dirty="0" smtClean="0" sz="800" spc="0" b="1">
                <a:solidFill>
                  <a:srgbClr val="FEFF98"/>
                </a:solidFill>
                <a:latin typeface="Arial"/>
                <a:cs typeface="Arial"/>
              </a:rPr>
              <a:t>or</a:t>
            </a:r>
            <a:endParaRPr sz="8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090817" y="2956550"/>
            <a:ext cx="330396" cy="1275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95825"/>
              </a:lnSpc>
            </a:pPr>
            <a:r>
              <a:rPr dirty="0" smtClean="0" sz="800" spc="-4" b="1">
                <a:solidFill>
                  <a:srgbClr val="FEFF98"/>
                </a:solidFill>
                <a:latin typeface="Arial"/>
                <a:cs typeface="Arial"/>
              </a:rPr>
              <a:t>t</a:t>
            </a:r>
            <a:r>
              <a:rPr dirty="0" smtClean="0" sz="800" spc="0" b="1">
                <a:solidFill>
                  <a:srgbClr val="FEFF98"/>
                </a:solidFill>
                <a:latin typeface="Arial"/>
                <a:cs typeface="Arial"/>
              </a:rPr>
              <a:t>u</a:t>
            </a:r>
            <a:r>
              <a:rPr dirty="0" smtClean="0" sz="800" spc="4" b="1">
                <a:solidFill>
                  <a:srgbClr val="FEFF98"/>
                </a:solidFill>
                <a:latin typeface="Arial"/>
                <a:cs typeface="Arial"/>
              </a:rPr>
              <a:t>m</a:t>
            </a:r>
            <a:r>
              <a:rPr dirty="0" smtClean="0" sz="800" spc="0" b="1">
                <a:solidFill>
                  <a:srgbClr val="FEFF98"/>
                </a:solidFill>
                <a:latin typeface="Arial"/>
                <a:cs typeface="Arial"/>
              </a:rPr>
              <a:t>or</a:t>
            </a:r>
            <a:endParaRPr sz="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147398" y="3619022"/>
            <a:ext cx="523584" cy="37134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937" marR="3937" indent="-1021" algn="ctr">
              <a:lnSpc>
                <a:spcPct val="100041"/>
              </a:lnSpc>
            </a:pPr>
            <a:r>
              <a:rPr dirty="0" smtClean="0" sz="800" spc="19" b="1">
                <a:solidFill>
                  <a:srgbClr val="FEFF98"/>
                </a:solidFill>
                <a:latin typeface="Arial"/>
                <a:cs typeface="Arial"/>
              </a:rPr>
              <a:t>W</a:t>
            </a:r>
            <a:r>
              <a:rPr dirty="0" smtClean="0" sz="800" spc="4" b="1">
                <a:solidFill>
                  <a:srgbClr val="FEFF98"/>
                </a:solidFill>
                <a:latin typeface="Arial"/>
                <a:cs typeface="Arial"/>
              </a:rPr>
              <a:t>i</a:t>
            </a:r>
            <a:r>
              <a:rPr dirty="0" smtClean="0" sz="800" spc="-4" b="1">
                <a:solidFill>
                  <a:srgbClr val="FEFF98"/>
                </a:solidFill>
                <a:latin typeface="Arial"/>
                <a:cs typeface="Arial"/>
              </a:rPr>
              <a:t>t</a:t>
            </a:r>
            <a:r>
              <a:rPr dirty="0" smtClean="0" sz="800" spc="0" b="1">
                <a:solidFill>
                  <a:srgbClr val="FEFF98"/>
                </a:solidFill>
                <a:latin typeface="Arial"/>
                <a:cs typeface="Arial"/>
              </a:rPr>
              <a:t>h</a:t>
            </a:r>
            <a:r>
              <a:rPr dirty="0" smtClean="0" sz="800" spc="-9" b="1">
                <a:solidFill>
                  <a:srgbClr val="FEFF98"/>
                </a:solidFill>
                <a:latin typeface="Arial"/>
                <a:cs typeface="Arial"/>
              </a:rPr>
              <a:t>o</a:t>
            </a:r>
            <a:r>
              <a:rPr dirty="0" smtClean="0" sz="800" spc="0" b="1">
                <a:solidFill>
                  <a:srgbClr val="FEFF98"/>
                </a:solidFill>
                <a:latin typeface="Arial"/>
                <a:cs typeface="Arial"/>
              </a:rPr>
              <a:t>ut</a:t>
            </a:r>
            <a:r>
              <a:rPr dirty="0" smtClean="0" sz="800" spc="0" b="1">
                <a:solidFill>
                  <a:srgbClr val="FEFF98"/>
                </a:solidFill>
                <a:latin typeface="Arial"/>
                <a:cs typeface="Arial"/>
              </a:rPr>
              <a:t> </a:t>
            </a:r>
            <a:r>
              <a:rPr dirty="0" smtClean="0" sz="800" spc="0" b="1">
                <a:solidFill>
                  <a:srgbClr val="FEFF98"/>
                </a:solidFill>
                <a:latin typeface="Arial"/>
                <a:cs typeface="Arial"/>
              </a:rPr>
              <a:t>r</a:t>
            </a:r>
            <a:r>
              <a:rPr dirty="0" smtClean="0" sz="800" spc="-4" b="1">
                <a:solidFill>
                  <a:srgbClr val="FEFF98"/>
                </a:solidFill>
                <a:latin typeface="Arial"/>
                <a:cs typeface="Arial"/>
              </a:rPr>
              <a:t>est</a:t>
            </a:r>
            <a:r>
              <a:rPr dirty="0" smtClean="0" sz="800" spc="0" b="1">
                <a:solidFill>
                  <a:srgbClr val="FEFF98"/>
                </a:solidFill>
                <a:latin typeface="Arial"/>
                <a:cs typeface="Arial"/>
              </a:rPr>
              <a:t>r</a:t>
            </a:r>
            <a:r>
              <a:rPr dirty="0" smtClean="0" sz="800" spc="4" b="1">
                <a:solidFill>
                  <a:srgbClr val="FEFF98"/>
                </a:solidFill>
                <a:latin typeface="Arial"/>
                <a:cs typeface="Arial"/>
              </a:rPr>
              <a:t>i</a:t>
            </a:r>
            <a:r>
              <a:rPr dirty="0" smtClean="0" sz="800" spc="-4" b="1">
                <a:solidFill>
                  <a:srgbClr val="FEFF98"/>
                </a:solidFill>
                <a:latin typeface="Arial"/>
                <a:cs typeface="Arial"/>
              </a:rPr>
              <a:t>ct</a:t>
            </a:r>
            <a:r>
              <a:rPr dirty="0" smtClean="0" sz="800" spc="4" b="1">
                <a:solidFill>
                  <a:srgbClr val="FEFF98"/>
                </a:solidFill>
                <a:latin typeface="Arial"/>
                <a:cs typeface="Arial"/>
              </a:rPr>
              <a:t>i</a:t>
            </a:r>
            <a:r>
              <a:rPr dirty="0" smtClean="0" sz="800" spc="0" b="1">
                <a:solidFill>
                  <a:srgbClr val="FEFF98"/>
                </a:solidFill>
                <a:latin typeface="Arial"/>
                <a:cs typeface="Arial"/>
              </a:rPr>
              <a:t>on</a:t>
            </a:r>
            <a:r>
              <a:rPr dirty="0" smtClean="0" sz="800" spc="0" b="1">
                <a:solidFill>
                  <a:srgbClr val="FEFF98"/>
                </a:solidFill>
                <a:latin typeface="Arial"/>
                <a:cs typeface="Arial"/>
              </a:rPr>
              <a:t> </a:t>
            </a:r>
            <a:r>
              <a:rPr dirty="0" smtClean="0" sz="800" spc="-4" b="1">
                <a:solidFill>
                  <a:srgbClr val="FEFF98"/>
                </a:solidFill>
                <a:latin typeface="Arial"/>
                <a:cs typeface="Arial"/>
              </a:rPr>
              <a:t>e</a:t>
            </a:r>
            <a:r>
              <a:rPr dirty="0" smtClean="0" sz="800" spc="0" b="1">
                <a:solidFill>
                  <a:srgbClr val="FEFF98"/>
                </a:solidFill>
                <a:latin typeface="Arial"/>
                <a:cs typeface="Arial"/>
              </a:rPr>
              <a:t>n</a:t>
            </a:r>
            <a:r>
              <a:rPr dirty="0" smtClean="0" sz="800" spc="4" b="1">
                <a:solidFill>
                  <a:srgbClr val="FEFF98"/>
                </a:solidFill>
                <a:latin typeface="Arial"/>
                <a:cs typeface="Arial"/>
              </a:rPr>
              <a:t>z</a:t>
            </a:r>
            <a:r>
              <a:rPr dirty="0" smtClean="0" sz="800" spc="-39" b="1">
                <a:solidFill>
                  <a:srgbClr val="FEFF98"/>
                </a:solidFill>
                <a:latin typeface="Arial"/>
                <a:cs typeface="Arial"/>
              </a:rPr>
              <a:t>y</a:t>
            </a:r>
            <a:r>
              <a:rPr dirty="0" smtClean="0" sz="800" spc="4" b="1">
                <a:solidFill>
                  <a:srgbClr val="FEFF98"/>
                </a:solidFill>
                <a:latin typeface="Arial"/>
                <a:cs typeface="Arial"/>
              </a:rPr>
              <a:t>m</a:t>
            </a:r>
            <a:r>
              <a:rPr dirty="0" smtClean="0" sz="800" spc="0" b="1">
                <a:solidFill>
                  <a:srgbClr val="FEFF98"/>
                </a:solidFill>
                <a:latin typeface="Arial"/>
                <a:cs typeface="Arial"/>
              </a:rPr>
              <a:t>e</a:t>
            </a:r>
            <a:endParaRPr sz="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143927" y="4699018"/>
            <a:ext cx="523584" cy="37134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937" marR="3937" indent="-612" algn="ctr">
              <a:lnSpc>
                <a:spcPct val="100041"/>
              </a:lnSpc>
            </a:pPr>
            <a:r>
              <a:rPr dirty="0" smtClean="0" sz="800" spc="19" b="1">
                <a:solidFill>
                  <a:srgbClr val="FEFF98"/>
                </a:solidFill>
                <a:latin typeface="Arial"/>
                <a:cs typeface="Arial"/>
              </a:rPr>
              <a:t>W</a:t>
            </a:r>
            <a:r>
              <a:rPr dirty="0" smtClean="0" sz="800" spc="4" b="1">
                <a:solidFill>
                  <a:srgbClr val="FEFF98"/>
                </a:solidFill>
                <a:latin typeface="Arial"/>
                <a:cs typeface="Arial"/>
              </a:rPr>
              <a:t>i</a:t>
            </a:r>
            <a:r>
              <a:rPr dirty="0" smtClean="0" sz="800" spc="-4" b="1">
                <a:solidFill>
                  <a:srgbClr val="FEFF98"/>
                </a:solidFill>
                <a:latin typeface="Arial"/>
                <a:cs typeface="Arial"/>
              </a:rPr>
              <a:t>th</a:t>
            </a:r>
            <a:r>
              <a:rPr dirty="0" smtClean="0" sz="800" spc="-4" b="1">
                <a:solidFill>
                  <a:srgbClr val="FEFF98"/>
                </a:solidFill>
                <a:latin typeface="Arial"/>
                <a:cs typeface="Arial"/>
              </a:rPr>
              <a:t> </a:t>
            </a:r>
            <a:r>
              <a:rPr dirty="0" smtClean="0" sz="800" spc="0" b="1">
                <a:solidFill>
                  <a:srgbClr val="FEFF98"/>
                </a:solidFill>
                <a:latin typeface="Arial"/>
                <a:cs typeface="Arial"/>
              </a:rPr>
              <a:t>r</a:t>
            </a:r>
            <a:r>
              <a:rPr dirty="0" smtClean="0" sz="800" spc="-4" b="1">
                <a:solidFill>
                  <a:srgbClr val="FEFF98"/>
                </a:solidFill>
                <a:latin typeface="Arial"/>
                <a:cs typeface="Arial"/>
              </a:rPr>
              <a:t>est</a:t>
            </a:r>
            <a:r>
              <a:rPr dirty="0" smtClean="0" sz="800" spc="0" b="1">
                <a:solidFill>
                  <a:srgbClr val="FEFF98"/>
                </a:solidFill>
                <a:latin typeface="Arial"/>
                <a:cs typeface="Arial"/>
              </a:rPr>
              <a:t>r</a:t>
            </a:r>
            <a:r>
              <a:rPr dirty="0" smtClean="0" sz="800" spc="4" b="1">
                <a:solidFill>
                  <a:srgbClr val="FEFF98"/>
                </a:solidFill>
                <a:latin typeface="Arial"/>
                <a:cs typeface="Arial"/>
              </a:rPr>
              <a:t>i</a:t>
            </a:r>
            <a:r>
              <a:rPr dirty="0" smtClean="0" sz="800" spc="-4" b="1">
                <a:solidFill>
                  <a:srgbClr val="FEFF98"/>
                </a:solidFill>
                <a:latin typeface="Arial"/>
                <a:cs typeface="Arial"/>
              </a:rPr>
              <a:t>ct</a:t>
            </a:r>
            <a:r>
              <a:rPr dirty="0" smtClean="0" sz="800" spc="4" b="1">
                <a:solidFill>
                  <a:srgbClr val="FEFF98"/>
                </a:solidFill>
                <a:latin typeface="Arial"/>
                <a:cs typeface="Arial"/>
              </a:rPr>
              <a:t>i</a:t>
            </a:r>
            <a:r>
              <a:rPr dirty="0" smtClean="0" sz="800" spc="0" b="1">
                <a:solidFill>
                  <a:srgbClr val="FEFF98"/>
                </a:solidFill>
                <a:latin typeface="Arial"/>
                <a:cs typeface="Arial"/>
              </a:rPr>
              <a:t>on</a:t>
            </a:r>
            <a:r>
              <a:rPr dirty="0" smtClean="0" sz="800" spc="0" b="1">
                <a:solidFill>
                  <a:srgbClr val="FEFF98"/>
                </a:solidFill>
                <a:latin typeface="Arial"/>
                <a:cs typeface="Arial"/>
              </a:rPr>
              <a:t> </a:t>
            </a:r>
            <a:r>
              <a:rPr dirty="0" smtClean="0" sz="800" spc="-4" b="1">
                <a:solidFill>
                  <a:srgbClr val="FEFF98"/>
                </a:solidFill>
                <a:latin typeface="Arial"/>
                <a:cs typeface="Arial"/>
              </a:rPr>
              <a:t>e</a:t>
            </a:r>
            <a:r>
              <a:rPr dirty="0" smtClean="0" sz="800" spc="0" b="1">
                <a:solidFill>
                  <a:srgbClr val="FEFF98"/>
                </a:solidFill>
                <a:latin typeface="Arial"/>
                <a:cs typeface="Arial"/>
              </a:rPr>
              <a:t>n</a:t>
            </a:r>
            <a:r>
              <a:rPr dirty="0" smtClean="0" sz="800" spc="4" b="1">
                <a:solidFill>
                  <a:srgbClr val="FEFF98"/>
                </a:solidFill>
                <a:latin typeface="Arial"/>
                <a:cs typeface="Arial"/>
              </a:rPr>
              <a:t>z</a:t>
            </a:r>
            <a:r>
              <a:rPr dirty="0" smtClean="0" sz="800" spc="-39" b="1">
                <a:solidFill>
                  <a:srgbClr val="FEFF98"/>
                </a:solidFill>
                <a:latin typeface="Arial"/>
                <a:cs typeface="Arial"/>
              </a:rPr>
              <a:t>y</a:t>
            </a:r>
            <a:r>
              <a:rPr dirty="0" smtClean="0" sz="800" spc="4" b="1">
                <a:solidFill>
                  <a:srgbClr val="FEFF98"/>
                </a:solidFill>
                <a:latin typeface="Arial"/>
                <a:cs typeface="Arial"/>
              </a:rPr>
              <a:t>m</a:t>
            </a:r>
            <a:r>
              <a:rPr dirty="0" smtClean="0" sz="800" spc="0" b="1">
                <a:solidFill>
                  <a:srgbClr val="FEFF98"/>
                </a:solidFill>
                <a:latin typeface="Arial"/>
                <a:cs typeface="Arial"/>
              </a:rPr>
              <a:t>e</a:t>
            </a:r>
            <a:endParaRPr sz="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58127" y="5636981"/>
            <a:ext cx="3585464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85"/>
              </a:lnSpc>
              <a:spcBef>
                <a:spcPts val="129"/>
              </a:spcBef>
            </a:pP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A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n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al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y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sis:</a:t>
            </a:r>
            <a:r>
              <a:rPr dirty="0" smtClean="0" sz="2400" spc="9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BRCA1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p</a:t>
            </a:r>
            <a:r>
              <a:rPr dirty="0" smtClean="0" sz="2400" spc="-9">
                <a:solidFill>
                  <a:srgbClr val="FEFFFF"/>
                </a:solidFill>
                <a:latin typeface="Tahoma"/>
                <a:cs typeface="Tahoma"/>
              </a:rPr>
              <a:t>r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o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m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o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ter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863911" y="5636981"/>
            <a:ext cx="164846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85"/>
              </a:lnSpc>
              <a:spcBef>
                <a:spcPts val="129"/>
              </a:spcBef>
            </a:pP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met</a:t>
            </a:r>
            <a:r>
              <a:rPr dirty="0" smtClean="0" sz="2400" spc="-19">
                <a:solidFill>
                  <a:srgbClr val="FEFFFF"/>
                </a:solidFill>
                <a:latin typeface="Tahoma"/>
                <a:cs typeface="Tahoma"/>
              </a:rPr>
              <a:t>h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y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lati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on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532691" y="5636981"/>
            <a:ext cx="3201416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85"/>
              </a:lnSpc>
              <a:spcBef>
                <a:spcPts val="129"/>
              </a:spcBef>
            </a:pP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(n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o</a:t>
            </a:r>
            <a:r>
              <a:rPr dirty="0" smtClean="0" sz="2400" spc="-9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p</a:t>
            </a:r>
            <a:r>
              <a:rPr dirty="0" smtClean="0" sz="2400" spc="-9">
                <a:solidFill>
                  <a:srgbClr val="FEFFFF"/>
                </a:solidFill>
                <a:latin typeface="Tahoma"/>
                <a:cs typeface="Tahoma"/>
              </a:rPr>
              <a:t>r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o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tein</a:t>
            </a:r>
            <a:r>
              <a:rPr dirty="0" smtClean="0" sz="2400" spc="-9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ex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p</a:t>
            </a:r>
            <a:r>
              <a:rPr dirty="0" smtClean="0" sz="2400" spc="-9">
                <a:solidFill>
                  <a:srgbClr val="FEFFFF"/>
                </a:solidFill>
                <a:latin typeface="Tahoma"/>
                <a:cs typeface="Tahoma"/>
              </a:rPr>
              <a:t>r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essi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on)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64162" y="2205037"/>
            <a:ext cx="936626" cy="14446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" name="object 4"/>
          <p:cNvSpPr txBox="1"/>
          <p:nvPr/>
        </p:nvSpPr>
        <p:spPr>
          <a:xfrm>
            <a:off x="6300788" y="2205037"/>
            <a:ext cx="1142998" cy="14446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1331912" y="2205037"/>
            <a:ext cx="936625" cy="14446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2268537" y="2205037"/>
            <a:ext cx="1143000" cy="14446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3244723" y="948916"/>
            <a:ext cx="2727794" cy="5328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95"/>
              </a:lnSpc>
              <a:spcBef>
                <a:spcPts val="209"/>
              </a:spcBef>
            </a:pPr>
            <a:r>
              <a:rPr dirty="0" smtClean="0" sz="4000" spc="0">
                <a:solidFill>
                  <a:srgbClr val="FEFE00"/>
                </a:solidFill>
                <a:latin typeface="Tahoma"/>
                <a:cs typeface="Tahoma"/>
              </a:rPr>
              <a:t>Co</a:t>
            </a:r>
            <a:r>
              <a:rPr dirty="0" smtClean="0" sz="4000" spc="4">
                <a:solidFill>
                  <a:srgbClr val="FEFE00"/>
                </a:solidFill>
                <a:latin typeface="Tahoma"/>
                <a:cs typeface="Tahoma"/>
              </a:rPr>
              <a:t>nc</a:t>
            </a:r>
            <a:r>
              <a:rPr dirty="0" smtClean="0" sz="4000" spc="-4">
                <a:solidFill>
                  <a:srgbClr val="FEFE00"/>
                </a:solidFill>
                <a:latin typeface="Tahoma"/>
                <a:cs typeface="Tahoma"/>
              </a:rPr>
              <a:t>l</a:t>
            </a:r>
            <a:r>
              <a:rPr dirty="0" smtClean="0" sz="4000" spc="0">
                <a:solidFill>
                  <a:srgbClr val="FEFE00"/>
                </a:solidFill>
                <a:latin typeface="Tahoma"/>
                <a:cs typeface="Tahoma"/>
              </a:rPr>
              <a:t>u</a:t>
            </a:r>
            <a:r>
              <a:rPr dirty="0" smtClean="0" sz="4000" spc="4">
                <a:solidFill>
                  <a:srgbClr val="FEFE00"/>
                </a:solidFill>
                <a:latin typeface="Tahoma"/>
                <a:cs typeface="Tahoma"/>
              </a:rPr>
              <a:t>s</a:t>
            </a:r>
            <a:r>
              <a:rPr dirty="0" smtClean="0" sz="4000" spc="-4">
                <a:solidFill>
                  <a:srgbClr val="FEFE00"/>
                </a:solidFill>
                <a:latin typeface="Tahoma"/>
                <a:cs typeface="Tahoma"/>
              </a:rPr>
              <a:t>i</a:t>
            </a:r>
            <a:r>
              <a:rPr dirty="0" smtClean="0" sz="4000" spc="0">
                <a:solidFill>
                  <a:srgbClr val="FEFE00"/>
                </a:solidFill>
                <a:latin typeface="Tahoma"/>
                <a:cs typeface="Tahoma"/>
              </a:rPr>
              <a:t>o</a:t>
            </a:r>
            <a:r>
              <a:rPr dirty="0" smtClean="0" sz="4000" spc="4">
                <a:solidFill>
                  <a:srgbClr val="FEFE00"/>
                </a:solidFill>
                <a:latin typeface="Tahoma"/>
                <a:cs typeface="Tahoma"/>
              </a:rPr>
              <a:t>ns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8490" y="2180993"/>
            <a:ext cx="209804" cy="3073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85"/>
              </a:lnSpc>
              <a:spcBef>
                <a:spcPts val="129"/>
              </a:spcBef>
            </a:pP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•</a:t>
            </a:r>
            <a:endParaRPr sz="2400">
              <a:latin typeface="Tahoma"/>
              <a:cs typeface="Tahoma"/>
            </a:endParaRPr>
          </a:p>
          <a:p>
            <a:pPr marL="12700" marR="0">
              <a:lnSpc>
                <a:spcPct val="100585"/>
              </a:lnSpc>
              <a:spcBef>
                <a:spcPts val="1293"/>
              </a:spcBef>
            </a:pP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•</a:t>
            </a:r>
            <a:endParaRPr sz="2400">
              <a:latin typeface="Tahoma"/>
              <a:cs typeface="Tahoma"/>
            </a:endParaRPr>
          </a:p>
          <a:p>
            <a:pPr marL="12700">
              <a:lnSpc>
                <a:spcPct val="100585"/>
              </a:lnSpc>
              <a:spcBef>
                <a:spcPts val="1423"/>
              </a:spcBef>
            </a:pP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•</a:t>
            </a:r>
            <a:endParaRPr sz="2400">
              <a:latin typeface="Tahoma"/>
              <a:cs typeface="Tahoma"/>
            </a:endParaRPr>
          </a:p>
          <a:p>
            <a:pPr marL="12700" marR="0">
              <a:lnSpc>
                <a:spcPct val="100585"/>
              </a:lnSpc>
              <a:spcBef>
                <a:spcPts val="1423"/>
              </a:spcBef>
            </a:pP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•</a:t>
            </a:r>
            <a:endParaRPr sz="2400">
              <a:latin typeface="Tahoma"/>
              <a:cs typeface="Tahoma"/>
            </a:endParaRPr>
          </a:p>
          <a:p>
            <a:pPr marL="12700" marR="0">
              <a:lnSpc>
                <a:spcPct val="100585"/>
              </a:lnSpc>
              <a:spcBef>
                <a:spcPts val="1423"/>
              </a:spcBef>
            </a:pP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•</a:t>
            </a:r>
            <a:endParaRPr sz="2400">
              <a:latin typeface="Tahoma"/>
              <a:cs typeface="Tahoma"/>
            </a:endParaRPr>
          </a:p>
          <a:p>
            <a:pPr marL="12700" marR="0">
              <a:lnSpc>
                <a:spcPct val="100585"/>
              </a:lnSpc>
              <a:spcBef>
                <a:spcPts val="1423"/>
              </a:spcBef>
            </a:pP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•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75690" y="2180993"/>
            <a:ext cx="5450230" cy="87884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85"/>
              </a:lnSpc>
              <a:spcBef>
                <a:spcPts val="129"/>
              </a:spcBef>
            </a:pPr>
            <a:r>
              <a:rPr dirty="0" smtClean="0" sz="2400" spc="-225">
                <a:solidFill>
                  <a:srgbClr val="FEFFFF"/>
                </a:solidFill>
                <a:latin typeface="Tahoma"/>
                <a:cs typeface="Tahoma"/>
              </a:rPr>
              <a:t>T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u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m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o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r</a:t>
            </a:r>
            <a:r>
              <a:rPr dirty="0" smtClean="0" sz="2400" spc="-14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slices</a:t>
            </a:r>
            <a:r>
              <a:rPr dirty="0" smtClean="0" sz="2400" spc="14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can</a:t>
            </a:r>
            <a:r>
              <a:rPr dirty="0" smtClean="0" sz="2400" spc="9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b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e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c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u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lt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u</a:t>
            </a:r>
            <a:r>
              <a:rPr dirty="0" smtClean="0" sz="2400" spc="-9">
                <a:solidFill>
                  <a:srgbClr val="FEFFFF"/>
                </a:solidFill>
                <a:latin typeface="Tahoma"/>
                <a:cs typeface="Tahoma"/>
              </a:rPr>
              <a:t>r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ed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400" spc="-19">
                <a:solidFill>
                  <a:srgbClr val="FEFFFF"/>
                </a:solidFill>
                <a:latin typeface="Tahoma"/>
                <a:cs typeface="Tahoma"/>
              </a:rPr>
              <a:t>f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o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r</a:t>
            </a:r>
            <a:r>
              <a:rPr dirty="0" smtClean="0" sz="2400" spc="-14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at</a:t>
            </a:r>
            <a:r>
              <a:rPr dirty="0" smtClean="0" sz="2400" spc="9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least</a:t>
            </a:r>
            <a:endParaRPr sz="2400">
              <a:latin typeface="Tahoma"/>
              <a:cs typeface="Tahoma"/>
            </a:endParaRPr>
          </a:p>
          <a:p>
            <a:pPr marL="12700" marR="45720">
              <a:lnSpc>
                <a:spcPct val="100585"/>
              </a:lnSpc>
              <a:spcBef>
                <a:spcPts val="1293"/>
              </a:spcBef>
            </a:pP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T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h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ey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sti</a:t>
            </a:r>
            <a:r>
              <a:rPr dirty="0" smtClean="0" sz="2400" spc="14">
                <a:solidFill>
                  <a:srgbClr val="FEFFFF"/>
                </a:solidFill>
                <a:latin typeface="Tahoma"/>
                <a:cs typeface="Tahoma"/>
              </a:rPr>
              <a:t>l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l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c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on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ti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nu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e</a:t>
            </a:r>
            <a:r>
              <a:rPr dirty="0" smtClean="0" sz="2400" spc="-19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t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h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eir</a:t>
            </a:r>
            <a:r>
              <a:rPr dirty="0" smtClean="0" sz="2400" spc="-14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ce</a:t>
            </a:r>
            <a:r>
              <a:rPr dirty="0" smtClean="0" sz="2400" spc="14">
                <a:solidFill>
                  <a:srgbClr val="FEFFFF"/>
                </a:solidFill>
                <a:latin typeface="Tahoma"/>
                <a:cs typeface="Tahoma"/>
              </a:rPr>
              <a:t>l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l</a:t>
            </a:r>
            <a:r>
              <a:rPr dirty="0" smtClean="0" sz="2400" spc="9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c</a:t>
            </a:r>
            <a:r>
              <a:rPr dirty="0" smtClean="0" sz="2400" spc="-19">
                <a:solidFill>
                  <a:srgbClr val="FEFFFF"/>
                </a:solidFill>
                <a:latin typeface="Tahoma"/>
                <a:cs typeface="Tahoma"/>
              </a:rPr>
              <a:t>y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cle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551422" y="2180993"/>
            <a:ext cx="1022705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85"/>
              </a:lnSpc>
              <a:spcBef>
                <a:spcPts val="129"/>
              </a:spcBef>
            </a:pP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a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400" spc="-4">
                <a:solidFill>
                  <a:srgbClr val="FEFFFF"/>
                </a:solidFill>
                <a:latin typeface="Tahoma"/>
                <a:cs typeface="Tahoma"/>
              </a:rPr>
              <a:t>w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eek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075690" y="3278273"/>
            <a:ext cx="7775667" cy="25247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2485">
              <a:lnSpc>
                <a:spcPts val="2585"/>
              </a:lnSpc>
              <a:spcBef>
                <a:spcPts val="129"/>
              </a:spcBef>
            </a:pP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RA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D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51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400" spc="-19">
                <a:solidFill>
                  <a:srgbClr val="FEFFFF"/>
                </a:solidFill>
                <a:latin typeface="Tahoma"/>
                <a:cs typeface="Tahoma"/>
              </a:rPr>
              <a:t>f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o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ci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a</a:t>
            </a:r>
            <a:r>
              <a:rPr dirty="0" smtClean="0" sz="2400" spc="-9">
                <a:solidFill>
                  <a:srgbClr val="FEFFFF"/>
                </a:solidFill>
                <a:latin typeface="Tahoma"/>
                <a:cs typeface="Tahoma"/>
              </a:rPr>
              <a:t>r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e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a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400" spc="-9">
                <a:solidFill>
                  <a:srgbClr val="FEFFFF"/>
                </a:solidFill>
                <a:latin typeface="Tahoma"/>
                <a:cs typeface="Tahoma"/>
              </a:rPr>
              <a:t>r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ead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o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u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t</a:t>
            </a:r>
            <a:r>
              <a:rPr dirty="0" smtClean="0" sz="2400" spc="-14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400" spc="-19">
                <a:solidFill>
                  <a:srgbClr val="FEFFFF"/>
                </a:solidFill>
                <a:latin typeface="Tahoma"/>
                <a:cs typeface="Tahoma"/>
              </a:rPr>
              <a:t>f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o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r</a:t>
            </a:r>
            <a:r>
              <a:rPr dirty="0" smtClean="0" sz="2400" spc="-14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HR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ca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p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aci</a:t>
            </a:r>
            <a:r>
              <a:rPr dirty="0" smtClean="0" sz="2400" spc="-19">
                <a:solidFill>
                  <a:srgbClr val="FEFFFF"/>
                </a:solidFill>
                <a:latin typeface="Tahoma"/>
                <a:cs typeface="Tahoma"/>
              </a:rPr>
              <a:t>t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y</a:t>
            </a:r>
            <a:endParaRPr sz="2400">
              <a:latin typeface="Tahoma"/>
              <a:cs typeface="Tahoma"/>
            </a:endParaRPr>
          </a:p>
          <a:p>
            <a:pPr marL="12700" marR="42485">
              <a:lnSpc>
                <a:spcPct val="100585"/>
              </a:lnSpc>
              <a:spcBef>
                <a:spcPts val="1293"/>
              </a:spcBef>
            </a:pP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BRCA1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d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e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f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icie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n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t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t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u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m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o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rs</a:t>
            </a:r>
            <a:r>
              <a:rPr dirty="0" smtClean="0" sz="2400" spc="-19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d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o</a:t>
            </a:r>
            <a:r>
              <a:rPr dirty="0" smtClean="0" sz="2400" spc="-9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no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t</a:t>
            </a:r>
            <a:r>
              <a:rPr dirty="0" smtClean="0" sz="2400" spc="-14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400" spc="-19">
                <a:solidFill>
                  <a:srgbClr val="FEFFFF"/>
                </a:solidFill>
                <a:latin typeface="Tahoma"/>
                <a:cs typeface="Tahoma"/>
              </a:rPr>
              <a:t>f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o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rm</a:t>
            </a:r>
            <a:r>
              <a:rPr dirty="0" smtClean="0" sz="2400" spc="-14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RA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D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51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400" spc="-19">
                <a:solidFill>
                  <a:srgbClr val="FEFFFF"/>
                </a:solidFill>
                <a:latin typeface="Tahoma"/>
                <a:cs typeface="Tahoma"/>
              </a:rPr>
              <a:t>f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o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ci</a:t>
            </a:r>
            <a:endParaRPr sz="2400">
              <a:latin typeface="Tahoma"/>
              <a:cs typeface="Tahoma"/>
            </a:endParaRPr>
          </a:p>
          <a:p>
            <a:pPr marL="12700">
              <a:lnSpc>
                <a:spcPct val="149305"/>
              </a:lnSpc>
              <a:spcBef>
                <a:spcPts val="518"/>
              </a:spcBef>
            </a:pP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10%</a:t>
            </a:r>
            <a:r>
              <a:rPr dirty="0" smtClean="0" sz="2400" spc="14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o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f</a:t>
            </a:r>
            <a:r>
              <a:rPr dirty="0" smtClean="0" sz="2400" spc="-9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400" spc="-34">
                <a:solidFill>
                  <a:srgbClr val="FEFFFF"/>
                </a:solidFill>
                <a:latin typeface="Tahoma"/>
                <a:cs typeface="Tahoma"/>
              </a:rPr>
              <a:t>r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a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ndo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m</a:t>
            </a:r>
            <a:r>
              <a:rPr dirty="0" smtClean="0" sz="2400" spc="-14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mammary</a:t>
            </a:r>
            <a:r>
              <a:rPr dirty="0" smtClean="0" sz="2400" spc="-9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t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u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m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o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rs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is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400" spc="-19">
                <a:solidFill>
                  <a:srgbClr val="FEFFFF"/>
                </a:solidFill>
                <a:latin typeface="Tahoma"/>
                <a:cs typeface="Tahoma"/>
              </a:rPr>
              <a:t>f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o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ci</a:t>
            </a:r>
            <a:r>
              <a:rPr dirty="0" smtClean="0" sz="2400" spc="-14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n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e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g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ati</a:t>
            </a:r>
            <a:r>
              <a:rPr dirty="0" smtClean="0" sz="2400" spc="-19">
                <a:solidFill>
                  <a:srgbClr val="FEFFFF"/>
                </a:solidFill>
                <a:latin typeface="Tahoma"/>
                <a:cs typeface="Tahoma"/>
              </a:rPr>
              <a:t>v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e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A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n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al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y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sis:</a:t>
            </a:r>
            <a:r>
              <a:rPr dirty="0" smtClean="0" sz="2400" spc="9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1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x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BRCA2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m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u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tati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on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,</a:t>
            </a:r>
            <a:r>
              <a:rPr dirty="0" smtClean="0" sz="2400" spc="-34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2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x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BRCA1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p</a:t>
            </a:r>
            <a:r>
              <a:rPr dirty="0" smtClean="0" sz="2400" spc="-9">
                <a:solidFill>
                  <a:srgbClr val="FEFFFF"/>
                </a:solidFill>
                <a:latin typeface="Tahoma"/>
                <a:cs typeface="Tahoma"/>
              </a:rPr>
              <a:t>r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o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m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o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ter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met</a:t>
            </a:r>
            <a:r>
              <a:rPr dirty="0" smtClean="0" sz="2400" spc="-19">
                <a:solidFill>
                  <a:srgbClr val="FEFFFF"/>
                </a:solidFill>
                <a:latin typeface="Tahoma"/>
                <a:cs typeface="Tahoma"/>
              </a:rPr>
              <a:t>h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y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lati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o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n</a:t>
            </a:r>
            <a:r>
              <a:rPr dirty="0" smtClean="0" sz="2400" spc="-25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(n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o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p</a:t>
            </a:r>
            <a:r>
              <a:rPr dirty="0" smtClean="0" sz="2400" spc="-9">
                <a:solidFill>
                  <a:srgbClr val="FEFFFF"/>
                </a:solidFill>
                <a:latin typeface="Tahoma"/>
                <a:cs typeface="Tahoma"/>
              </a:rPr>
              <a:t>r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o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tein</a:t>
            </a:r>
            <a:r>
              <a:rPr dirty="0" smtClean="0" sz="2400" spc="-25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ex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p</a:t>
            </a:r>
            <a:r>
              <a:rPr dirty="0" smtClean="0" sz="2400" spc="-9">
                <a:solidFill>
                  <a:srgbClr val="FEFFFF"/>
                </a:solidFill>
                <a:latin typeface="Tahoma"/>
                <a:cs typeface="Tahoma"/>
              </a:rPr>
              <a:t>r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essi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on)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,</a:t>
            </a:r>
            <a:r>
              <a:rPr dirty="0" smtClean="0" sz="2400" spc="-9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1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x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no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t</a:t>
            </a:r>
            <a:r>
              <a:rPr dirty="0" smtClean="0" sz="2400" spc="-14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400" spc="-19">
                <a:solidFill>
                  <a:srgbClr val="FEFFFF"/>
                </a:solidFill>
                <a:latin typeface="Tahoma"/>
                <a:cs typeface="Tahoma"/>
              </a:rPr>
              <a:t>y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et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a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n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al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y</a:t>
            </a:r>
            <a:r>
              <a:rPr dirty="0" smtClean="0" sz="2400" spc="-9">
                <a:solidFill>
                  <a:srgbClr val="FEFFFF"/>
                </a:solidFill>
                <a:latin typeface="Tahoma"/>
                <a:cs typeface="Tahoma"/>
              </a:rPr>
              <a:t>z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ed</a:t>
            </a:r>
            <a:endParaRPr sz="24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2584862" y="948916"/>
            <a:ext cx="1551935" cy="5328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95"/>
              </a:lnSpc>
              <a:spcBef>
                <a:spcPts val="209"/>
              </a:spcBef>
            </a:pPr>
            <a:r>
              <a:rPr dirty="0" smtClean="0" sz="4000" spc="4">
                <a:solidFill>
                  <a:srgbClr val="FEFE00"/>
                </a:solidFill>
                <a:latin typeface="Tahoma"/>
                <a:cs typeface="Tahoma"/>
              </a:rPr>
              <a:t>Fu</a:t>
            </a:r>
            <a:r>
              <a:rPr dirty="0" smtClean="0" sz="4000" spc="-4">
                <a:solidFill>
                  <a:srgbClr val="FEFE00"/>
                </a:solidFill>
                <a:latin typeface="Tahoma"/>
                <a:cs typeface="Tahoma"/>
              </a:rPr>
              <a:t>t</a:t>
            </a:r>
            <a:r>
              <a:rPr dirty="0" smtClean="0" sz="4000" spc="0">
                <a:solidFill>
                  <a:srgbClr val="FEFE00"/>
                </a:solidFill>
                <a:latin typeface="Tahoma"/>
                <a:cs typeface="Tahoma"/>
              </a:rPr>
              <a:t>u</a:t>
            </a:r>
            <a:r>
              <a:rPr dirty="0" smtClean="0" sz="4000" spc="0">
                <a:solidFill>
                  <a:srgbClr val="FEFE00"/>
                </a:solidFill>
                <a:latin typeface="Tahoma"/>
                <a:cs typeface="Tahoma"/>
              </a:rPr>
              <a:t>re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191582" y="948916"/>
            <a:ext cx="2440046" cy="5328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95"/>
              </a:lnSpc>
              <a:spcBef>
                <a:spcPts val="209"/>
              </a:spcBef>
            </a:pPr>
            <a:r>
              <a:rPr dirty="0" smtClean="0" sz="4000" spc="4">
                <a:solidFill>
                  <a:srgbClr val="FEFE00"/>
                </a:solidFill>
                <a:latin typeface="Tahoma"/>
                <a:cs typeface="Tahoma"/>
              </a:rPr>
              <a:t>c</a:t>
            </a:r>
            <a:r>
              <a:rPr dirty="0" smtClean="0" sz="4000" spc="0">
                <a:solidFill>
                  <a:srgbClr val="FEFE00"/>
                </a:solidFill>
                <a:latin typeface="Tahoma"/>
                <a:cs typeface="Tahoma"/>
              </a:rPr>
              <a:t>h</a:t>
            </a:r>
            <a:r>
              <a:rPr dirty="0" smtClean="0" sz="4000" spc="0">
                <a:solidFill>
                  <a:srgbClr val="FEFE00"/>
                </a:solidFill>
                <a:latin typeface="Tahoma"/>
                <a:cs typeface="Tahoma"/>
              </a:rPr>
              <a:t>a</a:t>
            </a:r>
            <a:r>
              <a:rPr dirty="0" smtClean="0" sz="4000" spc="-4">
                <a:solidFill>
                  <a:srgbClr val="FEFE00"/>
                </a:solidFill>
                <a:latin typeface="Tahoma"/>
                <a:cs typeface="Tahoma"/>
              </a:rPr>
              <a:t>l</a:t>
            </a:r>
            <a:r>
              <a:rPr dirty="0" smtClean="0" sz="4000" spc="-4">
                <a:solidFill>
                  <a:srgbClr val="FEFE00"/>
                </a:solidFill>
                <a:latin typeface="Tahoma"/>
                <a:cs typeface="Tahoma"/>
              </a:rPr>
              <a:t>l</a:t>
            </a:r>
            <a:r>
              <a:rPr dirty="0" smtClean="0" sz="4000" spc="-4">
                <a:solidFill>
                  <a:srgbClr val="FEFE00"/>
                </a:solidFill>
                <a:latin typeface="Tahoma"/>
                <a:cs typeface="Tahoma"/>
              </a:rPr>
              <a:t>e</a:t>
            </a:r>
            <a:r>
              <a:rPr dirty="0" smtClean="0" sz="4000" spc="4">
                <a:solidFill>
                  <a:srgbClr val="FEFE00"/>
                </a:solidFill>
                <a:latin typeface="Tahoma"/>
                <a:cs typeface="Tahoma"/>
              </a:rPr>
              <a:t>n</a:t>
            </a:r>
            <a:r>
              <a:rPr dirty="0" smtClean="0" sz="4000" spc="-4">
                <a:solidFill>
                  <a:srgbClr val="FEFE00"/>
                </a:solidFill>
                <a:latin typeface="Tahoma"/>
                <a:cs typeface="Tahoma"/>
              </a:rPr>
              <a:t>g</a:t>
            </a:r>
            <a:r>
              <a:rPr dirty="0" smtClean="0" sz="4000" spc="-4">
                <a:solidFill>
                  <a:srgbClr val="FEFE00"/>
                </a:solidFill>
                <a:latin typeface="Tahoma"/>
                <a:cs typeface="Tahoma"/>
              </a:rPr>
              <a:t>e</a:t>
            </a:r>
            <a:r>
              <a:rPr dirty="0" smtClean="0" sz="4000" spc="0">
                <a:solidFill>
                  <a:srgbClr val="FEFE00"/>
                </a:solidFill>
                <a:latin typeface="Tahoma"/>
                <a:cs typeface="Tahoma"/>
              </a:rPr>
              <a:t>s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05827" y="2180993"/>
            <a:ext cx="209804" cy="19761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85"/>
              </a:lnSpc>
              <a:spcBef>
                <a:spcPts val="129"/>
              </a:spcBef>
            </a:pP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•</a:t>
            </a:r>
            <a:endParaRPr sz="2400">
              <a:latin typeface="Tahoma"/>
              <a:cs typeface="Tahoma"/>
            </a:endParaRPr>
          </a:p>
          <a:p>
            <a:pPr marL="12700" marR="0">
              <a:lnSpc>
                <a:spcPct val="100585"/>
              </a:lnSpc>
              <a:spcBef>
                <a:spcPts val="1293"/>
              </a:spcBef>
            </a:pP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•</a:t>
            </a:r>
            <a:endParaRPr sz="2400">
              <a:latin typeface="Tahoma"/>
              <a:cs typeface="Tahoma"/>
            </a:endParaRPr>
          </a:p>
          <a:p>
            <a:pPr marL="12700">
              <a:lnSpc>
                <a:spcPct val="100585"/>
              </a:lnSpc>
              <a:spcBef>
                <a:spcPts val="1423"/>
              </a:spcBef>
            </a:pP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•</a:t>
            </a:r>
            <a:endParaRPr sz="2400">
              <a:latin typeface="Tahoma"/>
              <a:cs typeface="Tahoma"/>
            </a:endParaRPr>
          </a:p>
          <a:p>
            <a:pPr marL="12700" marR="0">
              <a:lnSpc>
                <a:spcPct val="100585"/>
              </a:lnSpc>
              <a:spcBef>
                <a:spcPts val="1423"/>
              </a:spcBef>
            </a:pP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•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363027" y="2180993"/>
            <a:ext cx="5741432" cy="19761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2485">
              <a:lnSpc>
                <a:spcPts val="2585"/>
              </a:lnSpc>
              <a:spcBef>
                <a:spcPts val="129"/>
              </a:spcBef>
            </a:pP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Fi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n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d</a:t>
            </a:r>
            <a:r>
              <a:rPr dirty="0" smtClean="0" sz="2400" spc="-9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similar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d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e</a:t>
            </a:r>
            <a:r>
              <a:rPr dirty="0" smtClean="0" sz="2400" spc="-19">
                <a:solidFill>
                  <a:srgbClr val="FEFFFF"/>
                </a:solidFill>
                <a:latin typeface="Tahoma"/>
                <a:cs typeface="Tahoma"/>
              </a:rPr>
              <a:t>f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ects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in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o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t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h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er</a:t>
            </a:r>
            <a:r>
              <a:rPr dirty="0" smtClean="0" sz="2400" spc="-14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t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u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m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o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rs</a:t>
            </a:r>
            <a:endParaRPr sz="2400">
              <a:latin typeface="Tahoma"/>
              <a:cs typeface="Tahoma"/>
            </a:endParaRPr>
          </a:p>
          <a:p>
            <a:pPr marL="12700">
              <a:lnSpc>
                <a:spcPct val="149305"/>
              </a:lnSpc>
              <a:spcBef>
                <a:spcPts val="389"/>
              </a:spcBef>
            </a:pP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D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e</a:t>
            </a:r>
            <a:r>
              <a:rPr dirty="0" smtClean="0" sz="2400" spc="-19">
                <a:solidFill>
                  <a:srgbClr val="FEFFFF"/>
                </a:solidFill>
                <a:latin typeface="Tahoma"/>
                <a:cs typeface="Tahoma"/>
              </a:rPr>
              <a:t>v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el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o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p</a:t>
            </a:r>
            <a:r>
              <a:rPr dirty="0" smtClean="0" sz="2400" spc="-9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n</a:t>
            </a:r>
            <a:r>
              <a:rPr dirty="0" smtClean="0" sz="2400" spc="-4">
                <a:solidFill>
                  <a:srgbClr val="FEFFFF"/>
                </a:solidFill>
                <a:latin typeface="Tahoma"/>
                <a:cs typeface="Tahoma"/>
              </a:rPr>
              <a:t>o</a:t>
            </a:r>
            <a:r>
              <a:rPr dirty="0" smtClean="0" sz="2400" spc="-19">
                <a:solidFill>
                  <a:srgbClr val="FEFFFF"/>
                </a:solidFill>
                <a:latin typeface="Tahoma"/>
                <a:cs typeface="Tahoma"/>
              </a:rPr>
              <a:t>v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el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t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h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e</a:t>
            </a:r>
            <a:r>
              <a:rPr dirty="0" smtClean="0" sz="2400" spc="-34">
                <a:solidFill>
                  <a:srgbClr val="FEFFFF"/>
                </a:solidFill>
                <a:latin typeface="Tahoma"/>
                <a:cs typeface="Tahoma"/>
              </a:rPr>
              <a:t>r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a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p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e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u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tic</a:t>
            </a:r>
            <a:r>
              <a:rPr dirty="0" smtClean="0" sz="2400" spc="-19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st</a:t>
            </a:r>
            <a:r>
              <a:rPr dirty="0" smtClean="0" sz="2400" spc="-34">
                <a:solidFill>
                  <a:srgbClr val="FEFFFF"/>
                </a:solidFill>
                <a:latin typeface="Tahoma"/>
                <a:cs typeface="Tahoma"/>
              </a:rPr>
              <a:t>r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ate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g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ies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P</a:t>
            </a:r>
            <a:r>
              <a:rPr dirty="0" smtClean="0" sz="2400" spc="-9">
                <a:solidFill>
                  <a:srgbClr val="FEFFFF"/>
                </a:solidFill>
                <a:latin typeface="Tahoma"/>
                <a:cs typeface="Tahoma"/>
              </a:rPr>
              <a:t>r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e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d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ict</a:t>
            </a:r>
            <a:r>
              <a:rPr dirty="0" smtClean="0" sz="2400" spc="9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op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timal</a:t>
            </a:r>
            <a:r>
              <a:rPr dirty="0" smtClean="0" sz="2400" spc="-25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t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h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e</a:t>
            </a:r>
            <a:r>
              <a:rPr dirty="0" smtClean="0" sz="2400" spc="-34">
                <a:solidFill>
                  <a:srgbClr val="FEFFFF"/>
                </a:solidFill>
                <a:latin typeface="Tahoma"/>
                <a:cs typeface="Tahoma"/>
              </a:rPr>
              <a:t>r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a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p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y</a:t>
            </a:r>
            <a:r>
              <a:rPr dirty="0" smtClean="0" sz="2400" spc="-9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400" spc="-19">
                <a:solidFill>
                  <a:srgbClr val="FEFFFF"/>
                </a:solidFill>
                <a:latin typeface="Tahoma"/>
                <a:cs typeface="Tahoma"/>
              </a:rPr>
              <a:t>f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o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r</a:t>
            </a:r>
            <a:r>
              <a:rPr dirty="0" smtClean="0" sz="2400" spc="-14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each</a:t>
            </a:r>
            <a:r>
              <a:rPr dirty="0" smtClean="0" sz="2400" spc="9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i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nd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i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v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i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du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al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400" spc="-4">
                <a:solidFill>
                  <a:srgbClr val="FEFFFF"/>
                </a:solidFill>
                <a:latin typeface="Tahoma"/>
                <a:cs typeface="Tahoma"/>
              </a:rPr>
              <a:t>W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i</a:t>
            </a:r>
            <a:r>
              <a:rPr dirty="0" smtClean="0" sz="2400" spc="14">
                <a:solidFill>
                  <a:srgbClr val="FEFFFF"/>
                </a:solidFill>
                <a:latin typeface="Tahoma"/>
                <a:cs typeface="Tahoma"/>
              </a:rPr>
              <a:t>l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l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ca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n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cer</a:t>
            </a:r>
            <a:r>
              <a:rPr dirty="0" smtClean="0" sz="2400" spc="19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b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e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a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c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h</a:t>
            </a:r>
            <a:r>
              <a:rPr dirty="0" smtClean="0" sz="2400" spc="-9">
                <a:solidFill>
                  <a:srgbClr val="FEFFFF"/>
                </a:solidFill>
                <a:latin typeface="Tahoma"/>
                <a:cs typeface="Tahoma"/>
              </a:rPr>
              <a:t>r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on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ic</a:t>
            </a:r>
            <a:r>
              <a:rPr dirty="0" smtClean="0" sz="2400" spc="-19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d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isease</a:t>
            </a:r>
            <a:r>
              <a:rPr dirty="0" smtClean="0" sz="2400" spc="14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s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oon?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7128319" y="3278273"/>
            <a:ext cx="876401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85"/>
              </a:lnSpc>
              <a:spcBef>
                <a:spcPts val="129"/>
              </a:spcBef>
            </a:pP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t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u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m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or</a:t>
            </a:r>
            <a:endParaRPr sz="24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object 136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7" name="object 127"/>
          <p:cNvSpPr/>
          <p:nvPr/>
        </p:nvSpPr>
        <p:spPr>
          <a:xfrm>
            <a:off x="7272528" y="4381499"/>
            <a:ext cx="777239" cy="67970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8" name="object 128"/>
          <p:cNvSpPr/>
          <p:nvPr/>
        </p:nvSpPr>
        <p:spPr>
          <a:xfrm>
            <a:off x="6489191" y="4381499"/>
            <a:ext cx="1655064" cy="67970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9" name="object 129"/>
          <p:cNvSpPr/>
          <p:nvPr/>
        </p:nvSpPr>
        <p:spPr>
          <a:xfrm>
            <a:off x="7738872" y="4381499"/>
            <a:ext cx="1365503" cy="67970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0" name="object 130"/>
          <p:cNvSpPr/>
          <p:nvPr/>
        </p:nvSpPr>
        <p:spPr>
          <a:xfrm>
            <a:off x="8698991" y="4381499"/>
            <a:ext cx="445007" cy="67970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1" name="object 131"/>
          <p:cNvSpPr/>
          <p:nvPr/>
        </p:nvSpPr>
        <p:spPr>
          <a:xfrm>
            <a:off x="6489191" y="4747259"/>
            <a:ext cx="929639" cy="67970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2" name="object 132"/>
          <p:cNvSpPr/>
          <p:nvPr/>
        </p:nvSpPr>
        <p:spPr>
          <a:xfrm>
            <a:off x="7013448" y="4747259"/>
            <a:ext cx="1423415" cy="67970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3" name="object 133"/>
          <p:cNvSpPr/>
          <p:nvPr/>
        </p:nvSpPr>
        <p:spPr>
          <a:xfrm>
            <a:off x="8031478" y="4747259"/>
            <a:ext cx="501395" cy="679703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4" name="object 134"/>
          <p:cNvSpPr/>
          <p:nvPr/>
        </p:nvSpPr>
        <p:spPr>
          <a:xfrm>
            <a:off x="6742175" y="5154167"/>
            <a:ext cx="2279903" cy="569975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5" name="object 135"/>
          <p:cNvSpPr/>
          <p:nvPr/>
        </p:nvSpPr>
        <p:spPr>
          <a:xfrm>
            <a:off x="8680703" y="5154167"/>
            <a:ext cx="417575" cy="569975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7" name="object 47"/>
          <p:cNvSpPr/>
          <p:nvPr/>
        </p:nvSpPr>
        <p:spPr>
          <a:xfrm>
            <a:off x="182563" y="188913"/>
            <a:ext cx="5370520" cy="37981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8" name="object 48"/>
          <p:cNvSpPr/>
          <p:nvPr/>
        </p:nvSpPr>
        <p:spPr>
          <a:xfrm>
            <a:off x="7063733" y="1361638"/>
            <a:ext cx="277074" cy="327592"/>
          </a:xfrm>
          <a:custGeom>
            <a:avLst/>
            <a:gdLst/>
            <a:ahLst/>
            <a:cxnLst/>
            <a:rect l="l" t="t" r="r" b="b"/>
            <a:pathLst>
              <a:path w="277074" h="327592">
                <a:moveTo>
                  <a:pt x="12595" y="56124"/>
                </a:moveTo>
                <a:lnTo>
                  <a:pt x="16030" y="51543"/>
                </a:lnTo>
                <a:lnTo>
                  <a:pt x="19465" y="48106"/>
                </a:lnTo>
                <a:lnTo>
                  <a:pt x="25190" y="44670"/>
                </a:lnTo>
                <a:lnTo>
                  <a:pt x="38927" y="37799"/>
                </a:lnTo>
                <a:lnTo>
                  <a:pt x="57247" y="30926"/>
                </a:lnTo>
                <a:lnTo>
                  <a:pt x="77856" y="22907"/>
                </a:lnTo>
                <a:lnTo>
                  <a:pt x="114494" y="10308"/>
                </a:lnTo>
                <a:lnTo>
                  <a:pt x="132812" y="4581"/>
                </a:lnTo>
                <a:lnTo>
                  <a:pt x="141972" y="2290"/>
                </a:lnTo>
                <a:lnTo>
                  <a:pt x="153422" y="1145"/>
                </a:lnTo>
                <a:lnTo>
                  <a:pt x="174030" y="0"/>
                </a:lnTo>
                <a:lnTo>
                  <a:pt x="183190" y="0"/>
                </a:lnTo>
                <a:lnTo>
                  <a:pt x="190058" y="2290"/>
                </a:lnTo>
                <a:lnTo>
                  <a:pt x="196928" y="5727"/>
                </a:lnTo>
                <a:lnTo>
                  <a:pt x="201508" y="10308"/>
                </a:lnTo>
                <a:lnTo>
                  <a:pt x="207234" y="14889"/>
                </a:lnTo>
                <a:lnTo>
                  <a:pt x="210668" y="20616"/>
                </a:lnTo>
                <a:lnTo>
                  <a:pt x="217538" y="32071"/>
                </a:lnTo>
                <a:lnTo>
                  <a:pt x="223261" y="46961"/>
                </a:lnTo>
                <a:lnTo>
                  <a:pt x="228986" y="61853"/>
                </a:lnTo>
                <a:lnTo>
                  <a:pt x="231276" y="77887"/>
                </a:lnTo>
                <a:lnTo>
                  <a:pt x="232421" y="95070"/>
                </a:lnTo>
                <a:lnTo>
                  <a:pt x="231276" y="104233"/>
                </a:lnTo>
                <a:lnTo>
                  <a:pt x="227841" y="111105"/>
                </a:lnTo>
                <a:lnTo>
                  <a:pt x="222116" y="117977"/>
                </a:lnTo>
                <a:lnTo>
                  <a:pt x="216393" y="123706"/>
                </a:lnTo>
                <a:lnTo>
                  <a:pt x="209523" y="127142"/>
                </a:lnTo>
                <a:lnTo>
                  <a:pt x="201508" y="130578"/>
                </a:lnTo>
                <a:lnTo>
                  <a:pt x="194638" y="132869"/>
                </a:lnTo>
                <a:lnTo>
                  <a:pt x="187769" y="134014"/>
                </a:lnTo>
                <a:lnTo>
                  <a:pt x="174030" y="135160"/>
                </a:lnTo>
                <a:lnTo>
                  <a:pt x="167160" y="136305"/>
                </a:lnTo>
                <a:lnTo>
                  <a:pt x="160290" y="138596"/>
                </a:lnTo>
                <a:lnTo>
                  <a:pt x="152277" y="143177"/>
                </a:lnTo>
                <a:lnTo>
                  <a:pt x="140827" y="150049"/>
                </a:lnTo>
                <a:lnTo>
                  <a:pt x="120219" y="166086"/>
                </a:lnTo>
                <a:lnTo>
                  <a:pt x="104188" y="182121"/>
                </a:lnTo>
                <a:lnTo>
                  <a:pt x="97319" y="190140"/>
                </a:lnTo>
                <a:lnTo>
                  <a:pt x="90449" y="199304"/>
                </a:lnTo>
                <a:lnTo>
                  <a:pt x="84726" y="209611"/>
                </a:lnTo>
                <a:lnTo>
                  <a:pt x="79001" y="219920"/>
                </a:lnTo>
                <a:lnTo>
                  <a:pt x="75566" y="232521"/>
                </a:lnTo>
                <a:lnTo>
                  <a:pt x="73275" y="246265"/>
                </a:lnTo>
                <a:lnTo>
                  <a:pt x="73275" y="253139"/>
                </a:lnTo>
                <a:lnTo>
                  <a:pt x="74421" y="257721"/>
                </a:lnTo>
                <a:lnTo>
                  <a:pt x="76711" y="262302"/>
                </a:lnTo>
                <a:lnTo>
                  <a:pt x="79001" y="265739"/>
                </a:lnTo>
                <a:lnTo>
                  <a:pt x="82436" y="269174"/>
                </a:lnTo>
                <a:lnTo>
                  <a:pt x="85871" y="271465"/>
                </a:lnTo>
                <a:lnTo>
                  <a:pt x="95029" y="273755"/>
                </a:lnTo>
                <a:lnTo>
                  <a:pt x="104188" y="274901"/>
                </a:lnTo>
                <a:lnTo>
                  <a:pt x="113349" y="276046"/>
                </a:lnTo>
                <a:lnTo>
                  <a:pt x="123652" y="274901"/>
                </a:lnTo>
                <a:lnTo>
                  <a:pt x="132812" y="273755"/>
                </a:lnTo>
                <a:lnTo>
                  <a:pt x="147697" y="269174"/>
                </a:lnTo>
                <a:lnTo>
                  <a:pt x="168305" y="260011"/>
                </a:lnTo>
                <a:lnTo>
                  <a:pt x="179755" y="253139"/>
                </a:lnTo>
                <a:lnTo>
                  <a:pt x="192348" y="245120"/>
                </a:lnTo>
                <a:lnTo>
                  <a:pt x="209523" y="234812"/>
                </a:lnTo>
                <a:lnTo>
                  <a:pt x="220972" y="226794"/>
                </a:lnTo>
                <a:lnTo>
                  <a:pt x="233566" y="221067"/>
                </a:lnTo>
                <a:lnTo>
                  <a:pt x="243871" y="217629"/>
                </a:lnTo>
                <a:lnTo>
                  <a:pt x="251885" y="216484"/>
                </a:lnTo>
                <a:lnTo>
                  <a:pt x="258754" y="217629"/>
                </a:lnTo>
                <a:lnTo>
                  <a:pt x="264479" y="219920"/>
                </a:lnTo>
                <a:lnTo>
                  <a:pt x="267915" y="223358"/>
                </a:lnTo>
                <a:lnTo>
                  <a:pt x="272495" y="226794"/>
                </a:lnTo>
                <a:lnTo>
                  <a:pt x="274785" y="231376"/>
                </a:lnTo>
                <a:lnTo>
                  <a:pt x="277074" y="235957"/>
                </a:lnTo>
                <a:lnTo>
                  <a:pt x="277074" y="246265"/>
                </a:lnTo>
                <a:lnTo>
                  <a:pt x="274785" y="251992"/>
                </a:lnTo>
                <a:lnTo>
                  <a:pt x="271350" y="258866"/>
                </a:lnTo>
                <a:lnTo>
                  <a:pt x="265624" y="264593"/>
                </a:lnTo>
                <a:lnTo>
                  <a:pt x="258754" y="269174"/>
                </a:lnTo>
                <a:lnTo>
                  <a:pt x="250741" y="273755"/>
                </a:lnTo>
                <a:lnTo>
                  <a:pt x="241581" y="277192"/>
                </a:lnTo>
                <a:lnTo>
                  <a:pt x="222116" y="282919"/>
                </a:lnTo>
                <a:lnTo>
                  <a:pt x="200363" y="289793"/>
                </a:lnTo>
                <a:lnTo>
                  <a:pt x="188913" y="294374"/>
                </a:lnTo>
                <a:lnTo>
                  <a:pt x="175175" y="300101"/>
                </a:lnTo>
                <a:lnTo>
                  <a:pt x="158000" y="306973"/>
                </a:lnTo>
                <a:lnTo>
                  <a:pt x="139682" y="313845"/>
                </a:lnTo>
                <a:lnTo>
                  <a:pt x="119074" y="319574"/>
                </a:lnTo>
                <a:lnTo>
                  <a:pt x="97319" y="324155"/>
                </a:lnTo>
                <a:lnTo>
                  <a:pt x="85871" y="326446"/>
                </a:lnTo>
                <a:lnTo>
                  <a:pt x="73275" y="327592"/>
                </a:lnTo>
                <a:lnTo>
                  <a:pt x="50378" y="327592"/>
                </a:lnTo>
                <a:lnTo>
                  <a:pt x="43508" y="326446"/>
                </a:lnTo>
                <a:lnTo>
                  <a:pt x="36637" y="324155"/>
                </a:lnTo>
                <a:lnTo>
                  <a:pt x="29768" y="321864"/>
                </a:lnTo>
                <a:lnTo>
                  <a:pt x="22899" y="317282"/>
                </a:lnTo>
                <a:lnTo>
                  <a:pt x="17175" y="312700"/>
                </a:lnTo>
                <a:lnTo>
                  <a:pt x="11450" y="306973"/>
                </a:lnTo>
                <a:lnTo>
                  <a:pt x="5724" y="298956"/>
                </a:lnTo>
                <a:lnTo>
                  <a:pt x="2289" y="290938"/>
                </a:lnTo>
                <a:lnTo>
                  <a:pt x="0" y="280628"/>
                </a:lnTo>
                <a:lnTo>
                  <a:pt x="0" y="269174"/>
                </a:lnTo>
                <a:lnTo>
                  <a:pt x="1144" y="258866"/>
                </a:lnTo>
                <a:lnTo>
                  <a:pt x="3434" y="248556"/>
                </a:lnTo>
                <a:lnTo>
                  <a:pt x="6869" y="239393"/>
                </a:lnTo>
                <a:lnTo>
                  <a:pt x="10305" y="230230"/>
                </a:lnTo>
                <a:lnTo>
                  <a:pt x="18320" y="217629"/>
                </a:lnTo>
                <a:lnTo>
                  <a:pt x="27478" y="206175"/>
                </a:lnTo>
                <a:lnTo>
                  <a:pt x="37782" y="194722"/>
                </a:lnTo>
                <a:lnTo>
                  <a:pt x="50378" y="182121"/>
                </a:lnTo>
                <a:lnTo>
                  <a:pt x="65261" y="169523"/>
                </a:lnTo>
                <a:lnTo>
                  <a:pt x="96174" y="146613"/>
                </a:lnTo>
                <a:lnTo>
                  <a:pt x="115639" y="131724"/>
                </a:lnTo>
                <a:lnTo>
                  <a:pt x="136247" y="115686"/>
                </a:lnTo>
                <a:lnTo>
                  <a:pt x="149987" y="104233"/>
                </a:lnTo>
                <a:lnTo>
                  <a:pt x="160290" y="93925"/>
                </a:lnTo>
                <a:lnTo>
                  <a:pt x="169450" y="84760"/>
                </a:lnTo>
                <a:lnTo>
                  <a:pt x="172886" y="79033"/>
                </a:lnTo>
                <a:lnTo>
                  <a:pt x="175175" y="72161"/>
                </a:lnTo>
                <a:lnTo>
                  <a:pt x="176320" y="64143"/>
                </a:lnTo>
                <a:lnTo>
                  <a:pt x="175175" y="57270"/>
                </a:lnTo>
                <a:lnTo>
                  <a:pt x="174030" y="54979"/>
                </a:lnTo>
                <a:lnTo>
                  <a:pt x="171741" y="52688"/>
                </a:lnTo>
                <a:lnTo>
                  <a:pt x="168305" y="52688"/>
                </a:lnTo>
                <a:lnTo>
                  <a:pt x="163725" y="53833"/>
                </a:lnTo>
                <a:lnTo>
                  <a:pt x="154565" y="57270"/>
                </a:lnTo>
                <a:lnTo>
                  <a:pt x="136247" y="66434"/>
                </a:lnTo>
                <a:lnTo>
                  <a:pt x="114494" y="77887"/>
                </a:lnTo>
                <a:lnTo>
                  <a:pt x="90449" y="88196"/>
                </a:lnTo>
                <a:lnTo>
                  <a:pt x="77856" y="91634"/>
                </a:lnTo>
                <a:lnTo>
                  <a:pt x="66406" y="95070"/>
                </a:lnTo>
                <a:lnTo>
                  <a:pt x="52668" y="96215"/>
                </a:lnTo>
                <a:lnTo>
                  <a:pt x="38927" y="95070"/>
                </a:lnTo>
                <a:lnTo>
                  <a:pt x="32058" y="92779"/>
                </a:lnTo>
                <a:lnTo>
                  <a:pt x="26333" y="90487"/>
                </a:lnTo>
                <a:lnTo>
                  <a:pt x="21754" y="88196"/>
                </a:lnTo>
                <a:lnTo>
                  <a:pt x="17175" y="84760"/>
                </a:lnTo>
                <a:lnTo>
                  <a:pt x="12595" y="77887"/>
                </a:lnTo>
                <a:lnTo>
                  <a:pt x="10305" y="73307"/>
                </a:lnTo>
                <a:lnTo>
                  <a:pt x="9160" y="69871"/>
                </a:lnTo>
                <a:lnTo>
                  <a:pt x="9160" y="60707"/>
                </a:lnTo>
                <a:lnTo>
                  <a:pt x="12595" y="56124"/>
                </a:lnTo>
                <a:close/>
              </a:path>
            </a:pathLst>
          </a:custGeom>
          <a:solidFill>
            <a:srgbClr val="85D2EC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9" name="object 49"/>
          <p:cNvSpPr/>
          <p:nvPr/>
        </p:nvSpPr>
        <p:spPr>
          <a:xfrm>
            <a:off x="7063734" y="1361637"/>
            <a:ext cx="277073" cy="327592"/>
          </a:xfrm>
          <a:custGeom>
            <a:avLst/>
            <a:gdLst/>
            <a:ahLst/>
            <a:cxnLst/>
            <a:rect l="l" t="t" r="r" b="b"/>
            <a:pathLst>
              <a:path w="277073" h="327592">
                <a:moveTo>
                  <a:pt x="2289" y="290938"/>
                </a:moveTo>
                <a:lnTo>
                  <a:pt x="0" y="280629"/>
                </a:lnTo>
                <a:lnTo>
                  <a:pt x="0" y="269175"/>
                </a:lnTo>
                <a:lnTo>
                  <a:pt x="1144" y="258866"/>
                </a:lnTo>
                <a:lnTo>
                  <a:pt x="3434" y="248557"/>
                </a:lnTo>
                <a:lnTo>
                  <a:pt x="6869" y="239394"/>
                </a:lnTo>
                <a:lnTo>
                  <a:pt x="10304" y="230230"/>
                </a:lnTo>
                <a:lnTo>
                  <a:pt x="18318" y="217631"/>
                </a:lnTo>
                <a:lnTo>
                  <a:pt x="27478" y="206176"/>
                </a:lnTo>
                <a:lnTo>
                  <a:pt x="37782" y="194722"/>
                </a:lnTo>
                <a:lnTo>
                  <a:pt x="50377" y="182122"/>
                </a:lnTo>
                <a:lnTo>
                  <a:pt x="65261" y="169523"/>
                </a:lnTo>
                <a:lnTo>
                  <a:pt x="96174" y="146614"/>
                </a:lnTo>
                <a:lnTo>
                  <a:pt x="115638" y="131724"/>
                </a:lnTo>
                <a:lnTo>
                  <a:pt x="136247" y="115688"/>
                </a:lnTo>
                <a:lnTo>
                  <a:pt x="149986" y="104233"/>
                </a:lnTo>
                <a:lnTo>
                  <a:pt x="160290" y="93925"/>
                </a:lnTo>
                <a:lnTo>
                  <a:pt x="169450" y="84761"/>
                </a:lnTo>
                <a:lnTo>
                  <a:pt x="172884" y="79034"/>
                </a:lnTo>
                <a:lnTo>
                  <a:pt x="175174" y="72161"/>
                </a:lnTo>
                <a:lnTo>
                  <a:pt x="176319" y="64143"/>
                </a:lnTo>
                <a:lnTo>
                  <a:pt x="175174" y="57271"/>
                </a:lnTo>
                <a:lnTo>
                  <a:pt x="174029" y="54980"/>
                </a:lnTo>
                <a:lnTo>
                  <a:pt x="171739" y="52689"/>
                </a:lnTo>
                <a:lnTo>
                  <a:pt x="168305" y="52689"/>
                </a:lnTo>
                <a:lnTo>
                  <a:pt x="163725" y="53835"/>
                </a:lnTo>
                <a:lnTo>
                  <a:pt x="154565" y="57271"/>
                </a:lnTo>
                <a:lnTo>
                  <a:pt x="136247" y="66434"/>
                </a:lnTo>
                <a:lnTo>
                  <a:pt x="114493" y="77889"/>
                </a:lnTo>
                <a:lnTo>
                  <a:pt x="90449" y="88197"/>
                </a:lnTo>
                <a:lnTo>
                  <a:pt x="77855" y="91634"/>
                </a:lnTo>
                <a:lnTo>
                  <a:pt x="66406" y="95070"/>
                </a:lnTo>
                <a:lnTo>
                  <a:pt x="52666" y="96215"/>
                </a:lnTo>
                <a:lnTo>
                  <a:pt x="38927" y="95070"/>
                </a:lnTo>
                <a:lnTo>
                  <a:pt x="32058" y="92779"/>
                </a:lnTo>
                <a:lnTo>
                  <a:pt x="26333" y="90488"/>
                </a:lnTo>
                <a:lnTo>
                  <a:pt x="21753" y="88197"/>
                </a:lnTo>
                <a:lnTo>
                  <a:pt x="17173" y="84761"/>
                </a:lnTo>
                <a:lnTo>
                  <a:pt x="12594" y="77889"/>
                </a:lnTo>
                <a:lnTo>
                  <a:pt x="10304" y="73307"/>
                </a:lnTo>
                <a:lnTo>
                  <a:pt x="9159" y="69871"/>
                </a:lnTo>
                <a:lnTo>
                  <a:pt x="9159" y="65289"/>
                </a:lnTo>
                <a:lnTo>
                  <a:pt x="9159" y="60707"/>
                </a:lnTo>
                <a:lnTo>
                  <a:pt x="12594" y="56125"/>
                </a:lnTo>
                <a:lnTo>
                  <a:pt x="16029" y="51544"/>
                </a:lnTo>
                <a:lnTo>
                  <a:pt x="19463" y="48107"/>
                </a:lnTo>
                <a:lnTo>
                  <a:pt x="25188" y="44671"/>
                </a:lnTo>
                <a:lnTo>
                  <a:pt x="38927" y="37799"/>
                </a:lnTo>
                <a:lnTo>
                  <a:pt x="57246" y="30926"/>
                </a:lnTo>
                <a:lnTo>
                  <a:pt x="77855" y="22908"/>
                </a:lnTo>
                <a:lnTo>
                  <a:pt x="114493" y="10308"/>
                </a:lnTo>
                <a:lnTo>
                  <a:pt x="132812" y="4581"/>
                </a:lnTo>
                <a:lnTo>
                  <a:pt x="141971" y="2290"/>
                </a:lnTo>
                <a:lnTo>
                  <a:pt x="153421" y="1145"/>
                </a:lnTo>
                <a:lnTo>
                  <a:pt x="174029" y="0"/>
                </a:lnTo>
                <a:lnTo>
                  <a:pt x="183189" y="0"/>
                </a:lnTo>
                <a:lnTo>
                  <a:pt x="190058" y="2290"/>
                </a:lnTo>
                <a:lnTo>
                  <a:pt x="196928" y="5727"/>
                </a:lnTo>
                <a:lnTo>
                  <a:pt x="201508" y="10308"/>
                </a:lnTo>
                <a:lnTo>
                  <a:pt x="207232" y="14890"/>
                </a:lnTo>
                <a:lnTo>
                  <a:pt x="210667" y="20617"/>
                </a:lnTo>
                <a:lnTo>
                  <a:pt x="217537" y="32071"/>
                </a:lnTo>
                <a:lnTo>
                  <a:pt x="223261" y="46962"/>
                </a:lnTo>
                <a:lnTo>
                  <a:pt x="228986" y="61853"/>
                </a:lnTo>
                <a:lnTo>
                  <a:pt x="231276" y="77889"/>
                </a:lnTo>
                <a:lnTo>
                  <a:pt x="232421" y="95070"/>
                </a:lnTo>
                <a:lnTo>
                  <a:pt x="231276" y="104233"/>
                </a:lnTo>
                <a:lnTo>
                  <a:pt x="227841" y="111106"/>
                </a:lnTo>
                <a:lnTo>
                  <a:pt x="222116" y="117978"/>
                </a:lnTo>
                <a:lnTo>
                  <a:pt x="216392" y="123706"/>
                </a:lnTo>
                <a:lnTo>
                  <a:pt x="209522" y="127142"/>
                </a:lnTo>
                <a:lnTo>
                  <a:pt x="201508" y="130578"/>
                </a:lnTo>
                <a:lnTo>
                  <a:pt x="194638" y="132869"/>
                </a:lnTo>
                <a:lnTo>
                  <a:pt x="187769" y="134014"/>
                </a:lnTo>
                <a:lnTo>
                  <a:pt x="174029" y="135160"/>
                </a:lnTo>
                <a:lnTo>
                  <a:pt x="167160" y="136305"/>
                </a:lnTo>
                <a:lnTo>
                  <a:pt x="160290" y="138596"/>
                </a:lnTo>
                <a:lnTo>
                  <a:pt x="152276" y="143178"/>
                </a:lnTo>
                <a:lnTo>
                  <a:pt x="140826" y="150050"/>
                </a:lnTo>
                <a:lnTo>
                  <a:pt x="120217" y="166086"/>
                </a:lnTo>
                <a:lnTo>
                  <a:pt x="104188" y="182122"/>
                </a:lnTo>
                <a:lnTo>
                  <a:pt x="97319" y="190140"/>
                </a:lnTo>
                <a:lnTo>
                  <a:pt x="90449" y="199304"/>
                </a:lnTo>
                <a:lnTo>
                  <a:pt x="84725" y="209613"/>
                </a:lnTo>
                <a:lnTo>
                  <a:pt x="79000" y="219921"/>
                </a:lnTo>
                <a:lnTo>
                  <a:pt x="75565" y="232521"/>
                </a:lnTo>
                <a:lnTo>
                  <a:pt x="73275" y="246266"/>
                </a:lnTo>
                <a:lnTo>
                  <a:pt x="73275" y="253139"/>
                </a:lnTo>
                <a:lnTo>
                  <a:pt x="74420" y="257721"/>
                </a:lnTo>
                <a:lnTo>
                  <a:pt x="76710" y="262302"/>
                </a:lnTo>
                <a:lnTo>
                  <a:pt x="82435" y="269175"/>
                </a:lnTo>
                <a:lnTo>
                  <a:pt x="95029" y="273757"/>
                </a:lnTo>
                <a:lnTo>
                  <a:pt x="104188" y="274902"/>
                </a:lnTo>
                <a:lnTo>
                  <a:pt x="113348" y="276047"/>
                </a:lnTo>
                <a:lnTo>
                  <a:pt x="123652" y="274902"/>
                </a:lnTo>
                <a:lnTo>
                  <a:pt x="132812" y="273757"/>
                </a:lnTo>
                <a:lnTo>
                  <a:pt x="147696" y="269175"/>
                </a:lnTo>
                <a:lnTo>
                  <a:pt x="168305" y="260011"/>
                </a:lnTo>
                <a:lnTo>
                  <a:pt x="179754" y="253139"/>
                </a:lnTo>
                <a:lnTo>
                  <a:pt x="192348" y="245121"/>
                </a:lnTo>
                <a:lnTo>
                  <a:pt x="209522" y="234812"/>
                </a:lnTo>
                <a:lnTo>
                  <a:pt x="220972" y="226794"/>
                </a:lnTo>
                <a:lnTo>
                  <a:pt x="233566" y="221067"/>
                </a:lnTo>
                <a:lnTo>
                  <a:pt x="243870" y="217631"/>
                </a:lnTo>
                <a:lnTo>
                  <a:pt x="251885" y="216485"/>
                </a:lnTo>
                <a:lnTo>
                  <a:pt x="258754" y="217631"/>
                </a:lnTo>
                <a:lnTo>
                  <a:pt x="264479" y="219921"/>
                </a:lnTo>
                <a:lnTo>
                  <a:pt x="267914" y="223358"/>
                </a:lnTo>
                <a:lnTo>
                  <a:pt x="272494" y="226794"/>
                </a:lnTo>
                <a:lnTo>
                  <a:pt x="274783" y="231376"/>
                </a:lnTo>
                <a:lnTo>
                  <a:pt x="277073" y="235957"/>
                </a:lnTo>
                <a:lnTo>
                  <a:pt x="277073" y="240539"/>
                </a:lnTo>
                <a:lnTo>
                  <a:pt x="277073" y="246266"/>
                </a:lnTo>
                <a:lnTo>
                  <a:pt x="274783" y="251993"/>
                </a:lnTo>
                <a:lnTo>
                  <a:pt x="271349" y="258866"/>
                </a:lnTo>
                <a:lnTo>
                  <a:pt x="265624" y="264593"/>
                </a:lnTo>
                <a:lnTo>
                  <a:pt x="258754" y="269175"/>
                </a:lnTo>
                <a:lnTo>
                  <a:pt x="250740" y="273757"/>
                </a:lnTo>
                <a:lnTo>
                  <a:pt x="241580" y="277193"/>
                </a:lnTo>
                <a:lnTo>
                  <a:pt x="222116" y="282920"/>
                </a:lnTo>
                <a:lnTo>
                  <a:pt x="200363" y="289793"/>
                </a:lnTo>
                <a:lnTo>
                  <a:pt x="188913" y="294374"/>
                </a:lnTo>
                <a:lnTo>
                  <a:pt x="175174" y="300101"/>
                </a:lnTo>
                <a:lnTo>
                  <a:pt x="158000" y="306974"/>
                </a:lnTo>
                <a:lnTo>
                  <a:pt x="139681" y="313846"/>
                </a:lnTo>
                <a:lnTo>
                  <a:pt x="119073" y="319574"/>
                </a:lnTo>
                <a:lnTo>
                  <a:pt x="97319" y="324155"/>
                </a:lnTo>
                <a:lnTo>
                  <a:pt x="85869" y="326446"/>
                </a:lnTo>
                <a:lnTo>
                  <a:pt x="73275" y="327592"/>
                </a:lnTo>
                <a:lnTo>
                  <a:pt x="61826" y="327592"/>
                </a:lnTo>
                <a:lnTo>
                  <a:pt x="50377" y="327592"/>
                </a:lnTo>
                <a:lnTo>
                  <a:pt x="43507" y="326446"/>
                </a:lnTo>
                <a:lnTo>
                  <a:pt x="36637" y="324155"/>
                </a:lnTo>
                <a:lnTo>
                  <a:pt x="29768" y="321864"/>
                </a:lnTo>
                <a:lnTo>
                  <a:pt x="22898" y="317283"/>
                </a:lnTo>
                <a:lnTo>
                  <a:pt x="17173" y="312701"/>
                </a:lnTo>
                <a:lnTo>
                  <a:pt x="11449" y="306974"/>
                </a:lnTo>
                <a:lnTo>
                  <a:pt x="5724" y="298956"/>
                </a:lnTo>
                <a:lnTo>
                  <a:pt x="2289" y="290938"/>
                </a:lnTo>
                <a:close/>
              </a:path>
            </a:pathLst>
          </a:custGeom>
          <a:ln w="1145">
            <a:solidFill>
              <a:srgbClr val="FE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0" name="object 50"/>
          <p:cNvSpPr/>
          <p:nvPr/>
        </p:nvSpPr>
        <p:spPr>
          <a:xfrm>
            <a:off x="5150552" y="759140"/>
            <a:ext cx="2154763" cy="1318387"/>
          </a:xfrm>
          <a:custGeom>
            <a:avLst/>
            <a:gdLst/>
            <a:ahLst/>
            <a:cxnLst/>
            <a:rect l="l" t="t" r="r" b="b"/>
            <a:pathLst>
              <a:path w="2154763" h="1318387">
                <a:moveTo>
                  <a:pt x="107622" y="1002248"/>
                </a:moveTo>
                <a:lnTo>
                  <a:pt x="101897" y="1009121"/>
                </a:lnTo>
                <a:lnTo>
                  <a:pt x="97319" y="1015993"/>
                </a:lnTo>
                <a:lnTo>
                  <a:pt x="95029" y="1021722"/>
                </a:lnTo>
                <a:lnTo>
                  <a:pt x="95029" y="1028594"/>
                </a:lnTo>
                <a:lnTo>
                  <a:pt x="96174" y="1033175"/>
                </a:lnTo>
                <a:lnTo>
                  <a:pt x="97319" y="1038902"/>
                </a:lnTo>
                <a:lnTo>
                  <a:pt x="100752" y="1043483"/>
                </a:lnTo>
                <a:lnTo>
                  <a:pt x="105332" y="1046920"/>
                </a:lnTo>
                <a:lnTo>
                  <a:pt x="108767" y="1050357"/>
                </a:lnTo>
                <a:lnTo>
                  <a:pt x="119073" y="1057230"/>
                </a:lnTo>
                <a:lnTo>
                  <a:pt x="128232" y="1060666"/>
                </a:lnTo>
                <a:lnTo>
                  <a:pt x="136245" y="1062957"/>
                </a:lnTo>
                <a:lnTo>
                  <a:pt x="158000" y="1069828"/>
                </a:lnTo>
                <a:lnTo>
                  <a:pt x="174028" y="1075555"/>
                </a:lnTo>
                <a:lnTo>
                  <a:pt x="180899" y="1078992"/>
                </a:lnTo>
                <a:lnTo>
                  <a:pt x="185479" y="1082429"/>
                </a:lnTo>
                <a:lnTo>
                  <a:pt x="188913" y="1087011"/>
                </a:lnTo>
                <a:lnTo>
                  <a:pt x="191203" y="1090447"/>
                </a:lnTo>
                <a:lnTo>
                  <a:pt x="193493" y="1096174"/>
                </a:lnTo>
                <a:lnTo>
                  <a:pt x="196927" y="1101900"/>
                </a:lnTo>
                <a:lnTo>
                  <a:pt x="199217" y="1107627"/>
                </a:lnTo>
                <a:lnTo>
                  <a:pt x="199217" y="1111064"/>
                </a:lnTo>
                <a:lnTo>
                  <a:pt x="198072" y="1115647"/>
                </a:lnTo>
                <a:lnTo>
                  <a:pt x="196927" y="1121374"/>
                </a:lnTo>
                <a:lnTo>
                  <a:pt x="193493" y="1125955"/>
                </a:lnTo>
                <a:lnTo>
                  <a:pt x="188913" y="1130536"/>
                </a:lnTo>
                <a:lnTo>
                  <a:pt x="182044" y="1132827"/>
                </a:lnTo>
                <a:lnTo>
                  <a:pt x="166014" y="1132827"/>
                </a:lnTo>
                <a:lnTo>
                  <a:pt x="155710" y="1131681"/>
                </a:lnTo>
                <a:lnTo>
                  <a:pt x="144260" y="1130536"/>
                </a:lnTo>
                <a:lnTo>
                  <a:pt x="116783" y="1123665"/>
                </a:lnTo>
                <a:lnTo>
                  <a:pt x="83580" y="1112209"/>
                </a:lnTo>
                <a:lnTo>
                  <a:pt x="60681" y="1103046"/>
                </a:lnTo>
                <a:lnTo>
                  <a:pt x="40071" y="1092738"/>
                </a:lnTo>
                <a:lnTo>
                  <a:pt x="22898" y="1082429"/>
                </a:lnTo>
                <a:lnTo>
                  <a:pt x="10303" y="1072119"/>
                </a:lnTo>
                <a:lnTo>
                  <a:pt x="5723" y="1066392"/>
                </a:lnTo>
                <a:lnTo>
                  <a:pt x="2288" y="1060666"/>
                </a:lnTo>
                <a:lnTo>
                  <a:pt x="1144" y="1053793"/>
                </a:lnTo>
                <a:lnTo>
                  <a:pt x="0" y="1045774"/>
                </a:lnTo>
                <a:lnTo>
                  <a:pt x="1144" y="1038902"/>
                </a:lnTo>
                <a:lnTo>
                  <a:pt x="2288" y="1030885"/>
                </a:lnTo>
                <a:lnTo>
                  <a:pt x="5723" y="1024012"/>
                </a:lnTo>
                <a:lnTo>
                  <a:pt x="10303" y="1015993"/>
                </a:lnTo>
                <a:lnTo>
                  <a:pt x="17172" y="1005684"/>
                </a:lnTo>
                <a:lnTo>
                  <a:pt x="27478" y="993086"/>
                </a:lnTo>
                <a:lnTo>
                  <a:pt x="38926" y="980485"/>
                </a:lnTo>
                <a:lnTo>
                  <a:pt x="53811" y="965596"/>
                </a:lnTo>
                <a:lnTo>
                  <a:pt x="70984" y="950704"/>
                </a:lnTo>
                <a:lnTo>
                  <a:pt x="91594" y="934669"/>
                </a:lnTo>
                <a:lnTo>
                  <a:pt x="114493" y="917487"/>
                </a:lnTo>
                <a:lnTo>
                  <a:pt x="139680" y="899161"/>
                </a:lnTo>
                <a:lnTo>
                  <a:pt x="169448" y="880833"/>
                </a:lnTo>
                <a:lnTo>
                  <a:pt x="201507" y="860216"/>
                </a:lnTo>
                <a:lnTo>
                  <a:pt x="238144" y="840743"/>
                </a:lnTo>
                <a:lnTo>
                  <a:pt x="278218" y="818980"/>
                </a:lnTo>
                <a:lnTo>
                  <a:pt x="321726" y="798363"/>
                </a:lnTo>
                <a:lnTo>
                  <a:pt x="369812" y="775454"/>
                </a:lnTo>
                <a:lnTo>
                  <a:pt x="421334" y="753690"/>
                </a:lnTo>
                <a:lnTo>
                  <a:pt x="478581" y="730783"/>
                </a:lnTo>
                <a:lnTo>
                  <a:pt x="533537" y="709020"/>
                </a:lnTo>
                <a:lnTo>
                  <a:pt x="587349" y="689547"/>
                </a:lnTo>
                <a:lnTo>
                  <a:pt x="638872" y="672366"/>
                </a:lnTo>
                <a:lnTo>
                  <a:pt x="686958" y="656329"/>
                </a:lnTo>
                <a:lnTo>
                  <a:pt x="733902" y="641440"/>
                </a:lnTo>
                <a:lnTo>
                  <a:pt x="777408" y="628839"/>
                </a:lnTo>
                <a:lnTo>
                  <a:pt x="856408" y="608222"/>
                </a:lnTo>
                <a:lnTo>
                  <a:pt x="922815" y="592185"/>
                </a:lnTo>
                <a:lnTo>
                  <a:pt x="974336" y="580732"/>
                </a:lnTo>
                <a:lnTo>
                  <a:pt x="1031584" y="568132"/>
                </a:lnTo>
                <a:lnTo>
                  <a:pt x="1044177" y="564696"/>
                </a:lnTo>
                <a:lnTo>
                  <a:pt x="1056773" y="558968"/>
                </a:lnTo>
                <a:lnTo>
                  <a:pt x="1069366" y="552095"/>
                </a:lnTo>
                <a:lnTo>
                  <a:pt x="1073945" y="547515"/>
                </a:lnTo>
                <a:lnTo>
                  <a:pt x="1077380" y="544078"/>
                </a:lnTo>
                <a:lnTo>
                  <a:pt x="1091121" y="530332"/>
                </a:lnTo>
                <a:lnTo>
                  <a:pt x="1108293" y="512007"/>
                </a:lnTo>
                <a:lnTo>
                  <a:pt x="1128903" y="491388"/>
                </a:lnTo>
                <a:lnTo>
                  <a:pt x="1151802" y="467334"/>
                </a:lnTo>
                <a:lnTo>
                  <a:pt x="1173555" y="444426"/>
                </a:lnTo>
                <a:lnTo>
                  <a:pt x="1204468" y="414645"/>
                </a:lnTo>
                <a:lnTo>
                  <a:pt x="1243396" y="379137"/>
                </a:lnTo>
                <a:lnTo>
                  <a:pt x="1288049" y="340192"/>
                </a:lnTo>
                <a:lnTo>
                  <a:pt x="1338425" y="300101"/>
                </a:lnTo>
                <a:lnTo>
                  <a:pt x="1392237" y="258866"/>
                </a:lnTo>
                <a:lnTo>
                  <a:pt x="1420861" y="238248"/>
                </a:lnTo>
                <a:lnTo>
                  <a:pt x="1449485" y="218777"/>
                </a:lnTo>
                <a:lnTo>
                  <a:pt x="1478108" y="199304"/>
                </a:lnTo>
                <a:lnTo>
                  <a:pt x="1506731" y="180978"/>
                </a:lnTo>
                <a:lnTo>
                  <a:pt x="1563977" y="146615"/>
                </a:lnTo>
                <a:lnTo>
                  <a:pt x="1620078" y="114543"/>
                </a:lnTo>
                <a:lnTo>
                  <a:pt x="1675036" y="84762"/>
                </a:lnTo>
                <a:lnTo>
                  <a:pt x="1702515" y="71016"/>
                </a:lnTo>
                <a:lnTo>
                  <a:pt x="1728848" y="58417"/>
                </a:lnTo>
                <a:lnTo>
                  <a:pt x="1756325" y="46962"/>
                </a:lnTo>
                <a:lnTo>
                  <a:pt x="1782659" y="36653"/>
                </a:lnTo>
                <a:lnTo>
                  <a:pt x="1810137" y="27491"/>
                </a:lnTo>
                <a:lnTo>
                  <a:pt x="1837617" y="18327"/>
                </a:lnTo>
                <a:lnTo>
                  <a:pt x="1863950" y="11454"/>
                </a:lnTo>
                <a:lnTo>
                  <a:pt x="1891429" y="6872"/>
                </a:lnTo>
                <a:lnTo>
                  <a:pt x="1920051" y="2290"/>
                </a:lnTo>
                <a:lnTo>
                  <a:pt x="1947529" y="0"/>
                </a:lnTo>
                <a:lnTo>
                  <a:pt x="1961270" y="1145"/>
                </a:lnTo>
                <a:lnTo>
                  <a:pt x="1979587" y="2290"/>
                </a:lnTo>
                <a:lnTo>
                  <a:pt x="2002487" y="5727"/>
                </a:lnTo>
                <a:lnTo>
                  <a:pt x="2027676" y="10308"/>
                </a:lnTo>
                <a:lnTo>
                  <a:pt x="2052864" y="16037"/>
                </a:lnTo>
                <a:lnTo>
                  <a:pt x="2078052" y="22909"/>
                </a:lnTo>
                <a:lnTo>
                  <a:pt x="2099807" y="29782"/>
                </a:lnTo>
                <a:lnTo>
                  <a:pt x="2116981" y="37799"/>
                </a:lnTo>
                <a:lnTo>
                  <a:pt x="2129575" y="44671"/>
                </a:lnTo>
                <a:lnTo>
                  <a:pt x="2139878" y="51545"/>
                </a:lnTo>
                <a:lnTo>
                  <a:pt x="2146748" y="57272"/>
                </a:lnTo>
                <a:lnTo>
                  <a:pt x="2151328" y="61854"/>
                </a:lnTo>
                <a:lnTo>
                  <a:pt x="2153618" y="67580"/>
                </a:lnTo>
                <a:lnTo>
                  <a:pt x="2154763" y="72161"/>
                </a:lnTo>
                <a:lnTo>
                  <a:pt x="2153618" y="76743"/>
                </a:lnTo>
                <a:lnTo>
                  <a:pt x="2146748" y="84762"/>
                </a:lnTo>
                <a:lnTo>
                  <a:pt x="2138733" y="88199"/>
                </a:lnTo>
                <a:lnTo>
                  <a:pt x="2130720" y="89344"/>
                </a:lnTo>
                <a:lnTo>
                  <a:pt x="2120415" y="90489"/>
                </a:lnTo>
                <a:lnTo>
                  <a:pt x="2108965" y="89344"/>
                </a:lnTo>
                <a:lnTo>
                  <a:pt x="2096372" y="89344"/>
                </a:lnTo>
                <a:lnTo>
                  <a:pt x="2071182" y="85908"/>
                </a:lnTo>
                <a:lnTo>
                  <a:pt x="2052864" y="81326"/>
                </a:lnTo>
                <a:lnTo>
                  <a:pt x="2034545" y="76743"/>
                </a:lnTo>
                <a:lnTo>
                  <a:pt x="1997907" y="65289"/>
                </a:lnTo>
                <a:lnTo>
                  <a:pt x="1979587" y="59563"/>
                </a:lnTo>
                <a:lnTo>
                  <a:pt x="1962415" y="56127"/>
                </a:lnTo>
                <a:lnTo>
                  <a:pt x="1946384" y="53836"/>
                </a:lnTo>
                <a:lnTo>
                  <a:pt x="1932646" y="53836"/>
                </a:lnTo>
                <a:lnTo>
                  <a:pt x="1915471" y="56127"/>
                </a:lnTo>
                <a:lnTo>
                  <a:pt x="1889138" y="62999"/>
                </a:lnTo>
                <a:lnTo>
                  <a:pt x="1853645" y="73307"/>
                </a:lnTo>
                <a:lnTo>
                  <a:pt x="1808994" y="88199"/>
                </a:lnTo>
                <a:lnTo>
                  <a:pt x="1783804" y="97361"/>
                </a:lnTo>
                <a:lnTo>
                  <a:pt x="1756325" y="108815"/>
                </a:lnTo>
                <a:lnTo>
                  <a:pt x="1726557" y="122561"/>
                </a:lnTo>
                <a:lnTo>
                  <a:pt x="1695644" y="137451"/>
                </a:lnTo>
                <a:lnTo>
                  <a:pt x="1662441" y="154633"/>
                </a:lnTo>
                <a:lnTo>
                  <a:pt x="1626948" y="172959"/>
                </a:lnTo>
                <a:lnTo>
                  <a:pt x="1589165" y="194722"/>
                </a:lnTo>
                <a:lnTo>
                  <a:pt x="1550239" y="217632"/>
                </a:lnTo>
                <a:lnTo>
                  <a:pt x="1511311" y="242831"/>
                </a:lnTo>
                <a:lnTo>
                  <a:pt x="1475818" y="266884"/>
                </a:lnTo>
                <a:lnTo>
                  <a:pt x="1442615" y="289794"/>
                </a:lnTo>
                <a:lnTo>
                  <a:pt x="1411702" y="312702"/>
                </a:lnTo>
                <a:lnTo>
                  <a:pt x="1384223" y="334464"/>
                </a:lnTo>
                <a:lnTo>
                  <a:pt x="1357889" y="355082"/>
                </a:lnTo>
                <a:lnTo>
                  <a:pt x="1333845" y="375701"/>
                </a:lnTo>
                <a:lnTo>
                  <a:pt x="1312093" y="395172"/>
                </a:lnTo>
                <a:lnTo>
                  <a:pt x="1273164" y="431825"/>
                </a:lnTo>
                <a:lnTo>
                  <a:pt x="1242251" y="465043"/>
                </a:lnTo>
                <a:lnTo>
                  <a:pt x="1215918" y="493679"/>
                </a:lnTo>
                <a:lnTo>
                  <a:pt x="1194165" y="518878"/>
                </a:lnTo>
                <a:lnTo>
                  <a:pt x="1188440" y="526896"/>
                </a:lnTo>
                <a:lnTo>
                  <a:pt x="1187295" y="531478"/>
                </a:lnTo>
                <a:lnTo>
                  <a:pt x="1187295" y="533770"/>
                </a:lnTo>
                <a:lnTo>
                  <a:pt x="1188440" y="534915"/>
                </a:lnTo>
                <a:lnTo>
                  <a:pt x="1190730" y="536060"/>
                </a:lnTo>
                <a:lnTo>
                  <a:pt x="1194165" y="537206"/>
                </a:lnTo>
                <a:lnTo>
                  <a:pt x="1202178" y="539497"/>
                </a:lnTo>
                <a:lnTo>
                  <a:pt x="1215918" y="539497"/>
                </a:lnTo>
                <a:lnTo>
                  <a:pt x="1268584" y="533770"/>
                </a:lnTo>
                <a:lnTo>
                  <a:pt x="1326976" y="529187"/>
                </a:lnTo>
                <a:lnTo>
                  <a:pt x="1360179" y="526896"/>
                </a:lnTo>
                <a:lnTo>
                  <a:pt x="1397961" y="525750"/>
                </a:lnTo>
                <a:lnTo>
                  <a:pt x="1441470" y="526896"/>
                </a:lnTo>
                <a:lnTo>
                  <a:pt x="1490701" y="528041"/>
                </a:lnTo>
                <a:lnTo>
                  <a:pt x="1543369" y="531478"/>
                </a:lnTo>
                <a:lnTo>
                  <a:pt x="1591455" y="537206"/>
                </a:lnTo>
                <a:lnTo>
                  <a:pt x="1636109" y="545224"/>
                </a:lnTo>
                <a:lnTo>
                  <a:pt x="1676181" y="554386"/>
                </a:lnTo>
                <a:lnTo>
                  <a:pt x="1711674" y="565842"/>
                </a:lnTo>
                <a:lnTo>
                  <a:pt x="1728848" y="571569"/>
                </a:lnTo>
                <a:lnTo>
                  <a:pt x="1743732" y="578441"/>
                </a:lnTo>
                <a:lnTo>
                  <a:pt x="1757470" y="584167"/>
                </a:lnTo>
                <a:lnTo>
                  <a:pt x="1768921" y="591040"/>
                </a:lnTo>
                <a:lnTo>
                  <a:pt x="1780369" y="597914"/>
                </a:lnTo>
                <a:lnTo>
                  <a:pt x="1789529" y="605932"/>
                </a:lnTo>
                <a:lnTo>
                  <a:pt x="1794109" y="609368"/>
                </a:lnTo>
                <a:lnTo>
                  <a:pt x="1797544" y="612804"/>
                </a:lnTo>
                <a:lnTo>
                  <a:pt x="1798689" y="617385"/>
                </a:lnTo>
                <a:lnTo>
                  <a:pt x="1800979" y="620821"/>
                </a:lnTo>
                <a:lnTo>
                  <a:pt x="1800979" y="625403"/>
                </a:lnTo>
                <a:lnTo>
                  <a:pt x="1799834" y="628839"/>
                </a:lnTo>
                <a:lnTo>
                  <a:pt x="1796399" y="638003"/>
                </a:lnTo>
                <a:lnTo>
                  <a:pt x="1791818" y="641440"/>
                </a:lnTo>
                <a:lnTo>
                  <a:pt x="1787239" y="644876"/>
                </a:lnTo>
                <a:lnTo>
                  <a:pt x="1781514" y="647166"/>
                </a:lnTo>
                <a:lnTo>
                  <a:pt x="1775790" y="649457"/>
                </a:lnTo>
                <a:lnTo>
                  <a:pt x="1765486" y="650602"/>
                </a:lnTo>
                <a:lnTo>
                  <a:pt x="1762051" y="649457"/>
                </a:lnTo>
                <a:lnTo>
                  <a:pt x="1758615" y="649457"/>
                </a:lnTo>
                <a:lnTo>
                  <a:pt x="1751746" y="646020"/>
                </a:lnTo>
                <a:lnTo>
                  <a:pt x="1703660" y="619675"/>
                </a:lnTo>
                <a:lnTo>
                  <a:pt x="1671602" y="608222"/>
                </a:lnTo>
                <a:lnTo>
                  <a:pt x="1639543" y="597914"/>
                </a:lnTo>
                <a:lnTo>
                  <a:pt x="1606340" y="591040"/>
                </a:lnTo>
                <a:lnTo>
                  <a:pt x="1574282" y="585313"/>
                </a:lnTo>
                <a:lnTo>
                  <a:pt x="1542224" y="580732"/>
                </a:lnTo>
                <a:lnTo>
                  <a:pt x="1510166" y="578441"/>
                </a:lnTo>
                <a:lnTo>
                  <a:pt x="1479253" y="577296"/>
                </a:lnTo>
                <a:lnTo>
                  <a:pt x="1422004" y="577296"/>
                </a:lnTo>
                <a:lnTo>
                  <a:pt x="1393382" y="578441"/>
                </a:lnTo>
                <a:lnTo>
                  <a:pt x="1365903" y="580732"/>
                </a:lnTo>
                <a:lnTo>
                  <a:pt x="1310948" y="587604"/>
                </a:lnTo>
                <a:lnTo>
                  <a:pt x="1253701" y="596767"/>
                </a:lnTo>
                <a:lnTo>
                  <a:pt x="1222788" y="603641"/>
                </a:lnTo>
                <a:lnTo>
                  <a:pt x="1193020" y="611659"/>
                </a:lnTo>
                <a:lnTo>
                  <a:pt x="1166685" y="620821"/>
                </a:lnTo>
                <a:lnTo>
                  <a:pt x="1141496" y="631131"/>
                </a:lnTo>
                <a:lnTo>
                  <a:pt x="1118599" y="643731"/>
                </a:lnTo>
                <a:lnTo>
                  <a:pt x="1077380" y="672366"/>
                </a:lnTo>
                <a:lnTo>
                  <a:pt x="1044177" y="705584"/>
                </a:lnTo>
                <a:lnTo>
                  <a:pt x="1016699" y="743382"/>
                </a:lnTo>
                <a:lnTo>
                  <a:pt x="996091" y="785762"/>
                </a:lnTo>
                <a:lnTo>
                  <a:pt x="980061" y="831581"/>
                </a:lnTo>
                <a:lnTo>
                  <a:pt x="975481" y="856780"/>
                </a:lnTo>
                <a:lnTo>
                  <a:pt x="969758" y="885415"/>
                </a:lnTo>
                <a:lnTo>
                  <a:pt x="967468" y="911759"/>
                </a:lnTo>
                <a:lnTo>
                  <a:pt x="965178" y="938104"/>
                </a:lnTo>
                <a:lnTo>
                  <a:pt x="966323" y="962159"/>
                </a:lnTo>
                <a:lnTo>
                  <a:pt x="967468" y="986213"/>
                </a:lnTo>
                <a:lnTo>
                  <a:pt x="970901" y="1007975"/>
                </a:lnTo>
                <a:lnTo>
                  <a:pt x="974336" y="1028594"/>
                </a:lnTo>
                <a:lnTo>
                  <a:pt x="980061" y="1049212"/>
                </a:lnTo>
                <a:lnTo>
                  <a:pt x="986932" y="1067537"/>
                </a:lnTo>
                <a:lnTo>
                  <a:pt x="993801" y="1085865"/>
                </a:lnTo>
                <a:lnTo>
                  <a:pt x="1002960" y="1101900"/>
                </a:lnTo>
                <a:lnTo>
                  <a:pt x="1012119" y="1117937"/>
                </a:lnTo>
                <a:lnTo>
                  <a:pt x="1022425" y="1132827"/>
                </a:lnTo>
                <a:lnTo>
                  <a:pt x="1032729" y="1146573"/>
                </a:lnTo>
                <a:lnTo>
                  <a:pt x="1044177" y="1159173"/>
                </a:lnTo>
                <a:lnTo>
                  <a:pt x="1055628" y="1170626"/>
                </a:lnTo>
                <a:lnTo>
                  <a:pt x="1067076" y="1182081"/>
                </a:lnTo>
                <a:lnTo>
                  <a:pt x="1079670" y="1192390"/>
                </a:lnTo>
                <a:lnTo>
                  <a:pt x="1092266" y="1201552"/>
                </a:lnTo>
                <a:lnTo>
                  <a:pt x="1104859" y="1209570"/>
                </a:lnTo>
                <a:lnTo>
                  <a:pt x="1130048" y="1224462"/>
                </a:lnTo>
                <a:lnTo>
                  <a:pt x="1154092" y="1237061"/>
                </a:lnTo>
                <a:lnTo>
                  <a:pt x="1176989" y="1246225"/>
                </a:lnTo>
                <a:lnTo>
                  <a:pt x="1197598" y="1253098"/>
                </a:lnTo>
                <a:lnTo>
                  <a:pt x="1214773" y="1258825"/>
                </a:lnTo>
                <a:lnTo>
                  <a:pt x="1228511" y="1261115"/>
                </a:lnTo>
                <a:lnTo>
                  <a:pt x="1252556" y="1265696"/>
                </a:lnTo>
                <a:lnTo>
                  <a:pt x="1277745" y="1266842"/>
                </a:lnTo>
                <a:lnTo>
                  <a:pt x="1302932" y="1267987"/>
                </a:lnTo>
                <a:lnTo>
                  <a:pt x="1325831" y="1266842"/>
                </a:lnTo>
                <a:lnTo>
                  <a:pt x="1348731" y="1265696"/>
                </a:lnTo>
                <a:lnTo>
                  <a:pt x="1368193" y="1263405"/>
                </a:lnTo>
                <a:lnTo>
                  <a:pt x="1385368" y="1259969"/>
                </a:lnTo>
                <a:lnTo>
                  <a:pt x="1399106" y="1256534"/>
                </a:lnTo>
                <a:lnTo>
                  <a:pt x="1428875" y="1246225"/>
                </a:lnTo>
                <a:lnTo>
                  <a:pt x="1442615" y="1241642"/>
                </a:lnTo>
                <a:lnTo>
                  <a:pt x="1449485" y="1239351"/>
                </a:lnTo>
                <a:lnTo>
                  <a:pt x="1455208" y="1237061"/>
                </a:lnTo>
                <a:lnTo>
                  <a:pt x="1458643" y="1237061"/>
                </a:lnTo>
                <a:lnTo>
                  <a:pt x="1464368" y="1239351"/>
                </a:lnTo>
                <a:lnTo>
                  <a:pt x="1466657" y="1246225"/>
                </a:lnTo>
                <a:lnTo>
                  <a:pt x="1468947" y="1256534"/>
                </a:lnTo>
                <a:lnTo>
                  <a:pt x="1468947" y="1266842"/>
                </a:lnTo>
                <a:lnTo>
                  <a:pt x="1465513" y="1274860"/>
                </a:lnTo>
                <a:lnTo>
                  <a:pt x="1458643" y="1280588"/>
                </a:lnTo>
                <a:lnTo>
                  <a:pt x="1447195" y="1287461"/>
                </a:lnTo>
                <a:lnTo>
                  <a:pt x="1428875" y="1294332"/>
                </a:lnTo>
                <a:lnTo>
                  <a:pt x="1404831" y="1302350"/>
                </a:lnTo>
                <a:lnTo>
                  <a:pt x="1377354" y="1309224"/>
                </a:lnTo>
                <a:lnTo>
                  <a:pt x="1345296" y="1314951"/>
                </a:lnTo>
                <a:lnTo>
                  <a:pt x="1326976" y="1316096"/>
                </a:lnTo>
                <a:lnTo>
                  <a:pt x="1308657" y="1318387"/>
                </a:lnTo>
                <a:lnTo>
                  <a:pt x="1289194" y="1318387"/>
                </a:lnTo>
                <a:lnTo>
                  <a:pt x="1268584" y="1317242"/>
                </a:lnTo>
                <a:lnTo>
                  <a:pt x="1226223" y="1313805"/>
                </a:lnTo>
                <a:lnTo>
                  <a:pt x="1183860" y="1304641"/>
                </a:lnTo>
                <a:lnTo>
                  <a:pt x="1158672" y="1296623"/>
                </a:lnTo>
                <a:lnTo>
                  <a:pt x="1131193" y="1286315"/>
                </a:lnTo>
                <a:lnTo>
                  <a:pt x="1102569" y="1273714"/>
                </a:lnTo>
                <a:lnTo>
                  <a:pt x="1072801" y="1256534"/>
                </a:lnTo>
                <a:lnTo>
                  <a:pt x="1043032" y="1237061"/>
                </a:lnTo>
                <a:lnTo>
                  <a:pt x="1014409" y="1213008"/>
                </a:lnTo>
                <a:lnTo>
                  <a:pt x="988077" y="1186663"/>
                </a:lnTo>
                <a:lnTo>
                  <a:pt x="962888" y="1154591"/>
                </a:lnTo>
                <a:lnTo>
                  <a:pt x="942278" y="1119083"/>
                </a:lnTo>
                <a:lnTo>
                  <a:pt x="923960" y="1077846"/>
                </a:lnTo>
                <a:lnTo>
                  <a:pt x="917090" y="1056084"/>
                </a:lnTo>
                <a:lnTo>
                  <a:pt x="911365" y="1033175"/>
                </a:lnTo>
                <a:lnTo>
                  <a:pt x="906785" y="1007975"/>
                </a:lnTo>
                <a:lnTo>
                  <a:pt x="903352" y="981630"/>
                </a:lnTo>
                <a:lnTo>
                  <a:pt x="902207" y="954141"/>
                </a:lnTo>
                <a:lnTo>
                  <a:pt x="902207" y="925506"/>
                </a:lnTo>
                <a:lnTo>
                  <a:pt x="904497" y="895725"/>
                </a:lnTo>
                <a:lnTo>
                  <a:pt x="907930" y="863653"/>
                </a:lnTo>
                <a:lnTo>
                  <a:pt x="911365" y="837308"/>
                </a:lnTo>
                <a:lnTo>
                  <a:pt x="917090" y="813253"/>
                </a:lnTo>
                <a:lnTo>
                  <a:pt x="922815" y="790344"/>
                </a:lnTo>
                <a:lnTo>
                  <a:pt x="939988" y="746818"/>
                </a:lnTo>
                <a:lnTo>
                  <a:pt x="952583" y="723909"/>
                </a:lnTo>
                <a:lnTo>
                  <a:pt x="967468" y="697566"/>
                </a:lnTo>
                <a:lnTo>
                  <a:pt x="985786" y="667785"/>
                </a:lnTo>
                <a:lnTo>
                  <a:pt x="998381" y="650602"/>
                </a:lnTo>
                <a:lnTo>
                  <a:pt x="999526" y="646020"/>
                </a:lnTo>
                <a:lnTo>
                  <a:pt x="999526" y="642585"/>
                </a:lnTo>
                <a:lnTo>
                  <a:pt x="996091" y="640294"/>
                </a:lnTo>
                <a:lnTo>
                  <a:pt x="990366" y="640294"/>
                </a:lnTo>
                <a:lnTo>
                  <a:pt x="980061" y="641440"/>
                </a:lnTo>
                <a:lnTo>
                  <a:pt x="936555" y="647166"/>
                </a:lnTo>
                <a:lnTo>
                  <a:pt x="898772" y="654038"/>
                </a:lnTo>
                <a:lnTo>
                  <a:pt x="848394" y="665494"/>
                </a:lnTo>
                <a:lnTo>
                  <a:pt x="818625" y="673512"/>
                </a:lnTo>
                <a:lnTo>
                  <a:pt x="784277" y="682674"/>
                </a:lnTo>
                <a:lnTo>
                  <a:pt x="747640" y="692983"/>
                </a:lnTo>
                <a:lnTo>
                  <a:pt x="706423" y="706729"/>
                </a:lnTo>
                <a:lnTo>
                  <a:pt x="660625" y="721618"/>
                </a:lnTo>
                <a:lnTo>
                  <a:pt x="611394" y="738801"/>
                </a:lnTo>
                <a:lnTo>
                  <a:pt x="557581" y="759419"/>
                </a:lnTo>
                <a:lnTo>
                  <a:pt x="500334" y="781181"/>
                </a:lnTo>
                <a:lnTo>
                  <a:pt x="424768" y="813253"/>
                </a:lnTo>
                <a:lnTo>
                  <a:pt x="360652" y="841888"/>
                </a:lnTo>
                <a:lnTo>
                  <a:pt x="305695" y="868234"/>
                </a:lnTo>
                <a:lnTo>
                  <a:pt x="258754" y="893434"/>
                </a:lnTo>
                <a:lnTo>
                  <a:pt x="218682" y="918632"/>
                </a:lnTo>
                <a:lnTo>
                  <a:pt x="182044" y="942686"/>
                </a:lnTo>
                <a:lnTo>
                  <a:pt x="148841" y="967886"/>
                </a:lnTo>
                <a:lnTo>
                  <a:pt x="115638" y="994231"/>
                </a:lnTo>
                <a:lnTo>
                  <a:pt x="107622" y="1002248"/>
                </a:lnTo>
                <a:close/>
              </a:path>
            </a:pathLst>
          </a:custGeom>
          <a:solidFill>
            <a:srgbClr val="85D2EC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1" name="object 51"/>
          <p:cNvSpPr/>
          <p:nvPr/>
        </p:nvSpPr>
        <p:spPr>
          <a:xfrm>
            <a:off x="5150551" y="759140"/>
            <a:ext cx="2154763" cy="1318386"/>
          </a:xfrm>
          <a:custGeom>
            <a:avLst/>
            <a:gdLst/>
            <a:ahLst/>
            <a:cxnLst/>
            <a:rect l="l" t="t" r="r" b="b"/>
            <a:pathLst>
              <a:path w="2154763" h="1318386">
                <a:moveTo>
                  <a:pt x="1442615" y="1241642"/>
                </a:moveTo>
                <a:lnTo>
                  <a:pt x="1428876" y="1246224"/>
                </a:lnTo>
                <a:lnTo>
                  <a:pt x="1399108" y="1256533"/>
                </a:lnTo>
                <a:lnTo>
                  <a:pt x="1385368" y="1259969"/>
                </a:lnTo>
                <a:lnTo>
                  <a:pt x="1368194" y="1263405"/>
                </a:lnTo>
                <a:lnTo>
                  <a:pt x="1348731" y="1265696"/>
                </a:lnTo>
                <a:lnTo>
                  <a:pt x="1325832" y="1266842"/>
                </a:lnTo>
                <a:lnTo>
                  <a:pt x="1302933" y="1267987"/>
                </a:lnTo>
                <a:lnTo>
                  <a:pt x="1277745" y="1266842"/>
                </a:lnTo>
                <a:lnTo>
                  <a:pt x="1252556" y="1265696"/>
                </a:lnTo>
                <a:lnTo>
                  <a:pt x="1228513" y="1261115"/>
                </a:lnTo>
                <a:lnTo>
                  <a:pt x="1214773" y="1258824"/>
                </a:lnTo>
                <a:lnTo>
                  <a:pt x="1197599" y="1253097"/>
                </a:lnTo>
                <a:lnTo>
                  <a:pt x="1176991" y="1246224"/>
                </a:lnTo>
                <a:lnTo>
                  <a:pt x="1154092" y="1237061"/>
                </a:lnTo>
                <a:lnTo>
                  <a:pt x="1130048" y="1224461"/>
                </a:lnTo>
                <a:lnTo>
                  <a:pt x="1104860" y="1209570"/>
                </a:lnTo>
                <a:lnTo>
                  <a:pt x="1092266" y="1201552"/>
                </a:lnTo>
                <a:lnTo>
                  <a:pt x="1079671" y="1192389"/>
                </a:lnTo>
                <a:lnTo>
                  <a:pt x="1067077" y="1182080"/>
                </a:lnTo>
                <a:lnTo>
                  <a:pt x="1055628" y="1170626"/>
                </a:lnTo>
                <a:lnTo>
                  <a:pt x="1044178" y="1159172"/>
                </a:lnTo>
                <a:lnTo>
                  <a:pt x="1032729" y="1146572"/>
                </a:lnTo>
                <a:lnTo>
                  <a:pt x="1022425" y="1132827"/>
                </a:lnTo>
                <a:lnTo>
                  <a:pt x="1012120" y="1117936"/>
                </a:lnTo>
                <a:lnTo>
                  <a:pt x="1002961" y="1101900"/>
                </a:lnTo>
                <a:lnTo>
                  <a:pt x="993801" y="1085864"/>
                </a:lnTo>
                <a:lnTo>
                  <a:pt x="986932" y="1067537"/>
                </a:lnTo>
                <a:lnTo>
                  <a:pt x="980062" y="1049211"/>
                </a:lnTo>
                <a:lnTo>
                  <a:pt x="974337" y="1028593"/>
                </a:lnTo>
                <a:lnTo>
                  <a:pt x="970903" y="1007975"/>
                </a:lnTo>
                <a:lnTo>
                  <a:pt x="967468" y="986212"/>
                </a:lnTo>
                <a:lnTo>
                  <a:pt x="966323" y="962158"/>
                </a:lnTo>
                <a:lnTo>
                  <a:pt x="965178" y="938104"/>
                </a:lnTo>
                <a:lnTo>
                  <a:pt x="967468" y="911759"/>
                </a:lnTo>
                <a:lnTo>
                  <a:pt x="969758" y="885415"/>
                </a:lnTo>
                <a:lnTo>
                  <a:pt x="975482" y="856779"/>
                </a:lnTo>
                <a:lnTo>
                  <a:pt x="980062" y="831579"/>
                </a:lnTo>
                <a:lnTo>
                  <a:pt x="986932" y="808671"/>
                </a:lnTo>
                <a:lnTo>
                  <a:pt x="996091" y="785762"/>
                </a:lnTo>
                <a:lnTo>
                  <a:pt x="1005251" y="763999"/>
                </a:lnTo>
                <a:lnTo>
                  <a:pt x="1016700" y="743382"/>
                </a:lnTo>
                <a:lnTo>
                  <a:pt x="1029294" y="723909"/>
                </a:lnTo>
                <a:lnTo>
                  <a:pt x="1044178" y="705583"/>
                </a:lnTo>
                <a:lnTo>
                  <a:pt x="1060207" y="688401"/>
                </a:lnTo>
                <a:lnTo>
                  <a:pt x="1077381" y="672365"/>
                </a:lnTo>
                <a:lnTo>
                  <a:pt x="1096845" y="657475"/>
                </a:lnTo>
                <a:lnTo>
                  <a:pt x="1118599" y="643729"/>
                </a:lnTo>
                <a:lnTo>
                  <a:pt x="1141498" y="631130"/>
                </a:lnTo>
                <a:lnTo>
                  <a:pt x="1166686" y="620821"/>
                </a:lnTo>
                <a:lnTo>
                  <a:pt x="1193020" y="611658"/>
                </a:lnTo>
                <a:lnTo>
                  <a:pt x="1222788" y="603640"/>
                </a:lnTo>
                <a:lnTo>
                  <a:pt x="1253701" y="596767"/>
                </a:lnTo>
                <a:lnTo>
                  <a:pt x="1310948" y="587604"/>
                </a:lnTo>
                <a:lnTo>
                  <a:pt x="1365904" y="580731"/>
                </a:lnTo>
                <a:lnTo>
                  <a:pt x="1393383" y="578440"/>
                </a:lnTo>
                <a:lnTo>
                  <a:pt x="1422006" y="577295"/>
                </a:lnTo>
                <a:lnTo>
                  <a:pt x="1450630" y="577295"/>
                </a:lnTo>
                <a:lnTo>
                  <a:pt x="1479253" y="577295"/>
                </a:lnTo>
                <a:lnTo>
                  <a:pt x="1510166" y="578440"/>
                </a:lnTo>
                <a:lnTo>
                  <a:pt x="1542224" y="580731"/>
                </a:lnTo>
                <a:lnTo>
                  <a:pt x="1574282" y="585313"/>
                </a:lnTo>
                <a:lnTo>
                  <a:pt x="1606340" y="591040"/>
                </a:lnTo>
                <a:lnTo>
                  <a:pt x="1639543" y="597912"/>
                </a:lnTo>
                <a:lnTo>
                  <a:pt x="1671602" y="608221"/>
                </a:lnTo>
                <a:lnTo>
                  <a:pt x="1703660" y="619675"/>
                </a:lnTo>
                <a:lnTo>
                  <a:pt x="1734573" y="633421"/>
                </a:lnTo>
                <a:lnTo>
                  <a:pt x="1746022" y="641439"/>
                </a:lnTo>
                <a:lnTo>
                  <a:pt x="1751747" y="646020"/>
                </a:lnTo>
                <a:lnTo>
                  <a:pt x="1758616" y="649457"/>
                </a:lnTo>
                <a:lnTo>
                  <a:pt x="1762051" y="649457"/>
                </a:lnTo>
                <a:lnTo>
                  <a:pt x="1765486" y="650602"/>
                </a:lnTo>
                <a:lnTo>
                  <a:pt x="1775790" y="649457"/>
                </a:lnTo>
                <a:lnTo>
                  <a:pt x="1781515" y="647166"/>
                </a:lnTo>
                <a:lnTo>
                  <a:pt x="1787240" y="644875"/>
                </a:lnTo>
                <a:lnTo>
                  <a:pt x="1791820" y="641439"/>
                </a:lnTo>
                <a:lnTo>
                  <a:pt x="1796399" y="638002"/>
                </a:lnTo>
                <a:lnTo>
                  <a:pt x="1799834" y="628839"/>
                </a:lnTo>
                <a:lnTo>
                  <a:pt x="1800979" y="625403"/>
                </a:lnTo>
                <a:lnTo>
                  <a:pt x="1800979" y="620821"/>
                </a:lnTo>
                <a:lnTo>
                  <a:pt x="1798689" y="617385"/>
                </a:lnTo>
                <a:lnTo>
                  <a:pt x="1797544" y="612803"/>
                </a:lnTo>
                <a:lnTo>
                  <a:pt x="1794109" y="609367"/>
                </a:lnTo>
                <a:lnTo>
                  <a:pt x="1789530" y="605930"/>
                </a:lnTo>
                <a:lnTo>
                  <a:pt x="1780370" y="597912"/>
                </a:lnTo>
                <a:lnTo>
                  <a:pt x="1768921" y="591040"/>
                </a:lnTo>
                <a:lnTo>
                  <a:pt x="1757472" y="584167"/>
                </a:lnTo>
                <a:lnTo>
                  <a:pt x="1743732" y="578440"/>
                </a:lnTo>
                <a:lnTo>
                  <a:pt x="1728848" y="571568"/>
                </a:lnTo>
                <a:lnTo>
                  <a:pt x="1711674" y="565840"/>
                </a:lnTo>
                <a:lnTo>
                  <a:pt x="1676181" y="554386"/>
                </a:lnTo>
                <a:lnTo>
                  <a:pt x="1636109" y="545223"/>
                </a:lnTo>
                <a:lnTo>
                  <a:pt x="1591456" y="537205"/>
                </a:lnTo>
                <a:lnTo>
                  <a:pt x="1543369" y="531478"/>
                </a:lnTo>
                <a:lnTo>
                  <a:pt x="1490702" y="528041"/>
                </a:lnTo>
                <a:lnTo>
                  <a:pt x="1441470" y="526896"/>
                </a:lnTo>
                <a:lnTo>
                  <a:pt x="1397963" y="525750"/>
                </a:lnTo>
                <a:lnTo>
                  <a:pt x="1360180" y="526896"/>
                </a:lnTo>
                <a:lnTo>
                  <a:pt x="1326977" y="529187"/>
                </a:lnTo>
                <a:lnTo>
                  <a:pt x="1268585" y="533768"/>
                </a:lnTo>
                <a:lnTo>
                  <a:pt x="1215918" y="539496"/>
                </a:lnTo>
                <a:lnTo>
                  <a:pt x="1202179" y="539496"/>
                </a:lnTo>
                <a:lnTo>
                  <a:pt x="1194165" y="537205"/>
                </a:lnTo>
                <a:lnTo>
                  <a:pt x="1190730" y="536059"/>
                </a:lnTo>
                <a:lnTo>
                  <a:pt x="1188440" y="534914"/>
                </a:lnTo>
                <a:lnTo>
                  <a:pt x="1187295" y="533768"/>
                </a:lnTo>
                <a:lnTo>
                  <a:pt x="1187295" y="531478"/>
                </a:lnTo>
                <a:lnTo>
                  <a:pt x="1190730" y="523460"/>
                </a:lnTo>
                <a:lnTo>
                  <a:pt x="1215918" y="493679"/>
                </a:lnTo>
                <a:lnTo>
                  <a:pt x="1242252" y="465043"/>
                </a:lnTo>
                <a:lnTo>
                  <a:pt x="1273165" y="431825"/>
                </a:lnTo>
                <a:lnTo>
                  <a:pt x="1312093" y="395172"/>
                </a:lnTo>
                <a:lnTo>
                  <a:pt x="1333846" y="375700"/>
                </a:lnTo>
                <a:lnTo>
                  <a:pt x="1357890" y="355082"/>
                </a:lnTo>
                <a:lnTo>
                  <a:pt x="1384223" y="334464"/>
                </a:lnTo>
                <a:lnTo>
                  <a:pt x="1411702" y="312701"/>
                </a:lnTo>
                <a:lnTo>
                  <a:pt x="1442615" y="289793"/>
                </a:lnTo>
                <a:lnTo>
                  <a:pt x="1475818" y="266884"/>
                </a:lnTo>
                <a:lnTo>
                  <a:pt x="1511311" y="242830"/>
                </a:lnTo>
                <a:lnTo>
                  <a:pt x="1550239" y="217631"/>
                </a:lnTo>
                <a:lnTo>
                  <a:pt x="1589166" y="194722"/>
                </a:lnTo>
                <a:lnTo>
                  <a:pt x="1626949" y="172959"/>
                </a:lnTo>
                <a:lnTo>
                  <a:pt x="1662442" y="154632"/>
                </a:lnTo>
                <a:lnTo>
                  <a:pt x="1695645" y="137451"/>
                </a:lnTo>
                <a:lnTo>
                  <a:pt x="1726558" y="122560"/>
                </a:lnTo>
                <a:lnTo>
                  <a:pt x="1756327" y="108815"/>
                </a:lnTo>
                <a:lnTo>
                  <a:pt x="1783805" y="97361"/>
                </a:lnTo>
                <a:lnTo>
                  <a:pt x="1808994" y="88197"/>
                </a:lnTo>
                <a:lnTo>
                  <a:pt x="1853646" y="73307"/>
                </a:lnTo>
                <a:lnTo>
                  <a:pt x="1889139" y="62998"/>
                </a:lnTo>
                <a:lnTo>
                  <a:pt x="1915472" y="56125"/>
                </a:lnTo>
                <a:lnTo>
                  <a:pt x="1932646" y="53835"/>
                </a:lnTo>
                <a:lnTo>
                  <a:pt x="1939516" y="53835"/>
                </a:lnTo>
                <a:lnTo>
                  <a:pt x="1946385" y="53835"/>
                </a:lnTo>
                <a:lnTo>
                  <a:pt x="1962415" y="56125"/>
                </a:lnTo>
                <a:lnTo>
                  <a:pt x="1979589" y="59562"/>
                </a:lnTo>
                <a:lnTo>
                  <a:pt x="1997907" y="65289"/>
                </a:lnTo>
                <a:lnTo>
                  <a:pt x="2034545" y="76743"/>
                </a:lnTo>
                <a:lnTo>
                  <a:pt x="2052864" y="81325"/>
                </a:lnTo>
                <a:lnTo>
                  <a:pt x="2071183" y="85907"/>
                </a:lnTo>
                <a:lnTo>
                  <a:pt x="2096372" y="89343"/>
                </a:lnTo>
                <a:lnTo>
                  <a:pt x="2108966" y="89343"/>
                </a:lnTo>
                <a:lnTo>
                  <a:pt x="2120415" y="90488"/>
                </a:lnTo>
                <a:lnTo>
                  <a:pt x="2130720" y="89343"/>
                </a:lnTo>
                <a:lnTo>
                  <a:pt x="2138734" y="88197"/>
                </a:lnTo>
                <a:lnTo>
                  <a:pt x="2146749" y="84761"/>
                </a:lnTo>
                <a:lnTo>
                  <a:pt x="2153618" y="76743"/>
                </a:lnTo>
                <a:lnTo>
                  <a:pt x="2154763" y="72161"/>
                </a:lnTo>
                <a:lnTo>
                  <a:pt x="2153618" y="67580"/>
                </a:lnTo>
                <a:lnTo>
                  <a:pt x="2146749" y="57271"/>
                </a:lnTo>
                <a:lnTo>
                  <a:pt x="2139879" y="51544"/>
                </a:lnTo>
                <a:lnTo>
                  <a:pt x="2129575" y="44671"/>
                </a:lnTo>
                <a:lnTo>
                  <a:pt x="2116981" y="37799"/>
                </a:lnTo>
                <a:lnTo>
                  <a:pt x="2099807" y="29781"/>
                </a:lnTo>
                <a:lnTo>
                  <a:pt x="2078053" y="22908"/>
                </a:lnTo>
                <a:lnTo>
                  <a:pt x="2052864" y="16035"/>
                </a:lnTo>
                <a:lnTo>
                  <a:pt x="2027676" y="10308"/>
                </a:lnTo>
                <a:lnTo>
                  <a:pt x="2002487" y="5727"/>
                </a:lnTo>
                <a:lnTo>
                  <a:pt x="1979589" y="2290"/>
                </a:lnTo>
                <a:lnTo>
                  <a:pt x="1961270" y="1145"/>
                </a:lnTo>
                <a:lnTo>
                  <a:pt x="1947530" y="0"/>
                </a:lnTo>
                <a:lnTo>
                  <a:pt x="1920052" y="2290"/>
                </a:lnTo>
                <a:lnTo>
                  <a:pt x="1891429" y="6872"/>
                </a:lnTo>
                <a:lnTo>
                  <a:pt x="1863950" y="11454"/>
                </a:lnTo>
                <a:lnTo>
                  <a:pt x="1837617" y="18326"/>
                </a:lnTo>
                <a:lnTo>
                  <a:pt x="1810138" y="27490"/>
                </a:lnTo>
                <a:lnTo>
                  <a:pt x="1782660" y="36653"/>
                </a:lnTo>
                <a:lnTo>
                  <a:pt x="1756327" y="46962"/>
                </a:lnTo>
                <a:lnTo>
                  <a:pt x="1728848" y="58416"/>
                </a:lnTo>
                <a:lnTo>
                  <a:pt x="1702515" y="71016"/>
                </a:lnTo>
                <a:lnTo>
                  <a:pt x="1675036" y="84761"/>
                </a:lnTo>
                <a:lnTo>
                  <a:pt x="1620080" y="114542"/>
                </a:lnTo>
                <a:lnTo>
                  <a:pt x="1563978" y="146614"/>
                </a:lnTo>
                <a:lnTo>
                  <a:pt x="1506731" y="180977"/>
                </a:lnTo>
                <a:lnTo>
                  <a:pt x="1478108" y="199304"/>
                </a:lnTo>
                <a:lnTo>
                  <a:pt x="1449485" y="218776"/>
                </a:lnTo>
                <a:lnTo>
                  <a:pt x="1420861" y="238248"/>
                </a:lnTo>
                <a:lnTo>
                  <a:pt x="1392238" y="258866"/>
                </a:lnTo>
                <a:lnTo>
                  <a:pt x="1338426" y="300101"/>
                </a:lnTo>
                <a:lnTo>
                  <a:pt x="1288049" y="340191"/>
                </a:lnTo>
                <a:lnTo>
                  <a:pt x="1243397" y="379136"/>
                </a:lnTo>
                <a:lnTo>
                  <a:pt x="1204469" y="414644"/>
                </a:lnTo>
                <a:lnTo>
                  <a:pt x="1173556" y="444425"/>
                </a:lnTo>
                <a:lnTo>
                  <a:pt x="1151802" y="467334"/>
                </a:lnTo>
                <a:lnTo>
                  <a:pt x="1128903" y="491388"/>
                </a:lnTo>
                <a:lnTo>
                  <a:pt x="1108295" y="512005"/>
                </a:lnTo>
                <a:lnTo>
                  <a:pt x="1091121" y="530332"/>
                </a:lnTo>
                <a:lnTo>
                  <a:pt x="1077381" y="544077"/>
                </a:lnTo>
                <a:lnTo>
                  <a:pt x="1073947" y="547514"/>
                </a:lnTo>
                <a:lnTo>
                  <a:pt x="1069367" y="552095"/>
                </a:lnTo>
                <a:lnTo>
                  <a:pt x="1056773" y="558968"/>
                </a:lnTo>
                <a:lnTo>
                  <a:pt x="1044178" y="564695"/>
                </a:lnTo>
                <a:lnTo>
                  <a:pt x="1031584" y="568131"/>
                </a:lnTo>
                <a:lnTo>
                  <a:pt x="974337" y="580731"/>
                </a:lnTo>
                <a:lnTo>
                  <a:pt x="922815" y="592185"/>
                </a:lnTo>
                <a:lnTo>
                  <a:pt x="856409" y="608221"/>
                </a:lnTo>
                <a:lnTo>
                  <a:pt x="777409" y="628839"/>
                </a:lnTo>
                <a:lnTo>
                  <a:pt x="733902" y="641439"/>
                </a:lnTo>
                <a:lnTo>
                  <a:pt x="686959" y="656329"/>
                </a:lnTo>
                <a:lnTo>
                  <a:pt x="638872" y="672365"/>
                </a:lnTo>
                <a:lnTo>
                  <a:pt x="587350" y="689547"/>
                </a:lnTo>
                <a:lnTo>
                  <a:pt x="533538" y="709019"/>
                </a:lnTo>
                <a:lnTo>
                  <a:pt x="478581" y="730782"/>
                </a:lnTo>
                <a:lnTo>
                  <a:pt x="421335" y="753690"/>
                </a:lnTo>
                <a:lnTo>
                  <a:pt x="369813" y="775454"/>
                </a:lnTo>
                <a:lnTo>
                  <a:pt x="321726" y="798362"/>
                </a:lnTo>
                <a:lnTo>
                  <a:pt x="278218" y="818980"/>
                </a:lnTo>
                <a:lnTo>
                  <a:pt x="238146" y="840743"/>
                </a:lnTo>
                <a:lnTo>
                  <a:pt x="201508" y="860215"/>
                </a:lnTo>
                <a:lnTo>
                  <a:pt x="169450" y="880833"/>
                </a:lnTo>
                <a:lnTo>
                  <a:pt x="139681" y="899160"/>
                </a:lnTo>
                <a:lnTo>
                  <a:pt x="114493" y="917487"/>
                </a:lnTo>
                <a:lnTo>
                  <a:pt x="91594" y="934668"/>
                </a:lnTo>
                <a:lnTo>
                  <a:pt x="70985" y="950704"/>
                </a:lnTo>
                <a:lnTo>
                  <a:pt x="53811" y="965594"/>
                </a:lnTo>
                <a:lnTo>
                  <a:pt x="38927" y="980485"/>
                </a:lnTo>
                <a:lnTo>
                  <a:pt x="27478" y="993085"/>
                </a:lnTo>
                <a:lnTo>
                  <a:pt x="17173" y="1005684"/>
                </a:lnTo>
                <a:lnTo>
                  <a:pt x="10304" y="1015993"/>
                </a:lnTo>
                <a:lnTo>
                  <a:pt x="5724" y="1024011"/>
                </a:lnTo>
                <a:lnTo>
                  <a:pt x="2289" y="1030884"/>
                </a:lnTo>
                <a:lnTo>
                  <a:pt x="1144" y="1038902"/>
                </a:lnTo>
                <a:lnTo>
                  <a:pt x="0" y="1045774"/>
                </a:lnTo>
                <a:lnTo>
                  <a:pt x="1144" y="1053792"/>
                </a:lnTo>
                <a:lnTo>
                  <a:pt x="2289" y="1060665"/>
                </a:lnTo>
                <a:lnTo>
                  <a:pt x="5724" y="1066392"/>
                </a:lnTo>
                <a:lnTo>
                  <a:pt x="10304" y="1072119"/>
                </a:lnTo>
                <a:lnTo>
                  <a:pt x="22898" y="1082428"/>
                </a:lnTo>
                <a:lnTo>
                  <a:pt x="40072" y="1092737"/>
                </a:lnTo>
                <a:lnTo>
                  <a:pt x="60681" y="1103046"/>
                </a:lnTo>
                <a:lnTo>
                  <a:pt x="83580" y="1112209"/>
                </a:lnTo>
                <a:lnTo>
                  <a:pt x="116783" y="1123663"/>
                </a:lnTo>
                <a:lnTo>
                  <a:pt x="144261" y="1130536"/>
                </a:lnTo>
                <a:lnTo>
                  <a:pt x="155710" y="1131681"/>
                </a:lnTo>
                <a:lnTo>
                  <a:pt x="166015" y="1132827"/>
                </a:lnTo>
                <a:lnTo>
                  <a:pt x="174029" y="1132827"/>
                </a:lnTo>
                <a:lnTo>
                  <a:pt x="182044" y="1132827"/>
                </a:lnTo>
                <a:lnTo>
                  <a:pt x="188913" y="1130536"/>
                </a:lnTo>
                <a:lnTo>
                  <a:pt x="193493" y="1125954"/>
                </a:lnTo>
                <a:lnTo>
                  <a:pt x="196928" y="1121373"/>
                </a:lnTo>
                <a:lnTo>
                  <a:pt x="198073" y="1115645"/>
                </a:lnTo>
                <a:lnTo>
                  <a:pt x="199218" y="1111064"/>
                </a:lnTo>
                <a:lnTo>
                  <a:pt x="199218" y="1107627"/>
                </a:lnTo>
                <a:lnTo>
                  <a:pt x="196928" y="1101900"/>
                </a:lnTo>
                <a:lnTo>
                  <a:pt x="193493" y="1096173"/>
                </a:lnTo>
                <a:lnTo>
                  <a:pt x="191203" y="1090446"/>
                </a:lnTo>
                <a:lnTo>
                  <a:pt x="188913" y="1087010"/>
                </a:lnTo>
                <a:lnTo>
                  <a:pt x="185479" y="1082428"/>
                </a:lnTo>
                <a:lnTo>
                  <a:pt x="180899" y="1078992"/>
                </a:lnTo>
                <a:lnTo>
                  <a:pt x="174029" y="1075555"/>
                </a:lnTo>
                <a:lnTo>
                  <a:pt x="158000" y="1069828"/>
                </a:lnTo>
                <a:lnTo>
                  <a:pt x="136247" y="1062956"/>
                </a:lnTo>
                <a:lnTo>
                  <a:pt x="128232" y="1060665"/>
                </a:lnTo>
                <a:lnTo>
                  <a:pt x="119073" y="1057229"/>
                </a:lnTo>
                <a:lnTo>
                  <a:pt x="108768" y="1050356"/>
                </a:lnTo>
                <a:lnTo>
                  <a:pt x="105333" y="1046920"/>
                </a:lnTo>
                <a:lnTo>
                  <a:pt x="100754" y="1043483"/>
                </a:lnTo>
                <a:lnTo>
                  <a:pt x="97319" y="1038902"/>
                </a:lnTo>
                <a:lnTo>
                  <a:pt x="96174" y="1033175"/>
                </a:lnTo>
                <a:lnTo>
                  <a:pt x="95029" y="1028593"/>
                </a:lnTo>
                <a:lnTo>
                  <a:pt x="95029" y="1021720"/>
                </a:lnTo>
                <a:lnTo>
                  <a:pt x="97319" y="1015993"/>
                </a:lnTo>
                <a:lnTo>
                  <a:pt x="107623" y="1002248"/>
                </a:lnTo>
                <a:lnTo>
                  <a:pt x="148841" y="967885"/>
                </a:lnTo>
                <a:lnTo>
                  <a:pt x="182044" y="942686"/>
                </a:lnTo>
                <a:lnTo>
                  <a:pt x="218682" y="918632"/>
                </a:lnTo>
                <a:lnTo>
                  <a:pt x="258754" y="893433"/>
                </a:lnTo>
                <a:lnTo>
                  <a:pt x="305697" y="868233"/>
                </a:lnTo>
                <a:lnTo>
                  <a:pt x="360653" y="841888"/>
                </a:lnTo>
                <a:lnTo>
                  <a:pt x="424770" y="813253"/>
                </a:lnTo>
                <a:lnTo>
                  <a:pt x="500335" y="781181"/>
                </a:lnTo>
                <a:lnTo>
                  <a:pt x="557582" y="759418"/>
                </a:lnTo>
                <a:lnTo>
                  <a:pt x="611394" y="738800"/>
                </a:lnTo>
                <a:lnTo>
                  <a:pt x="660626" y="721618"/>
                </a:lnTo>
                <a:lnTo>
                  <a:pt x="706423" y="706728"/>
                </a:lnTo>
                <a:lnTo>
                  <a:pt x="747641" y="692983"/>
                </a:lnTo>
                <a:lnTo>
                  <a:pt x="784279" y="682674"/>
                </a:lnTo>
                <a:lnTo>
                  <a:pt x="818627" y="673511"/>
                </a:lnTo>
                <a:lnTo>
                  <a:pt x="848395" y="665493"/>
                </a:lnTo>
                <a:lnTo>
                  <a:pt x="898772" y="654038"/>
                </a:lnTo>
                <a:lnTo>
                  <a:pt x="936555" y="647166"/>
                </a:lnTo>
                <a:lnTo>
                  <a:pt x="980062" y="641439"/>
                </a:lnTo>
                <a:lnTo>
                  <a:pt x="990366" y="640293"/>
                </a:lnTo>
                <a:lnTo>
                  <a:pt x="996091" y="640293"/>
                </a:lnTo>
                <a:lnTo>
                  <a:pt x="999526" y="642584"/>
                </a:lnTo>
                <a:lnTo>
                  <a:pt x="999526" y="646020"/>
                </a:lnTo>
                <a:lnTo>
                  <a:pt x="998381" y="650602"/>
                </a:lnTo>
                <a:lnTo>
                  <a:pt x="994946" y="655184"/>
                </a:lnTo>
                <a:lnTo>
                  <a:pt x="985787" y="667783"/>
                </a:lnTo>
                <a:lnTo>
                  <a:pt x="967468" y="697565"/>
                </a:lnTo>
                <a:lnTo>
                  <a:pt x="952584" y="723909"/>
                </a:lnTo>
                <a:lnTo>
                  <a:pt x="939989" y="746818"/>
                </a:lnTo>
                <a:lnTo>
                  <a:pt x="930830" y="769726"/>
                </a:lnTo>
                <a:lnTo>
                  <a:pt x="922815" y="790344"/>
                </a:lnTo>
                <a:lnTo>
                  <a:pt x="917091" y="813253"/>
                </a:lnTo>
                <a:lnTo>
                  <a:pt x="911366" y="837307"/>
                </a:lnTo>
                <a:lnTo>
                  <a:pt x="907931" y="863651"/>
                </a:lnTo>
                <a:lnTo>
                  <a:pt x="904497" y="895723"/>
                </a:lnTo>
                <a:lnTo>
                  <a:pt x="902207" y="925504"/>
                </a:lnTo>
                <a:lnTo>
                  <a:pt x="902207" y="954140"/>
                </a:lnTo>
                <a:lnTo>
                  <a:pt x="903352" y="981630"/>
                </a:lnTo>
                <a:lnTo>
                  <a:pt x="906786" y="1007975"/>
                </a:lnTo>
                <a:lnTo>
                  <a:pt x="911366" y="1033175"/>
                </a:lnTo>
                <a:lnTo>
                  <a:pt x="917091" y="1056083"/>
                </a:lnTo>
                <a:lnTo>
                  <a:pt x="923960" y="1077846"/>
                </a:lnTo>
                <a:lnTo>
                  <a:pt x="933120" y="1099609"/>
                </a:lnTo>
                <a:lnTo>
                  <a:pt x="942279" y="1119082"/>
                </a:lnTo>
                <a:lnTo>
                  <a:pt x="952584" y="1137408"/>
                </a:lnTo>
                <a:lnTo>
                  <a:pt x="962888" y="1154590"/>
                </a:lnTo>
                <a:lnTo>
                  <a:pt x="975482" y="1170626"/>
                </a:lnTo>
                <a:lnTo>
                  <a:pt x="988077" y="1186662"/>
                </a:lnTo>
                <a:lnTo>
                  <a:pt x="1000671" y="1200407"/>
                </a:lnTo>
                <a:lnTo>
                  <a:pt x="1014410" y="1213007"/>
                </a:lnTo>
                <a:lnTo>
                  <a:pt x="1029294" y="1225606"/>
                </a:lnTo>
                <a:lnTo>
                  <a:pt x="1043033" y="1237061"/>
                </a:lnTo>
                <a:lnTo>
                  <a:pt x="1057918" y="1247369"/>
                </a:lnTo>
                <a:lnTo>
                  <a:pt x="1072802" y="1256533"/>
                </a:lnTo>
                <a:lnTo>
                  <a:pt x="1087686" y="1265696"/>
                </a:lnTo>
                <a:lnTo>
                  <a:pt x="1102570" y="1273714"/>
                </a:lnTo>
                <a:lnTo>
                  <a:pt x="1131193" y="1286314"/>
                </a:lnTo>
                <a:lnTo>
                  <a:pt x="1158672" y="1296623"/>
                </a:lnTo>
                <a:lnTo>
                  <a:pt x="1183860" y="1304641"/>
                </a:lnTo>
                <a:lnTo>
                  <a:pt x="1206759" y="1310368"/>
                </a:lnTo>
                <a:lnTo>
                  <a:pt x="1226223" y="1313804"/>
                </a:lnTo>
                <a:lnTo>
                  <a:pt x="1247976" y="1316095"/>
                </a:lnTo>
                <a:lnTo>
                  <a:pt x="1268585" y="1317241"/>
                </a:lnTo>
                <a:lnTo>
                  <a:pt x="1289194" y="1318386"/>
                </a:lnTo>
                <a:lnTo>
                  <a:pt x="1308658" y="1318386"/>
                </a:lnTo>
                <a:lnTo>
                  <a:pt x="1326977" y="1316095"/>
                </a:lnTo>
                <a:lnTo>
                  <a:pt x="1345296" y="1314950"/>
                </a:lnTo>
                <a:lnTo>
                  <a:pt x="1377354" y="1309223"/>
                </a:lnTo>
                <a:lnTo>
                  <a:pt x="1404832" y="1302350"/>
                </a:lnTo>
                <a:lnTo>
                  <a:pt x="1428876" y="1294332"/>
                </a:lnTo>
                <a:lnTo>
                  <a:pt x="1447195" y="1287459"/>
                </a:lnTo>
                <a:lnTo>
                  <a:pt x="1458644" y="1280587"/>
                </a:lnTo>
                <a:lnTo>
                  <a:pt x="1463224" y="1277151"/>
                </a:lnTo>
                <a:lnTo>
                  <a:pt x="1467804" y="1270278"/>
                </a:lnTo>
                <a:lnTo>
                  <a:pt x="1468948" y="1266842"/>
                </a:lnTo>
                <a:lnTo>
                  <a:pt x="1468948" y="1262260"/>
                </a:lnTo>
                <a:lnTo>
                  <a:pt x="1468948" y="1256533"/>
                </a:lnTo>
                <a:lnTo>
                  <a:pt x="1466659" y="1246224"/>
                </a:lnTo>
                <a:lnTo>
                  <a:pt x="1465514" y="1241642"/>
                </a:lnTo>
                <a:lnTo>
                  <a:pt x="1464369" y="1239351"/>
                </a:lnTo>
                <a:lnTo>
                  <a:pt x="1462079" y="1238206"/>
                </a:lnTo>
                <a:lnTo>
                  <a:pt x="1458644" y="1237061"/>
                </a:lnTo>
                <a:lnTo>
                  <a:pt x="1455209" y="1237061"/>
                </a:lnTo>
                <a:lnTo>
                  <a:pt x="1449485" y="1239351"/>
                </a:lnTo>
                <a:lnTo>
                  <a:pt x="1442615" y="1241642"/>
                </a:lnTo>
                <a:close/>
              </a:path>
            </a:pathLst>
          </a:custGeom>
          <a:ln w="1145">
            <a:solidFill>
              <a:srgbClr val="FE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2" name="object 52"/>
          <p:cNvSpPr/>
          <p:nvPr/>
        </p:nvSpPr>
        <p:spPr>
          <a:xfrm>
            <a:off x="6630950" y="1966418"/>
            <a:ext cx="64116" cy="48109"/>
          </a:xfrm>
          <a:custGeom>
            <a:avLst/>
            <a:gdLst/>
            <a:ahLst/>
            <a:cxnLst/>
            <a:rect l="l" t="t" r="r" b="b"/>
            <a:pathLst>
              <a:path w="64116" h="48109">
                <a:moveTo>
                  <a:pt x="20607" y="48109"/>
                </a:moveTo>
                <a:lnTo>
                  <a:pt x="14882" y="46963"/>
                </a:lnTo>
                <a:lnTo>
                  <a:pt x="10303" y="44672"/>
                </a:lnTo>
                <a:lnTo>
                  <a:pt x="6868" y="41236"/>
                </a:lnTo>
                <a:lnTo>
                  <a:pt x="4579" y="36654"/>
                </a:lnTo>
                <a:lnTo>
                  <a:pt x="1144" y="29781"/>
                </a:lnTo>
                <a:lnTo>
                  <a:pt x="0" y="25199"/>
                </a:lnTo>
                <a:lnTo>
                  <a:pt x="1144" y="19473"/>
                </a:lnTo>
                <a:lnTo>
                  <a:pt x="3434" y="16037"/>
                </a:lnTo>
                <a:lnTo>
                  <a:pt x="5724" y="12600"/>
                </a:lnTo>
                <a:lnTo>
                  <a:pt x="10303" y="10309"/>
                </a:lnTo>
                <a:lnTo>
                  <a:pt x="13738" y="9164"/>
                </a:lnTo>
                <a:lnTo>
                  <a:pt x="22897" y="6873"/>
                </a:lnTo>
                <a:lnTo>
                  <a:pt x="32058" y="3437"/>
                </a:lnTo>
                <a:lnTo>
                  <a:pt x="40071" y="1145"/>
                </a:lnTo>
                <a:lnTo>
                  <a:pt x="44651" y="0"/>
                </a:lnTo>
                <a:lnTo>
                  <a:pt x="48086" y="0"/>
                </a:lnTo>
                <a:lnTo>
                  <a:pt x="52665" y="1145"/>
                </a:lnTo>
                <a:lnTo>
                  <a:pt x="57245" y="3437"/>
                </a:lnTo>
                <a:lnTo>
                  <a:pt x="60680" y="6873"/>
                </a:lnTo>
                <a:lnTo>
                  <a:pt x="62971" y="12600"/>
                </a:lnTo>
                <a:lnTo>
                  <a:pt x="64116" y="16037"/>
                </a:lnTo>
                <a:lnTo>
                  <a:pt x="64116" y="20617"/>
                </a:lnTo>
                <a:lnTo>
                  <a:pt x="61825" y="25199"/>
                </a:lnTo>
                <a:lnTo>
                  <a:pt x="59535" y="28635"/>
                </a:lnTo>
                <a:lnTo>
                  <a:pt x="53810" y="36654"/>
                </a:lnTo>
                <a:lnTo>
                  <a:pt x="46941" y="41236"/>
                </a:lnTo>
                <a:lnTo>
                  <a:pt x="40071" y="44672"/>
                </a:lnTo>
                <a:lnTo>
                  <a:pt x="33203" y="46963"/>
                </a:lnTo>
                <a:lnTo>
                  <a:pt x="26332" y="48109"/>
                </a:lnTo>
                <a:lnTo>
                  <a:pt x="20607" y="48109"/>
                </a:lnTo>
                <a:close/>
              </a:path>
            </a:pathLst>
          </a:custGeom>
          <a:solidFill>
            <a:srgbClr val="85D2EC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3" name="object 53"/>
          <p:cNvSpPr/>
          <p:nvPr/>
        </p:nvSpPr>
        <p:spPr>
          <a:xfrm>
            <a:off x="6630949" y="1966418"/>
            <a:ext cx="64116" cy="48107"/>
          </a:xfrm>
          <a:custGeom>
            <a:avLst/>
            <a:gdLst/>
            <a:ahLst/>
            <a:cxnLst/>
            <a:rect l="l" t="t" r="r" b="b"/>
            <a:pathLst>
              <a:path w="64116" h="48107">
                <a:moveTo>
                  <a:pt x="46942" y="41235"/>
                </a:moveTo>
                <a:lnTo>
                  <a:pt x="53811" y="36653"/>
                </a:lnTo>
                <a:lnTo>
                  <a:pt x="59536" y="28635"/>
                </a:lnTo>
                <a:lnTo>
                  <a:pt x="61826" y="25199"/>
                </a:lnTo>
                <a:lnTo>
                  <a:pt x="64116" y="20617"/>
                </a:lnTo>
                <a:lnTo>
                  <a:pt x="64116" y="16035"/>
                </a:lnTo>
                <a:lnTo>
                  <a:pt x="62971" y="12599"/>
                </a:lnTo>
                <a:lnTo>
                  <a:pt x="60681" y="6872"/>
                </a:lnTo>
                <a:lnTo>
                  <a:pt x="57246" y="3436"/>
                </a:lnTo>
                <a:lnTo>
                  <a:pt x="52666" y="1145"/>
                </a:lnTo>
                <a:lnTo>
                  <a:pt x="48087" y="0"/>
                </a:lnTo>
                <a:lnTo>
                  <a:pt x="44652" y="0"/>
                </a:lnTo>
                <a:lnTo>
                  <a:pt x="40072" y="1145"/>
                </a:lnTo>
                <a:lnTo>
                  <a:pt x="32058" y="3436"/>
                </a:lnTo>
                <a:lnTo>
                  <a:pt x="22898" y="6872"/>
                </a:lnTo>
                <a:lnTo>
                  <a:pt x="13739" y="9163"/>
                </a:lnTo>
                <a:lnTo>
                  <a:pt x="10304" y="10308"/>
                </a:lnTo>
                <a:lnTo>
                  <a:pt x="5724" y="12599"/>
                </a:lnTo>
                <a:lnTo>
                  <a:pt x="3434" y="16035"/>
                </a:lnTo>
                <a:lnTo>
                  <a:pt x="1144" y="19472"/>
                </a:lnTo>
                <a:lnTo>
                  <a:pt x="0" y="25199"/>
                </a:lnTo>
                <a:lnTo>
                  <a:pt x="1144" y="29781"/>
                </a:lnTo>
                <a:lnTo>
                  <a:pt x="4579" y="36653"/>
                </a:lnTo>
                <a:lnTo>
                  <a:pt x="6869" y="41235"/>
                </a:lnTo>
                <a:lnTo>
                  <a:pt x="10304" y="44671"/>
                </a:lnTo>
                <a:lnTo>
                  <a:pt x="14884" y="46962"/>
                </a:lnTo>
                <a:lnTo>
                  <a:pt x="20608" y="48107"/>
                </a:lnTo>
                <a:lnTo>
                  <a:pt x="26333" y="48107"/>
                </a:lnTo>
                <a:lnTo>
                  <a:pt x="33203" y="46962"/>
                </a:lnTo>
                <a:lnTo>
                  <a:pt x="40072" y="44671"/>
                </a:lnTo>
                <a:lnTo>
                  <a:pt x="46942" y="41235"/>
                </a:lnTo>
                <a:close/>
              </a:path>
            </a:pathLst>
          </a:custGeom>
          <a:ln w="1145">
            <a:solidFill>
              <a:srgbClr val="FE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4" name="object 54"/>
          <p:cNvSpPr/>
          <p:nvPr/>
        </p:nvSpPr>
        <p:spPr>
          <a:xfrm>
            <a:off x="6700790" y="1883946"/>
            <a:ext cx="184334" cy="99652"/>
          </a:xfrm>
          <a:custGeom>
            <a:avLst/>
            <a:gdLst/>
            <a:ahLst/>
            <a:cxnLst/>
            <a:rect l="l" t="t" r="r" b="b"/>
            <a:pathLst>
              <a:path w="184334" h="99652">
                <a:moveTo>
                  <a:pt x="0" y="77887"/>
                </a:moveTo>
                <a:lnTo>
                  <a:pt x="3433" y="68725"/>
                </a:lnTo>
                <a:lnTo>
                  <a:pt x="11449" y="60707"/>
                </a:lnTo>
                <a:lnTo>
                  <a:pt x="34346" y="49252"/>
                </a:lnTo>
                <a:lnTo>
                  <a:pt x="77855" y="29781"/>
                </a:lnTo>
                <a:lnTo>
                  <a:pt x="103042" y="19471"/>
                </a:lnTo>
                <a:lnTo>
                  <a:pt x="127087" y="10307"/>
                </a:lnTo>
                <a:lnTo>
                  <a:pt x="149986" y="3436"/>
                </a:lnTo>
                <a:lnTo>
                  <a:pt x="159145" y="1145"/>
                </a:lnTo>
                <a:lnTo>
                  <a:pt x="168303" y="0"/>
                </a:lnTo>
                <a:lnTo>
                  <a:pt x="177464" y="0"/>
                </a:lnTo>
                <a:lnTo>
                  <a:pt x="180899" y="1145"/>
                </a:lnTo>
                <a:lnTo>
                  <a:pt x="183189" y="3436"/>
                </a:lnTo>
                <a:lnTo>
                  <a:pt x="184334" y="5725"/>
                </a:lnTo>
                <a:lnTo>
                  <a:pt x="184334" y="11453"/>
                </a:lnTo>
                <a:lnTo>
                  <a:pt x="177464" y="21763"/>
                </a:lnTo>
                <a:lnTo>
                  <a:pt x="169448" y="28635"/>
                </a:lnTo>
                <a:lnTo>
                  <a:pt x="158000" y="35508"/>
                </a:lnTo>
                <a:lnTo>
                  <a:pt x="143116" y="42379"/>
                </a:lnTo>
                <a:lnTo>
                  <a:pt x="131666" y="46961"/>
                </a:lnTo>
                <a:lnTo>
                  <a:pt x="120217" y="53835"/>
                </a:lnTo>
                <a:lnTo>
                  <a:pt x="108768" y="59562"/>
                </a:lnTo>
                <a:lnTo>
                  <a:pt x="98463" y="64143"/>
                </a:lnTo>
                <a:lnTo>
                  <a:pt x="92739" y="66434"/>
                </a:lnTo>
                <a:lnTo>
                  <a:pt x="87014" y="69869"/>
                </a:lnTo>
                <a:lnTo>
                  <a:pt x="76710" y="77887"/>
                </a:lnTo>
                <a:lnTo>
                  <a:pt x="67549" y="84760"/>
                </a:lnTo>
                <a:lnTo>
                  <a:pt x="62971" y="88197"/>
                </a:lnTo>
                <a:lnTo>
                  <a:pt x="57246" y="91634"/>
                </a:lnTo>
                <a:lnTo>
                  <a:pt x="42362" y="96215"/>
                </a:lnTo>
                <a:lnTo>
                  <a:pt x="28623" y="99652"/>
                </a:lnTo>
                <a:lnTo>
                  <a:pt x="22898" y="99652"/>
                </a:lnTo>
                <a:lnTo>
                  <a:pt x="17173" y="98506"/>
                </a:lnTo>
                <a:lnTo>
                  <a:pt x="13739" y="97361"/>
                </a:lnTo>
                <a:lnTo>
                  <a:pt x="10304" y="96215"/>
                </a:lnTo>
                <a:lnTo>
                  <a:pt x="6868" y="91634"/>
                </a:lnTo>
                <a:lnTo>
                  <a:pt x="3433" y="87052"/>
                </a:lnTo>
                <a:lnTo>
                  <a:pt x="1143" y="82469"/>
                </a:lnTo>
                <a:lnTo>
                  <a:pt x="0" y="77887"/>
                </a:lnTo>
                <a:close/>
              </a:path>
            </a:pathLst>
          </a:custGeom>
          <a:solidFill>
            <a:srgbClr val="85D2EC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5" name="object 55"/>
          <p:cNvSpPr/>
          <p:nvPr/>
        </p:nvSpPr>
        <p:spPr>
          <a:xfrm>
            <a:off x="6700790" y="1883944"/>
            <a:ext cx="184334" cy="99652"/>
          </a:xfrm>
          <a:custGeom>
            <a:avLst/>
            <a:gdLst/>
            <a:ahLst/>
            <a:cxnLst/>
            <a:rect l="l" t="t" r="r" b="b"/>
            <a:pathLst>
              <a:path w="184334" h="99652">
                <a:moveTo>
                  <a:pt x="10304" y="96215"/>
                </a:moveTo>
                <a:lnTo>
                  <a:pt x="13739" y="97361"/>
                </a:lnTo>
                <a:lnTo>
                  <a:pt x="17173" y="98506"/>
                </a:lnTo>
                <a:lnTo>
                  <a:pt x="22898" y="99652"/>
                </a:lnTo>
                <a:lnTo>
                  <a:pt x="28623" y="99652"/>
                </a:lnTo>
                <a:lnTo>
                  <a:pt x="42362" y="96215"/>
                </a:lnTo>
                <a:lnTo>
                  <a:pt x="57246" y="91634"/>
                </a:lnTo>
                <a:lnTo>
                  <a:pt x="62971" y="88197"/>
                </a:lnTo>
                <a:lnTo>
                  <a:pt x="67551" y="84761"/>
                </a:lnTo>
                <a:lnTo>
                  <a:pt x="76710" y="77889"/>
                </a:lnTo>
                <a:lnTo>
                  <a:pt x="87014" y="69871"/>
                </a:lnTo>
                <a:lnTo>
                  <a:pt x="92739" y="66434"/>
                </a:lnTo>
                <a:lnTo>
                  <a:pt x="98464" y="64143"/>
                </a:lnTo>
                <a:lnTo>
                  <a:pt x="108768" y="59562"/>
                </a:lnTo>
                <a:lnTo>
                  <a:pt x="120217" y="53835"/>
                </a:lnTo>
                <a:lnTo>
                  <a:pt x="131667" y="46962"/>
                </a:lnTo>
                <a:lnTo>
                  <a:pt x="143116" y="42380"/>
                </a:lnTo>
                <a:lnTo>
                  <a:pt x="158000" y="35508"/>
                </a:lnTo>
                <a:lnTo>
                  <a:pt x="169450" y="28635"/>
                </a:lnTo>
                <a:lnTo>
                  <a:pt x="177464" y="21763"/>
                </a:lnTo>
                <a:lnTo>
                  <a:pt x="183189" y="13745"/>
                </a:lnTo>
                <a:lnTo>
                  <a:pt x="184334" y="11454"/>
                </a:lnTo>
                <a:lnTo>
                  <a:pt x="184334" y="8017"/>
                </a:lnTo>
                <a:lnTo>
                  <a:pt x="184334" y="5727"/>
                </a:lnTo>
                <a:lnTo>
                  <a:pt x="183189" y="3436"/>
                </a:lnTo>
                <a:lnTo>
                  <a:pt x="180899" y="1145"/>
                </a:lnTo>
                <a:lnTo>
                  <a:pt x="177464" y="0"/>
                </a:lnTo>
                <a:lnTo>
                  <a:pt x="172884" y="0"/>
                </a:lnTo>
                <a:lnTo>
                  <a:pt x="168305" y="0"/>
                </a:lnTo>
                <a:lnTo>
                  <a:pt x="159145" y="1145"/>
                </a:lnTo>
                <a:lnTo>
                  <a:pt x="149986" y="3436"/>
                </a:lnTo>
                <a:lnTo>
                  <a:pt x="127087" y="10308"/>
                </a:lnTo>
                <a:lnTo>
                  <a:pt x="103043" y="19472"/>
                </a:lnTo>
                <a:lnTo>
                  <a:pt x="77855" y="29781"/>
                </a:lnTo>
                <a:lnTo>
                  <a:pt x="34347" y="49253"/>
                </a:lnTo>
                <a:lnTo>
                  <a:pt x="11449" y="60707"/>
                </a:lnTo>
                <a:lnTo>
                  <a:pt x="6869" y="64143"/>
                </a:lnTo>
                <a:lnTo>
                  <a:pt x="3434" y="68725"/>
                </a:lnTo>
                <a:lnTo>
                  <a:pt x="0" y="77889"/>
                </a:lnTo>
                <a:lnTo>
                  <a:pt x="1144" y="82470"/>
                </a:lnTo>
                <a:lnTo>
                  <a:pt x="3434" y="87052"/>
                </a:lnTo>
                <a:lnTo>
                  <a:pt x="6869" y="91634"/>
                </a:lnTo>
                <a:lnTo>
                  <a:pt x="10304" y="96215"/>
                </a:lnTo>
                <a:close/>
              </a:path>
            </a:pathLst>
          </a:custGeom>
          <a:ln w="1145">
            <a:solidFill>
              <a:srgbClr val="FE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6" name="object 56"/>
          <p:cNvSpPr/>
          <p:nvPr/>
        </p:nvSpPr>
        <p:spPr>
          <a:xfrm>
            <a:off x="5366944" y="1847289"/>
            <a:ext cx="144260" cy="53835"/>
          </a:xfrm>
          <a:custGeom>
            <a:avLst/>
            <a:gdLst/>
            <a:ahLst/>
            <a:cxnLst/>
            <a:rect l="l" t="t" r="r" b="b"/>
            <a:pathLst>
              <a:path w="144260" h="53835">
                <a:moveTo>
                  <a:pt x="2289" y="11454"/>
                </a:moveTo>
                <a:lnTo>
                  <a:pt x="6869" y="8019"/>
                </a:lnTo>
                <a:lnTo>
                  <a:pt x="11448" y="5728"/>
                </a:lnTo>
                <a:lnTo>
                  <a:pt x="17172" y="2291"/>
                </a:lnTo>
                <a:lnTo>
                  <a:pt x="22897" y="1145"/>
                </a:lnTo>
                <a:lnTo>
                  <a:pt x="27478" y="0"/>
                </a:lnTo>
                <a:lnTo>
                  <a:pt x="32058" y="1145"/>
                </a:lnTo>
                <a:lnTo>
                  <a:pt x="58390" y="4582"/>
                </a:lnTo>
                <a:lnTo>
                  <a:pt x="84723" y="4582"/>
                </a:lnTo>
                <a:lnTo>
                  <a:pt x="101899" y="2291"/>
                </a:lnTo>
                <a:lnTo>
                  <a:pt x="115637" y="3437"/>
                </a:lnTo>
                <a:lnTo>
                  <a:pt x="122506" y="4582"/>
                </a:lnTo>
                <a:lnTo>
                  <a:pt x="127087" y="5728"/>
                </a:lnTo>
                <a:lnTo>
                  <a:pt x="132812" y="9164"/>
                </a:lnTo>
                <a:lnTo>
                  <a:pt x="136247" y="11454"/>
                </a:lnTo>
                <a:lnTo>
                  <a:pt x="141970" y="18326"/>
                </a:lnTo>
                <a:lnTo>
                  <a:pt x="143115" y="20617"/>
                </a:lnTo>
                <a:lnTo>
                  <a:pt x="144260" y="24053"/>
                </a:lnTo>
                <a:lnTo>
                  <a:pt x="143115" y="27490"/>
                </a:lnTo>
                <a:lnTo>
                  <a:pt x="141970" y="30926"/>
                </a:lnTo>
                <a:lnTo>
                  <a:pt x="139681" y="34363"/>
                </a:lnTo>
                <a:lnTo>
                  <a:pt x="136247" y="38945"/>
                </a:lnTo>
                <a:lnTo>
                  <a:pt x="132812" y="42380"/>
                </a:lnTo>
                <a:lnTo>
                  <a:pt x="128232" y="45817"/>
                </a:lnTo>
                <a:lnTo>
                  <a:pt x="121361" y="48107"/>
                </a:lnTo>
                <a:lnTo>
                  <a:pt x="114492" y="50398"/>
                </a:lnTo>
                <a:lnTo>
                  <a:pt x="99609" y="52689"/>
                </a:lnTo>
                <a:lnTo>
                  <a:pt x="82434" y="52689"/>
                </a:lnTo>
                <a:lnTo>
                  <a:pt x="45796" y="53835"/>
                </a:lnTo>
                <a:lnTo>
                  <a:pt x="37782" y="53835"/>
                </a:lnTo>
                <a:lnTo>
                  <a:pt x="30913" y="50398"/>
                </a:lnTo>
                <a:lnTo>
                  <a:pt x="24042" y="46962"/>
                </a:lnTo>
                <a:lnTo>
                  <a:pt x="19462" y="42380"/>
                </a:lnTo>
                <a:lnTo>
                  <a:pt x="13738" y="37800"/>
                </a:lnTo>
                <a:lnTo>
                  <a:pt x="9159" y="34363"/>
                </a:lnTo>
                <a:lnTo>
                  <a:pt x="4579" y="29781"/>
                </a:lnTo>
                <a:lnTo>
                  <a:pt x="2289" y="25199"/>
                </a:lnTo>
                <a:lnTo>
                  <a:pt x="0" y="19472"/>
                </a:lnTo>
                <a:lnTo>
                  <a:pt x="0" y="16035"/>
                </a:lnTo>
                <a:lnTo>
                  <a:pt x="2289" y="11454"/>
                </a:lnTo>
                <a:close/>
              </a:path>
            </a:pathLst>
          </a:custGeom>
          <a:solidFill>
            <a:srgbClr val="85D2EC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7" name="object 57"/>
          <p:cNvSpPr/>
          <p:nvPr/>
        </p:nvSpPr>
        <p:spPr>
          <a:xfrm>
            <a:off x="5366943" y="1847288"/>
            <a:ext cx="144261" cy="53835"/>
          </a:xfrm>
          <a:custGeom>
            <a:avLst/>
            <a:gdLst/>
            <a:ahLst/>
            <a:cxnLst/>
            <a:rect l="l" t="t" r="r" b="b"/>
            <a:pathLst>
              <a:path w="144261" h="53835">
                <a:moveTo>
                  <a:pt x="45797" y="53835"/>
                </a:moveTo>
                <a:lnTo>
                  <a:pt x="37782" y="53835"/>
                </a:lnTo>
                <a:lnTo>
                  <a:pt x="30913" y="50398"/>
                </a:lnTo>
                <a:lnTo>
                  <a:pt x="24043" y="46962"/>
                </a:lnTo>
                <a:lnTo>
                  <a:pt x="19463" y="42380"/>
                </a:lnTo>
                <a:lnTo>
                  <a:pt x="13739" y="37799"/>
                </a:lnTo>
                <a:lnTo>
                  <a:pt x="9159" y="34362"/>
                </a:lnTo>
                <a:lnTo>
                  <a:pt x="4579" y="29781"/>
                </a:lnTo>
                <a:lnTo>
                  <a:pt x="2289" y="25199"/>
                </a:lnTo>
                <a:lnTo>
                  <a:pt x="0" y="19472"/>
                </a:lnTo>
                <a:lnTo>
                  <a:pt x="0" y="16035"/>
                </a:lnTo>
                <a:lnTo>
                  <a:pt x="2289" y="11454"/>
                </a:lnTo>
                <a:lnTo>
                  <a:pt x="6869" y="8017"/>
                </a:lnTo>
                <a:lnTo>
                  <a:pt x="11449" y="5727"/>
                </a:lnTo>
                <a:lnTo>
                  <a:pt x="17173" y="2290"/>
                </a:lnTo>
                <a:lnTo>
                  <a:pt x="22898" y="1145"/>
                </a:lnTo>
                <a:lnTo>
                  <a:pt x="27478" y="0"/>
                </a:lnTo>
                <a:lnTo>
                  <a:pt x="32058" y="1145"/>
                </a:lnTo>
                <a:lnTo>
                  <a:pt x="58391" y="4581"/>
                </a:lnTo>
                <a:lnTo>
                  <a:pt x="72130" y="4581"/>
                </a:lnTo>
                <a:lnTo>
                  <a:pt x="84725" y="4581"/>
                </a:lnTo>
                <a:lnTo>
                  <a:pt x="101899" y="2290"/>
                </a:lnTo>
                <a:lnTo>
                  <a:pt x="115638" y="3436"/>
                </a:lnTo>
                <a:lnTo>
                  <a:pt x="122507" y="4581"/>
                </a:lnTo>
                <a:lnTo>
                  <a:pt x="127087" y="5727"/>
                </a:lnTo>
                <a:lnTo>
                  <a:pt x="132812" y="9163"/>
                </a:lnTo>
                <a:lnTo>
                  <a:pt x="136247" y="11454"/>
                </a:lnTo>
                <a:lnTo>
                  <a:pt x="141971" y="18326"/>
                </a:lnTo>
                <a:lnTo>
                  <a:pt x="143116" y="20617"/>
                </a:lnTo>
                <a:lnTo>
                  <a:pt x="144261" y="24053"/>
                </a:lnTo>
                <a:lnTo>
                  <a:pt x="143116" y="27490"/>
                </a:lnTo>
                <a:lnTo>
                  <a:pt x="141971" y="30926"/>
                </a:lnTo>
                <a:lnTo>
                  <a:pt x="139681" y="34362"/>
                </a:lnTo>
                <a:lnTo>
                  <a:pt x="136247" y="38944"/>
                </a:lnTo>
                <a:lnTo>
                  <a:pt x="132812" y="42380"/>
                </a:lnTo>
                <a:lnTo>
                  <a:pt x="128232" y="45817"/>
                </a:lnTo>
                <a:lnTo>
                  <a:pt x="121362" y="48107"/>
                </a:lnTo>
                <a:lnTo>
                  <a:pt x="114493" y="50398"/>
                </a:lnTo>
                <a:lnTo>
                  <a:pt x="99609" y="52689"/>
                </a:lnTo>
                <a:lnTo>
                  <a:pt x="82435" y="52689"/>
                </a:lnTo>
                <a:lnTo>
                  <a:pt x="45797" y="53835"/>
                </a:lnTo>
                <a:close/>
              </a:path>
            </a:pathLst>
          </a:custGeom>
          <a:ln w="1145">
            <a:solidFill>
              <a:srgbClr val="FE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8" name="object 58"/>
          <p:cNvSpPr/>
          <p:nvPr/>
        </p:nvSpPr>
        <p:spPr>
          <a:xfrm>
            <a:off x="5528379" y="1847288"/>
            <a:ext cx="52665" cy="38944"/>
          </a:xfrm>
          <a:custGeom>
            <a:avLst/>
            <a:gdLst/>
            <a:ahLst/>
            <a:cxnLst/>
            <a:rect l="l" t="t" r="r" b="b"/>
            <a:pathLst>
              <a:path w="52665" h="38944">
                <a:moveTo>
                  <a:pt x="17172" y="37799"/>
                </a:moveTo>
                <a:lnTo>
                  <a:pt x="12593" y="37799"/>
                </a:lnTo>
                <a:lnTo>
                  <a:pt x="9159" y="36653"/>
                </a:lnTo>
                <a:lnTo>
                  <a:pt x="6869" y="34362"/>
                </a:lnTo>
                <a:lnTo>
                  <a:pt x="5724" y="32071"/>
                </a:lnTo>
                <a:lnTo>
                  <a:pt x="3434" y="27490"/>
                </a:lnTo>
                <a:lnTo>
                  <a:pt x="1144" y="20616"/>
                </a:lnTo>
                <a:lnTo>
                  <a:pt x="0" y="16034"/>
                </a:lnTo>
                <a:lnTo>
                  <a:pt x="1144" y="11453"/>
                </a:lnTo>
                <a:lnTo>
                  <a:pt x="3434" y="8017"/>
                </a:lnTo>
                <a:lnTo>
                  <a:pt x="6869" y="5727"/>
                </a:lnTo>
                <a:lnTo>
                  <a:pt x="12593" y="3436"/>
                </a:lnTo>
                <a:lnTo>
                  <a:pt x="21752" y="1145"/>
                </a:lnTo>
                <a:lnTo>
                  <a:pt x="32058" y="0"/>
                </a:lnTo>
                <a:lnTo>
                  <a:pt x="40072" y="0"/>
                </a:lnTo>
                <a:lnTo>
                  <a:pt x="46941" y="3436"/>
                </a:lnTo>
                <a:lnTo>
                  <a:pt x="50375" y="6872"/>
                </a:lnTo>
                <a:lnTo>
                  <a:pt x="51520" y="10307"/>
                </a:lnTo>
                <a:lnTo>
                  <a:pt x="52665" y="17180"/>
                </a:lnTo>
                <a:lnTo>
                  <a:pt x="51520" y="22907"/>
                </a:lnTo>
                <a:lnTo>
                  <a:pt x="50375" y="25198"/>
                </a:lnTo>
                <a:lnTo>
                  <a:pt x="49230" y="27490"/>
                </a:lnTo>
                <a:lnTo>
                  <a:pt x="42362" y="32071"/>
                </a:lnTo>
                <a:lnTo>
                  <a:pt x="33203" y="36653"/>
                </a:lnTo>
                <a:lnTo>
                  <a:pt x="29768" y="37799"/>
                </a:lnTo>
                <a:lnTo>
                  <a:pt x="24042" y="38944"/>
                </a:lnTo>
                <a:lnTo>
                  <a:pt x="17172" y="37799"/>
                </a:lnTo>
                <a:close/>
              </a:path>
            </a:pathLst>
          </a:custGeom>
          <a:solidFill>
            <a:srgbClr val="85D2EC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9" name="object 59"/>
          <p:cNvSpPr/>
          <p:nvPr/>
        </p:nvSpPr>
        <p:spPr>
          <a:xfrm>
            <a:off x="5528379" y="1847286"/>
            <a:ext cx="52666" cy="38944"/>
          </a:xfrm>
          <a:custGeom>
            <a:avLst/>
            <a:gdLst/>
            <a:ahLst/>
            <a:cxnLst/>
            <a:rect l="l" t="t" r="r" b="b"/>
            <a:pathLst>
              <a:path w="52666" h="38944">
                <a:moveTo>
                  <a:pt x="1144" y="20617"/>
                </a:moveTo>
                <a:lnTo>
                  <a:pt x="0" y="16035"/>
                </a:lnTo>
                <a:lnTo>
                  <a:pt x="1144" y="11454"/>
                </a:lnTo>
                <a:lnTo>
                  <a:pt x="3434" y="8017"/>
                </a:lnTo>
                <a:lnTo>
                  <a:pt x="6869" y="5727"/>
                </a:lnTo>
                <a:lnTo>
                  <a:pt x="12594" y="3436"/>
                </a:lnTo>
                <a:lnTo>
                  <a:pt x="21753" y="1145"/>
                </a:lnTo>
                <a:lnTo>
                  <a:pt x="32058" y="0"/>
                </a:lnTo>
                <a:lnTo>
                  <a:pt x="35492" y="0"/>
                </a:lnTo>
                <a:lnTo>
                  <a:pt x="40072" y="0"/>
                </a:lnTo>
                <a:lnTo>
                  <a:pt x="46942" y="3436"/>
                </a:lnTo>
                <a:lnTo>
                  <a:pt x="50377" y="6872"/>
                </a:lnTo>
                <a:lnTo>
                  <a:pt x="51521" y="10308"/>
                </a:lnTo>
                <a:lnTo>
                  <a:pt x="52666" y="17181"/>
                </a:lnTo>
                <a:lnTo>
                  <a:pt x="51521" y="22908"/>
                </a:lnTo>
                <a:lnTo>
                  <a:pt x="50377" y="25199"/>
                </a:lnTo>
                <a:lnTo>
                  <a:pt x="49232" y="27490"/>
                </a:lnTo>
                <a:lnTo>
                  <a:pt x="42362" y="32071"/>
                </a:lnTo>
                <a:lnTo>
                  <a:pt x="33203" y="36653"/>
                </a:lnTo>
                <a:lnTo>
                  <a:pt x="29768" y="37799"/>
                </a:lnTo>
                <a:lnTo>
                  <a:pt x="24043" y="38944"/>
                </a:lnTo>
                <a:lnTo>
                  <a:pt x="17173" y="37799"/>
                </a:lnTo>
                <a:lnTo>
                  <a:pt x="12594" y="37799"/>
                </a:lnTo>
                <a:lnTo>
                  <a:pt x="9159" y="36653"/>
                </a:lnTo>
                <a:lnTo>
                  <a:pt x="6869" y="34362"/>
                </a:lnTo>
                <a:lnTo>
                  <a:pt x="5724" y="32071"/>
                </a:lnTo>
                <a:lnTo>
                  <a:pt x="3434" y="27490"/>
                </a:lnTo>
                <a:lnTo>
                  <a:pt x="1144" y="20617"/>
                </a:lnTo>
                <a:close/>
              </a:path>
            </a:pathLst>
          </a:custGeom>
          <a:ln w="1145">
            <a:solidFill>
              <a:srgbClr val="FE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0" name="object 60"/>
          <p:cNvSpPr/>
          <p:nvPr/>
        </p:nvSpPr>
        <p:spPr>
          <a:xfrm>
            <a:off x="5704697" y="551807"/>
            <a:ext cx="191203" cy="347064"/>
          </a:xfrm>
          <a:custGeom>
            <a:avLst/>
            <a:gdLst/>
            <a:ahLst/>
            <a:cxnLst/>
            <a:rect l="l" t="t" r="r" b="b"/>
            <a:pathLst>
              <a:path w="191203" h="347064">
                <a:moveTo>
                  <a:pt x="69840" y="286356"/>
                </a:moveTo>
                <a:lnTo>
                  <a:pt x="191203" y="286356"/>
                </a:lnTo>
                <a:lnTo>
                  <a:pt x="191203" y="347064"/>
                </a:lnTo>
                <a:lnTo>
                  <a:pt x="0" y="347064"/>
                </a:lnTo>
                <a:lnTo>
                  <a:pt x="0" y="0"/>
                </a:lnTo>
                <a:lnTo>
                  <a:pt x="191203" y="0"/>
                </a:lnTo>
                <a:lnTo>
                  <a:pt x="191203" y="58416"/>
                </a:lnTo>
                <a:lnTo>
                  <a:pt x="69840" y="58416"/>
                </a:lnTo>
                <a:lnTo>
                  <a:pt x="69840" y="137452"/>
                </a:lnTo>
                <a:lnTo>
                  <a:pt x="185480" y="137452"/>
                </a:lnTo>
                <a:lnTo>
                  <a:pt x="185480" y="198158"/>
                </a:lnTo>
                <a:lnTo>
                  <a:pt x="69840" y="198158"/>
                </a:lnTo>
                <a:lnTo>
                  <a:pt x="69840" y="286356"/>
                </a:lnTo>
                <a:close/>
              </a:path>
            </a:pathLst>
          </a:custGeom>
          <a:solidFill>
            <a:srgbClr val="FE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1" name="object 61"/>
          <p:cNvSpPr/>
          <p:nvPr/>
        </p:nvSpPr>
        <p:spPr>
          <a:xfrm>
            <a:off x="5704698" y="551806"/>
            <a:ext cx="191203" cy="347064"/>
          </a:xfrm>
          <a:custGeom>
            <a:avLst/>
            <a:gdLst/>
            <a:ahLst/>
            <a:cxnLst/>
            <a:rect l="l" t="t" r="r" b="b"/>
            <a:pathLst>
              <a:path w="191203" h="347064">
                <a:moveTo>
                  <a:pt x="0" y="347064"/>
                </a:moveTo>
                <a:lnTo>
                  <a:pt x="0" y="0"/>
                </a:lnTo>
                <a:lnTo>
                  <a:pt x="191203" y="0"/>
                </a:lnTo>
                <a:lnTo>
                  <a:pt x="191203" y="58416"/>
                </a:lnTo>
                <a:lnTo>
                  <a:pt x="69840" y="58416"/>
                </a:lnTo>
                <a:lnTo>
                  <a:pt x="69840" y="137451"/>
                </a:lnTo>
                <a:lnTo>
                  <a:pt x="185479" y="137451"/>
                </a:lnTo>
                <a:lnTo>
                  <a:pt x="185479" y="198158"/>
                </a:lnTo>
                <a:lnTo>
                  <a:pt x="69840" y="198158"/>
                </a:lnTo>
                <a:lnTo>
                  <a:pt x="69840" y="286356"/>
                </a:lnTo>
                <a:lnTo>
                  <a:pt x="191203" y="286356"/>
                </a:lnTo>
                <a:lnTo>
                  <a:pt x="191203" y="347064"/>
                </a:lnTo>
                <a:lnTo>
                  <a:pt x="0" y="347064"/>
                </a:lnTo>
                <a:close/>
              </a:path>
            </a:pathLst>
          </a:custGeom>
          <a:ln w="1145">
            <a:solidFill>
              <a:srgbClr val="FE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2" name="object 62"/>
          <p:cNvSpPr/>
          <p:nvPr/>
        </p:nvSpPr>
        <p:spPr>
          <a:xfrm>
            <a:off x="5973757" y="614803"/>
            <a:ext cx="151131" cy="284065"/>
          </a:xfrm>
          <a:custGeom>
            <a:avLst/>
            <a:gdLst/>
            <a:ahLst/>
            <a:cxnLst/>
            <a:rect l="l" t="t" r="r" b="b"/>
            <a:pathLst>
              <a:path w="151131" h="284065">
                <a:moveTo>
                  <a:pt x="67551" y="6873"/>
                </a:moveTo>
                <a:lnTo>
                  <a:pt x="66406" y="32071"/>
                </a:lnTo>
                <a:lnTo>
                  <a:pt x="61826" y="61853"/>
                </a:lnTo>
                <a:lnTo>
                  <a:pt x="62971" y="61853"/>
                </a:lnTo>
                <a:lnTo>
                  <a:pt x="68695" y="49253"/>
                </a:lnTo>
                <a:lnTo>
                  <a:pt x="75566" y="37799"/>
                </a:lnTo>
                <a:lnTo>
                  <a:pt x="84725" y="26344"/>
                </a:lnTo>
                <a:lnTo>
                  <a:pt x="93884" y="17181"/>
                </a:lnTo>
                <a:lnTo>
                  <a:pt x="105333" y="9164"/>
                </a:lnTo>
                <a:lnTo>
                  <a:pt x="112204" y="5727"/>
                </a:lnTo>
                <a:lnTo>
                  <a:pt x="119073" y="3436"/>
                </a:lnTo>
                <a:lnTo>
                  <a:pt x="125942" y="2290"/>
                </a:lnTo>
                <a:lnTo>
                  <a:pt x="133957" y="1145"/>
                </a:lnTo>
                <a:lnTo>
                  <a:pt x="141972" y="0"/>
                </a:lnTo>
                <a:lnTo>
                  <a:pt x="151131" y="0"/>
                </a:lnTo>
                <a:lnTo>
                  <a:pt x="147696" y="71017"/>
                </a:lnTo>
                <a:lnTo>
                  <a:pt x="138538" y="68725"/>
                </a:lnTo>
                <a:lnTo>
                  <a:pt x="129377" y="68725"/>
                </a:lnTo>
                <a:lnTo>
                  <a:pt x="121362" y="69871"/>
                </a:lnTo>
                <a:lnTo>
                  <a:pt x="114492" y="71017"/>
                </a:lnTo>
                <a:lnTo>
                  <a:pt x="107624" y="73308"/>
                </a:lnTo>
                <a:lnTo>
                  <a:pt x="100754" y="77890"/>
                </a:lnTo>
                <a:lnTo>
                  <a:pt x="95029" y="82470"/>
                </a:lnTo>
                <a:lnTo>
                  <a:pt x="90449" y="88197"/>
                </a:lnTo>
                <a:lnTo>
                  <a:pt x="85869" y="95070"/>
                </a:lnTo>
                <a:lnTo>
                  <a:pt x="81291" y="101943"/>
                </a:lnTo>
                <a:lnTo>
                  <a:pt x="79001" y="111107"/>
                </a:lnTo>
                <a:lnTo>
                  <a:pt x="75566" y="121415"/>
                </a:lnTo>
                <a:lnTo>
                  <a:pt x="73275" y="131724"/>
                </a:lnTo>
                <a:lnTo>
                  <a:pt x="72130" y="143179"/>
                </a:lnTo>
                <a:lnTo>
                  <a:pt x="70985" y="170669"/>
                </a:lnTo>
                <a:lnTo>
                  <a:pt x="70985" y="284065"/>
                </a:lnTo>
                <a:lnTo>
                  <a:pt x="0" y="284065"/>
                </a:lnTo>
                <a:lnTo>
                  <a:pt x="0" y="6873"/>
                </a:lnTo>
                <a:lnTo>
                  <a:pt x="67551" y="6873"/>
                </a:lnTo>
                <a:close/>
              </a:path>
            </a:pathLst>
          </a:custGeom>
          <a:solidFill>
            <a:srgbClr val="FE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3" name="object 63"/>
          <p:cNvSpPr/>
          <p:nvPr/>
        </p:nvSpPr>
        <p:spPr>
          <a:xfrm>
            <a:off x="5973758" y="614802"/>
            <a:ext cx="151131" cy="284065"/>
          </a:xfrm>
          <a:custGeom>
            <a:avLst/>
            <a:gdLst/>
            <a:ahLst/>
            <a:cxnLst/>
            <a:rect l="l" t="t" r="r" b="b"/>
            <a:pathLst>
              <a:path w="151131" h="284065">
                <a:moveTo>
                  <a:pt x="147696" y="71016"/>
                </a:moveTo>
                <a:lnTo>
                  <a:pt x="138536" y="68725"/>
                </a:lnTo>
                <a:lnTo>
                  <a:pt x="129377" y="68725"/>
                </a:lnTo>
                <a:lnTo>
                  <a:pt x="121362" y="69871"/>
                </a:lnTo>
                <a:lnTo>
                  <a:pt x="114493" y="71016"/>
                </a:lnTo>
                <a:lnTo>
                  <a:pt x="107623" y="73307"/>
                </a:lnTo>
                <a:lnTo>
                  <a:pt x="100754" y="77889"/>
                </a:lnTo>
                <a:lnTo>
                  <a:pt x="95029" y="82470"/>
                </a:lnTo>
                <a:lnTo>
                  <a:pt x="90449" y="88197"/>
                </a:lnTo>
                <a:lnTo>
                  <a:pt x="85869" y="95070"/>
                </a:lnTo>
                <a:lnTo>
                  <a:pt x="81290" y="101943"/>
                </a:lnTo>
                <a:lnTo>
                  <a:pt x="79000" y="111106"/>
                </a:lnTo>
                <a:lnTo>
                  <a:pt x="75565" y="121415"/>
                </a:lnTo>
                <a:lnTo>
                  <a:pt x="73275" y="131724"/>
                </a:lnTo>
                <a:lnTo>
                  <a:pt x="72130" y="143178"/>
                </a:lnTo>
                <a:lnTo>
                  <a:pt x="70985" y="170668"/>
                </a:lnTo>
                <a:lnTo>
                  <a:pt x="70985" y="284065"/>
                </a:lnTo>
                <a:lnTo>
                  <a:pt x="0" y="284065"/>
                </a:lnTo>
                <a:lnTo>
                  <a:pt x="0" y="6872"/>
                </a:lnTo>
                <a:lnTo>
                  <a:pt x="67551" y="6872"/>
                </a:lnTo>
                <a:lnTo>
                  <a:pt x="66406" y="32071"/>
                </a:lnTo>
                <a:lnTo>
                  <a:pt x="61826" y="61853"/>
                </a:lnTo>
                <a:lnTo>
                  <a:pt x="62971" y="61853"/>
                </a:lnTo>
                <a:lnTo>
                  <a:pt x="68695" y="49253"/>
                </a:lnTo>
                <a:lnTo>
                  <a:pt x="75565" y="37799"/>
                </a:lnTo>
                <a:lnTo>
                  <a:pt x="84725" y="26344"/>
                </a:lnTo>
                <a:lnTo>
                  <a:pt x="93884" y="17181"/>
                </a:lnTo>
                <a:lnTo>
                  <a:pt x="105333" y="9163"/>
                </a:lnTo>
                <a:lnTo>
                  <a:pt x="112203" y="5727"/>
                </a:lnTo>
                <a:lnTo>
                  <a:pt x="119073" y="3436"/>
                </a:lnTo>
                <a:lnTo>
                  <a:pt x="125942" y="2290"/>
                </a:lnTo>
                <a:lnTo>
                  <a:pt x="133957" y="1145"/>
                </a:lnTo>
                <a:lnTo>
                  <a:pt x="141971" y="0"/>
                </a:lnTo>
                <a:lnTo>
                  <a:pt x="151131" y="0"/>
                </a:lnTo>
                <a:lnTo>
                  <a:pt x="147696" y="71016"/>
                </a:lnTo>
                <a:close/>
              </a:path>
            </a:pathLst>
          </a:custGeom>
          <a:ln w="1145">
            <a:solidFill>
              <a:srgbClr val="FE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4" name="object 64"/>
          <p:cNvSpPr/>
          <p:nvPr/>
        </p:nvSpPr>
        <p:spPr>
          <a:xfrm>
            <a:off x="6153512" y="614800"/>
            <a:ext cx="233566" cy="288647"/>
          </a:xfrm>
          <a:custGeom>
            <a:avLst/>
            <a:gdLst/>
            <a:ahLst/>
            <a:cxnLst/>
            <a:rect l="l" t="t" r="r" b="b"/>
            <a:pathLst>
              <a:path w="233566" h="288647">
                <a:moveTo>
                  <a:pt x="24044" y="77890"/>
                </a:moveTo>
                <a:lnTo>
                  <a:pt x="18318" y="18326"/>
                </a:lnTo>
                <a:lnTo>
                  <a:pt x="40072" y="11455"/>
                </a:lnTo>
                <a:lnTo>
                  <a:pt x="65261" y="5727"/>
                </a:lnTo>
                <a:lnTo>
                  <a:pt x="90450" y="2290"/>
                </a:lnTo>
                <a:lnTo>
                  <a:pt x="116783" y="0"/>
                </a:lnTo>
                <a:lnTo>
                  <a:pt x="132812" y="1145"/>
                </a:lnTo>
                <a:lnTo>
                  <a:pt x="147696" y="2290"/>
                </a:lnTo>
                <a:lnTo>
                  <a:pt x="161435" y="4581"/>
                </a:lnTo>
                <a:lnTo>
                  <a:pt x="172884" y="6873"/>
                </a:lnTo>
                <a:lnTo>
                  <a:pt x="183189" y="10309"/>
                </a:lnTo>
                <a:lnTo>
                  <a:pt x="192349" y="14890"/>
                </a:lnTo>
                <a:lnTo>
                  <a:pt x="200363" y="20617"/>
                </a:lnTo>
                <a:lnTo>
                  <a:pt x="207232" y="26344"/>
                </a:lnTo>
                <a:lnTo>
                  <a:pt x="214102" y="33217"/>
                </a:lnTo>
                <a:lnTo>
                  <a:pt x="218683" y="40091"/>
                </a:lnTo>
                <a:lnTo>
                  <a:pt x="223263" y="48107"/>
                </a:lnTo>
                <a:lnTo>
                  <a:pt x="226696" y="56125"/>
                </a:lnTo>
                <a:lnTo>
                  <a:pt x="228986" y="65289"/>
                </a:lnTo>
                <a:lnTo>
                  <a:pt x="230131" y="75599"/>
                </a:lnTo>
                <a:lnTo>
                  <a:pt x="231276" y="85907"/>
                </a:lnTo>
                <a:lnTo>
                  <a:pt x="231276" y="211903"/>
                </a:lnTo>
                <a:lnTo>
                  <a:pt x="232421" y="247412"/>
                </a:lnTo>
                <a:lnTo>
                  <a:pt x="233566" y="284065"/>
                </a:lnTo>
                <a:lnTo>
                  <a:pt x="166015" y="284065"/>
                </a:lnTo>
                <a:lnTo>
                  <a:pt x="166015" y="260011"/>
                </a:lnTo>
                <a:lnTo>
                  <a:pt x="168305" y="237104"/>
                </a:lnTo>
                <a:lnTo>
                  <a:pt x="168305" y="235959"/>
                </a:lnTo>
                <a:lnTo>
                  <a:pt x="162580" y="247412"/>
                </a:lnTo>
                <a:lnTo>
                  <a:pt x="154567" y="257721"/>
                </a:lnTo>
                <a:lnTo>
                  <a:pt x="145406" y="266885"/>
                </a:lnTo>
                <a:lnTo>
                  <a:pt x="133957" y="273757"/>
                </a:lnTo>
                <a:lnTo>
                  <a:pt x="122508" y="280629"/>
                </a:lnTo>
                <a:lnTo>
                  <a:pt x="108768" y="285211"/>
                </a:lnTo>
                <a:lnTo>
                  <a:pt x="95030" y="288647"/>
                </a:lnTo>
                <a:lnTo>
                  <a:pt x="69840" y="288647"/>
                </a:lnTo>
                <a:lnTo>
                  <a:pt x="61827" y="287502"/>
                </a:lnTo>
                <a:lnTo>
                  <a:pt x="53811" y="286356"/>
                </a:lnTo>
                <a:lnTo>
                  <a:pt x="45797" y="284065"/>
                </a:lnTo>
                <a:lnTo>
                  <a:pt x="38927" y="280629"/>
                </a:lnTo>
                <a:lnTo>
                  <a:pt x="32058" y="277193"/>
                </a:lnTo>
                <a:lnTo>
                  <a:pt x="26334" y="273757"/>
                </a:lnTo>
                <a:lnTo>
                  <a:pt x="20608" y="269176"/>
                </a:lnTo>
                <a:lnTo>
                  <a:pt x="16029" y="264593"/>
                </a:lnTo>
                <a:lnTo>
                  <a:pt x="12594" y="258866"/>
                </a:lnTo>
                <a:lnTo>
                  <a:pt x="9159" y="253139"/>
                </a:lnTo>
                <a:lnTo>
                  <a:pt x="5724" y="246266"/>
                </a:lnTo>
                <a:lnTo>
                  <a:pt x="3434" y="239395"/>
                </a:lnTo>
                <a:lnTo>
                  <a:pt x="2289" y="232522"/>
                </a:lnTo>
                <a:lnTo>
                  <a:pt x="1144" y="224503"/>
                </a:lnTo>
                <a:lnTo>
                  <a:pt x="0" y="216485"/>
                </a:lnTo>
                <a:lnTo>
                  <a:pt x="1144" y="203887"/>
                </a:lnTo>
                <a:lnTo>
                  <a:pt x="3434" y="192431"/>
                </a:lnTo>
                <a:lnTo>
                  <a:pt x="6869" y="182122"/>
                </a:lnTo>
                <a:lnTo>
                  <a:pt x="12594" y="171815"/>
                </a:lnTo>
                <a:lnTo>
                  <a:pt x="18318" y="162650"/>
                </a:lnTo>
                <a:lnTo>
                  <a:pt x="26334" y="154632"/>
                </a:lnTo>
                <a:lnTo>
                  <a:pt x="35492" y="147760"/>
                </a:lnTo>
                <a:lnTo>
                  <a:pt x="44652" y="140888"/>
                </a:lnTo>
                <a:lnTo>
                  <a:pt x="56102" y="134014"/>
                </a:lnTo>
                <a:lnTo>
                  <a:pt x="68695" y="129433"/>
                </a:lnTo>
                <a:lnTo>
                  <a:pt x="68695" y="211903"/>
                </a:lnTo>
                <a:lnTo>
                  <a:pt x="70985" y="217631"/>
                </a:lnTo>
                <a:lnTo>
                  <a:pt x="73275" y="222212"/>
                </a:lnTo>
                <a:lnTo>
                  <a:pt x="76710" y="226794"/>
                </a:lnTo>
                <a:lnTo>
                  <a:pt x="81290" y="230230"/>
                </a:lnTo>
                <a:lnTo>
                  <a:pt x="87014" y="232522"/>
                </a:lnTo>
                <a:lnTo>
                  <a:pt x="93885" y="233668"/>
                </a:lnTo>
                <a:lnTo>
                  <a:pt x="100754" y="234813"/>
                </a:lnTo>
                <a:lnTo>
                  <a:pt x="107623" y="233668"/>
                </a:lnTo>
                <a:lnTo>
                  <a:pt x="113348" y="232522"/>
                </a:lnTo>
                <a:lnTo>
                  <a:pt x="119073" y="231376"/>
                </a:lnTo>
                <a:lnTo>
                  <a:pt x="124798" y="229085"/>
                </a:lnTo>
                <a:lnTo>
                  <a:pt x="135102" y="222212"/>
                </a:lnTo>
                <a:lnTo>
                  <a:pt x="144261" y="213049"/>
                </a:lnTo>
                <a:lnTo>
                  <a:pt x="151131" y="203887"/>
                </a:lnTo>
                <a:lnTo>
                  <a:pt x="155712" y="192431"/>
                </a:lnTo>
                <a:lnTo>
                  <a:pt x="159146" y="179832"/>
                </a:lnTo>
                <a:lnTo>
                  <a:pt x="160291" y="167232"/>
                </a:lnTo>
                <a:lnTo>
                  <a:pt x="160291" y="161505"/>
                </a:lnTo>
                <a:lnTo>
                  <a:pt x="135102" y="161505"/>
                </a:lnTo>
                <a:lnTo>
                  <a:pt x="114493" y="164941"/>
                </a:lnTo>
                <a:lnTo>
                  <a:pt x="98464" y="169524"/>
                </a:lnTo>
                <a:lnTo>
                  <a:pt x="85869" y="174106"/>
                </a:lnTo>
                <a:lnTo>
                  <a:pt x="81290" y="177541"/>
                </a:lnTo>
                <a:lnTo>
                  <a:pt x="95030" y="121415"/>
                </a:lnTo>
                <a:lnTo>
                  <a:pt x="111058" y="117978"/>
                </a:lnTo>
                <a:lnTo>
                  <a:pt x="125943" y="116833"/>
                </a:lnTo>
                <a:lnTo>
                  <a:pt x="143116" y="115688"/>
                </a:lnTo>
                <a:lnTo>
                  <a:pt x="160291" y="114542"/>
                </a:lnTo>
                <a:lnTo>
                  <a:pt x="160291" y="99652"/>
                </a:lnTo>
                <a:lnTo>
                  <a:pt x="159146" y="89343"/>
                </a:lnTo>
                <a:lnTo>
                  <a:pt x="156856" y="80179"/>
                </a:lnTo>
                <a:lnTo>
                  <a:pt x="153422" y="73308"/>
                </a:lnTo>
                <a:lnTo>
                  <a:pt x="147696" y="66434"/>
                </a:lnTo>
                <a:lnTo>
                  <a:pt x="140826" y="61853"/>
                </a:lnTo>
                <a:lnTo>
                  <a:pt x="131667" y="58416"/>
                </a:lnTo>
                <a:lnTo>
                  <a:pt x="120219" y="56125"/>
                </a:lnTo>
                <a:lnTo>
                  <a:pt x="96173" y="56125"/>
                </a:lnTo>
                <a:lnTo>
                  <a:pt x="85869" y="57271"/>
                </a:lnTo>
                <a:lnTo>
                  <a:pt x="64116" y="61853"/>
                </a:lnTo>
                <a:lnTo>
                  <a:pt x="43507" y="68725"/>
                </a:lnTo>
                <a:lnTo>
                  <a:pt x="33203" y="72163"/>
                </a:lnTo>
                <a:lnTo>
                  <a:pt x="24044" y="77890"/>
                </a:lnTo>
                <a:close/>
              </a:path>
              <a:path w="233566" h="288647">
                <a:moveTo>
                  <a:pt x="81290" y="124851"/>
                </a:moveTo>
                <a:lnTo>
                  <a:pt x="95030" y="121415"/>
                </a:lnTo>
                <a:lnTo>
                  <a:pt x="81290" y="177541"/>
                </a:lnTo>
                <a:lnTo>
                  <a:pt x="77855" y="180977"/>
                </a:lnTo>
                <a:lnTo>
                  <a:pt x="72130" y="188995"/>
                </a:lnTo>
                <a:lnTo>
                  <a:pt x="68695" y="197013"/>
                </a:lnTo>
                <a:lnTo>
                  <a:pt x="68695" y="129433"/>
                </a:lnTo>
                <a:lnTo>
                  <a:pt x="81290" y="124851"/>
                </a:lnTo>
                <a:close/>
              </a:path>
            </a:pathLst>
          </a:custGeom>
          <a:solidFill>
            <a:srgbClr val="FE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5" name="object 65"/>
          <p:cNvSpPr/>
          <p:nvPr/>
        </p:nvSpPr>
        <p:spPr>
          <a:xfrm>
            <a:off x="6153512" y="614800"/>
            <a:ext cx="233566" cy="288647"/>
          </a:xfrm>
          <a:custGeom>
            <a:avLst/>
            <a:gdLst/>
            <a:ahLst/>
            <a:cxnLst/>
            <a:rect l="l" t="t" r="r" b="b"/>
            <a:pathLst>
              <a:path w="233566" h="288647">
                <a:moveTo>
                  <a:pt x="160290" y="167232"/>
                </a:moveTo>
                <a:lnTo>
                  <a:pt x="159145" y="179832"/>
                </a:lnTo>
                <a:lnTo>
                  <a:pt x="155710" y="192431"/>
                </a:lnTo>
                <a:lnTo>
                  <a:pt x="151131" y="203886"/>
                </a:lnTo>
                <a:lnTo>
                  <a:pt x="144261" y="213049"/>
                </a:lnTo>
                <a:lnTo>
                  <a:pt x="135102" y="222212"/>
                </a:lnTo>
                <a:lnTo>
                  <a:pt x="124797" y="229085"/>
                </a:lnTo>
                <a:lnTo>
                  <a:pt x="119073" y="231376"/>
                </a:lnTo>
                <a:lnTo>
                  <a:pt x="113348" y="232521"/>
                </a:lnTo>
                <a:lnTo>
                  <a:pt x="107623" y="233667"/>
                </a:lnTo>
                <a:lnTo>
                  <a:pt x="100754" y="234812"/>
                </a:lnTo>
                <a:lnTo>
                  <a:pt x="93884" y="233667"/>
                </a:lnTo>
                <a:lnTo>
                  <a:pt x="87014" y="232521"/>
                </a:lnTo>
                <a:lnTo>
                  <a:pt x="81290" y="230230"/>
                </a:lnTo>
                <a:lnTo>
                  <a:pt x="76710" y="226794"/>
                </a:lnTo>
                <a:lnTo>
                  <a:pt x="73275" y="222212"/>
                </a:lnTo>
                <a:lnTo>
                  <a:pt x="70985" y="217631"/>
                </a:lnTo>
                <a:lnTo>
                  <a:pt x="68695" y="211903"/>
                </a:lnTo>
                <a:lnTo>
                  <a:pt x="68695" y="205031"/>
                </a:lnTo>
                <a:lnTo>
                  <a:pt x="68695" y="197013"/>
                </a:lnTo>
                <a:lnTo>
                  <a:pt x="72130" y="188995"/>
                </a:lnTo>
                <a:lnTo>
                  <a:pt x="77855" y="180977"/>
                </a:lnTo>
                <a:lnTo>
                  <a:pt x="81290" y="177541"/>
                </a:lnTo>
                <a:lnTo>
                  <a:pt x="85869" y="174104"/>
                </a:lnTo>
                <a:lnTo>
                  <a:pt x="98464" y="169523"/>
                </a:lnTo>
                <a:lnTo>
                  <a:pt x="114493" y="164941"/>
                </a:lnTo>
                <a:lnTo>
                  <a:pt x="135102" y="161505"/>
                </a:lnTo>
                <a:lnTo>
                  <a:pt x="160290" y="161505"/>
                </a:lnTo>
                <a:lnTo>
                  <a:pt x="160290" y="167232"/>
                </a:lnTo>
                <a:lnTo>
                  <a:pt x="233566" y="284065"/>
                </a:lnTo>
                <a:lnTo>
                  <a:pt x="232421" y="247412"/>
                </a:lnTo>
                <a:lnTo>
                  <a:pt x="231276" y="211903"/>
                </a:lnTo>
                <a:lnTo>
                  <a:pt x="231276" y="97361"/>
                </a:lnTo>
                <a:lnTo>
                  <a:pt x="231276" y="85907"/>
                </a:lnTo>
                <a:lnTo>
                  <a:pt x="230131" y="75598"/>
                </a:lnTo>
                <a:lnTo>
                  <a:pt x="228986" y="65289"/>
                </a:lnTo>
                <a:lnTo>
                  <a:pt x="226696" y="56125"/>
                </a:lnTo>
                <a:lnTo>
                  <a:pt x="223261" y="48107"/>
                </a:lnTo>
                <a:lnTo>
                  <a:pt x="218682" y="40089"/>
                </a:lnTo>
                <a:lnTo>
                  <a:pt x="214102" y="33217"/>
                </a:lnTo>
                <a:lnTo>
                  <a:pt x="207232" y="26344"/>
                </a:lnTo>
                <a:lnTo>
                  <a:pt x="200363" y="20617"/>
                </a:lnTo>
                <a:lnTo>
                  <a:pt x="192348" y="14890"/>
                </a:lnTo>
                <a:lnTo>
                  <a:pt x="183189" y="10308"/>
                </a:lnTo>
                <a:lnTo>
                  <a:pt x="172884" y="6872"/>
                </a:lnTo>
                <a:lnTo>
                  <a:pt x="161435" y="4581"/>
                </a:lnTo>
                <a:lnTo>
                  <a:pt x="147696" y="2290"/>
                </a:lnTo>
                <a:lnTo>
                  <a:pt x="132812" y="1145"/>
                </a:lnTo>
                <a:lnTo>
                  <a:pt x="116783" y="0"/>
                </a:lnTo>
                <a:lnTo>
                  <a:pt x="90449" y="2290"/>
                </a:lnTo>
                <a:lnTo>
                  <a:pt x="65261" y="5727"/>
                </a:lnTo>
                <a:lnTo>
                  <a:pt x="40072" y="11454"/>
                </a:lnTo>
                <a:lnTo>
                  <a:pt x="18318" y="18326"/>
                </a:lnTo>
                <a:lnTo>
                  <a:pt x="24043" y="77889"/>
                </a:lnTo>
                <a:lnTo>
                  <a:pt x="33203" y="72161"/>
                </a:lnTo>
                <a:lnTo>
                  <a:pt x="43507" y="68725"/>
                </a:lnTo>
                <a:lnTo>
                  <a:pt x="64116" y="61853"/>
                </a:lnTo>
                <a:lnTo>
                  <a:pt x="85869" y="57271"/>
                </a:lnTo>
                <a:lnTo>
                  <a:pt x="96174" y="56125"/>
                </a:lnTo>
                <a:lnTo>
                  <a:pt x="106478" y="56125"/>
                </a:lnTo>
                <a:lnTo>
                  <a:pt x="120217" y="56125"/>
                </a:lnTo>
                <a:lnTo>
                  <a:pt x="131667" y="58416"/>
                </a:lnTo>
                <a:lnTo>
                  <a:pt x="140826" y="61853"/>
                </a:lnTo>
                <a:lnTo>
                  <a:pt x="147696" y="66434"/>
                </a:lnTo>
                <a:lnTo>
                  <a:pt x="153421" y="73307"/>
                </a:lnTo>
                <a:lnTo>
                  <a:pt x="156855" y="80179"/>
                </a:lnTo>
                <a:lnTo>
                  <a:pt x="159145" y="89343"/>
                </a:lnTo>
                <a:lnTo>
                  <a:pt x="160290" y="99652"/>
                </a:lnTo>
                <a:lnTo>
                  <a:pt x="160290" y="114542"/>
                </a:lnTo>
                <a:lnTo>
                  <a:pt x="143116" y="115688"/>
                </a:lnTo>
                <a:lnTo>
                  <a:pt x="125942" y="116833"/>
                </a:lnTo>
                <a:lnTo>
                  <a:pt x="111058" y="117978"/>
                </a:lnTo>
                <a:lnTo>
                  <a:pt x="95029" y="121415"/>
                </a:lnTo>
                <a:lnTo>
                  <a:pt x="81290" y="124851"/>
                </a:lnTo>
                <a:lnTo>
                  <a:pt x="68695" y="129433"/>
                </a:lnTo>
                <a:lnTo>
                  <a:pt x="56101" y="134014"/>
                </a:lnTo>
                <a:lnTo>
                  <a:pt x="44652" y="140887"/>
                </a:lnTo>
                <a:lnTo>
                  <a:pt x="35492" y="147760"/>
                </a:lnTo>
                <a:lnTo>
                  <a:pt x="26333" y="154632"/>
                </a:lnTo>
                <a:lnTo>
                  <a:pt x="18318" y="162650"/>
                </a:lnTo>
                <a:lnTo>
                  <a:pt x="12594" y="171814"/>
                </a:lnTo>
                <a:lnTo>
                  <a:pt x="6869" y="182122"/>
                </a:lnTo>
                <a:lnTo>
                  <a:pt x="3434" y="192431"/>
                </a:lnTo>
                <a:lnTo>
                  <a:pt x="1144" y="203886"/>
                </a:lnTo>
                <a:lnTo>
                  <a:pt x="0" y="216485"/>
                </a:lnTo>
                <a:lnTo>
                  <a:pt x="1144" y="224503"/>
                </a:lnTo>
                <a:lnTo>
                  <a:pt x="2289" y="232521"/>
                </a:lnTo>
                <a:lnTo>
                  <a:pt x="3434" y="239394"/>
                </a:lnTo>
                <a:lnTo>
                  <a:pt x="5724" y="246266"/>
                </a:lnTo>
                <a:lnTo>
                  <a:pt x="9159" y="253139"/>
                </a:lnTo>
                <a:lnTo>
                  <a:pt x="12594" y="258866"/>
                </a:lnTo>
                <a:lnTo>
                  <a:pt x="16029" y="264593"/>
                </a:lnTo>
                <a:lnTo>
                  <a:pt x="20608" y="269175"/>
                </a:lnTo>
                <a:lnTo>
                  <a:pt x="26333" y="273757"/>
                </a:lnTo>
                <a:lnTo>
                  <a:pt x="32058" y="277193"/>
                </a:lnTo>
                <a:lnTo>
                  <a:pt x="38927" y="280629"/>
                </a:lnTo>
                <a:lnTo>
                  <a:pt x="45797" y="284065"/>
                </a:lnTo>
                <a:lnTo>
                  <a:pt x="53811" y="286356"/>
                </a:lnTo>
                <a:lnTo>
                  <a:pt x="61826" y="287502"/>
                </a:lnTo>
                <a:lnTo>
                  <a:pt x="69840" y="288647"/>
                </a:lnTo>
                <a:lnTo>
                  <a:pt x="79000" y="288647"/>
                </a:lnTo>
                <a:lnTo>
                  <a:pt x="95029" y="288647"/>
                </a:lnTo>
                <a:lnTo>
                  <a:pt x="108768" y="285211"/>
                </a:lnTo>
                <a:lnTo>
                  <a:pt x="122507" y="280629"/>
                </a:lnTo>
                <a:lnTo>
                  <a:pt x="133957" y="273757"/>
                </a:lnTo>
                <a:lnTo>
                  <a:pt x="145406" y="266884"/>
                </a:lnTo>
                <a:lnTo>
                  <a:pt x="154565" y="257721"/>
                </a:lnTo>
                <a:lnTo>
                  <a:pt x="162580" y="247412"/>
                </a:lnTo>
                <a:lnTo>
                  <a:pt x="168305" y="235957"/>
                </a:lnTo>
                <a:lnTo>
                  <a:pt x="168305" y="237103"/>
                </a:lnTo>
                <a:lnTo>
                  <a:pt x="166015" y="260011"/>
                </a:lnTo>
                <a:lnTo>
                  <a:pt x="166015" y="284065"/>
                </a:lnTo>
                <a:lnTo>
                  <a:pt x="233566" y="284065"/>
                </a:lnTo>
                <a:lnTo>
                  <a:pt x="160290" y="167232"/>
                </a:lnTo>
                <a:close/>
              </a:path>
            </a:pathLst>
          </a:custGeom>
          <a:ln w="1145">
            <a:solidFill>
              <a:srgbClr val="FE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6" name="object 66"/>
          <p:cNvSpPr/>
          <p:nvPr/>
        </p:nvSpPr>
        <p:spPr>
          <a:xfrm>
            <a:off x="6447759" y="614798"/>
            <a:ext cx="186625" cy="288647"/>
          </a:xfrm>
          <a:custGeom>
            <a:avLst/>
            <a:gdLst/>
            <a:ahLst/>
            <a:cxnLst/>
            <a:rect l="l" t="t" r="r" b="b"/>
            <a:pathLst>
              <a:path w="186625" h="288647">
                <a:moveTo>
                  <a:pt x="185480" y="182122"/>
                </a:moveTo>
                <a:lnTo>
                  <a:pt x="186625" y="198158"/>
                </a:lnTo>
                <a:lnTo>
                  <a:pt x="185480" y="207323"/>
                </a:lnTo>
                <a:lnTo>
                  <a:pt x="184335" y="217631"/>
                </a:lnTo>
                <a:lnTo>
                  <a:pt x="182045" y="226794"/>
                </a:lnTo>
                <a:lnTo>
                  <a:pt x="177465" y="234813"/>
                </a:lnTo>
                <a:lnTo>
                  <a:pt x="172884" y="242830"/>
                </a:lnTo>
                <a:lnTo>
                  <a:pt x="167160" y="250848"/>
                </a:lnTo>
                <a:lnTo>
                  <a:pt x="160290" y="257721"/>
                </a:lnTo>
                <a:lnTo>
                  <a:pt x="153422" y="263448"/>
                </a:lnTo>
                <a:lnTo>
                  <a:pt x="144262" y="269176"/>
                </a:lnTo>
                <a:lnTo>
                  <a:pt x="135102" y="274902"/>
                </a:lnTo>
                <a:lnTo>
                  <a:pt x="124797" y="278338"/>
                </a:lnTo>
                <a:lnTo>
                  <a:pt x="114494" y="282920"/>
                </a:lnTo>
                <a:lnTo>
                  <a:pt x="103043" y="285211"/>
                </a:lnTo>
                <a:lnTo>
                  <a:pt x="90450" y="287502"/>
                </a:lnTo>
                <a:lnTo>
                  <a:pt x="76711" y="288647"/>
                </a:lnTo>
                <a:lnTo>
                  <a:pt x="48088" y="288647"/>
                </a:lnTo>
                <a:lnTo>
                  <a:pt x="33203" y="287502"/>
                </a:lnTo>
                <a:lnTo>
                  <a:pt x="4579" y="284065"/>
                </a:lnTo>
                <a:lnTo>
                  <a:pt x="6869" y="225649"/>
                </a:lnTo>
                <a:lnTo>
                  <a:pt x="20609" y="229085"/>
                </a:lnTo>
                <a:lnTo>
                  <a:pt x="35492" y="231376"/>
                </a:lnTo>
                <a:lnTo>
                  <a:pt x="50378" y="233668"/>
                </a:lnTo>
                <a:lnTo>
                  <a:pt x="75565" y="233668"/>
                </a:lnTo>
                <a:lnTo>
                  <a:pt x="84726" y="231376"/>
                </a:lnTo>
                <a:lnTo>
                  <a:pt x="92739" y="229085"/>
                </a:lnTo>
                <a:lnTo>
                  <a:pt x="99609" y="225649"/>
                </a:lnTo>
                <a:lnTo>
                  <a:pt x="104188" y="222212"/>
                </a:lnTo>
                <a:lnTo>
                  <a:pt x="108769" y="216485"/>
                </a:lnTo>
                <a:lnTo>
                  <a:pt x="111059" y="210758"/>
                </a:lnTo>
                <a:lnTo>
                  <a:pt x="111059" y="203887"/>
                </a:lnTo>
                <a:lnTo>
                  <a:pt x="109914" y="195868"/>
                </a:lnTo>
                <a:lnTo>
                  <a:pt x="106478" y="188995"/>
                </a:lnTo>
                <a:lnTo>
                  <a:pt x="100754" y="183268"/>
                </a:lnTo>
                <a:lnTo>
                  <a:pt x="93884" y="178686"/>
                </a:lnTo>
                <a:lnTo>
                  <a:pt x="85871" y="175251"/>
                </a:lnTo>
                <a:lnTo>
                  <a:pt x="75565" y="170669"/>
                </a:lnTo>
                <a:lnTo>
                  <a:pt x="54957" y="163796"/>
                </a:lnTo>
                <a:lnTo>
                  <a:pt x="44653" y="159214"/>
                </a:lnTo>
                <a:lnTo>
                  <a:pt x="34347" y="153487"/>
                </a:lnTo>
                <a:lnTo>
                  <a:pt x="25189" y="147760"/>
                </a:lnTo>
                <a:lnTo>
                  <a:pt x="17175" y="139743"/>
                </a:lnTo>
                <a:lnTo>
                  <a:pt x="10304" y="130578"/>
                </a:lnTo>
                <a:lnTo>
                  <a:pt x="4579" y="119124"/>
                </a:lnTo>
                <a:lnTo>
                  <a:pt x="1144" y="105380"/>
                </a:lnTo>
                <a:lnTo>
                  <a:pt x="0" y="89343"/>
                </a:lnTo>
                <a:lnTo>
                  <a:pt x="0" y="80179"/>
                </a:lnTo>
                <a:lnTo>
                  <a:pt x="1144" y="71017"/>
                </a:lnTo>
                <a:lnTo>
                  <a:pt x="3434" y="62998"/>
                </a:lnTo>
                <a:lnTo>
                  <a:pt x="6869" y="54980"/>
                </a:lnTo>
                <a:lnTo>
                  <a:pt x="11449" y="46961"/>
                </a:lnTo>
                <a:lnTo>
                  <a:pt x="16030" y="40091"/>
                </a:lnTo>
                <a:lnTo>
                  <a:pt x="21754" y="33217"/>
                </a:lnTo>
                <a:lnTo>
                  <a:pt x="28623" y="26344"/>
                </a:lnTo>
                <a:lnTo>
                  <a:pt x="36637" y="20617"/>
                </a:lnTo>
                <a:lnTo>
                  <a:pt x="45798" y="16035"/>
                </a:lnTo>
                <a:lnTo>
                  <a:pt x="54957" y="11455"/>
                </a:lnTo>
                <a:lnTo>
                  <a:pt x="65261" y="8019"/>
                </a:lnTo>
                <a:lnTo>
                  <a:pt x="76711" y="4581"/>
                </a:lnTo>
                <a:lnTo>
                  <a:pt x="89305" y="2290"/>
                </a:lnTo>
                <a:lnTo>
                  <a:pt x="103043" y="1145"/>
                </a:lnTo>
                <a:lnTo>
                  <a:pt x="116784" y="0"/>
                </a:lnTo>
                <a:lnTo>
                  <a:pt x="129377" y="1145"/>
                </a:lnTo>
                <a:lnTo>
                  <a:pt x="141972" y="2290"/>
                </a:lnTo>
                <a:lnTo>
                  <a:pt x="167160" y="5727"/>
                </a:lnTo>
                <a:lnTo>
                  <a:pt x="164870" y="61853"/>
                </a:lnTo>
                <a:lnTo>
                  <a:pt x="153422" y="58416"/>
                </a:lnTo>
                <a:lnTo>
                  <a:pt x="140827" y="56125"/>
                </a:lnTo>
                <a:lnTo>
                  <a:pt x="127087" y="54980"/>
                </a:lnTo>
                <a:lnTo>
                  <a:pt x="104188" y="54980"/>
                </a:lnTo>
                <a:lnTo>
                  <a:pt x="96174" y="56125"/>
                </a:lnTo>
                <a:lnTo>
                  <a:pt x="89305" y="59562"/>
                </a:lnTo>
                <a:lnTo>
                  <a:pt x="83581" y="61853"/>
                </a:lnTo>
                <a:lnTo>
                  <a:pt x="79001" y="66434"/>
                </a:lnTo>
                <a:lnTo>
                  <a:pt x="75565" y="71017"/>
                </a:lnTo>
                <a:lnTo>
                  <a:pt x="73275" y="76744"/>
                </a:lnTo>
                <a:lnTo>
                  <a:pt x="73275" y="87052"/>
                </a:lnTo>
                <a:lnTo>
                  <a:pt x="74420" y="90488"/>
                </a:lnTo>
                <a:lnTo>
                  <a:pt x="77856" y="97361"/>
                </a:lnTo>
                <a:lnTo>
                  <a:pt x="83581" y="103088"/>
                </a:lnTo>
                <a:lnTo>
                  <a:pt x="90450" y="107671"/>
                </a:lnTo>
                <a:lnTo>
                  <a:pt x="99609" y="111107"/>
                </a:lnTo>
                <a:lnTo>
                  <a:pt x="108769" y="115688"/>
                </a:lnTo>
                <a:lnTo>
                  <a:pt x="129377" y="123706"/>
                </a:lnTo>
                <a:lnTo>
                  <a:pt x="140827" y="128287"/>
                </a:lnTo>
                <a:lnTo>
                  <a:pt x="151132" y="134014"/>
                </a:lnTo>
                <a:lnTo>
                  <a:pt x="160290" y="140888"/>
                </a:lnTo>
                <a:lnTo>
                  <a:pt x="168305" y="147760"/>
                </a:lnTo>
                <a:lnTo>
                  <a:pt x="176320" y="158068"/>
                </a:lnTo>
                <a:lnTo>
                  <a:pt x="182045" y="168378"/>
                </a:lnTo>
                <a:lnTo>
                  <a:pt x="185480" y="182122"/>
                </a:lnTo>
                <a:close/>
              </a:path>
            </a:pathLst>
          </a:custGeom>
          <a:solidFill>
            <a:srgbClr val="FE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7" name="object 67"/>
          <p:cNvSpPr/>
          <p:nvPr/>
        </p:nvSpPr>
        <p:spPr>
          <a:xfrm>
            <a:off x="6447760" y="614797"/>
            <a:ext cx="186624" cy="288647"/>
          </a:xfrm>
          <a:custGeom>
            <a:avLst/>
            <a:gdLst/>
            <a:ahLst/>
            <a:cxnLst/>
            <a:rect l="l" t="t" r="r" b="b"/>
            <a:pathLst>
              <a:path w="186624" h="288647">
                <a:moveTo>
                  <a:pt x="62971" y="288647"/>
                </a:moveTo>
                <a:lnTo>
                  <a:pt x="48087" y="288647"/>
                </a:lnTo>
                <a:lnTo>
                  <a:pt x="33203" y="287502"/>
                </a:lnTo>
                <a:lnTo>
                  <a:pt x="4579" y="284065"/>
                </a:lnTo>
                <a:lnTo>
                  <a:pt x="6869" y="225649"/>
                </a:lnTo>
                <a:lnTo>
                  <a:pt x="20608" y="229085"/>
                </a:lnTo>
                <a:lnTo>
                  <a:pt x="35492" y="231376"/>
                </a:lnTo>
                <a:lnTo>
                  <a:pt x="50377" y="233667"/>
                </a:lnTo>
                <a:lnTo>
                  <a:pt x="66406" y="233667"/>
                </a:lnTo>
                <a:lnTo>
                  <a:pt x="75565" y="233667"/>
                </a:lnTo>
                <a:lnTo>
                  <a:pt x="84725" y="231376"/>
                </a:lnTo>
                <a:lnTo>
                  <a:pt x="92739" y="229085"/>
                </a:lnTo>
                <a:lnTo>
                  <a:pt x="99609" y="225649"/>
                </a:lnTo>
                <a:lnTo>
                  <a:pt x="104188" y="222212"/>
                </a:lnTo>
                <a:lnTo>
                  <a:pt x="108768" y="216485"/>
                </a:lnTo>
                <a:lnTo>
                  <a:pt x="111058" y="210758"/>
                </a:lnTo>
                <a:lnTo>
                  <a:pt x="111058" y="203886"/>
                </a:lnTo>
                <a:lnTo>
                  <a:pt x="109913" y="195868"/>
                </a:lnTo>
                <a:lnTo>
                  <a:pt x="106478" y="188995"/>
                </a:lnTo>
                <a:lnTo>
                  <a:pt x="100754" y="183268"/>
                </a:lnTo>
                <a:lnTo>
                  <a:pt x="93884" y="178686"/>
                </a:lnTo>
                <a:lnTo>
                  <a:pt x="85869" y="175250"/>
                </a:lnTo>
                <a:lnTo>
                  <a:pt x="75565" y="170668"/>
                </a:lnTo>
                <a:lnTo>
                  <a:pt x="54956" y="163796"/>
                </a:lnTo>
                <a:lnTo>
                  <a:pt x="44652" y="159214"/>
                </a:lnTo>
                <a:lnTo>
                  <a:pt x="34347" y="153487"/>
                </a:lnTo>
                <a:lnTo>
                  <a:pt x="25188" y="147760"/>
                </a:lnTo>
                <a:lnTo>
                  <a:pt x="17173" y="139742"/>
                </a:lnTo>
                <a:lnTo>
                  <a:pt x="10304" y="130578"/>
                </a:lnTo>
                <a:lnTo>
                  <a:pt x="4579" y="119124"/>
                </a:lnTo>
                <a:lnTo>
                  <a:pt x="1144" y="105379"/>
                </a:lnTo>
                <a:lnTo>
                  <a:pt x="0" y="89343"/>
                </a:lnTo>
                <a:lnTo>
                  <a:pt x="0" y="80179"/>
                </a:lnTo>
                <a:lnTo>
                  <a:pt x="1144" y="71016"/>
                </a:lnTo>
                <a:lnTo>
                  <a:pt x="3434" y="62998"/>
                </a:lnTo>
                <a:lnTo>
                  <a:pt x="6869" y="54980"/>
                </a:lnTo>
                <a:lnTo>
                  <a:pt x="11449" y="46962"/>
                </a:lnTo>
                <a:lnTo>
                  <a:pt x="16029" y="40089"/>
                </a:lnTo>
                <a:lnTo>
                  <a:pt x="21753" y="33217"/>
                </a:lnTo>
                <a:lnTo>
                  <a:pt x="28623" y="26344"/>
                </a:lnTo>
                <a:lnTo>
                  <a:pt x="36637" y="20617"/>
                </a:lnTo>
                <a:lnTo>
                  <a:pt x="45797" y="16035"/>
                </a:lnTo>
                <a:lnTo>
                  <a:pt x="54956" y="11454"/>
                </a:lnTo>
                <a:lnTo>
                  <a:pt x="65261" y="8017"/>
                </a:lnTo>
                <a:lnTo>
                  <a:pt x="76710" y="4581"/>
                </a:lnTo>
                <a:lnTo>
                  <a:pt x="89304" y="2290"/>
                </a:lnTo>
                <a:lnTo>
                  <a:pt x="103043" y="1145"/>
                </a:lnTo>
                <a:lnTo>
                  <a:pt x="116783" y="0"/>
                </a:lnTo>
                <a:lnTo>
                  <a:pt x="129377" y="1145"/>
                </a:lnTo>
                <a:lnTo>
                  <a:pt x="141971" y="2290"/>
                </a:lnTo>
                <a:lnTo>
                  <a:pt x="167160" y="5727"/>
                </a:lnTo>
                <a:lnTo>
                  <a:pt x="164870" y="61853"/>
                </a:lnTo>
                <a:lnTo>
                  <a:pt x="153421" y="58416"/>
                </a:lnTo>
                <a:lnTo>
                  <a:pt x="140826" y="56125"/>
                </a:lnTo>
                <a:lnTo>
                  <a:pt x="127087" y="54980"/>
                </a:lnTo>
                <a:lnTo>
                  <a:pt x="114493" y="54980"/>
                </a:lnTo>
                <a:lnTo>
                  <a:pt x="104188" y="54980"/>
                </a:lnTo>
                <a:lnTo>
                  <a:pt x="96174" y="56125"/>
                </a:lnTo>
                <a:lnTo>
                  <a:pt x="89304" y="59562"/>
                </a:lnTo>
                <a:lnTo>
                  <a:pt x="83580" y="61853"/>
                </a:lnTo>
                <a:lnTo>
                  <a:pt x="79000" y="66434"/>
                </a:lnTo>
                <a:lnTo>
                  <a:pt x="75565" y="71016"/>
                </a:lnTo>
                <a:lnTo>
                  <a:pt x="73275" y="76743"/>
                </a:lnTo>
                <a:lnTo>
                  <a:pt x="73275" y="82470"/>
                </a:lnTo>
                <a:lnTo>
                  <a:pt x="73275" y="87052"/>
                </a:lnTo>
                <a:lnTo>
                  <a:pt x="74420" y="90488"/>
                </a:lnTo>
                <a:lnTo>
                  <a:pt x="77855" y="97361"/>
                </a:lnTo>
                <a:lnTo>
                  <a:pt x="83580" y="103088"/>
                </a:lnTo>
                <a:lnTo>
                  <a:pt x="90449" y="107670"/>
                </a:lnTo>
                <a:lnTo>
                  <a:pt x="99609" y="111106"/>
                </a:lnTo>
                <a:lnTo>
                  <a:pt x="108768" y="115688"/>
                </a:lnTo>
                <a:lnTo>
                  <a:pt x="129377" y="123706"/>
                </a:lnTo>
                <a:lnTo>
                  <a:pt x="140826" y="128287"/>
                </a:lnTo>
                <a:lnTo>
                  <a:pt x="151131" y="134014"/>
                </a:lnTo>
                <a:lnTo>
                  <a:pt x="160290" y="140887"/>
                </a:lnTo>
                <a:lnTo>
                  <a:pt x="168305" y="147760"/>
                </a:lnTo>
                <a:lnTo>
                  <a:pt x="176319" y="158068"/>
                </a:lnTo>
                <a:lnTo>
                  <a:pt x="182044" y="168377"/>
                </a:lnTo>
                <a:lnTo>
                  <a:pt x="185479" y="182122"/>
                </a:lnTo>
                <a:lnTo>
                  <a:pt x="186624" y="198158"/>
                </a:lnTo>
                <a:lnTo>
                  <a:pt x="185479" y="207322"/>
                </a:lnTo>
                <a:lnTo>
                  <a:pt x="184334" y="217631"/>
                </a:lnTo>
                <a:lnTo>
                  <a:pt x="182044" y="226794"/>
                </a:lnTo>
                <a:lnTo>
                  <a:pt x="177464" y="234812"/>
                </a:lnTo>
                <a:lnTo>
                  <a:pt x="172884" y="242830"/>
                </a:lnTo>
                <a:lnTo>
                  <a:pt x="167160" y="250848"/>
                </a:lnTo>
                <a:lnTo>
                  <a:pt x="160290" y="257721"/>
                </a:lnTo>
                <a:lnTo>
                  <a:pt x="153421" y="263448"/>
                </a:lnTo>
                <a:lnTo>
                  <a:pt x="144261" y="269175"/>
                </a:lnTo>
                <a:lnTo>
                  <a:pt x="135102" y="274902"/>
                </a:lnTo>
                <a:lnTo>
                  <a:pt x="124797" y="278338"/>
                </a:lnTo>
                <a:lnTo>
                  <a:pt x="114493" y="282920"/>
                </a:lnTo>
                <a:lnTo>
                  <a:pt x="103043" y="285211"/>
                </a:lnTo>
                <a:lnTo>
                  <a:pt x="90449" y="287502"/>
                </a:lnTo>
                <a:lnTo>
                  <a:pt x="76710" y="288647"/>
                </a:lnTo>
                <a:lnTo>
                  <a:pt x="62971" y="288647"/>
                </a:lnTo>
                <a:close/>
              </a:path>
            </a:pathLst>
          </a:custGeom>
          <a:ln w="1145">
            <a:solidFill>
              <a:srgbClr val="FE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8" name="object 68"/>
          <p:cNvSpPr/>
          <p:nvPr/>
        </p:nvSpPr>
        <p:spPr>
          <a:xfrm>
            <a:off x="6695065" y="614796"/>
            <a:ext cx="405305" cy="284065"/>
          </a:xfrm>
          <a:custGeom>
            <a:avLst/>
            <a:gdLst/>
            <a:ahLst/>
            <a:cxnLst/>
            <a:rect l="l" t="t" r="r" b="b"/>
            <a:pathLst>
              <a:path w="405305" h="284065">
                <a:moveTo>
                  <a:pt x="290812" y="5727"/>
                </a:moveTo>
                <a:lnTo>
                  <a:pt x="305695" y="2290"/>
                </a:lnTo>
                <a:lnTo>
                  <a:pt x="321726" y="0"/>
                </a:lnTo>
                <a:lnTo>
                  <a:pt x="332029" y="1145"/>
                </a:lnTo>
                <a:lnTo>
                  <a:pt x="341188" y="2290"/>
                </a:lnTo>
                <a:lnTo>
                  <a:pt x="350349" y="3436"/>
                </a:lnTo>
                <a:lnTo>
                  <a:pt x="358364" y="5727"/>
                </a:lnTo>
                <a:lnTo>
                  <a:pt x="365232" y="9164"/>
                </a:lnTo>
                <a:lnTo>
                  <a:pt x="372102" y="13746"/>
                </a:lnTo>
                <a:lnTo>
                  <a:pt x="377827" y="18326"/>
                </a:lnTo>
                <a:lnTo>
                  <a:pt x="383552" y="22908"/>
                </a:lnTo>
                <a:lnTo>
                  <a:pt x="389277" y="29781"/>
                </a:lnTo>
                <a:lnTo>
                  <a:pt x="392711" y="36653"/>
                </a:lnTo>
                <a:lnTo>
                  <a:pt x="397290" y="43527"/>
                </a:lnTo>
                <a:lnTo>
                  <a:pt x="399580" y="51544"/>
                </a:lnTo>
                <a:lnTo>
                  <a:pt x="401870" y="60707"/>
                </a:lnTo>
                <a:lnTo>
                  <a:pt x="404160" y="71017"/>
                </a:lnTo>
                <a:lnTo>
                  <a:pt x="405305" y="81325"/>
                </a:lnTo>
                <a:lnTo>
                  <a:pt x="405305" y="284065"/>
                </a:lnTo>
                <a:lnTo>
                  <a:pt x="334319" y="284065"/>
                </a:lnTo>
                <a:lnTo>
                  <a:pt x="334319" y="107671"/>
                </a:lnTo>
                <a:lnTo>
                  <a:pt x="333174" y="97361"/>
                </a:lnTo>
                <a:lnTo>
                  <a:pt x="332029" y="88197"/>
                </a:lnTo>
                <a:lnTo>
                  <a:pt x="330884" y="80179"/>
                </a:lnTo>
                <a:lnTo>
                  <a:pt x="327450" y="73308"/>
                </a:lnTo>
                <a:lnTo>
                  <a:pt x="322871" y="67580"/>
                </a:lnTo>
                <a:lnTo>
                  <a:pt x="317146" y="62998"/>
                </a:lnTo>
                <a:lnTo>
                  <a:pt x="310275" y="60707"/>
                </a:lnTo>
                <a:lnTo>
                  <a:pt x="295392" y="60707"/>
                </a:lnTo>
                <a:lnTo>
                  <a:pt x="289668" y="61853"/>
                </a:lnTo>
                <a:lnTo>
                  <a:pt x="283943" y="64143"/>
                </a:lnTo>
                <a:lnTo>
                  <a:pt x="278217" y="66434"/>
                </a:lnTo>
                <a:lnTo>
                  <a:pt x="266768" y="74453"/>
                </a:lnTo>
                <a:lnTo>
                  <a:pt x="257609" y="84761"/>
                </a:lnTo>
                <a:lnTo>
                  <a:pt x="249595" y="98506"/>
                </a:lnTo>
                <a:lnTo>
                  <a:pt x="246159" y="105380"/>
                </a:lnTo>
                <a:lnTo>
                  <a:pt x="242724" y="113397"/>
                </a:lnTo>
                <a:lnTo>
                  <a:pt x="240434" y="122560"/>
                </a:lnTo>
                <a:lnTo>
                  <a:pt x="239289" y="131724"/>
                </a:lnTo>
                <a:lnTo>
                  <a:pt x="238144" y="140888"/>
                </a:lnTo>
                <a:lnTo>
                  <a:pt x="238144" y="284065"/>
                </a:lnTo>
                <a:lnTo>
                  <a:pt x="167160" y="284065"/>
                </a:lnTo>
                <a:lnTo>
                  <a:pt x="167160" y="98506"/>
                </a:lnTo>
                <a:lnTo>
                  <a:pt x="166015" y="89343"/>
                </a:lnTo>
                <a:lnTo>
                  <a:pt x="164870" y="81325"/>
                </a:lnTo>
                <a:lnTo>
                  <a:pt x="161435" y="73308"/>
                </a:lnTo>
                <a:lnTo>
                  <a:pt x="151130" y="64143"/>
                </a:lnTo>
                <a:lnTo>
                  <a:pt x="144260" y="60707"/>
                </a:lnTo>
                <a:lnTo>
                  <a:pt x="128232" y="60707"/>
                </a:lnTo>
                <a:lnTo>
                  <a:pt x="116782" y="64143"/>
                </a:lnTo>
                <a:lnTo>
                  <a:pt x="105332" y="71017"/>
                </a:lnTo>
                <a:lnTo>
                  <a:pt x="90449" y="85907"/>
                </a:lnTo>
                <a:lnTo>
                  <a:pt x="82434" y="99652"/>
                </a:lnTo>
                <a:lnTo>
                  <a:pt x="76709" y="114542"/>
                </a:lnTo>
                <a:lnTo>
                  <a:pt x="72129" y="131724"/>
                </a:lnTo>
                <a:lnTo>
                  <a:pt x="72129" y="140888"/>
                </a:lnTo>
                <a:lnTo>
                  <a:pt x="70986" y="151196"/>
                </a:lnTo>
                <a:lnTo>
                  <a:pt x="70986" y="284065"/>
                </a:lnTo>
                <a:lnTo>
                  <a:pt x="0" y="284065"/>
                </a:lnTo>
                <a:lnTo>
                  <a:pt x="0" y="6873"/>
                </a:lnTo>
                <a:lnTo>
                  <a:pt x="67551" y="6873"/>
                </a:lnTo>
                <a:lnTo>
                  <a:pt x="66406" y="29781"/>
                </a:lnTo>
                <a:lnTo>
                  <a:pt x="62971" y="56125"/>
                </a:lnTo>
                <a:lnTo>
                  <a:pt x="64116" y="56125"/>
                </a:lnTo>
                <a:lnTo>
                  <a:pt x="70986" y="43527"/>
                </a:lnTo>
                <a:lnTo>
                  <a:pt x="80144" y="33217"/>
                </a:lnTo>
                <a:lnTo>
                  <a:pt x="90449" y="24053"/>
                </a:lnTo>
                <a:lnTo>
                  <a:pt x="100754" y="16035"/>
                </a:lnTo>
                <a:lnTo>
                  <a:pt x="113347" y="9164"/>
                </a:lnTo>
                <a:lnTo>
                  <a:pt x="127087" y="4581"/>
                </a:lnTo>
                <a:lnTo>
                  <a:pt x="140825" y="1145"/>
                </a:lnTo>
                <a:lnTo>
                  <a:pt x="155710" y="0"/>
                </a:lnTo>
                <a:lnTo>
                  <a:pt x="164870" y="1145"/>
                </a:lnTo>
                <a:lnTo>
                  <a:pt x="172883" y="2290"/>
                </a:lnTo>
                <a:lnTo>
                  <a:pt x="180898" y="3436"/>
                </a:lnTo>
                <a:lnTo>
                  <a:pt x="187769" y="5727"/>
                </a:lnTo>
                <a:lnTo>
                  <a:pt x="199218" y="11455"/>
                </a:lnTo>
                <a:lnTo>
                  <a:pt x="209521" y="18326"/>
                </a:lnTo>
                <a:lnTo>
                  <a:pt x="217537" y="26344"/>
                </a:lnTo>
                <a:lnTo>
                  <a:pt x="224406" y="36653"/>
                </a:lnTo>
                <a:lnTo>
                  <a:pt x="228986" y="45818"/>
                </a:lnTo>
                <a:lnTo>
                  <a:pt x="232422" y="56125"/>
                </a:lnTo>
                <a:lnTo>
                  <a:pt x="238144" y="45818"/>
                </a:lnTo>
                <a:lnTo>
                  <a:pt x="245014" y="35508"/>
                </a:lnTo>
                <a:lnTo>
                  <a:pt x="254175" y="26344"/>
                </a:lnTo>
                <a:lnTo>
                  <a:pt x="264479" y="18326"/>
                </a:lnTo>
                <a:lnTo>
                  <a:pt x="277072" y="11455"/>
                </a:lnTo>
                <a:lnTo>
                  <a:pt x="290812" y="5727"/>
                </a:lnTo>
                <a:close/>
              </a:path>
            </a:pathLst>
          </a:custGeom>
          <a:solidFill>
            <a:srgbClr val="FE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9" name="object 69"/>
          <p:cNvSpPr/>
          <p:nvPr/>
        </p:nvSpPr>
        <p:spPr>
          <a:xfrm>
            <a:off x="6695065" y="614795"/>
            <a:ext cx="405306" cy="284065"/>
          </a:xfrm>
          <a:custGeom>
            <a:avLst/>
            <a:gdLst/>
            <a:ahLst/>
            <a:cxnLst/>
            <a:rect l="l" t="t" r="r" b="b"/>
            <a:pathLst>
              <a:path w="405306" h="284065">
                <a:moveTo>
                  <a:pt x="334320" y="284065"/>
                </a:moveTo>
                <a:lnTo>
                  <a:pt x="334320" y="107670"/>
                </a:lnTo>
                <a:lnTo>
                  <a:pt x="333175" y="97361"/>
                </a:lnTo>
                <a:lnTo>
                  <a:pt x="332030" y="88197"/>
                </a:lnTo>
                <a:lnTo>
                  <a:pt x="330885" y="80179"/>
                </a:lnTo>
                <a:lnTo>
                  <a:pt x="327450" y="73307"/>
                </a:lnTo>
                <a:lnTo>
                  <a:pt x="317146" y="62998"/>
                </a:lnTo>
                <a:lnTo>
                  <a:pt x="310276" y="60707"/>
                </a:lnTo>
                <a:lnTo>
                  <a:pt x="301117" y="60707"/>
                </a:lnTo>
                <a:lnTo>
                  <a:pt x="295392" y="60707"/>
                </a:lnTo>
                <a:lnTo>
                  <a:pt x="289668" y="61853"/>
                </a:lnTo>
                <a:lnTo>
                  <a:pt x="283943" y="64143"/>
                </a:lnTo>
                <a:lnTo>
                  <a:pt x="278218" y="66434"/>
                </a:lnTo>
                <a:lnTo>
                  <a:pt x="272494" y="69871"/>
                </a:lnTo>
                <a:lnTo>
                  <a:pt x="266769" y="74452"/>
                </a:lnTo>
                <a:lnTo>
                  <a:pt x="257609" y="84761"/>
                </a:lnTo>
                <a:lnTo>
                  <a:pt x="249595" y="98506"/>
                </a:lnTo>
                <a:lnTo>
                  <a:pt x="246160" y="105379"/>
                </a:lnTo>
                <a:lnTo>
                  <a:pt x="242725" y="113397"/>
                </a:lnTo>
                <a:lnTo>
                  <a:pt x="240435" y="122560"/>
                </a:lnTo>
                <a:lnTo>
                  <a:pt x="239290" y="131724"/>
                </a:lnTo>
                <a:lnTo>
                  <a:pt x="238146" y="140887"/>
                </a:lnTo>
                <a:lnTo>
                  <a:pt x="238146" y="151196"/>
                </a:lnTo>
                <a:lnTo>
                  <a:pt x="238146" y="284065"/>
                </a:lnTo>
                <a:lnTo>
                  <a:pt x="167160" y="284065"/>
                </a:lnTo>
                <a:lnTo>
                  <a:pt x="167160" y="107670"/>
                </a:lnTo>
                <a:lnTo>
                  <a:pt x="167160" y="98506"/>
                </a:lnTo>
                <a:lnTo>
                  <a:pt x="166015" y="89343"/>
                </a:lnTo>
                <a:lnTo>
                  <a:pt x="164870" y="81325"/>
                </a:lnTo>
                <a:lnTo>
                  <a:pt x="161435" y="73307"/>
                </a:lnTo>
                <a:lnTo>
                  <a:pt x="156855" y="67580"/>
                </a:lnTo>
                <a:lnTo>
                  <a:pt x="151131" y="64143"/>
                </a:lnTo>
                <a:lnTo>
                  <a:pt x="144261" y="60707"/>
                </a:lnTo>
                <a:lnTo>
                  <a:pt x="135102" y="60707"/>
                </a:lnTo>
                <a:lnTo>
                  <a:pt x="128232" y="60707"/>
                </a:lnTo>
                <a:lnTo>
                  <a:pt x="122507" y="61853"/>
                </a:lnTo>
                <a:lnTo>
                  <a:pt x="116783" y="64143"/>
                </a:lnTo>
                <a:lnTo>
                  <a:pt x="111058" y="67580"/>
                </a:lnTo>
                <a:lnTo>
                  <a:pt x="105333" y="71016"/>
                </a:lnTo>
                <a:lnTo>
                  <a:pt x="99609" y="75598"/>
                </a:lnTo>
                <a:lnTo>
                  <a:pt x="90449" y="85907"/>
                </a:lnTo>
                <a:lnTo>
                  <a:pt x="82435" y="99652"/>
                </a:lnTo>
                <a:lnTo>
                  <a:pt x="76710" y="114542"/>
                </a:lnTo>
                <a:lnTo>
                  <a:pt x="72130" y="131724"/>
                </a:lnTo>
                <a:lnTo>
                  <a:pt x="72130" y="140887"/>
                </a:lnTo>
                <a:lnTo>
                  <a:pt x="70985" y="151196"/>
                </a:lnTo>
                <a:lnTo>
                  <a:pt x="70985" y="284065"/>
                </a:lnTo>
                <a:lnTo>
                  <a:pt x="0" y="284065"/>
                </a:lnTo>
                <a:lnTo>
                  <a:pt x="0" y="6872"/>
                </a:lnTo>
                <a:lnTo>
                  <a:pt x="67551" y="6872"/>
                </a:lnTo>
                <a:lnTo>
                  <a:pt x="66406" y="29781"/>
                </a:lnTo>
                <a:lnTo>
                  <a:pt x="62971" y="56125"/>
                </a:lnTo>
                <a:lnTo>
                  <a:pt x="64116" y="56125"/>
                </a:lnTo>
                <a:lnTo>
                  <a:pt x="70985" y="43526"/>
                </a:lnTo>
                <a:lnTo>
                  <a:pt x="80145" y="33217"/>
                </a:lnTo>
                <a:lnTo>
                  <a:pt x="90449" y="24053"/>
                </a:lnTo>
                <a:lnTo>
                  <a:pt x="100754" y="16035"/>
                </a:lnTo>
                <a:lnTo>
                  <a:pt x="113348" y="9163"/>
                </a:lnTo>
                <a:lnTo>
                  <a:pt x="127087" y="4581"/>
                </a:lnTo>
                <a:lnTo>
                  <a:pt x="140826" y="1145"/>
                </a:lnTo>
                <a:lnTo>
                  <a:pt x="155710" y="0"/>
                </a:lnTo>
                <a:lnTo>
                  <a:pt x="164870" y="1145"/>
                </a:lnTo>
                <a:lnTo>
                  <a:pt x="172884" y="2290"/>
                </a:lnTo>
                <a:lnTo>
                  <a:pt x="180899" y="3436"/>
                </a:lnTo>
                <a:lnTo>
                  <a:pt x="187769" y="5727"/>
                </a:lnTo>
                <a:lnTo>
                  <a:pt x="199218" y="11454"/>
                </a:lnTo>
                <a:lnTo>
                  <a:pt x="209522" y="18326"/>
                </a:lnTo>
                <a:lnTo>
                  <a:pt x="217537" y="26344"/>
                </a:lnTo>
                <a:lnTo>
                  <a:pt x="224406" y="36653"/>
                </a:lnTo>
                <a:lnTo>
                  <a:pt x="228986" y="45817"/>
                </a:lnTo>
                <a:lnTo>
                  <a:pt x="232421" y="56125"/>
                </a:lnTo>
                <a:lnTo>
                  <a:pt x="238146" y="45817"/>
                </a:lnTo>
                <a:lnTo>
                  <a:pt x="245015" y="35508"/>
                </a:lnTo>
                <a:lnTo>
                  <a:pt x="254175" y="26344"/>
                </a:lnTo>
                <a:lnTo>
                  <a:pt x="264479" y="18326"/>
                </a:lnTo>
                <a:lnTo>
                  <a:pt x="277073" y="11454"/>
                </a:lnTo>
                <a:lnTo>
                  <a:pt x="290812" y="5727"/>
                </a:lnTo>
                <a:lnTo>
                  <a:pt x="305697" y="2290"/>
                </a:lnTo>
                <a:lnTo>
                  <a:pt x="321726" y="0"/>
                </a:lnTo>
                <a:lnTo>
                  <a:pt x="332030" y="1145"/>
                </a:lnTo>
                <a:lnTo>
                  <a:pt x="341190" y="2290"/>
                </a:lnTo>
                <a:lnTo>
                  <a:pt x="350349" y="3436"/>
                </a:lnTo>
                <a:lnTo>
                  <a:pt x="358364" y="5727"/>
                </a:lnTo>
                <a:lnTo>
                  <a:pt x="365233" y="9163"/>
                </a:lnTo>
                <a:lnTo>
                  <a:pt x="372103" y="13745"/>
                </a:lnTo>
                <a:lnTo>
                  <a:pt x="377827" y="18326"/>
                </a:lnTo>
                <a:lnTo>
                  <a:pt x="383552" y="22908"/>
                </a:lnTo>
                <a:lnTo>
                  <a:pt x="389277" y="29781"/>
                </a:lnTo>
                <a:lnTo>
                  <a:pt x="392711" y="36653"/>
                </a:lnTo>
                <a:lnTo>
                  <a:pt x="397291" y="43526"/>
                </a:lnTo>
                <a:lnTo>
                  <a:pt x="399581" y="51544"/>
                </a:lnTo>
                <a:lnTo>
                  <a:pt x="401871" y="60707"/>
                </a:lnTo>
                <a:lnTo>
                  <a:pt x="404161" y="71016"/>
                </a:lnTo>
                <a:lnTo>
                  <a:pt x="405306" y="81325"/>
                </a:lnTo>
                <a:lnTo>
                  <a:pt x="405306" y="92779"/>
                </a:lnTo>
                <a:lnTo>
                  <a:pt x="405306" y="284065"/>
                </a:lnTo>
                <a:lnTo>
                  <a:pt x="334320" y="284065"/>
                </a:lnTo>
                <a:close/>
              </a:path>
            </a:pathLst>
          </a:custGeom>
          <a:ln w="1145">
            <a:solidFill>
              <a:srgbClr val="FE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0" name="object 70"/>
          <p:cNvSpPr/>
          <p:nvPr/>
        </p:nvSpPr>
        <p:spPr>
          <a:xfrm>
            <a:off x="7177083" y="621667"/>
            <a:ext cx="240434" cy="282919"/>
          </a:xfrm>
          <a:custGeom>
            <a:avLst/>
            <a:gdLst/>
            <a:ahLst/>
            <a:cxnLst/>
            <a:rect l="l" t="t" r="r" b="b"/>
            <a:pathLst>
              <a:path w="240434" h="282919">
                <a:moveTo>
                  <a:pt x="175173" y="239393"/>
                </a:moveTo>
                <a:lnTo>
                  <a:pt x="177463" y="227939"/>
                </a:lnTo>
                <a:lnTo>
                  <a:pt x="176318" y="226794"/>
                </a:lnTo>
                <a:lnTo>
                  <a:pt x="169450" y="239393"/>
                </a:lnTo>
                <a:lnTo>
                  <a:pt x="161435" y="249701"/>
                </a:lnTo>
                <a:lnTo>
                  <a:pt x="151130" y="258866"/>
                </a:lnTo>
                <a:lnTo>
                  <a:pt x="140825" y="266883"/>
                </a:lnTo>
                <a:lnTo>
                  <a:pt x="128232" y="273755"/>
                </a:lnTo>
                <a:lnTo>
                  <a:pt x="114492" y="278337"/>
                </a:lnTo>
                <a:lnTo>
                  <a:pt x="98464" y="281773"/>
                </a:lnTo>
                <a:lnTo>
                  <a:pt x="82434" y="282919"/>
                </a:lnTo>
                <a:lnTo>
                  <a:pt x="70985" y="281773"/>
                </a:lnTo>
                <a:lnTo>
                  <a:pt x="60681" y="280628"/>
                </a:lnTo>
                <a:lnTo>
                  <a:pt x="51520" y="278337"/>
                </a:lnTo>
                <a:lnTo>
                  <a:pt x="43506" y="276046"/>
                </a:lnTo>
                <a:lnTo>
                  <a:pt x="35492" y="271465"/>
                </a:lnTo>
                <a:lnTo>
                  <a:pt x="28623" y="268028"/>
                </a:lnTo>
                <a:lnTo>
                  <a:pt x="22897" y="262302"/>
                </a:lnTo>
                <a:lnTo>
                  <a:pt x="18317" y="256574"/>
                </a:lnTo>
                <a:lnTo>
                  <a:pt x="13738" y="250847"/>
                </a:lnTo>
                <a:lnTo>
                  <a:pt x="9158" y="243974"/>
                </a:lnTo>
                <a:lnTo>
                  <a:pt x="6869" y="235956"/>
                </a:lnTo>
                <a:lnTo>
                  <a:pt x="4579" y="227939"/>
                </a:lnTo>
                <a:lnTo>
                  <a:pt x="1144" y="211902"/>
                </a:lnTo>
                <a:lnTo>
                  <a:pt x="0" y="194722"/>
                </a:lnTo>
                <a:lnTo>
                  <a:pt x="0" y="0"/>
                </a:lnTo>
                <a:lnTo>
                  <a:pt x="70985" y="0"/>
                </a:lnTo>
                <a:lnTo>
                  <a:pt x="70985" y="186703"/>
                </a:lnTo>
                <a:lnTo>
                  <a:pt x="72130" y="195868"/>
                </a:lnTo>
                <a:lnTo>
                  <a:pt x="74419" y="203884"/>
                </a:lnTo>
                <a:lnTo>
                  <a:pt x="77854" y="210757"/>
                </a:lnTo>
                <a:lnTo>
                  <a:pt x="88158" y="219920"/>
                </a:lnTo>
                <a:lnTo>
                  <a:pt x="96174" y="222211"/>
                </a:lnTo>
                <a:lnTo>
                  <a:pt x="105333" y="223357"/>
                </a:lnTo>
                <a:lnTo>
                  <a:pt x="112202" y="222211"/>
                </a:lnTo>
                <a:lnTo>
                  <a:pt x="124797" y="218775"/>
                </a:lnTo>
                <a:lnTo>
                  <a:pt x="136247" y="211902"/>
                </a:lnTo>
                <a:lnTo>
                  <a:pt x="146550" y="202739"/>
                </a:lnTo>
                <a:lnTo>
                  <a:pt x="158000" y="183267"/>
                </a:lnTo>
                <a:lnTo>
                  <a:pt x="164870" y="168377"/>
                </a:lnTo>
                <a:lnTo>
                  <a:pt x="168305" y="151195"/>
                </a:lnTo>
                <a:lnTo>
                  <a:pt x="169450" y="134014"/>
                </a:lnTo>
                <a:lnTo>
                  <a:pt x="169450" y="0"/>
                </a:lnTo>
                <a:lnTo>
                  <a:pt x="240434" y="0"/>
                </a:lnTo>
                <a:lnTo>
                  <a:pt x="240434" y="277192"/>
                </a:lnTo>
                <a:lnTo>
                  <a:pt x="174028" y="277192"/>
                </a:lnTo>
                <a:lnTo>
                  <a:pt x="174028" y="253138"/>
                </a:lnTo>
                <a:lnTo>
                  <a:pt x="175173" y="239393"/>
                </a:lnTo>
                <a:close/>
              </a:path>
            </a:pathLst>
          </a:custGeom>
          <a:solidFill>
            <a:srgbClr val="FE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1" name="object 71"/>
          <p:cNvSpPr/>
          <p:nvPr/>
        </p:nvSpPr>
        <p:spPr>
          <a:xfrm>
            <a:off x="7177082" y="621665"/>
            <a:ext cx="240435" cy="282920"/>
          </a:xfrm>
          <a:custGeom>
            <a:avLst/>
            <a:gdLst/>
            <a:ahLst/>
            <a:cxnLst/>
            <a:rect l="l" t="t" r="r" b="b"/>
            <a:pathLst>
              <a:path w="240435" h="282920">
                <a:moveTo>
                  <a:pt x="174029" y="277193"/>
                </a:moveTo>
                <a:lnTo>
                  <a:pt x="174029" y="253139"/>
                </a:lnTo>
                <a:lnTo>
                  <a:pt x="175174" y="239394"/>
                </a:lnTo>
                <a:lnTo>
                  <a:pt x="177464" y="227939"/>
                </a:lnTo>
                <a:lnTo>
                  <a:pt x="176319" y="226794"/>
                </a:lnTo>
                <a:lnTo>
                  <a:pt x="169450" y="239394"/>
                </a:lnTo>
                <a:lnTo>
                  <a:pt x="161435" y="249703"/>
                </a:lnTo>
                <a:lnTo>
                  <a:pt x="151131" y="258866"/>
                </a:lnTo>
                <a:lnTo>
                  <a:pt x="140826" y="266884"/>
                </a:lnTo>
                <a:lnTo>
                  <a:pt x="128232" y="273757"/>
                </a:lnTo>
                <a:lnTo>
                  <a:pt x="114493" y="278338"/>
                </a:lnTo>
                <a:lnTo>
                  <a:pt x="98464" y="281775"/>
                </a:lnTo>
                <a:lnTo>
                  <a:pt x="82435" y="282920"/>
                </a:lnTo>
                <a:lnTo>
                  <a:pt x="70985" y="281775"/>
                </a:lnTo>
                <a:lnTo>
                  <a:pt x="60681" y="280629"/>
                </a:lnTo>
                <a:lnTo>
                  <a:pt x="51521" y="278338"/>
                </a:lnTo>
                <a:lnTo>
                  <a:pt x="43507" y="276047"/>
                </a:lnTo>
                <a:lnTo>
                  <a:pt x="35492" y="271466"/>
                </a:lnTo>
                <a:lnTo>
                  <a:pt x="28623" y="268029"/>
                </a:lnTo>
                <a:lnTo>
                  <a:pt x="22898" y="262302"/>
                </a:lnTo>
                <a:lnTo>
                  <a:pt x="18318" y="256575"/>
                </a:lnTo>
                <a:lnTo>
                  <a:pt x="13739" y="250848"/>
                </a:lnTo>
                <a:lnTo>
                  <a:pt x="9159" y="243975"/>
                </a:lnTo>
                <a:lnTo>
                  <a:pt x="6869" y="235957"/>
                </a:lnTo>
                <a:lnTo>
                  <a:pt x="4579" y="227939"/>
                </a:lnTo>
                <a:lnTo>
                  <a:pt x="1144" y="211903"/>
                </a:lnTo>
                <a:lnTo>
                  <a:pt x="0" y="194722"/>
                </a:lnTo>
                <a:lnTo>
                  <a:pt x="0" y="0"/>
                </a:lnTo>
                <a:lnTo>
                  <a:pt x="70985" y="0"/>
                </a:lnTo>
                <a:lnTo>
                  <a:pt x="70985" y="176395"/>
                </a:lnTo>
                <a:lnTo>
                  <a:pt x="70985" y="186704"/>
                </a:lnTo>
                <a:lnTo>
                  <a:pt x="72130" y="195868"/>
                </a:lnTo>
                <a:lnTo>
                  <a:pt x="74420" y="203886"/>
                </a:lnTo>
                <a:lnTo>
                  <a:pt x="77855" y="210758"/>
                </a:lnTo>
                <a:lnTo>
                  <a:pt x="82435" y="216485"/>
                </a:lnTo>
                <a:lnTo>
                  <a:pt x="88159" y="219921"/>
                </a:lnTo>
                <a:lnTo>
                  <a:pt x="96174" y="222212"/>
                </a:lnTo>
                <a:lnTo>
                  <a:pt x="105333" y="223358"/>
                </a:lnTo>
                <a:lnTo>
                  <a:pt x="112203" y="222212"/>
                </a:lnTo>
                <a:lnTo>
                  <a:pt x="117928" y="221067"/>
                </a:lnTo>
                <a:lnTo>
                  <a:pt x="124797" y="218776"/>
                </a:lnTo>
                <a:lnTo>
                  <a:pt x="130522" y="216485"/>
                </a:lnTo>
                <a:lnTo>
                  <a:pt x="136247" y="211903"/>
                </a:lnTo>
                <a:lnTo>
                  <a:pt x="141971" y="207322"/>
                </a:lnTo>
                <a:lnTo>
                  <a:pt x="151131" y="197013"/>
                </a:lnTo>
                <a:lnTo>
                  <a:pt x="158000" y="183268"/>
                </a:lnTo>
                <a:lnTo>
                  <a:pt x="164870" y="168377"/>
                </a:lnTo>
                <a:lnTo>
                  <a:pt x="168305" y="151196"/>
                </a:lnTo>
                <a:lnTo>
                  <a:pt x="169450" y="134014"/>
                </a:lnTo>
                <a:lnTo>
                  <a:pt x="169450" y="0"/>
                </a:lnTo>
                <a:lnTo>
                  <a:pt x="240435" y="0"/>
                </a:lnTo>
                <a:lnTo>
                  <a:pt x="240435" y="277193"/>
                </a:lnTo>
                <a:lnTo>
                  <a:pt x="174029" y="277193"/>
                </a:lnTo>
                <a:close/>
              </a:path>
            </a:pathLst>
          </a:custGeom>
          <a:ln w="1145">
            <a:solidFill>
              <a:srgbClr val="FE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2" name="object 72"/>
          <p:cNvSpPr/>
          <p:nvPr/>
        </p:nvSpPr>
        <p:spPr>
          <a:xfrm>
            <a:off x="5704698" y="1000794"/>
            <a:ext cx="84726" cy="106524"/>
          </a:xfrm>
          <a:custGeom>
            <a:avLst/>
            <a:gdLst/>
            <a:ahLst/>
            <a:cxnLst/>
            <a:rect l="l" t="t" r="r" b="b"/>
            <a:pathLst>
              <a:path w="84726" h="106524">
                <a:moveTo>
                  <a:pt x="20609" y="104233"/>
                </a:moveTo>
                <a:lnTo>
                  <a:pt x="12594" y="100797"/>
                </a:lnTo>
                <a:lnTo>
                  <a:pt x="8014" y="95069"/>
                </a:lnTo>
                <a:lnTo>
                  <a:pt x="3434" y="89342"/>
                </a:lnTo>
                <a:lnTo>
                  <a:pt x="1144" y="83615"/>
                </a:lnTo>
                <a:lnTo>
                  <a:pt x="0" y="76743"/>
                </a:lnTo>
                <a:lnTo>
                  <a:pt x="0" y="0"/>
                </a:lnTo>
                <a:lnTo>
                  <a:pt x="20609" y="0"/>
                </a:lnTo>
                <a:lnTo>
                  <a:pt x="20609" y="76743"/>
                </a:lnTo>
                <a:lnTo>
                  <a:pt x="22899" y="80179"/>
                </a:lnTo>
                <a:lnTo>
                  <a:pt x="24044" y="83615"/>
                </a:lnTo>
                <a:lnTo>
                  <a:pt x="27479" y="87051"/>
                </a:lnTo>
                <a:lnTo>
                  <a:pt x="30913" y="88196"/>
                </a:lnTo>
                <a:lnTo>
                  <a:pt x="35492" y="89342"/>
                </a:lnTo>
                <a:lnTo>
                  <a:pt x="42362" y="90487"/>
                </a:lnTo>
                <a:lnTo>
                  <a:pt x="46942" y="89342"/>
                </a:lnTo>
                <a:lnTo>
                  <a:pt x="51521" y="89342"/>
                </a:lnTo>
                <a:lnTo>
                  <a:pt x="56102" y="87051"/>
                </a:lnTo>
                <a:lnTo>
                  <a:pt x="58392" y="84760"/>
                </a:lnTo>
                <a:lnTo>
                  <a:pt x="60680" y="81324"/>
                </a:lnTo>
                <a:lnTo>
                  <a:pt x="62971" y="76743"/>
                </a:lnTo>
                <a:lnTo>
                  <a:pt x="64116" y="72161"/>
                </a:lnTo>
                <a:lnTo>
                  <a:pt x="64116" y="0"/>
                </a:lnTo>
                <a:lnTo>
                  <a:pt x="84726" y="0"/>
                </a:lnTo>
                <a:lnTo>
                  <a:pt x="84726" y="64142"/>
                </a:lnTo>
                <a:lnTo>
                  <a:pt x="83580" y="74452"/>
                </a:lnTo>
                <a:lnTo>
                  <a:pt x="81290" y="83615"/>
                </a:lnTo>
                <a:lnTo>
                  <a:pt x="77855" y="90487"/>
                </a:lnTo>
                <a:lnTo>
                  <a:pt x="73275" y="96214"/>
                </a:lnTo>
                <a:lnTo>
                  <a:pt x="66406" y="100797"/>
                </a:lnTo>
                <a:lnTo>
                  <a:pt x="59537" y="104233"/>
                </a:lnTo>
                <a:lnTo>
                  <a:pt x="50377" y="106524"/>
                </a:lnTo>
                <a:lnTo>
                  <a:pt x="29768" y="106524"/>
                </a:lnTo>
                <a:lnTo>
                  <a:pt x="20609" y="104233"/>
                </a:lnTo>
                <a:close/>
              </a:path>
            </a:pathLst>
          </a:custGeom>
          <a:solidFill>
            <a:srgbClr val="FE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3" name="object 73"/>
          <p:cNvSpPr/>
          <p:nvPr/>
        </p:nvSpPr>
        <p:spPr>
          <a:xfrm>
            <a:off x="5704698" y="1000792"/>
            <a:ext cx="84725" cy="106524"/>
          </a:xfrm>
          <a:custGeom>
            <a:avLst/>
            <a:gdLst/>
            <a:ahLst/>
            <a:cxnLst/>
            <a:rect l="l" t="t" r="r" b="b"/>
            <a:pathLst>
              <a:path w="84725" h="106524">
                <a:moveTo>
                  <a:pt x="40072" y="106524"/>
                </a:moveTo>
                <a:lnTo>
                  <a:pt x="29768" y="106524"/>
                </a:lnTo>
                <a:lnTo>
                  <a:pt x="20608" y="104233"/>
                </a:lnTo>
                <a:lnTo>
                  <a:pt x="12594" y="100797"/>
                </a:lnTo>
                <a:lnTo>
                  <a:pt x="8014" y="95070"/>
                </a:lnTo>
                <a:lnTo>
                  <a:pt x="3434" y="89343"/>
                </a:lnTo>
                <a:lnTo>
                  <a:pt x="1144" y="83616"/>
                </a:lnTo>
                <a:lnTo>
                  <a:pt x="0" y="76743"/>
                </a:lnTo>
                <a:lnTo>
                  <a:pt x="0" y="68725"/>
                </a:lnTo>
                <a:lnTo>
                  <a:pt x="0" y="0"/>
                </a:lnTo>
                <a:lnTo>
                  <a:pt x="20608" y="0"/>
                </a:lnTo>
                <a:lnTo>
                  <a:pt x="20608" y="67580"/>
                </a:lnTo>
                <a:lnTo>
                  <a:pt x="20608" y="76743"/>
                </a:lnTo>
                <a:lnTo>
                  <a:pt x="22898" y="80179"/>
                </a:lnTo>
                <a:lnTo>
                  <a:pt x="24043" y="83616"/>
                </a:lnTo>
                <a:lnTo>
                  <a:pt x="27478" y="87052"/>
                </a:lnTo>
                <a:lnTo>
                  <a:pt x="30913" y="88197"/>
                </a:lnTo>
                <a:lnTo>
                  <a:pt x="35492" y="89343"/>
                </a:lnTo>
                <a:lnTo>
                  <a:pt x="42362" y="90488"/>
                </a:lnTo>
                <a:lnTo>
                  <a:pt x="46942" y="89343"/>
                </a:lnTo>
                <a:lnTo>
                  <a:pt x="51521" y="89343"/>
                </a:lnTo>
                <a:lnTo>
                  <a:pt x="56101" y="87052"/>
                </a:lnTo>
                <a:lnTo>
                  <a:pt x="58391" y="84761"/>
                </a:lnTo>
                <a:lnTo>
                  <a:pt x="60681" y="81325"/>
                </a:lnTo>
                <a:lnTo>
                  <a:pt x="62971" y="76743"/>
                </a:lnTo>
                <a:lnTo>
                  <a:pt x="64116" y="72161"/>
                </a:lnTo>
                <a:lnTo>
                  <a:pt x="64116" y="65289"/>
                </a:lnTo>
                <a:lnTo>
                  <a:pt x="64116" y="0"/>
                </a:lnTo>
                <a:lnTo>
                  <a:pt x="84725" y="0"/>
                </a:lnTo>
                <a:lnTo>
                  <a:pt x="84725" y="64143"/>
                </a:lnTo>
                <a:lnTo>
                  <a:pt x="83580" y="74452"/>
                </a:lnTo>
                <a:lnTo>
                  <a:pt x="81290" y="83616"/>
                </a:lnTo>
                <a:lnTo>
                  <a:pt x="77855" y="90488"/>
                </a:lnTo>
                <a:lnTo>
                  <a:pt x="73275" y="96215"/>
                </a:lnTo>
                <a:lnTo>
                  <a:pt x="66406" y="100797"/>
                </a:lnTo>
                <a:lnTo>
                  <a:pt x="59536" y="104233"/>
                </a:lnTo>
                <a:lnTo>
                  <a:pt x="50377" y="106524"/>
                </a:lnTo>
                <a:lnTo>
                  <a:pt x="40072" y="106524"/>
                </a:lnTo>
                <a:close/>
              </a:path>
            </a:pathLst>
          </a:custGeom>
          <a:ln w="1145">
            <a:solidFill>
              <a:srgbClr val="FE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4" name="object 74"/>
          <p:cNvSpPr/>
          <p:nvPr/>
        </p:nvSpPr>
        <p:spPr>
          <a:xfrm>
            <a:off x="5818047" y="1027135"/>
            <a:ext cx="67551" cy="79035"/>
          </a:xfrm>
          <a:custGeom>
            <a:avLst/>
            <a:gdLst/>
            <a:ahLst/>
            <a:cxnLst/>
            <a:rect l="l" t="t" r="r" b="b"/>
            <a:pathLst>
              <a:path w="67551" h="79035">
                <a:moveTo>
                  <a:pt x="22897" y="27490"/>
                </a:moveTo>
                <a:lnTo>
                  <a:pt x="21752" y="32071"/>
                </a:lnTo>
                <a:lnTo>
                  <a:pt x="20607" y="36653"/>
                </a:lnTo>
                <a:lnTo>
                  <a:pt x="20607" y="79035"/>
                </a:lnTo>
                <a:lnTo>
                  <a:pt x="0" y="79035"/>
                </a:lnTo>
                <a:lnTo>
                  <a:pt x="0" y="1145"/>
                </a:lnTo>
                <a:lnTo>
                  <a:pt x="19462" y="1145"/>
                </a:lnTo>
                <a:lnTo>
                  <a:pt x="18317" y="14891"/>
                </a:lnTo>
                <a:lnTo>
                  <a:pt x="22897" y="9164"/>
                </a:lnTo>
                <a:lnTo>
                  <a:pt x="28623" y="4581"/>
                </a:lnTo>
                <a:lnTo>
                  <a:pt x="35492" y="1145"/>
                </a:lnTo>
                <a:lnTo>
                  <a:pt x="44651" y="0"/>
                </a:lnTo>
                <a:lnTo>
                  <a:pt x="50375" y="0"/>
                </a:lnTo>
                <a:lnTo>
                  <a:pt x="54955" y="2290"/>
                </a:lnTo>
                <a:lnTo>
                  <a:pt x="59535" y="4581"/>
                </a:lnTo>
                <a:lnTo>
                  <a:pt x="62971" y="6873"/>
                </a:lnTo>
                <a:lnTo>
                  <a:pt x="65261" y="10309"/>
                </a:lnTo>
                <a:lnTo>
                  <a:pt x="66406" y="14891"/>
                </a:lnTo>
                <a:lnTo>
                  <a:pt x="67551" y="24053"/>
                </a:lnTo>
                <a:lnTo>
                  <a:pt x="67551" y="79035"/>
                </a:lnTo>
                <a:lnTo>
                  <a:pt x="48086" y="79035"/>
                </a:lnTo>
                <a:lnTo>
                  <a:pt x="48086" y="29781"/>
                </a:lnTo>
                <a:lnTo>
                  <a:pt x="46941" y="24053"/>
                </a:lnTo>
                <a:lnTo>
                  <a:pt x="45796" y="19473"/>
                </a:lnTo>
                <a:lnTo>
                  <a:pt x="42362" y="17182"/>
                </a:lnTo>
                <a:lnTo>
                  <a:pt x="37782" y="16037"/>
                </a:lnTo>
                <a:lnTo>
                  <a:pt x="34347" y="17182"/>
                </a:lnTo>
                <a:lnTo>
                  <a:pt x="30913" y="18327"/>
                </a:lnTo>
                <a:lnTo>
                  <a:pt x="28623" y="20618"/>
                </a:lnTo>
                <a:lnTo>
                  <a:pt x="25187" y="24053"/>
                </a:lnTo>
                <a:lnTo>
                  <a:pt x="22897" y="27490"/>
                </a:lnTo>
                <a:close/>
              </a:path>
            </a:pathLst>
          </a:custGeom>
          <a:solidFill>
            <a:srgbClr val="FE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5" name="object 75"/>
          <p:cNvSpPr/>
          <p:nvPr/>
        </p:nvSpPr>
        <p:spPr>
          <a:xfrm>
            <a:off x="5818047" y="1027135"/>
            <a:ext cx="67551" cy="79034"/>
          </a:xfrm>
          <a:custGeom>
            <a:avLst/>
            <a:gdLst/>
            <a:ahLst/>
            <a:cxnLst/>
            <a:rect l="l" t="t" r="r" b="b"/>
            <a:pathLst>
              <a:path w="67551" h="79034">
                <a:moveTo>
                  <a:pt x="48087" y="79034"/>
                </a:moveTo>
                <a:lnTo>
                  <a:pt x="48087" y="29781"/>
                </a:lnTo>
                <a:lnTo>
                  <a:pt x="46942" y="24053"/>
                </a:lnTo>
                <a:lnTo>
                  <a:pt x="45797" y="19472"/>
                </a:lnTo>
                <a:lnTo>
                  <a:pt x="42362" y="17181"/>
                </a:lnTo>
                <a:lnTo>
                  <a:pt x="37782" y="16035"/>
                </a:lnTo>
                <a:lnTo>
                  <a:pt x="34347" y="17181"/>
                </a:lnTo>
                <a:lnTo>
                  <a:pt x="30913" y="18326"/>
                </a:lnTo>
                <a:lnTo>
                  <a:pt x="28623" y="20617"/>
                </a:lnTo>
                <a:lnTo>
                  <a:pt x="25188" y="24053"/>
                </a:lnTo>
                <a:lnTo>
                  <a:pt x="22898" y="27490"/>
                </a:lnTo>
                <a:lnTo>
                  <a:pt x="21753" y="32071"/>
                </a:lnTo>
                <a:lnTo>
                  <a:pt x="20608" y="36653"/>
                </a:lnTo>
                <a:lnTo>
                  <a:pt x="20608" y="41235"/>
                </a:lnTo>
                <a:lnTo>
                  <a:pt x="20608" y="79034"/>
                </a:lnTo>
                <a:lnTo>
                  <a:pt x="0" y="79034"/>
                </a:lnTo>
                <a:lnTo>
                  <a:pt x="0" y="1145"/>
                </a:lnTo>
                <a:lnTo>
                  <a:pt x="19463" y="1145"/>
                </a:lnTo>
                <a:lnTo>
                  <a:pt x="18318" y="14890"/>
                </a:lnTo>
                <a:lnTo>
                  <a:pt x="22898" y="9163"/>
                </a:lnTo>
                <a:lnTo>
                  <a:pt x="28623" y="4581"/>
                </a:lnTo>
                <a:lnTo>
                  <a:pt x="35492" y="1145"/>
                </a:lnTo>
                <a:lnTo>
                  <a:pt x="44652" y="0"/>
                </a:lnTo>
                <a:lnTo>
                  <a:pt x="50377" y="0"/>
                </a:lnTo>
                <a:lnTo>
                  <a:pt x="54956" y="2290"/>
                </a:lnTo>
                <a:lnTo>
                  <a:pt x="59536" y="4581"/>
                </a:lnTo>
                <a:lnTo>
                  <a:pt x="62971" y="6872"/>
                </a:lnTo>
                <a:lnTo>
                  <a:pt x="65261" y="10308"/>
                </a:lnTo>
                <a:lnTo>
                  <a:pt x="66406" y="14890"/>
                </a:lnTo>
                <a:lnTo>
                  <a:pt x="67551" y="24053"/>
                </a:lnTo>
                <a:lnTo>
                  <a:pt x="67551" y="79034"/>
                </a:lnTo>
                <a:lnTo>
                  <a:pt x="48087" y="79034"/>
                </a:lnTo>
                <a:close/>
              </a:path>
            </a:pathLst>
          </a:custGeom>
          <a:ln w="1145">
            <a:solidFill>
              <a:srgbClr val="FE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6" name="object 76"/>
          <p:cNvSpPr/>
          <p:nvPr/>
        </p:nvSpPr>
        <p:spPr>
          <a:xfrm>
            <a:off x="5925099" y="1028278"/>
            <a:ext cx="0" cy="77890"/>
          </a:xfrm>
          <a:custGeom>
            <a:avLst/>
            <a:gdLst/>
            <a:ahLst/>
            <a:cxnLst/>
            <a:rect l="l" t="t" r="r" b="b"/>
            <a:pathLst>
              <a:path w="0" h="77890">
                <a:moveTo>
                  <a:pt x="0" y="77890"/>
                </a:moveTo>
                <a:lnTo>
                  <a:pt x="0" y="0"/>
                </a:lnTo>
              </a:path>
            </a:pathLst>
          </a:custGeom>
          <a:ln w="20733">
            <a:solidFill>
              <a:srgbClr val="FE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7" name="object 77"/>
          <p:cNvSpPr/>
          <p:nvPr/>
        </p:nvSpPr>
        <p:spPr>
          <a:xfrm>
            <a:off x="5913077" y="995061"/>
            <a:ext cx="24042" cy="24053"/>
          </a:xfrm>
          <a:custGeom>
            <a:avLst/>
            <a:gdLst/>
            <a:ahLst/>
            <a:cxnLst/>
            <a:rect l="l" t="t" r="r" b="b"/>
            <a:pathLst>
              <a:path w="24042" h="24053">
                <a:moveTo>
                  <a:pt x="0" y="11455"/>
                </a:moveTo>
                <a:lnTo>
                  <a:pt x="1144" y="6873"/>
                </a:lnTo>
                <a:lnTo>
                  <a:pt x="3434" y="3436"/>
                </a:lnTo>
                <a:lnTo>
                  <a:pt x="6869" y="0"/>
                </a:lnTo>
                <a:lnTo>
                  <a:pt x="17172" y="0"/>
                </a:lnTo>
                <a:lnTo>
                  <a:pt x="20607" y="3436"/>
                </a:lnTo>
                <a:lnTo>
                  <a:pt x="22897" y="6873"/>
                </a:lnTo>
                <a:lnTo>
                  <a:pt x="24042" y="11455"/>
                </a:lnTo>
                <a:lnTo>
                  <a:pt x="22897" y="16037"/>
                </a:lnTo>
                <a:lnTo>
                  <a:pt x="20607" y="20618"/>
                </a:lnTo>
                <a:lnTo>
                  <a:pt x="17172" y="22908"/>
                </a:lnTo>
                <a:lnTo>
                  <a:pt x="11449" y="24053"/>
                </a:lnTo>
                <a:lnTo>
                  <a:pt x="6869" y="22908"/>
                </a:lnTo>
                <a:lnTo>
                  <a:pt x="3434" y="20618"/>
                </a:lnTo>
                <a:lnTo>
                  <a:pt x="1144" y="16037"/>
                </a:lnTo>
                <a:lnTo>
                  <a:pt x="0" y="11455"/>
                </a:lnTo>
                <a:close/>
              </a:path>
            </a:pathLst>
          </a:custGeom>
          <a:solidFill>
            <a:srgbClr val="FE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8" name="object 78"/>
          <p:cNvSpPr/>
          <p:nvPr/>
        </p:nvSpPr>
        <p:spPr>
          <a:xfrm>
            <a:off x="5913076" y="995061"/>
            <a:ext cx="24043" cy="111106"/>
          </a:xfrm>
          <a:custGeom>
            <a:avLst/>
            <a:gdLst/>
            <a:ahLst/>
            <a:cxnLst/>
            <a:rect l="l" t="t" r="r" b="b"/>
            <a:pathLst>
              <a:path w="24043" h="111106">
                <a:moveTo>
                  <a:pt x="24043" y="11454"/>
                </a:moveTo>
                <a:lnTo>
                  <a:pt x="22898" y="6872"/>
                </a:lnTo>
                <a:lnTo>
                  <a:pt x="20608" y="3436"/>
                </a:lnTo>
                <a:lnTo>
                  <a:pt x="17173" y="0"/>
                </a:lnTo>
                <a:lnTo>
                  <a:pt x="11449" y="0"/>
                </a:lnTo>
                <a:lnTo>
                  <a:pt x="6869" y="0"/>
                </a:lnTo>
                <a:lnTo>
                  <a:pt x="3434" y="3436"/>
                </a:lnTo>
                <a:lnTo>
                  <a:pt x="1144" y="6872"/>
                </a:lnTo>
                <a:lnTo>
                  <a:pt x="0" y="11454"/>
                </a:lnTo>
                <a:lnTo>
                  <a:pt x="1144" y="16035"/>
                </a:lnTo>
                <a:lnTo>
                  <a:pt x="3434" y="20617"/>
                </a:lnTo>
                <a:lnTo>
                  <a:pt x="6869" y="22908"/>
                </a:lnTo>
                <a:lnTo>
                  <a:pt x="11449" y="24053"/>
                </a:lnTo>
                <a:lnTo>
                  <a:pt x="17173" y="22908"/>
                </a:lnTo>
                <a:lnTo>
                  <a:pt x="20608" y="20617"/>
                </a:lnTo>
                <a:lnTo>
                  <a:pt x="22898" y="16035"/>
                </a:lnTo>
                <a:lnTo>
                  <a:pt x="24043" y="11454"/>
                </a:lnTo>
                <a:lnTo>
                  <a:pt x="21753" y="111106"/>
                </a:lnTo>
                <a:lnTo>
                  <a:pt x="21753" y="33217"/>
                </a:lnTo>
                <a:lnTo>
                  <a:pt x="2289" y="33217"/>
                </a:lnTo>
                <a:lnTo>
                  <a:pt x="2289" y="111106"/>
                </a:lnTo>
                <a:lnTo>
                  <a:pt x="21753" y="111106"/>
                </a:lnTo>
                <a:lnTo>
                  <a:pt x="24043" y="11454"/>
                </a:lnTo>
                <a:close/>
              </a:path>
            </a:pathLst>
          </a:custGeom>
          <a:ln w="1144">
            <a:solidFill>
              <a:srgbClr val="FE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9" name="object 79"/>
          <p:cNvSpPr/>
          <p:nvPr/>
        </p:nvSpPr>
        <p:spPr>
          <a:xfrm>
            <a:off x="5954294" y="1028276"/>
            <a:ext cx="77855" cy="77890"/>
          </a:xfrm>
          <a:custGeom>
            <a:avLst/>
            <a:gdLst/>
            <a:ahLst/>
            <a:cxnLst/>
            <a:rect l="l" t="t" r="r" b="b"/>
            <a:pathLst>
              <a:path w="77855" h="77890">
                <a:moveTo>
                  <a:pt x="49232" y="77890"/>
                </a:moveTo>
                <a:lnTo>
                  <a:pt x="28623" y="77890"/>
                </a:lnTo>
                <a:lnTo>
                  <a:pt x="0" y="0"/>
                </a:lnTo>
                <a:lnTo>
                  <a:pt x="21753" y="0"/>
                </a:lnTo>
                <a:lnTo>
                  <a:pt x="34347" y="35508"/>
                </a:lnTo>
                <a:lnTo>
                  <a:pt x="38926" y="52690"/>
                </a:lnTo>
                <a:lnTo>
                  <a:pt x="43506" y="35508"/>
                </a:lnTo>
                <a:lnTo>
                  <a:pt x="56101" y="0"/>
                </a:lnTo>
                <a:lnTo>
                  <a:pt x="77855" y="0"/>
                </a:lnTo>
                <a:lnTo>
                  <a:pt x="49232" y="77890"/>
                </a:lnTo>
                <a:close/>
              </a:path>
            </a:pathLst>
          </a:custGeom>
          <a:solidFill>
            <a:srgbClr val="FE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0" name="object 80"/>
          <p:cNvSpPr/>
          <p:nvPr/>
        </p:nvSpPr>
        <p:spPr>
          <a:xfrm>
            <a:off x="5954294" y="1028276"/>
            <a:ext cx="77855" cy="77889"/>
          </a:xfrm>
          <a:custGeom>
            <a:avLst/>
            <a:gdLst/>
            <a:ahLst/>
            <a:cxnLst/>
            <a:rect l="l" t="t" r="r" b="b"/>
            <a:pathLst>
              <a:path w="77855" h="77889">
                <a:moveTo>
                  <a:pt x="49232" y="77889"/>
                </a:moveTo>
                <a:lnTo>
                  <a:pt x="28623" y="77889"/>
                </a:lnTo>
                <a:lnTo>
                  <a:pt x="0" y="0"/>
                </a:lnTo>
                <a:lnTo>
                  <a:pt x="21753" y="0"/>
                </a:lnTo>
                <a:lnTo>
                  <a:pt x="34347" y="35508"/>
                </a:lnTo>
                <a:lnTo>
                  <a:pt x="38927" y="52689"/>
                </a:lnTo>
                <a:lnTo>
                  <a:pt x="43507" y="35508"/>
                </a:lnTo>
                <a:lnTo>
                  <a:pt x="56101" y="0"/>
                </a:lnTo>
                <a:lnTo>
                  <a:pt x="77855" y="0"/>
                </a:lnTo>
                <a:lnTo>
                  <a:pt x="49232" y="77889"/>
                </a:lnTo>
                <a:close/>
              </a:path>
            </a:pathLst>
          </a:custGeom>
          <a:ln w="1145">
            <a:solidFill>
              <a:srgbClr val="FE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1" name="object 81"/>
          <p:cNvSpPr/>
          <p:nvPr/>
        </p:nvSpPr>
        <p:spPr>
          <a:xfrm>
            <a:off x="6042454" y="1027128"/>
            <a:ext cx="68695" cy="80181"/>
          </a:xfrm>
          <a:custGeom>
            <a:avLst/>
            <a:gdLst/>
            <a:ahLst/>
            <a:cxnLst/>
            <a:rect l="l" t="t" r="r" b="b"/>
            <a:pathLst>
              <a:path w="68695" h="80181">
                <a:moveTo>
                  <a:pt x="0" y="41236"/>
                </a:moveTo>
                <a:lnTo>
                  <a:pt x="1144" y="32071"/>
                </a:lnTo>
                <a:lnTo>
                  <a:pt x="2289" y="24053"/>
                </a:lnTo>
                <a:lnTo>
                  <a:pt x="5724" y="17182"/>
                </a:lnTo>
                <a:lnTo>
                  <a:pt x="9159" y="11455"/>
                </a:lnTo>
                <a:lnTo>
                  <a:pt x="14882" y="6873"/>
                </a:lnTo>
                <a:lnTo>
                  <a:pt x="20607" y="3436"/>
                </a:lnTo>
                <a:lnTo>
                  <a:pt x="28623" y="1145"/>
                </a:lnTo>
                <a:lnTo>
                  <a:pt x="36637" y="0"/>
                </a:lnTo>
                <a:lnTo>
                  <a:pt x="29768" y="16037"/>
                </a:lnTo>
                <a:lnTo>
                  <a:pt x="25188" y="18327"/>
                </a:lnTo>
                <a:lnTo>
                  <a:pt x="22898" y="24053"/>
                </a:lnTo>
                <a:lnTo>
                  <a:pt x="20607" y="29781"/>
                </a:lnTo>
                <a:lnTo>
                  <a:pt x="49230" y="29781"/>
                </a:lnTo>
                <a:lnTo>
                  <a:pt x="51520" y="2290"/>
                </a:lnTo>
                <a:lnTo>
                  <a:pt x="57246" y="5727"/>
                </a:lnTo>
                <a:lnTo>
                  <a:pt x="61826" y="10309"/>
                </a:lnTo>
                <a:lnTo>
                  <a:pt x="65261" y="14891"/>
                </a:lnTo>
                <a:lnTo>
                  <a:pt x="67551" y="20618"/>
                </a:lnTo>
                <a:lnTo>
                  <a:pt x="68695" y="27490"/>
                </a:lnTo>
                <a:lnTo>
                  <a:pt x="68695" y="43527"/>
                </a:lnTo>
                <a:lnTo>
                  <a:pt x="20607" y="43527"/>
                </a:lnTo>
                <a:lnTo>
                  <a:pt x="20607" y="48109"/>
                </a:lnTo>
                <a:lnTo>
                  <a:pt x="21753" y="52690"/>
                </a:lnTo>
                <a:lnTo>
                  <a:pt x="22898" y="56125"/>
                </a:lnTo>
                <a:lnTo>
                  <a:pt x="25188" y="59562"/>
                </a:lnTo>
                <a:lnTo>
                  <a:pt x="28623" y="61853"/>
                </a:lnTo>
                <a:lnTo>
                  <a:pt x="32058" y="64143"/>
                </a:lnTo>
                <a:lnTo>
                  <a:pt x="36637" y="64143"/>
                </a:lnTo>
                <a:lnTo>
                  <a:pt x="42362" y="65289"/>
                </a:lnTo>
                <a:lnTo>
                  <a:pt x="53811" y="64143"/>
                </a:lnTo>
                <a:lnTo>
                  <a:pt x="64116" y="60707"/>
                </a:lnTo>
                <a:lnTo>
                  <a:pt x="66406" y="75599"/>
                </a:lnTo>
                <a:lnTo>
                  <a:pt x="59536" y="77890"/>
                </a:lnTo>
                <a:lnTo>
                  <a:pt x="52665" y="79035"/>
                </a:lnTo>
                <a:lnTo>
                  <a:pt x="38927" y="80181"/>
                </a:lnTo>
                <a:lnTo>
                  <a:pt x="29768" y="80181"/>
                </a:lnTo>
                <a:lnTo>
                  <a:pt x="21753" y="77890"/>
                </a:lnTo>
                <a:lnTo>
                  <a:pt x="16027" y="75599"/>
                </a:lnTo>
                <a:lnTo>
                  <a:pt x="10304" y="71017"/>
                </a:lnTo>
                <a:lnTo>
                  <a:pt x="5724" y="65289"/>
                </a:lnTo>
                <a:lnTo>
                  <a:pt x="2289" y="58416"/>
                </a:lnTo>
                <a:lnTo>
                  <a:pt x="1144" y="50399"/>
                </a:lnTo>
                <a:lnTo>
                  <a:pt x="0" y="41236"/>
                </a:lnTo>
                <a:close/>
              </a:path>
            </a:pathLst>
          </a:custGeom>
          <a:solidFill>
            <a:srgbClr val="FE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2" name="object 82"/>
          <p:cNvSpPr/>
          <p:nvPr/>
        </p:nvSpPr>
        <p:spPr>
          <a:xfrm>
            <a:off x="6072222" y="1027128"/>
            <a:ext cx="21752" cy="29781"/>
          </a:xfrm>
          <a:custGeom>
            <a:avLst/>
            <a:gdLst/>
            <a:ahLst/>
            <a:cxnLst/>
            <a:rect l="l" t="t" r="r" b="b"/>
            <a:pathLst>
              <a:path w="21752" h="29781">
                <a:moveTo>
                  <a:pt x="19462" y="29781"/>
                </a:moveTo>
                <a:lnTo>
                  <a:pt x="18317" y="22908"/>
                </a:lnTo>
                <a:lnTo>
                  <a:pt x="16027" y="18327"/>
                </a:lnTo>
                <a:lnTo>
                  <a:pt x="11449" y="16037"/>
                </a:lnTo>
                <a:lnTo>
                  <a:pt x="5724" y="14891"/>
                </a:lnTo>
                <a:lnTo>
                  <a:pt x="0" y="16037"/>
                </a:lnTo>
                <a:lnTo>
                  <a:pt x="6869" y="0"/>
                </a:lnTo>
                <a:lnTo>
                  <a:pt x="14884" y="0"/>
                </a:lnTo>
                <a:lnTo>
                  <a:pt x="21752" y="2290"/>
                </a:lnTo>
                <a:lnTo>
                  <a:pt x="19462" y="29781"/>
                </a:lnTo>
                <a:close/>
              </a:path>
            </a:pathLst>
          </a:custGeom>
          <a:solidFill>
            <a:srgbClr val="FE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3" name="object 83"/>
          <p:cNvSpPr/>
          <p:nvPr/>
        </p:nvSpPr>
        <p:spPr>
          <a:xfrm>
            <a:off x="6042454" y="1027128"/>
            <a:ext cx="68695" cy="80179"/>
          </a:xfrm>
          <a:custGeom>
            <a:avLst/>
            <a:gdLst/>
            <a:ahLst/>
            <a:cxnLst/>
            <a:rect l="l" t="t" r="r" b="b"/>
            <a:pathLst>
              <a:path w="68695" h="80179">
                <a:moveTo>
                  <a:pt x="49232" y="29781"/>
                </a:moveTo>
                <a:lnTo>
                  <a:pt x="20608" y="29781"/>
                </a:lnTo>
                <a:lnTo>
                  <a:pt x="22898" y="24053"/>
                </a:lnTo>
                <a:lnTo>
                  <a:pt x="25188" y="18326"/>
                </a:lnTo>
                <a:lnTo>
                  <a:pt x="29768" y="16035"/>
                </a:lnTo>
                <a:lnTo>
                  <a:pt x="35492" y="14890"/>
                </a:lnTo>
                <a:lnTo>
                  <a:pt x="41217" y="16035"/>
                </a:lnTo>
                <a:lnTo>
                  <a:pt x="45797" y="18326"/>
                </a:lnTo>
                <a:lnTo>
                  <a:pt x="48087" y="22908"/>
                </a:lnTo>
                <a:lnTo>
                  <a:pt x="49232" y="29781"/>
                </a:lnTo>
                <a:lnTo>
                  <a:pt x="68695" y="34362"/>
                </a:lnTo>
                <a:lnTo>
                  <a:pt x="68695" y="27490"/>
                </a:lnTo>
                <a:lnTo>
                  <a:pt x="67551" y="20617"/>
                </a:lnTo>
                <a:lnTo>
                  <a:pt x="65261" y="14890"/>
                </a:lnTo>
                <a:lnTo>
                  <a:pt x="61826" y="10308"/>
                </a:lnTo>
                <a:lnTo>
                  <a:pt x="57246" y="5727"/>
                </a:lnTo>
                <a:lnTo>
                  <a:pt x="51521" y="2290"/>
                </a:lnTo>
                <a:lnTo>
                  <a:pt x="44652" y="0"/>
                </a:lnTo>
                <a:lnTo>
                  <a:pt x="36637" y="0"/>
                </a:lnTo>
                <a:lnTo>
                  <a:pt x="28623" y="1145"/>
                </a:lnTo>
                <a:lnTo>
                  <a:pt x="20608" y="3436"/>
                </a:lnTo>
                <a:lnTo>
                  <a:pt x="14884" y="6872"/>
                </a:lnTo>
                <a:lnTo>
                  <a:pt x="9159" y="11454"/>
                </a:lnTo>
                <a:lnTo>
                  <a:pt x="5724" y="17181"/>
                </a:lnTo>
                <a:lnTo>
                  <a:pt x="2289" y="24053"/>
                </a:lnTo>
                <a:lnTo>
                  <a:pt x="1144" y="32071"/>
                </a:lnTo>
                <a:lnTo>
                  <a:pt x="0" y="41235"/>
                </a:lnTo>
                <a:lnTo>
                  <a:pt x="1144" y="50398"/>
                </a:lnTo>
                <a:lnTo>
                  <a:pt x="2289" y="58416"/>
                </a:lnTo>
                <a:lnTo>
                  <a:pt x="5724" y="65289"/>
                </a:lnTo>
                <a:lnTo>
                  <a:pt x="10304" y="71016"/>
                </a:lnTo>
                <a:lnTo>
                  <a:pt x="16029" y="75598"/>
                </a:lnTo>
                <a:lnTo>
                  <a:pt x="21753" y="77889"/>
                </a:lnTo>
                <a:lnTo>
                  <a:pt x="29768" y="80179"/>
                </a:lnTo>
                <a:lnTo>
                  <a:pt x="38927" y="80179"/>
                </a:lnTo>
                <a:lnTo>
                  <a:pt x="52666" y="79034"/>
                </a:lnTo>
                <a:lnTo>
                  <a:pt x="59536" y="77889"/>
                </a:lnTo>
                <a:lnTo>
                  <a:pt x="66406" y="75598"/>
                </a:lnTo>
                <a:lnTo>
                  <a:pt x="64116" y="60707"/>
                </a:lnTo>
                <a:lnTo>
                  <a:pt x="53811" y="64143"/>
                </a:lnTo>
                <a:lnTo>
                  <a:pt x="42362" y="65289"/>
                </a:lnTo>
                <a:lnTo>
                  <a:pt x="36637" y="64143"/>
                </a:lnTo>
                <a:lnTo>
                  <a:pt x="32058" y="64143"/>
                </a:lnTo>
                <a:lnTo>
                  <a:pt x="28623" y="61853"/>
                </a:lnTo>
                <a:lnTo>
                  <a:pt x="25188" y="59562"/>
                </a:lnTo>
                <a:lnTo>
                  <a:pt x="22898" y="56125"/>
                </a:lnTo>
                <a:lnTo>
                  <a:pt x="21753" y="52689"/>
                </a:lnTo>
                <a:lnTo>
                  <a:pt x="20608" y="48107"/>
                </a:lnTo>
                <a:lnTo>
                  <a:pt x="20608" y="43526"/>
                </a:lnTo>
                <a:lnTo>
                  <a:pt x="68695" y="43526"/>
                </a:lnTo>
                <a:lnTo>
                  <a:pt x="68695" y="34362"/>
                </a:lnTo>
                <a:lnTo>
                  <a:pt x="49232" y="29781"/>
                </a:lnTo>
                <a:close/>
              </a:path>
            </a:pathLst>
          </a:custGeom>
          <a:ln w="1145">
            <a:solidFill>
              <a:srgbClr val="FE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4" name="object 84"/>
          <p:cNvSpPr/>
          <p:nvPr/>
        </p:nvSpPr>
        <p:spPr>
          <a:xfrm>
            <a:off x="6136338" y="1027126"/>
            <a:ext cx="42363" cy="79035"/>
          </a:xfrm>
          <a:custGeom>
            <a:avLst/>
            <a:gdLst/>
            <a:ahLst/>
            <a:cxnLst/>
            <a:rect l="l" t="t" r="r" b="b"/>
            <a:pathLst>
              <a:path w="42363" h="79035">
                <a:moveTo>
                  <a:pt x="0" y="1145"/>
                </a:moveTo>
                <a:lnTo>
                  <a:pt x="18318" y="1145"/>
                </a:lnTo>
                <a:lnTo>
                  <a:pt x="17173" y="17182"/>
                </a:lnTo>
                <a:lnTo>
                  <a:pt x="20608" y="10309"/>
                </a:lnTo>
                <a:lnTo>
                  <a:pt x="26333" y="4581"/>
                </a:lnTo>
                <a:lnTo>
                  <a:pt x="29768" y="2290"/>
                </a:lnTo>
                <a:lnTo>
                  <a:pt x="33203" y="1145"/>
                </a:lnTo>
                <a:lnTo>
                  <a:pt x="37782" y="0"/>
                </a:lnTo>
                <a:lnTo>
                  <a:pt x="42363" y="0"/>
                </a:lnTo>
                <a:lnTo>
                  <a:pt x="41218" y="19473"/>
                </a:lnTo>
                <a:lnTo>
                  <a:pt x="32058" y="19473"/>
                </a:lnTo>
                <a:lnTo>
                  <a:pt x="27478" y="21764"/>
                </a:lnTo>
                <a:lnTo>
                  <a:pt x="25188" y="24053"/>
                </a:lnTo>
                <a:lnTo>
                  <a:pt x="22898" y="28635"/>
                </a:lnTo>
                <a:lnTo>
                  <a:pt x="20608" y="33217"/>
                </a:lnTo>
                <a:lnTo>
                  <a:pt x="19463" y="40091"/>
                </a:lnTo>
                <a:lnTo>
                  <a:pt x="19463" y="79035"/>
                </a:lnTo>
                <a:lnTo>
                  <a:pt x="0" y="79035"/>
                </a:lnTo>
                <a:lnTo>
                  <a:pt x="0" y="1145"/>
                </a:lnTo>
                <a:close/>
              </a:path>
            </a:pathLst>
          </a:custGeom>
          <a:solidFill>
            <a:srgbClr val="FE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5" name="object 85"/>
          <p:cNvSpPr/>
          <p:nvPr/>
        </p:nvSpPr>
        <p:spPr>
          <a:xfrm>
            <a:off x="6136338" y="1027126"/>
            <a:ext cx="42362" cy="79034"/>
          </a:xfrm>
          <a:custGeom>
            <a:avLst/>
            <a:gdLst/>
            <a:ahLst/>
            <a:cxnLst/>
            <a:rect l="l" t="t" r="r" b="b"/>
            <a:pathLst>
              <a:path w="42362" h="79034">
                <a:moveTo>
                  <a:pt x="41217" y="19472"/>
                </a:moveTo>
                <a:lnTo>
                  <a:pt x="36637" y="19472"/>
                </a:lnTo>
                <a:lnTo>
                  <a:pt x="32058" y="19472"/>
                </a:lnTo>
                <a:lnTo>
                  <a:pt x="27478" y="21763"/>
                </a:lnTo>
                <a:lnTo>
                  <a:pt x="25188" y="24053"/>
                </a:lnTo>
                <a:lnTo>
                  <a:pt x="22898" y="28635"/>
                </a:lnTo>
                <a:lnTo>
                  <a:pt x="20608" y="33217"/>
                </a:lnTo>
                <a:lnTo>
                  <a:pt x="19463" y="40089"/>
                </a:lnTo>
                <a:lnTo>
                  <a:pt x="19463" y="46962"/>
                </a:lnTo>
                <a:lnTo>
                  <a:pt x="19463" y="79034"/>
                </a:lnTo>
                <a:lnTo>
                  <a:pt x="0" y="79034"/>
                </a:lnTo>
                <a:lnTo>
                  <a:pt x="0" y="1145"/>
                </a:lnTo>
                <a:lnTo>
                  <a:pt x="18318" y="1145"/>
                </a:lnTo>
                <a:lnTo>
                  <a:pt x="17173" y="17181"/>
                </a:lnTo>
                <a:lnTo>
                  <a:pt x="20608" y="10308"/>
                </a:lnTo>
                <a:lnTo>
                  <a:pt x="26333" y="4581"/>
                </a:lnTo>
                <a:lnTo>
                  <a:pt x="29768" y="2290"/>
                </a:lnTo>
                <a:lnTo>
                  <a:pt x="33203" y="1145"/>
                </a:lnTo>
                <a:lnTo>
                  <a:pt x="37782" y="0"/>
                </a:lnTo>
                <a:lnTo>
                  <a:pt x="42362" y="0"/>
                </a:lnTo>
                <a:lnTo>
                  <a:pt x="41217" y="19472"/>
                </a:lnTo>
                <a:close/>
              </a:path>
            </a:pathLst>
          </a:custGeom>
          <a:ln w="1145">
            <a:solidFill>
              <a:srgbClr val="FE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6" name="object 86"/>
          <p:cNvSpPr/>
          <p:nvPr/>
        </p:nvSpPr>
        <p:spPr>
          <a:xfrm>
            <a:off x="6194729" y="1027124"/>
            <a:ext cx="52668" cy="80181"/>
          </a:xfrm>
          <a:custGeom>
            <a:avLst/>
            <a:gdLst/>
            <a:ahLst/>
            <a:cxnLst/>
            <a:rect l="l" t="t" r="r" b="b"/>
            <a:pathLst>
              <a:path w="52668" h="80181">
                <a:moveTo>
                  <a:pt x="2289" y="14891"/>
                </a:moveTo>
                <a:lnTo>
                  <a:pt x="4579" y="10309"/>
                </a:lnTo>
                <a:lnTo>
                  <a:pt x="8015" y="6873"/>
                </a:lnTo>
                <a:lnTo>
                  <a:pt x="12595" y="4581"/>
                </a:lnTo>
                <a:lnTo>
                  <a:pt x="18320" y="2290"/>
                </a:lnTo>
                <a:lnTo>
                  <a:pt x="25188" y="0"/>
                </a:lnTo>
                <a:lnTo>
                  <a:pt x="33203" y="0"/>
                </a:lnTo>
                <a:lnTo>
                  <a:pt x="46943" y="1145"/>
                </a:lnTo>
                <a:lnTo>
                  <a:pt x="46943" y="17182"/>
                </a:lnTo>
                <a:lnTo>
                  <a:pt x="38928" y="16037"/>
                </a:lnTo>
                <a:lnTo>
                  <a:pt x="32058" y="14891"/>
                </a:lnTo>
                <a:lnTo>
                  <a:pt x="27478" y="16037"/>
                </a:lnTo>
                <a:lnTo>
                  <a:pt x="22898" y="17182"/>
                </a:lnTo>
                <a:lnTo>
                  <a:pt x="21754" y="19473"/>
                </a:lnTo>
                <a:lnTo>
                  <a:pt x="20609" y="22908"/>
                </a:lnTo>
                <a:lnTo>
                  <a:pt x="20609" y="25199"/>
                </a:lnTo>
                <a:lnTo>
                  <a:pt x="21754" y="26344"/>
                </a:lnTo>
                <a:lnTo>
                  <a:pt x="25188" y="29781"/>
                </a:lnTo>
                <a:lnTo>
                  <a:pt x="36637" y="34362"/>
                </a:lnTo>
                <a:lnTo>
                  <a:pt x="42363" y="36653"/>
                </a:lnTo>
                <a:lnTo>
                  <a:pt x="46943" y="41236"/>
                </a:lnTo>
                <a:lnTo>
                  <a:pt x="49233" y="43527"/>
                </a:lnTo>
                <a:lnTo>
                  <a:pt x="51523" y="46963"/>
                </a:lnTo>
                <a:lnTo>
                  <a:pt x="51523" y="50399"/>
                </a:lnTo>
                <a:lnTo>
                  <a:pt x="52668" y="54980"/>
                </a:lnTo>
                <a:lnTo>
                  <a:pt x="51523" y="60707"/>
                </a:lnTo>
                <a:lnTo>
                  <a:pt x="50378" y="65289"/>
                </a:lnTo>
                <a:lnTo>
                  <a:pt x="46943" y="69871"/>
                </a:lnTo>
                <a:lnTo>
                  <a:pt x="43508" y="73308"/>
                </a:lnTo>
                <a:lnTo>
                  <a:pt x="37782" y="76744"/>
                </a:lnTo>
                <a:lnTo>
                  <a:pt x="32058" y="79035"/>
                </a:lnTo>
                <a:lnTo>
                  <a:pt x="25188" y="80181"/>
                </a:lnTo>
                <a:lnTo>
                  <a:pt x="9160" y="80181"/>
                </a:lnTo>
                <a:lnTo>
                  <a:pt x="1144" y="79035"/>
                </a:lnTo>
                <a:lnTo>
                  <a:pt x="2289" y="62998"/>
                </a:lnTo>
                <a:lnTo>
                  <a:pt x="10305" y="64143"/>
                </a:lnTo>
                <a:lnTo>
                  <a:pt x="18320" y="65289"/>
                </a:lnTo>
                <a:lnTo>
                  <a:pt x="24043" y="64143"/>
                </a:lnTo>
                <a:lnTo>
                  <a:pt x="27478" y="62998"/>
                </a:lnTo>
                <a:lnTo>
                  <a:pt x="30913" y="60707"/>
                </a:lnTo>
                <a:lnTo>
                  <a:pt x="30913" y="54980"/>
                </a:lnTo>
                <a:lnTo>
                  <a:pt x="29768" y="52690"/>
                </a:lnTo>
                <a:lnTo>
                  <a:pt x="26333" y="49254"/>
                </a:lnTo>
                <a:lnTo>
                  <a:pt x="16030" y="45818"/>
                </a:lnTo>
                <a:lnTo>
                  <a:pt x="10305" y="42381"/>
                </a:lnTo>
                <a:lnTo>
                  <a:pt x="4579" y="38945"/>
                </a:lnTo>
                <a:lnTo>
                  <a:pt x="3434" y="36653"/>
                </a:lnTo>
                <a:lnTo>
                  <a:pt x="1144" y="33217"/>
                </a:lnTo>
                <a:lnTo>
                  <a:pt x="0" y="28635"/>
                </a:lnTo>
                <a:lnTo>
                  <a:pt x="0" y="19473"/>
                </a:lnTo>
                <a:lnTo>
                  <a:pt x="2289" y="14891"/>
                </a:lnTo>
                <a:close/>
              </a:path>
            </a:pathLst>
          </a:custGeom>
          <a:solidFill>
            <a:srgbClr val="FE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7" name="object 87"/>
          <p:cNvSpPr/>
          <p:nvPr/>
        </p:nvSpPr>
        <p:spPr>
          <a:xfrm>
            <a:off x="6194730" y="1027123"/>
            <a:ext cx="52666" cy="80179"/>
          </a:xfrm>
          <a:custGeom>
            <a:avLst/>
            <a:gdLst/>
            <a:ahLst/>
            <a:cxnLst/>
            <a:rect l="l" t="t" r="r" b="b"/>
            <a:pathLst>
              <a:path w="52666" h="80179">
                <a:moveTo>
                  <a:pt x="18318" y="80179"/>
                </a:moveTo>
                <a:lnTo>
                  <a:pt x="9159" y="80179"/>
                </a:lnTo>
                <a:lnTo>
                  <a:pt x="1144" y="79034"/>
                </a:lnTo>
                <a:lnTo>
                  <a:pt x="2289" y="62998"/>
                </a:lnTo>
                <a:lnTo>
                  <a:pt x="10304" y="64143"/>
                </a:lnTo>
                <a:lnTo>
                  <a:pt x="18318" y="65289"/>
                </a:lnTo>
                <a:lnTo>
                  <a:pt x="24043" y="64143"/>
                </a:lnTo>
                <a:lnTo>
                  <a:pt x="27478" y="62998"/>
                </a:lnTo>
                <a:lnTo>
                  <a:pt x="30913" y="60707"/>
                </a:lnTo>
                <a:lnTo>
                  <a:pt x="30913" y="57271"/>
                </a:lnTo>
                <a:lnTo>
                  <a:pt x="30913" y="54980"/>
                </a:lnTo>
                <a:lnTo>
                  <a:pt x="29768" y="52689"/>
                </a:lnTo>
                <a:lnTo>
                  <a:pt x="26333" y="49253"/>
                </a:lnTo>
                <a:lnTo>
                  <a:pt x="16029" y="45817"/>
                </a:lnTo>
                <a:lnTo>
                  <a:pt x="10304" y="42380"/>
                </a:lnTo>
                <a:lnTo>
                  <a:pt x="4579" y="38944"/>
                </a:lnTo>
                <a:lnTo>
                  <a:pt x="3434" y="36653"/>
                </a:lnTo>
                <a:lnTo>
                  <a:pt x="1144" y="33217"/>
                </a:lnTo>
                <a:lnTo>
                  <a:pt x="0" y="28635"/>
                </a:lnTo>
                <a:lnTo>
                  <a:pt x="0" y="24053"/>
                </a:lnTo>
                <a:lnTo>
                  <a:pt x="0" y="19472"/>
                </a:lnTo>
                <a:lnTo>
                  <a:pt x="2289" y="14890"/>
                </a:lnTo>
                <a:lnTo>
                  <a:pt x="4579" y="10308"/>
                </a:lnTo>
                <a:lnTo>
                  <a:pt x="8014" y="6872"/>
                </a:lnTo>
                <a:lnTo>
                  <a:pt x="12594" y="4581"/>
                </a:lnTo>
                <a:lnTo>
                  <a:pt x="18318" y="2290"/>
                </a:lnTo>
                <a:lnTo>
                  <a:pt x="25188" y="0"/>
                </a:lnTo>
                <a:lnTo>
                  <a:pt x="33203" y="0"/>
                </a:lnTo>
                <a:lnTo>
                  <a:pt x="46942" y="1145"/>
                </a:lnTo>
                <a:lnTo>
                  <a:pt x="46942" y="17181"/>
                </a:lnTo>
                <a:lnTo>
                  <a:pt x="38927" y="16035"/>
                </a:lnTo>
                <a:lnTo>
                  <a:pt x="32058" y="14890"/>
                </a:lnTo>
                <a:lnTo>
                  <a:pt x="27478" y="16035"/>
                </a:lnTo>
                <a:lnTo>
                  <a:pt x="22898" y="17181"/>
                </a:lnTo>
                <a:lnTo>
                  <a:pt x="21753" y="19472"/>
                </a:lnTo>
                <a:lnTo>
                  <a:pt x="20608" y="22908"/>
                </a:lnTo>
                <a:lnTo>
                  <a:pt x="20608" y="25199"/>
                </a:lnTo>
                <a:lnTo>
                  <a:pt x="21753" y="26344"/>
                </a:lnTo>
                <a:lnTo>
                  <a:pt x="25188" y="29781"/>
                </a:lnTo>
                <a:lnTo>
                  <a:pt x="36637" y="34362"/>
                </a:lnTo>
                <a:lnTo>
                  <a:pt x="42362" y="36653"/>
                </a:lnTo>
                <a:lnTo>
                  <a:pt x="46942" y="41235"/>
                </a:lnTo>
                <a:lnTo>
                  <a:pt x="49232" y="43526"/>
                </a:lnTo>
                <a:lnTo>
                  <a:pt x="51521" y="46962"/>
                </a:lnTo>
                <a:lnTo>
                  <a:pt x="51521" y="50398"/>
                </a:lnTo>
                <a:lnTo>
                  <a:pt x="52666" y="54980"/>
                </a:lnTo>
                <a:lnTo>
                  <a:pt x="51521" y="60707"/>
                </a:lnTo>
                <a:lnTo>
                  <a:pt x="50377" y="65289"/>
                </a:lnTo>
                <a:lnTo>
                  <a:pt x="46942" y="69871"/>
                </a:lnTo>
                <a:lnTo>
                  <a:pt x="43507" y="73307"/>
                </a:lnTo>
                <a:lnTo>
                  <a:pt x="37782" y="76743"/>
                </a:lnTo>
                <a:lnTo>
                  <a:pt x="32058" y="79034"/>
                </a:lnTo>
                <a:lnTo>
                  <a:pt x="25188" y="80179"/>
                </a:lnTo>
                <a:lnTo>
                  <a:pt x="18318" y="80179"/>
                </a:lnTo>
                <a:close/>
              </a:path>
            </a:pathLst>
          </a:custGeom>
          <a:ln w="1145">
            <a:solidFill>
              <a:srgbClr val="FE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8" name="object 88"/>
          <p:cNvSpPr/>
          <p:nvPr/>
        </p:nvSpPr>
        <p:spPr>
          <a:xfrm>
            <a:off x="6281745" y="1028267"/>
            <a:ext cx="0" cy="77890"/>
          </a:xfrm>
          <a:custGeom>
            <a:avLst/>
            <a:gdLst/>
            <a:ahLst/>
            <a:cxnLst/>
            <a:rect l="l" t="t" r="r" b="b"/>
            <a:pathLst>
              <a:path w="0" h="77890">
                <a:moveTo>
                  <a:pt x="0" y="77890"/>
                </a:moveTo>
                <a:lnTo>
                  <a:pt x="0" y="0"/>
                </a:lnTo>
              </a:path>
            </a:pathLst>
          </a:custGeom>
          <a:ln w="21878">
            <a:solidFill>
              <a:srgbClr val="FE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9" name="object 89"/>
          <p:cNvSpPr/>
          <p:nvPr/>
        </p:nvSpPr>
        <p:spPr>
          <a:xfrm>
            <a:off x="6269150" y="995050"/>
            <a:ext cx="25188" cy="24053"/>
          </a:xfrm>
          <a:custGeom>
            <a:avLst/>
            <a:gdLst/>
            <a:ahLst/>
            <a:cxnLst/>
            <a:rect l="l" t="t" r="r" b="b"/>
            <a:pathLst>
              <a:path w="25188" h="24053">
                <a:moveTo>
                  <a:pt x="0" y="11455"/>
                </a:moveTo>
                <a:lnTo>
                  <a:pt x="1144" y="6873"/>
                </a:lnTo>
                <a:lnTo>
                  <a:pt x="3434" y="3436"/>
                </a:lnTo>
                <a:lnTo>
                  <a:pt x="8014" y="0"/>
                </a:lnTo>
                <a:lnTo>
                  <a:pt x="17172" y="0"/>
                </a:lnTo>
                <a:lnTo>
                  <a:pt x="21753" y="3436"/>
                </a:lnTo>
                <a:lnTo>
                  <a:pt x="24043" y="6873"/>
                </a:lnTo>
                <a:lnTo>
                  <a:pt x="25188" y="11455"/>
                </a:lnTo>
                <a:lnTo>
                  <a:pt x="24043" y="16037"/>
                </a:lnTo>
                <a:lnTo>
                  <a:pt x="21753" y="20618"/>
                </a:lnTo>
                <a:lnTo>
                  <a:pt x="17172" y="22908"/>
                </a:lnTo>
                <a:lnTo>
                  <a:pt x="12595" y="24053"/>
                </a:lnTo>
                <a:lnTo>
                  <a:pt x="8014" y="22908"/>
                </a:lnTo>
                <a:lnTo>
                  <a:pt x="3434" y="20618"/>
                </a:lnTo>
                <a:lnTo>
                  <a:pt x="1144" y="16037"/>
                </a:lnTo>
                <a:lnTo>
                  <a:pt x="0" y="11455"/>
                </a:lnTo>
                <a:close/>
              </a:path>
            </a:pathLst>
          </a:custGeom>
          <a:solidFill>
            <a:srgbClr val="FE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0" name="object 90"/>
          <p:cNvSpPr/>
          <p:nvPr/>
        </p:nvSpPr>
        <p:spPr>
          <a:xfrm>
            <a:off x="6269150" y="995049"/>
            <a:ext cx="25188" cy="111106"/>
          </a:xfrm>
          <a:custGeom>
            <a:avLst/>
            <a:gdLst/>
            <a:ahLst/>
            <a:cxnLst/>
            <a:rect l="l" t="t" r="r" b="b"/>
            <a:pathLst>
              <a:path w="25188" h="111106">
                <a:moveTo>
                  <a:pt x="12594" y="24053"/>
                </a:moveTo>
                <a:lnTo>
                  <a:pt x="8014" y="22908"/>
                </a:lnTo>
                <a:lnTo>
                  <a:pt x="3434" y="20617"/>
                </a:lnTo>
                <a:lnTo>
                  <a:pt x="1144" y="16035"/>
                </a:lnTo>
                <a:lnTo>
                  <a:pt x="0" y="11454"/>
                </a:lnTo>
                <a:lnTo>
                  <a:pt x="1144" y="6872"/>
                </a:lnTo>
                <a:lnTo>
                  <a:pt x="3434" y="3436"/>
                </a:lnTo>
                <a:lnTo>
                  <a:pt x="8014" y="0"/>
                </a:lnTo>
                <a:lnTo>
                  <a:pt x="12594" y="0"/>
                </a:lnTo>
                <a:lnTo>
                  <a:pt x="17173" y="0"/>
                </a:lnTo>
                <a:lnTo>
                  <a:pt x="21753" y="3436"/>
                </a:lnTo>
                <a:lnTo>
                  <a:pt x="24043" y="6872"/>
                </a:lnTo>
                <a:lnTo>
                  <a:pt x="25188" y="11454"/>
                </a:lnTo>
                <a:lnTo>
                  <a:pt x="24043" y="16035"/>
                </a:lnTo>
                <a:lnTo>
                  <a:pt x="21753" y="20617"/>
                </a:lnTo>
                <a:lnTo>
                  <a:pt x="17173" y="22908"/>
                </a:lnTo>
                <a:lnTo>
                  <a:pt x="12594" y="24053"/>
                </a:lnTo>
                <a:lnTo>
                  <a:pt x="2289" y="111106"/>
                </a:lnTo>
                <a:lnTo>
                  <a:pt x="2289" y="33217"/>
                </a:lnTo>
                <a:lnTo>
                  <a:pt x="22898" y="33217"/>
                </a:lnTo>
                <a:lnTo>
                  <a:pt x="22898" y="111106"/>
                </a:lnTo>
                <a:lnTo>
                  <a:pt x="2289" y="111106"/>
                </a:lnTo>
                <a:lnTo>
                  <a:pt x="12594" y="24053"/>
                </a:lnTo>
                <a:close/>
              </a:path>
            </a:pathLst>
          </a:custGeom>
          <a:ln w="1144">
            <a:solidFill>
              <a:srgbClr val="FE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1" name="object 91"/>
          <p:cNvSpPr/>
          <p:nvPr/>
        </p:nvSpPr>
        <p:spPr>
          <a:xfrm>
            <a:off x="6311513" y="999629"/>
            <a:ext cx="51521" cy="107671"/>
          </a:xfrm>
          <a:custGeom>
            <a:avLst/>
            <a:gdLst/>
            <a:ahLst/>
            <a:cxnLst/>
            <a:rect l="l" t="t" r="r" b="b"/>
            <a:pathLst>
              <a:path w="51521" h="107671">
                <a:moveTo>
                  <a:pt x="33203" y="44672"/>
                </a:moveTo>
                <a:lnTo>
                  <a:pt x="33203" y="84761"/>
                </a:lnTo>
                <a:lnTo>
                  <a:pt x="35491" y="88197"/>
                </a:lnTo>
                <a:lnTo>
                  <a:pt x="37781" y="90488"/>
                </a:lnTo>
                <a:lnTo>
                  <a:pt x="42361" y="91634"/>
                </a:lnTo>
                <a:lnTo>
                  <a:pt x="51521" y="90488"/>
                </a:lnTo>
                <a:lnTo>
                  <a:pt x="51521" y="106525"/>
                </a:lnTo>
                <a:lnTo>
                  <a:pt x="43506" y="107671"/>
                </a:lnTo>
                <a:lnTo>
                  <a:pt x="29768" y="107671"/>
                </a:lnTo>
                <a:lnTo>
                  <a:pt x="25188" y="106525"/>
                </a:lnTo>
                <a:lnTo>
                  <a:pt x="20608" y="105380"/>
                </a:lnTo>
                <a:lnTo>
                  <a:pt x="18317" y="103089"/>
                </a:lnTo>
                <a:lnTo>
                  <a:pt x="16027" y="99653"/>
                </a:lnTo>
                <a:lnTo>
                  <a:pt x="13738" y="95070"/>
                </a:lnTo>
                <a:lnTo>
                  <a:pt x="13738" y="44672"/>
                </a:lnTo>
                <a:lnTo>
                  <a:pt x="0" y="44672"/>
                </a:lnTo>
                <a:lnTo>
                  <a:pt x="0" y="28635"/>
                </a:lnTo>
                <a:lnTo>
                  <a:pt x="12593" y="28635"/>
                </a:lnTo>
                <a:lnTo>
                  <a:pt x="12593" y="5728"/>
                </a:lnTo>
                <a:lnTo>
                  <a:pt x="33203" y="0"/>
                </a:lnTo>
                <a:lnTo>
                  <a:pt x="33203" y="28635"/>
                </a:lnTo>
                <a:lnTo>
                  <a:pt x="51521" y="28635"/>
                </a:lnTo>
                <a:lnTo>
                  <a:pt x="51521" y="44672"/>
                </a:lnTo>
                <a:lnTo>
                  <a:pt x="33203" y="44672"/>
                </a:lnTo>
                <a:close/>
              </a:path>
            </a:pathLst>
          </a:custGeom>
          <a:solidFill>
            <a:srgbClr val="FE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2" name="object 92"/>
          <p:cNvSpPr/>
          <p:nvPr/>
        </p:nvSpPr>
        <p:spPr>
          <a:xfrm>
            <a:off x="6311513" y="999628"/>
            <a:ext cx="51521" cy="107670"/>
          </a:xfrm>
          <a:custGeom>
            <a:avLst/>
            <a:gdLst/>
            <a:ahLst/>
            <a:cxnLst/>
            <a:rect l="l" t="t" r="r" b="b"/>
            <a:pathLst>
              <a:path w="51521" h="107670">
                <a:moveTo>
                  <a:pt x="35492" y="107670"/>
                </a:moveTo>
                <a:lnTo>
                  <a:pt x="29768" y="107670"/>
                </a:lnTo>
                <a:lnTo>
                  <a:pt x="25188" y="106524"/>
                </a:lnTo>
                <a:lnTo>
                  <a:pt x="20608" y="105379"/>
                </a:lnTo>
                <a:lnTo>
                  <a:pt x="18318" y="103088"/>
                </a:lnTo>
                <a:lnTo>
                  <a:pt x="16029" y="99652"/>
                </a:lnTo>
                <a:lnTo>
                  <a:pt x="13739" y="95070"/>
                </a:lnTo>
                <a:lnTo>
                  <a:pt x="13739" y="90488"/>
                </a:lnTo>
                <a:lnTo>
                  <a:pt x="13739" y="83616"/>
                </a:lnTo>
                <a:lnTo>
                  <a:pt x="13739" y="44671"/>
                </a:lnTo>
                <a:lnTo>
                  <a:pt x="0" y="44671"/>
                </a:lnTo>
                <a:lnTo>
                  <a:pt x="0" y="28635"/>
                </a:lnTo>
                <a:lnTo>
                  <a:pt x="12594" y="28635"/>
                </a:lnTo>
                <a:lnTo>
                  <a:pt x="12594" y="5727"/>
                </a:lnTo>
                <a:lnTo>
                  <a:pt x="33203" y="0"/>
                </a:lnTo>
                <a:lnTo>
                  <a:pt x="33203" y="28635"/>
                </a:lnTo>
                <a:lnTo>
                  <a:pt x="51521" y="28635"/>
                </a:lnTo>
                <a:lnTo>
                  <a:pt x="51521" y="44671"/>
                </a:lnTo>
                <a:lnTo>
                  <a:pt x="33203" y="44671"/>
                </a:lnTo>
                <a:lnTo>
                  <a:pt x="33203" y="77889"/>
                </a:lnTo>
                <a:lnTo>
                  <a:pt x="33203" y="84761"/>
                </a:lnTo>
                <a:lnTo>
                  <a:pt x="35492" y="88197"/>
                </a:lnTo>
                <a:lnTo>
                  <a:pt x="37782" y="90488"/>
                </a:lnTo>
                <a:lnTo>
                  <a:pt x="42362" y="91634"/>
                </a:lnTo>
                <a:lnTo>
                  <a:pt x="51521" y="90488"/>
                </a:lnTo>
                <a:lnTo>
                  <a:pt x="51521" y="106524"/>
                </a:lnTo>
                <a:lnTo>
                  <a:pt x="43507" y="107670"/>
                </a:lnTo>
                <a:lnTo>
                  <a:pt x="35492" y="107670"/>
                </a:lnTo>
                <a:close/>
              </a:path>
            </a:pathLst>
          </a:custGeom>
          <a:ln w="1145">
            <a:solidFill>
              <a:srgbClr val="FE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3" name="object 93"/>
          <p:cNvSpPr/>
          <p:nvPr/>
        </p:nvSpPr>
        <p:spPr>
          <a:xfrm>
            <a:off x="6376775" y="1028262"/>
            <a:ext cx="77854" cy="116834"/>
          </a:xfrm>
          <a:custGeom>
            <a:avLst/>
            <a:gdLst/>
            <a:ahLst/>
            <a:cxnLst/>
            <a:rect l="l" t="t" r="r" b="b"/>
            <a:pathLst>
              <a:path w="77854" h="116834">
                <a:moveTo>
                  <a:pt x="10303" y="116834"/>
                </a:moveTo>
                <a:lnTo>
                  <a:pt x="0" y="115689"/>
                </a:lnTo>
                <a:lnTo>
                  <a:pt x="1144" y="98506"/>
                </a:lnTo>
                <a:lnTo>
                  <a:pt x="6868" y="99652"/>
                </a:lnTo>
                <a:lnTo>
                  <a:pt x="16027" y="99652"/>
                </a:lnTo>
                <a:lnTo>
                  <a:pt x="20608" y="97361"/>
                </a:lnTo>
                <a:lnTo>
                  <a:pt x="24043" y="92779"/>
                </a:lnTo>
                <a:lnTo>
                  <a:pt x="26333" y="85907"/>
                </a:lnTo>
                <a:lnTo>
                  <a:pt x="29768" y="77890"/>
                </a:lnTo>
                <a:lnTo>
                  <a:pt x="1144" y="0"/>
                </a:lnTo>
                <a:lnTo>
                  <a:pt x="22898" y="0"/>
                </a:lnTo>
                <a:lnTo>
                  <a:pt x="33203" y="29781"/>
                </a:lnTo>
                <a:lnTo>
                  <a:pt x="38926" y="51545"/>
                </a:lnTo>
                <a:lnTo>
                  <a:pt x="40071" y="51545"/>
                </a:lnTo>
                <a:lnTo>
                  <a:pt x="46941" y="26344"/>
                </a:lnTo>
                <a:lnTo>
                  <a:pt x="56101" y="0"/>
                </a:lnTo>
                <a:lnTo>
                  <a:pt x="77854" y="0"/>
                </a:lnTo>
                <a:lnTo>
                  <a:pt x="45796" y="84762"/>
                </a:lnTo>
                <a:lnTo>
                  <a:pt x="38926" y="99652"/>
                </a:lnTo>
                <a:lnTo>
                  <a:pt x="35491" y="105380"/>
                </a:lnTo>
                <a:lnTo>
                  <a:pt x="32058" y="109962"/>
                </a:lnTo>
                <a:lnTo>
                  <a:pt x="27478" y="113398"/>
                </a:lnTo>
                <a:lnTo>
                  <a:pt x="22898" y="114543"/>
                </a:lnTo>
                <a:lnTo>
                  <a:pt x="17172" y="115689"/>
                </a:lnTo>
                <a:lnTo>
                  <a:pt x="10303" y="116834"/>
                </a:lnTo>
                <a:close/>
              </a:path>
            </a:pathLst>
          </a:custGeom>
          <a:solidFill>
            <a:srgbClr val="FE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4" name="object 94"/>
          <p:cNvSpPr/>
          <p:nvPr/>
        </p:nvSpPr>
        <p:spPr>
          <a:xfrm>
            <a:off x="6376774" y="1028262"/>
            <a:ext cx="77855" cy="116833"/>
          </a:xfrm>
          <a:custGeom>
            <a:avLst/>
            <a:gdLst/>
            <a:ahLst/>
            <a:cxnLst/>
            <a:rect l="l" t="t" r="r" b="b"/>
            <a:pathLst>
              <a:path w="77855" h="116833">
                <a:moveTo>
                  <a:pt x="45797" y="84761"/>
                </a:moveTo>
                <a:lnTo>
                  <a:pt x="38927" y="99652"/>
                </a:lnTo>
                <a:lnTo>
                  <a:pt x="35492" y="105379"/>
                </a:lnTo>
                <a:lnTo>
                  <a:pt x="32058" y="109960"/>
                </a:lnTo>
                <a:lnTo>
                  <a:pt x="27478" y="113397"/>
                </a:lnTo>
                <a:lnTo>
                  <a:pt x="22898" y="114542"/>
                </a:lnTo>
                <a:lnTo>
                  <a:pt x="17173" y="115688"/>
                </a:lnTo>
                <a:lnTo>
                  <a:pt x="10304" y="116833"/>
                </a:lnTo>
                <a:lnTo>
                  <a:pt x="0" y="115688"/>
                </a:lnTo>
                <a:lnTo>
                  <a:pt x="1144" y="98506"/>
                </a:lnTo>
                <a:lnTo>
                  <a:pt x="6869" y="99652"/>
                </a:lnTo>
                <a:lnTo>
                  <a:pt x="11449" y="99652"/>
                </a:lnTo>
                <a:lnTo>
                  <a:pt x="16029" y="99652"/>
                </a:lnTo>
                <a:lnTo>
                  <a:pt x="20608" y="97361"/>
                </a:lnTo>
                <a:lnTo>
                  <a:pt x="24043" y="92779"/>
                </a:lnTo>
                <a:lnTo>
                  <a:pt x="26333" y="85907"/>
                </a:lnTo>
                <a:lnTo>
                  <a:pt x="29768" y="77889"/>
                </a:lnTo>
                <a:lnTo>
                  <a:pt x="1144" y="0"/>
                </a:lnTo>
                <a:lnTo>
                  <a:pt x="22898" y="0"/>
                </a:lnTo>
                <a:lnTo>
                  <a:pt x="33203" y="29781"/>
                </a:lnTo>
                <a:lnTo>
                  <a:pt x="38927" y="51544"/>
                </a:lnTo>
                <a:lnTo>
                  <a:pt x="40072" y="51544"/>
                </a:lnTo>
                <a:lnTo>
                  <a:pt x="46942" y="26344"/>
                </a:lnTo>
                <a:lnTo>
                  <a:pt x="56101" y="0"/>
                </a:lnTo>
                <a:lnTo>
                  <a:pt x="77855" y="0"/>
                </a:lnTo>
                <a:lnTo>
                  <a:pt x="45797" y="84761"/>
                </a:lnTo>
                <a:close/>
              </a:path>
            </a:pathLst>
          </a:custGeom>
          <a:ln w="1145">
            <a:solidFill>
              <a:srgbClr val="FE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5" name="object 95"/>
          <p:cNvSpPr/>
          <p:nvPr/>
        </p:nvSpPr>
        <p:spPr>
          <a:xfrm>
            <a:off x="6517601" y="1000771"/>
            <a:ext cx="127086" cy="105379"/>
          </a:xfrm>
          <a:custGeom>
            <a:avLst/>
            <a:gdLst/>
            <a:ahLst/>
            <a:cxnLst/>
            <a:rect l="l" t="t" r="r" b="b"/>
            <a:pathLst>
              <a:path w="127086" h="105379">
                <a:moveTo>
                  <a:pt x="20608" y="105379"/>
                </a:moveTo>
                <a:lnTo>
                  <a:pt x="0" y="105379"/>
                </a:lnTo>
                <a:lnTo>
                  <a:pt x="16029" y="0"/>
                </a:lnTo>
                <a:lnTo>
                  <a:pt x="38927" y="0"/>
                </a:lnTo>
                <a:lnTo>
                  <a:pt x="57245" y="53833"/>
                </a:lnTo>
                <a:lnTo>
                  <a:pt x="60680" y="65289"/>
                </a:lnTo>
                <a:lnTo>
                  <a:pt x="62971" y="76743"/>
                </a:lnTo>
                <a:lnTo>
                  <a:pt x="65261" y="65289"/>
                </a:lnTo>
                <a:lnTo>
                  <a:pt x="68695" y="54979"/>
                </a:lnTo>
                <a:lnTo>
                  <a:pt x="87016" y="0"/>
                </a:lnTo>
                <a:lnTo>
                  <a:pt x="111058" y="0"/>
                </a:lnTo>
                <a:lnTo>
                  <a:pt x="127086" y="105379"/>
                </a:lnTo>
                <a:lnTo>
                  <a:pt x="105333" y="105379"/>
                </a:lnTo>
                <a:lnTo>
                  <a:pt x="98464" y="54979"/>
                </a:lnTo>
                <a:lnTo>
                  <a:pt x="95028" y="29779"/>
                </a:lnTo>
                <a:lnTo>
                  <a:pt x="92738" y="41235"/>
                </a:lnTo>
                <a:lnTo>
                  <a:pt x="89303" y="52688"/>
                </a:lnTo>
                <a:lnTo>
                  <a:pt x="72130" y="105379"/>
                </a:lnTo>
                <a:lnTo>
                  <a:pt x="51521" y="105379"/>
                </a:lnTo>
                <a:lnTo>
                  <a:pt x="35492" y="56124"/>
                </a:lnTo>
                <a:lnTo>
                  <a:pt x="32058" y="43526"/>
                </a:lnTo>
                <a:lnTo>
                  <a:pt x="29767" y="29779"/>
                </a:lnTo>
                <a:lnTo>
                  <a:pt x="28622" y="29779"/>
                </a:lnTo>
                <a:lnTo>
                  <a:pt x="26332" y="57270"/>
                </a:lnTo>
                <a:lnTo>
                  <a:pt x="20608" y="105379"/>
                </a:lnTo>
                <a:close/>
              </a:path>
            </a:pathLst>
          </a:custGeom>
          <a:solidFill>
            <a:srgbClr val="FE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6" name="object 96"/>
          <p:cNvSpPr/>
          <p:nvPr/>
        </p:nvSpPr>
        <p:spPr>
          <a:xfrm>
            <a:off x="6517601" y="1000769"/>
            <a:ext cx="127087" cy="105379"/>
          </a:xfrm>
          <a:custGeom>
            <a:avLst/>
            <a:gdLst/>
            <a:ahLst/>
            <a:cxnLst/>
            <a:rect l="l" t="t" r="r" b="b"/>
            <a:pathLst>
              <a:path w="127087" h="105379">
                <a:moveTo>
                  <a:pt x="105333" y="105379"/>
                </a:moveTo>
                <a:lnTo>
                  <a:pt x="98464" y="54980"/>
                </a:lnTo>
                <a:lnTo>
                  <a:pt x="95029" y="29781"/>
                </a:lnTo>
                <a:lnTo>
                  <a:pt x="92739" y="41235"/>
                </a:lnTo>
                <a:lnTo>
                  <a:pt x="89304" y="52689"/>
                </a:lnTo>
                <a:lnTo>
                  <a:pt x="72130" y="105379"/>
                </a:lnTo>
                <a:lnTo>
                  <a:pt x="51521" y="105379"/>
                </a:lnTo>
                <a:lnTo>
                  <a:pt x="35492" y="56125"/>
                </a:lnTo>
                <a:lnTo>
                  <a:pt x="32058" y="43526"/>
                </a:lnTo>
                <a:lnTo>
                  <a:pt x="29768" y="29781"/>
                </a:lnTo>
                <a:lnTo>
                  <a:pt x="28623" y="29781"/>
                </a:lnTo>
                <a:lnTo>
                  <a:pt x="26333" y="57271"/>
                </a:lnTo>
                <a:lnTo>
                  <a:pt x="20608" y="105379"/>
                </a:lnTo>
                <a:lnTo>
                  <a:pt x="0" y="105379"/>
                </a:lnTo>
                <a:lnTo>
                  <a:pt x="16029" y="0"/>
                </a:lnTo>
                <a:lnTo>
                  <a:pt x="38927" y="0"/>
                </a:lnTo>
                <a:lnTo>
                  <a:pt x="57246" y="53835"/>
                </a:lnTo>
                <a:lnTo>
                  <a:pt x="60681" y="65289"/>
                </a:lnTo>
                <a:lnTo>
                  <a:pt x="62971" y="76743"/>
                </a:lnTo>
                <a:lnTo>
                  <a:pt x="65261" y="65289"/>
                </a:lnTo>
                <a:lnTo>
                  <a:pt x="68695" y="54980"/>
                </a:lnTo>
                <a:lnTo>
                  <a:pt x="87014" y="0"/>
                </a:lnTo>
                <a:lnTo>
                  <a:pt x="111058" y="0"/>
                </a:lnTo>
                <a:lnTo>
                  <a:pt x="127087" y="105379"/>
                </a:lnTo>
                <a:lnTo>
                  <a:pt x="105333" y="105379"/>
                </a:lnTo>
                <a:close/>
              </a:path>
            </a:pathLst>
          </a:custGeom>
          <a:ln w="1145">
            <a:solidFill>
              <a:srgbClr val="FE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7" name="object 97"/>
          <p:cNvSpPr/>
          <p:nvPr/>
        </p:nvSpPr>
        <p:spPr>
          <a:xfrm>
            <a:off x="6684761" y="1027112"/>
            <a:ext cx="21752" cy="24053"/>
          </a:xfrm>
          <a:custGeom>
            <a:avLst/>
            <a:gdLst/>
            <a:ahLst/>
            <a:cxnLst/>
            <a:rect l="l" t="t" r="r" b="b"/>
            <a:pathLst>
              <a:path w="21752" h="24053">
                <a:moveTo>
                  <a:pt x="21752" y="0"/>
                </a:moveTo>
                <a:lnTo>
                  <a:pt x="13739" y="14891"/>
                </a:lnTo>
                <a:lnTo>
                  <a:pt x="8014" y="16037"/>
                </a:lnTo>
                <a:lnTo>
                  <a:pt x="3434" y="18327"/>
                </a:lnTo>
                <a:lnTo>
                  <a:pt x="0" y="24053"/>
                </a:lnTo>
                <a:lnTo>
                  <a:pt x="5724" y="1145"/>
                </a:lnTo>
                <a:lnTo>
                  <a:pt x="13739" y="0"/>
                </a:lnTo>
                <a:lnTo>
                  <a:pt x="21752" y="0"/>
                </a:lnTo>
                <a:close/>
              </a:path>
            </a:pathLst>
          </a:custGeom>
          <a:solidFill>
            <a:srgbClr val="FE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8" name="object 98"/>
          <p:cNvSpPr/>
          <p:nvPr/>
        </p:nvSpPr>
        <p:spPr>
          <a:xfrm>
            <a:off x="6663007" y="1027112"/>
            <a:ext cx="68695" cy="80181"/>
          </a:xfrm>
          <a:custGeom>
            <a:avLst/>
            <a:gdLst/>
            <a:ahLst/>
            <a:cxnLst/>
            <a:rect l="l" t="t" r="r" b="b"/>
            <a:pathLst>
              <a:path w="68695" h="80181">
                <a:moveTo>
                  <a:pt x="67551" y="43527"/>
                </a:moveTo>
                <a:lnTo>
                  <a:pt x="19463" y="43527"/>
                </a:lnTo>
                <a:lnTo>
                  <a:pt x="20608" y="48109"/>
                </a:lnTo>
                <a:lnTo>
                  <a:pt x="20608" y="52690"/>
                </a:lnTo>
                <a:lnTo>
                  <a:pt x="22898" y="56125"/>
                </a:lnTo>
                <a:lnTo>
                  <a:pt x="25188" y="59562"/>
                </a:lnTo>
                <a:lnTo>
                  <a:pt x="27478" y="61853"/>
                </a:lnTo>
                <a:lnTo>
                  <a:pt x="32058" y="64143"/>
                </a:lnTo>
                <a:lnTo>
                  <a:pt x="36637" y="64143"/>
                </a:lnTo>
                <a:lnTo>
                  <a:pt x="41216" y="65289"/>
                </a:lnTo>
                <a:lnTo>
                  <a:pt x="52666" y="64143"/>
                </a:lnTo>
                <a:lnTo>
                  <a:pt x="64116" y="60707"/>
                </a:lnTo>
                <a:lnTo>
                  <a:pt x="65261" y="75599"/>
                </a:lnTo>
                <a:lnTo>
                  <a:pt x="59536" y="77890"/>
                </a:lnTo>
                <a:lnTo>
                  <a:pt x="52666" y="79035"/>
                </a:lnTo>
                <a:lnTo>
                  <a:pt x="37782" y="80181"/>
                </a:lnTo>
                <a:lnTo>
                  <a:pt x="28623" y="80181"/>
                </a:lnTo>
                <a:lnTo>
                  <a:pt x="21753" y="77890"/>
                </a:lnTo>
                <a:lnTo>
                  <a:pt x="14884" y="75599"/>
                </a:lnTo>
                <a:lnTo>
                  <a:pt x="9158" y="71017"/>
                </a:lnTo>
                <a:lnTo>
                  <a:pt x="5724" y="65289"/>
                </a:lnTo>
                <a:lnTo>
                  <a:pt x="2289" y="58416"/>
                </a:lnTo>
                <a:lnTo>
                  <a:pt x="0" y="50399"/>
                </a:lnTo>
                <a:lnTo>
                  <a:pt x="0" y="32071"/>
                </a:lnTo>
                <a:lnTo>
                  <a:pt x="2289" y="24053"/>
                </a:lnTo>
                <a:lnTo>
                  <a:pt x="4579" y="17182"/>
                </a:lnTo>
                <a:lnTo>
                  <a:pt x="9158" y="11455"/>
                </a:lnTo>
                <a:lnTo>
                  <a:pt x="13738" y="6873"/>
                </a:lnTo>
                <a:lnTo>
                  <a:pt x="20608" y="3436"/>
                </a:lnTo>
                <a:lnTo>
                  <a:pt x="27478" y="1145"/>
                </a:lnTo>
                <a:lnTo>
                  <a:pt x="21753" y="24053"/>
                </a:lnTo>
                <a:lnTo>
                  <a:pt x="20608" y="29781"/>
                </a:lnTo>
                <a:lnTo>
                  <a:pt x="48087" y="29781"/>
                </a:lnTo>
                <a:lnTo>
                  <a:pt x="48087" y="22908"/>
                </a:lnTo>
                <a:lnTo>
                  <a:pt x="44651" y="18327"/>
                </a:lnTo>
                <a:lnTo>
                  <a:pt x="41216" y="16037"/>
                </a:lnTo>
                <a:lnTo>
                  <a:pt x="35492" y="14891"/>
                </a:lnTo>
                <a:lnTo>
                  <a:pt x="43506" y="0"/>
                </a:lnTo>
                <a:lnTo>
                  <a:pt x="50377" y="2290"/>
                </a:lnTo>
                <a:lnTo>
                  <a:pt x="56101" y="5727"/>
                </a:lnTo>
                <a:lnTo>
                  <a:pt x="60681" y="10309"/>
                </a:lnTo>
                <a:lnTo>
                  <a:pt x="64116" y="14891"/>
                </a:lnTo>
                <a:lnTo>
                  <a:pt x="66406" y="20618"/>
                </a:lnTo>
                <a:lnTo>
                  <a:pt x="67551" y="27490"/>
                </a:lnTo>
                <a:lnTo>
                  <a:pt x="68695" y="34362"/>
                </a:lnTo>
                <a:lnTo>
                  <a:pt x="67551" y="43527"/>
                </a:lnTo>
                <a:close/>
              </a:path>
            </a:pathLst>
          </a:custGeom>
          <a:solidFill>
            <a:srgbClr val="FE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9" name="object 99"/>
          <p:cNvSpPr/>
          <p:nvPr/>
        </p:nvSpPr>
        <p:spPr>
          <a:xfrm>
            <a:off x="6663007" y="1027112"/>
            <a:ext cx="68695" cy="80179"/>
          </a:xfrm>
          <a:custGeom>
            <a:avLst/>
            <a:gdLst/>
            <a:ahLst/>
            <a:cxnLst/>
            <a:rect l="l" t="t" r="r" b="b"/>
            <a:pathLst>
              <a:path w="68695" h="80179">
                <a:moveTo>
                  <a:pt x="67551" y="43526"/>
                </a:moveTo>
                <a:lnTo>
                  <a:pt x="19463" y="43526"/>
                </a:lnTo>
                <a:lnTo>
                  <a:pt x="20608" y="48107"/>
                </a:lnTo>
                <a:lnTo>
                  <a:pt x="20608" y="52689"/>
                </a:lnTo>
                <a:lnTo>
                  <a:pt x="22898" y="56125"/>
                </a:lnTo>
                <a:lnTo>
                  <a:pt x="25188" y="59562"/>
                </a:lnTo>
                <a:lnTo>
                  <a:pt x="27478" y="61853"/>
                </a:lnTo>
                <a:lnTo>
                  <a:pt x="32058" y="64143"/>
                </a:lnTo>
                <a:lnTo>
                  <a:pt x="36637" y="64143"/>
                </a:lnTo>
                <a:lnTo>
                  <a:pt x="41217" y="65289"/>
                </a:lnTo>
                <a:lnTo>
                  <a:pt x="52666" y="64143"/>
                </a:lnTo>
                <a:lnTo>
                  <a:pt x="64116" y="60707"/>
                </a:lnTo>
                <a:lnTo>
                  <a:pt x="65261" y="75598"/>
                </a:lnTo>
                <a:lnTo>
                  <a:pt x="59536" y="77889"/>
                </a:lnTo>
                <a:lnTo>
                  <a:pt x="52666" y="79034"/>
                </a:lnTo>
                <a:lnTo>
                  <a:pt x="37782" y="80179"/>
                </a:lnTo>
                <a:lnTo>
                  <a:pt x="28623" y="80179"/>
                </a:lnTo>
                <a:lnTo>
                  <a:pt x="21753" y="77889"/>
                </a:lnTo>
                <a:lnTo>
                  <a:pt x="14884" y="75598"/>
                </a:lnTo>
                <a:lnTo>
                  <a:pt x="9159" y="71016"/>
                </a:lnTo>
                <a:lnTo>
                  <a:pt x="5724" y="65289"/>
                </a:lnTo>
                <a:lnTo>
                  <a:pt x="2289" y="58416"/>
                </a:lnTo>
                <a:lnTo>
                  <a:pt x="0" y="50398"/>
                </a:lnTo>
                <a:lnTo>
                  <a:pt x="0" y="41235"/>
                </a:lnTo>
                <a:lnTo>
                  <a:pt x="0" y="32071"/>
                </a:lnTo>
                <a:lnTo>
                  <a:pt x="2289" y="24053"/>
                </a:lnTo>
                <a:lnTo>
                  <a:pt x="4579" y="17181"/>
                </a:lnTo>
                <a:lnTo>
                  <a:pt x="9159" y="11454"/>
                </a:lnTo>
                <a:lnTo>
                  <a:pt x="13739" y="6872"/>
                </a:lnTo>
                <a:lnTo>
                  <a:pt x="20608" y="3436"/>
                </a:lnTo>
                <a:lnTo>
                  <a:pt x="27478" y="1145"/>
                </a:lnTo>
                <a:lnTo>
                  <a:pt x="35492" y="0"/>
                </a:lnTo>
                <a:lnTo>
                  <a:pt x="43507" y="0"/>
                </a:lnTo>
                <a:lnTo>
                  <a:pt x="50377" y="2290"/>
                </a:lnTo>
                <a:lnTo>
                  <a:pt x="56101" y="5727"/>
                </a:lnTo>
                <a:lnTo>
                  <a:pt x="60681" y="10308"/>
                </a:lnTo>
                <a:lnTo>
                  <a:pt x="64116" y="14890"/>
                </a:lnTo>
                <a:lnTo>
                  <a:pt x="66406" y="20617"/>
                </a:lnTo>
                <a:lnTo>
                  <a:pt x="67551" y="27490"/>
                </a:lnTo>
                <a:lnTo>
                  <a:pt x="68695" y="34362"/>
                </a:lnTo>
                <a:lnTo>
                  <a:pt x="67551" y="43526"/>
                </a:lnTo>
                <a:lnTo>
                  <a:pt x="35492" y="14890"/>
                </a:lnTo>
                <a:lnTo>
                  <a:pt x="29768" y="16035"/>
                </a:lnTo>
                <a:lnTo>
                  <a:pt x="25188" y="18326"/>
                </a:lnTo>
                <a:lnTo>
                  <a:pt x="21753" y="24053"/>
                </a:lnTo>
                <a:lnTo>
                  <a:pt x="20608" y="29781"/>
                </a:lnTo>
                <a:lnTo>
                  <a:pt x="48087" y="29781"/>
                </a:lnTo>
                <a:lnTo>
                  <a:pt x="48087" y="22908"/>
                </a:lnTo>
                <a:lnTo>
                  <a:pt x="44652" y="18326"/>
                </a:lnTo>
                <a:lnTo>
                  <a:pt x="41217" y="16035"/>
                </a:lnTo>
                <a:lnTo>
                  <a:pt x="35492" y="14890"/>
                </a:lnTo>
                <a:lnTo>
                  <a:pt x="67551" y="43526"/>
                </a:lnTo>
                <a:close/>
              </a:path>
            </a:pathLst>
          </a:custGeom>
          <a:ln w="1145">
            <a:solidFill>
              <a:srgbClr val="FE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0" name="object 100"/>
          <p:cNvSpPr/>
          <p:nvPr/>
        </p:nvSpPr>
        <p:spPr>
          <a:xfrm>
            <a:off x="6771775" y="992747"/>
            <a:ext cx="49232" cy="114543"/>
          </a:xfrm>
          <a:custGeom>
            <a:avLst/>
            <a:gdLst/>
            <a:ahLst/>
            <a:cxnLst/>
            <a:rect l="l" t="t" r="r" b="b"/>
            <a:pathLst>
              <a:path w="49232" h="114543">
                <a:moveTo>
                  <a:pt x="0" y="76744"/>
                </a:moveTo>
                <a:lnTo>
                  <a:pt x="0" y="85908"/>
                </a:lnTo>
                <a:lnTo>
                  <a:pt x="3434" y="92779"/>
                </a:lnTo>
                <a:lnTo>
                  <a:pt x="4579" y="95070"/>
                </a:lnTo>
                <a:lnTo>
                  <a:pt x="6869" y="97361"/>
                </a:lnTo>
                <a:lnTo>
                  <a:pt x="10304" y="98506"/>
                </a:lnTo>
                <a:lnTo>
                  <a:pt x="17173" y="98506"/>
                </a:lnTo>
                <a:lnTo>
                  <a:pt x="19465" y="96215"/>
                </a:lnTo>
                <a:lnTo>
                  <a:pt x="22899" y="93925"/>
                </a:lnTo>
                <a:lnTo>
                  <a:pt x="25189" y="90488"/>
                </a:lnTo>
                <a:lnTo>
                  <a:pt x="28623" y="82471"/>
                </a:lnTo>
                <a:lnTo>
                  <a:pt x="29768" y="73308"/>
                </a:lnTo>
                <a:lnTo>
                  <a:pt x="29768" y="51545"/>
                </a:lnTo>
                <a:lnTo>
                  <a:pt x="19465" y="50399"/>
                </a:lnTo>
                <a:lnTo>
                  <a:pt x="14884" y="50399"/>
                </a:lnTo>
                <a:lnTo>
                  <a:pt x="11449" y="51545"/>
                </a:lnTo>
                <a:lnTo>
                  <a:pt x="8014" y="53836"/>
                </a:lnTo>
                <a:lnTo>
                  <a:pt x="5724" y="56127"/>
                </a:lnTo>
                <a:lnTo>
                  <a:pt x="2289" y="59562"/>
                </a:lnTo>
                <a:lnTo>
                  <a:pt x="2289" y="37799"/>
                </a:lnTo>
                <a:lnTo>
                  <a:pt x="10304" y="35508"/>
                </a:lnTo>
                <a:lnTo>
                  <a:pt x="19465" y="34362"/>
                </a:lnTo>
                <a:lnTo>
                  <a:pt x="29768" y="35508"/>
                </a:lnTo>
                <a:lnTo>
                  <a:pt x="29768" y="0"/>
                </a:lnTo>
                <a:lnTo>
                  <a:pt x="49232" y="0"/>
                </a:lnTo>
                <a:lnTo>
                  <a:pt x="49232" y="113398"/>
                </a:lnTo>
                <a:lnTo>
                  <a:pt x="30913" y="113398"/>
                </a:lnTo>
                <a:lnTo>
                  <a:pt x="32058" y="100797"/>
                </a:lnTo>
                <a:lnTo>
                  <a:pt x="30913" y="100797"/>
                </a:lnTo>
                <a:lnTo>
                  <a:pt x="27478" y="106525"/>
                </a:lnTo>
                <a:lnTo>
                  <a:pt x="21754" y="111107"/>
                </a:lnTo>
                <a:lnTo>
                  <a:pt x="14884" y="114543"/>
                </a:lnTo>
                <a:lnTo>
                  <a:pt x="0" y="114543"/>
                </a:lnTo>
                <a:lnTo>
                  <a:pt x="0" y="76744"/>
                </a:lnTo>
                <a:close/>
              </a:path>
            </a:pathLst>
          </a:custGeom>
          <a:solidFill>
            <a:srgbClr val="FE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1" name="object 101"/>
          <p:cNvSpPr/>
          <p:nvPr/>
        </p:nvSpPr>
        <p:spPr>
          <a:xfrm>
            <a:off x="6750022" y="1030546"/>
            <a:ext cx="24043" cy="76744"/>
          </a:xfrm>
          <a:custGeom>
            <a:avLst/>
            <a:gdLst/>
            <a:ahLst/>
            <a:cxnLst/>
            <a:rect l="l" t="t" r="r" b="b"/>
            <a:pathLst>
              <a:path w="24043" h="76744">
                <a:moveTo>
                  <a:pt x="1144" y="49254"/>
                </a:moveTo>
                <a:lnTo>
                  <a:pt x="0" y="41236"/>
                </a:lnTo>
                <a:lnTo>
                  <a:pt x="1144" y="32071"/>
                </a:lnTo>
                <a:lnTo>
                  <a:pt x="3434" y="22908"/>
                </a:lnTo>
                <a:lnTo>
                  <a:pt x="6869" y="14891"/>
                </a:lnTo>
                <a:lnTo>
                  <a:pt x="11450" y="9164"/>
                </a:lnTo>
                <a:lnTo>
                  <a:pt x="17173" y="3437"/>
                </a:lnTo>
                <a:lnTo>
                  <a:pt x="24043" y="0"/>
                </a:lnTo>
                <a:lnTo>
                  <a:pt x="24043" y="21763"/>
                </a:lnTo>
                <a:lnTo>
                  <a:pt x="22898" y="26344"/>
                </a:lnTo>
                <a:lnTo>
                  <a:pt x="21753" y="32071"/>
                </a:lnTo>
                <a:lnTo>
                  <a:pt x="21753" y="76744"/>
                </a:lnTo>
                <a:lnTo>
                  <a:pt x="16030" y="74453"/>
                </a:lnTo>
                <a:lnTo>
                  <a:pt x="11450" y="72163"/>
                </a:lnTo>
                <a:lnTo>
                  <a:pt x="8015" y="67581"/>
                </a:lnTo>
                <a:lnTo>
                  <a:pt x="4579" y="61853"/>
                </a:lnTo>
                <a:lnTo>
                  <a:pt x="2289" y="56125"/>
                </a:lnTo>
                <a:lnTo>
                  <a:pt x="1144" y="49254"/>
                </a:lnTo>
                <a:close/>
              </a:path>
            </a:pathLst>
          </a:custGeom>
          <a:solidFill>
            <a:srgbClr val="FE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2" name="object 102"/>
          <p:cNvSpPr/>
          <p:nvPr/>
        </p:nvSpPr>
        <p:spPr>
          <a:xfrm>
            <a:off x="6750022" y="992746"/>
            <a:ext cx="70985" cy="114542"/>
          </a:xfrm>
          <a:custGeom>
            <a:avLst/>
            <a:gdLst/>
            <a:ahLst/>
            <a:cxnLst/>
            <a:rect l="l" t="t" r="r" b="b"/>
            <a:pathLst>
              <a:path w="70985" h="114542">
                <a:moveTo>
                  <a:pt x="51521" y="73307"/>
                </a:moveTo>
                <a:lnTo>
                  <a:pt x="50377" y="82470"/>
                </a:lnTo>
                <a:lnTo>
                  <a:pt x="46942" y="90488"/>
                </a:lnTo>
                <a:lnTo>
                  <a:pt x="44652" y="93925"/>
                </a:lnTo>
                <a:lnTo>
                  <a:pt x="41217" y="96215"/>
                </a:lnTo>
                <a:lnTo>
                  <a:pt x="38927" y="98506"/>
                </a:lnTo>
                <a:lnTo>
                  <a:pt x="34347" y="98506"/>
                </a:lnTo>
                <a:lnTo>
                  <a:pt x="32058" y="98506"/>
                </a:lnTo>
                <a:lnTo>
                  <a:pt x="28623" y="97361"/>
                </a:lnTo>
                <a:lnTo>
                  <a:pt x="26333" y="95070"/>
                </a:lnTo>
                <a:lnTo>
                  <a:pt x="25188" y="92779"/>
                </a:lnTo>
                <a:lnTo>
                  <a:pt x="21753" y="85907"/>
                </a:lnTo>
                <a:lnTo>
                  <a:pt x="21753" y="76743"/>
                </a:lnTo>
                <a:lnTo>
                  <a:pt x="21753" y="69871"/>
                </a:lnTo>
                <a:lnTo>
                  <a:pt x="22898" y="64143"/>
                </a:lnTo>
                <a:lnTo>
                  <a:pt x="24043" y="59562"/>
                </a:lnTo>
                <a:lnTo>
                  <a:pt x="27478" y="56125"/>
                </a:lnTo>
                <a:lnTo>
                  <a:pt x="29768" y="53835"/>
                </a:lnTo>
                <a:lnTo>
                  <a:pt x="33203" y="51544"/>
                </a:lnTo>
                <a:lnTo>
                  <a:pt x="36637" y="50398"/>
                </a:lnTo>
                <a:lnTo>
                  <a:pt x="41217" y="50398"/>
                </a:lnTo>
                <a:lnTo>
                  <a:pt x="51521" y="51544"/>
                </a:lnTo>
                <a:lnTo>
                  <a:pt x="51521" y="73307"/>
                </a:lnTo>
                <a:lnTo>
                  <a:pt x="70985" y="113397"/>
                </a:lnTo>
                <a:lnTo>
                  <a:pt x="70985" y="0"/>
                </a:lnTo>
                <a:lnTo>
                  <a:pt x="51521" y="0"/>
                </a:lnTo>
                <a:lnTo>
                  <a:pt x="51521" y="35508"/>
                </a:lnTo>
                <a:lnTo>
                  <a:pt x="41217" y="34362"/>
                </a:lnTo>
                <a:lnTo>
                  <a:pt x="32058" y="35508"/>
                </a:lnTo>
                <a:lnTo>
                  <a:pt x="24043" y="37799"/>
                </a:lnTo>
                <a:lnTo>
                  <a:pt x="17173" y="41235"/>
                </a:lnTo>
                <a:lnTo>
                  <a:pt x="11449" y="46962"/>
                </a:lnTo>
                <a:lnTo>
                  <a:pt x="6869" y="52689"/>
                </a:lnTo>
                <a:lnTo>
                  <a:pt x="3434" y="60707"/>
                </a:lnTo>
                <a:lnTo>
                  <a:pt x="1144" y="69871"/>
                </a:lnTo>
                <a:lnTo>
                  <a:pt x="0" y="79034"/>
                </a:lnTo>
                <a:lnTo>
                  <a:pt x="1144" y="87052"/>
                </a:lnTo>
                <a:lnTo>
                  <a:pt x="2289" y="93925"/>
                </a:lnTo>
                <a:lnTo>
                  <a:pt x="4579" y="99652"/>
                </a:lnTo>
                <a:lnTo>
                  <a:pt x="8014" y="105379"/>
                </a:lnTo>
                <a:lnTo>
                  <a:pt x="11449" y="109960"/>
                </a:lnTo>
                <a:lnTo>
                  <a:pt x="16029" y="112251"/>
                </a:lnTo>
                <a:lnTo>
                  <a:pt x="21753" y="114542"/>
                </a:lnTo>
                <a:lnTo>
                  <a:pt x="28623" y="114542"/>
                </a:lnTo>
                <a:lnTo>
                  <a:pt x="36637" y="114542"/>
                </a:lnTo>
                <a:lnTo>
                  <a:pt x="43507" y="111106"/>
                </a:lnTo>
                <a:lnTo>
                  <a:pt x="49232" y="106524"/>
                </a:lnTo>
                <a:lnTo>
                  <a:pt x="52666" y="100797"/>
                </a:lnTo>
                <a:lnTo>
                  <a:pt x="53811" y="100797"/>
                </a:lnTo>
                <a:lnTo>
                  <a:pt x="52666" y="113397"/>
                </a:lnTo>
                <a:lnTo>
                  <a:pt x="70985" y="113397"/>
                </a:lnTo>
                <a:lnTo>
                  <a:pt x="51521" y="73307"/>
                </a:lnTo>
                <a:close/>
              </a:path>
            </a:pathLst>
          </a:custGeom>
          <a:ln w="1145">
            <a:solidFill>
              <a:srgbClr val="FE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3" name="object 103"/>
          <p:cNvSpPr/>
          <p:nvPr/>
        </p:nvSpPr>
        <p:spPr>
          <a:xfrm>
            <a:off x="6860508" y="1028253"/>
            <a:ext cx="0" cy="77890"/>
          </a:xfrm>
          <a:custGeom>
            <a:avLst/>
            <a:gdLst/>
            <a:ahLst/>
            <a:cxnLst/>
            <a:rect l="l" t="t" r="r" b="b"/>
            <a:pathLst>
              <a:path w="0" h="77890">
                <a:moveTo>
                  <a:pt x="0" y="77890"/>
                </a:moveTo>
                <a:lnTo>
                  <a:pt x="0" y="0"/>
                </a:lnTo>
              </a:path>
            </a:pathLst>
          </a:custGeom>
          <a:ln w="20732">
            <a:solidFill>
              <a:srgbClr val="FE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4" name="object 104"/>
          <p:cNvSpPr/>
          <p:nvPr/>
        </p:nvSpPr>
        <p:spPr>
          <a:xfrm>
            <a:off x="6848487" y="995036"/>
            <a:ext cx="24043" cy="24053"/>
          </a:xfrm>
          <a:custGeom>
            <a:avLst/>
            <a:gdLst/>
            <a:ahLst/>
            <a:cxnLst/>
            <a:rect l="l" t="t" r="r" b="b"/>
            <a:pathLst>
              <a:path w="24043" h="24053">
                <a:moveTo>
                  <a:pt x="0" y="11455"/>
                </a:moveTo>
                <a:lnTo>
                  <a:pt x="1144" y="6873"/>
                </a:lnTo>
                <a:lnTo>
                  <a:pt x="3434" y="3436"/>
                </a:lnTo>
                <a:lnTo>
                  <a:pt x="6869" y="0"/>
                </a:lnTo>
                <a:lnTo>
                  <a:pt x="17172" y="0"/>
                </a:lnTo>
                <a:lnTo>
                  <a:pt x="20607" y="3436"/>
                </a:lnTo>
                <a:lnTo>
                  <a:pt x="24043" y="6873"/>
                </a:lnTo>
                <a:lnTo>
                  <a:pt x="24043" y="16037"/>
                </a:lnTo>
                <a:lnTo>
                  <a:pt x="20607" y="20618"/>
                </a:lnTo>
                <a:lnTo>
                  <a:pt x="17172" y="22908"/>
                </a:lnTo>
                <a:lnTo>
                  <a:pt x="12594" y="24053"/>
                </a:lnTo>
                <a:lnTo>
                  <a:pt x="6869" y="22908"/>
                </a:lnTo>
                <a:lnTo>
                  <a:pt x="3434" y="20618"/>
                </a:lnTo>
                <a:lnTo>
                  <a:pt x="1144" y="16037"/>
                </a:lnTo>
                <a:lnTo>
                  <a:pt x="0" y="11455"/>
                </a:lnTo>
                <a:close/>
              </a:path>
            </a:pathLst>
          </a:custGeom>
          <a:solidFill>
            <a:srgbClr val="FE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5" name="object 105"/>
          <p:cNvSpPr/>
          <p:nvPr/>
        </p:nvSpPr>
        <p:spPr>
          <a:xfrm>
            <a:off x="6848487" y="995035"/>
            <a:ext cx="24043" cy="111106"/>
          </a:xfrm>
          <a:custGeom>
            <a:avLst/>
            <a:gdLst/>
            <a:ahLst/>
            <a:cxnLst/>
            <a:rect l="l" t="t" r="r" b="b"/>
            <a:pathLst>
              <a:path w="24043" h="111106">
                <a:moveTo>
                  <a:pt x="12594" y="24053"/>
                </a:moveTo>
                <a:lnTo>
                  <a:pt x="6869" y="22908"/>
                </a:lnTo>
                <a:lnTo>
                  <a:pt x="3434" y="20617"/>
                </a:lnTo>
                <a:lnTo>
                  <a:pt x="1144" y="16035"/>
                </a:lnTo>
                <a:lnTo>
                  <a:pt x="0" y="11454"/>
                </a:lnTo>
                <a:lnTo>
                  <a:pt x="1144" y="6872"/>
                </a:lnTo>
                <a:lnTo>
                  <a:pt x="3434" y="3436"/>
                </a:lnTo>
                <a:lnTo>
                  <a:pt x="6869" y="0"/>
                </a:lnTo>
                <a:lnTo>
                  <a:pt x="12594" y="0"/>
                </a:lnTo>
                <a:lnTo>
                  <a:pt x="17173" y="0"/>
                </a:lnTo>
                <a:lnTo>
                  <a:pt x="20608" y="3436"/>
                </a:lnTo>
                <a:lnTo>
                  <a:pt x="24043" y="6872"/>
                </a:lnTo>
                <a:lnTo>
                  <a:pt x="24043" y="11454"/>
                </a:lnTo>
                <a:lnTo>
                  <a:pt x="24043" y="16035"/>
                </a:lnTo>
                <a:lnTo>
                  <a:pt x="20608" y="20617"/>
                </a:lnTo>
                <a:lnTo>
                  <a:pt x="17173" y="22908"/>
                </a:lnTo>
                <a:lnTo>
                  <a:pt x="12594" y="24053"/>
                </a:lnTo>
                <a:lnTo>
                  <a:pt x="2289" y="111106"/>
                </a:lnTo>
                <a:lnTo>
                  <a:pt x="2289" y="33217"/>
                </a:lnTo>
                <a:lnTo>
                  <a:pt x="21753" y="33217"/>
                </a:lnTo>
                <a:lnTo>
                  <a:pt x="21753" y="111106"/>
                </a:lnTo>
                <a:lnTo>
                  <a:pt x="2289" y="111106"/>
                </a:lnTo>
                <a:lnTo>
                  <a:pt x="12594" y="24053"/>
                </a:lnTo>
                <a:close/>
              </a:path>
            </a:pathLst>
          </a:custGeom>
          <a:ln w="1144">
            <a:solidFill>
              <a:srgbClr val="FE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6" name="object 106"/>
          <p:cNvSpPr/>
          <p:nvPr/>
        </p:nvSpPr>
        <p:spPr>
          <a:xfrm>
            <a:off x="6894284" y="1027105"/>
            <a:ext cx="56101" cy="80181"/>
          </a:xfrm>
          <a:custGeom>
            <a:avLst/>
            <a:gdLst/>
            <a:ahLst/>
            <a:cxnLst/>
            <a:rect l="l" t="t" r="r" b="b"/>
            <a:pathLst>
              <a:path w="56101" h="80181">
                <a:moveTo>
                  <a:pt x="0" y="42381"/>
                </a:moveTo>
                <a:lnTo>
                  <a:pt x="1142" y="34362"/>
                </a:lnTo>
                <a:lnTo>
                  <a:pt x="2288" y="26344"/>
                </a:lnTo>
                <a:lnTo>
                  <a:pt x="5723" y="18327"/>
                </a:lnTo>
                <a:lnTo>
                  <a:pt x="10303" y="12600"/>
                </a:lnTo>
                <a:lnTo>
                  <a:pt x="14882" y="6873"/>
                </a:lnTo>
                <a:lnTo>
                  <a:pt x="22898" y="3436"/>
                </a:lnTo>
                <a:lnTo>
                  <a:pt x="30913" y="1145"/>
                </a:lnTo>
                <a:lnTo>
                  <a:pt x="40071" y="0"/>
                </a:lnTo>
                <a:lnTo>
                  <a:pt x="48086" y="1145"/>
                </a:lnTo>
                <a:lnTo>
                  <a:pt x="56101" y="2290"/>
                </a:lnTo>
                <a:lnTo>
                  <a:pt x="53811" y="19473"/>
                </a:lnTo>
                <a:lnTo>
                  <a:pt x="46941" y="17182"/>
                </a:lnTo>
                <a:lnTo>
                  <a:pt x="35491" y="17182"/>
                </a:lnTo>
                <a:lnTo>
                  <a:pt x="32058" y="18327"/>
                </a:lnTo>
                <a:lnTo>
                  <a:pt x="28623" y="20618"/>
                </a:lnTo>
                <a:lnTo>
                  <a:pt x="26333" y="22908"/>
                </a:lnTo>
                <a:lnTo>
                  <a:pt x="24043" y="26344"/>
                </a:lnTo>
                <a:lnTo>
                  <a:pt x="21753" y="30926"/>
                </a:lnTo>
                <a:lnTo>
                  <a:pt x="20608" y="41236"/>
                </a:lnTo>
                <a:lnTo>
                  <a:pt x="21753" y="50399"/>
                </a:lnTo>
                <a:lnTo>
                  <a:pt x="22898" y="53836"/>
                </a:lnTo>
                <a:lnTo>
                  <a:pt x="25188" y="57271"/>
                </a:lnTo>
                <a:lnTo>
                  <a:pt x="27478" y="59562"/>
                </a:lnTo>
                <a:lnTo>
                  <a:pt x="30913" y="61853"/>
                </a:lnTo>
                <a:lnTo>
                  <a:pt x="34346" y="62998"/>
                </a:lnTo>
                <a:lnTo>
                  <a:pt x="38926" y="62998"/>
                </a:lnTo>
                <a:lnTo>
                  <a:pt x="46941" y="61853"/>
                </a:lnTo>
                <a:lnTo>
                  <a:pt x="54956" y="59562"/>
                </a:lnTo>
                <a:lnTo>
                  <a:pt x="56101" y="76744"/>
                </a:lnTo>
                <a:lnTo>
                  <a:pt x="46941" y="79035"/>
                </a:lnTo>
                <a:lnTo>
                  <a:pt x="35491" y="80181"/>
                </a:lnTo>
                <a:lnTo>
                  <a:pt x="27478" y="80181"/>
                </a:lnTo>
                <a:lnTo>
                  <a:pt x="20608" y="77890"/>
                </a:lnTo>
                <a:lnTo>
                  <a:pt x="14882" y="75599"/>
                </a:lnTo>
                <a:lnTo>
                  <a:pt x="9158" y="71017"/>
                </a:lnTo>
                <a:lnTo>
                  <a:pt x="5723" y="66434"/>
                </a:lnTo>
                <a:lnTo>
                  <a:pt x="2288" y="59562"/>
                </a:lnTo>
                <a:lnTo>
                  <a:pt x="1142" y="51545"/>
                </a:lnTo>
                <a:lnTo>
                  <a:pt x="0" y="42381"/>
                </a:lnTo>
                <a:close/>
              </a:path>
            </a:pathLst>
          </a:custGeom>
          <a:solidFill>
            <a:srgbClr val="FE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7" name="object 107"/>
          <p:cNvSpPr/>
          <p:nvPr/>
        </p:nvSpPr>
        <p:spPr>
          <a:xfrm>
            <a:off x="6894284" y="1027105"/>
            <a:ext cx="56101" cy="80179"/>
          </a:xfrm>
          <a:custGeom>
            <a:avLst/>
            <a:gdLst/>
            <a:ahLst/>
            <a:cxnLst/>
            <a:rect l="l" t="t" r="r" b="b"/>
            <a:pathLst>
              <a:path w="56101" h="80179">
                <a:moveTo>
                  <a:pt x="35492" y="80179"/>
                </a:moveTo>
                <a:lnTo>
                  <a:pt x="27478" y="80179"/>
                </a:lnTo>
                <a:lnTo>
                  <a:pt x="20608" y="77889"/>
                </a:lnTo>
                <a:lnTo>
                  <a:pt x="14884" y="75598"/>
                </a:lnTo>
                <a:lnTo>
                  <a:pt x="9159" y="71016"/>
                </a:lnTo>
                <a:lnTo>
                  <a:pt x="5724" y="66434"/>
                </a:lnTo>
                <a:lnTo>
                  <a:pt x="2289" y="59562"/>
                </a:lnTo>
                <a:lnTo>
                  <a:pt x="1144" y="51544"/>
                </a:lnTo>
                <a:lnTo>
                  <a:pt x="0" y="42380"/>
                </a:lnTo>
                <a:lnTo>
                  <a:pt x="1144" y="34362"/>
                </a:lnTo>
                <a:lnTo>
                  <a:pt x="2289" y="26344"/>
                </a:lnTo>
                <a:lnTo>
                  <a:pt x="5724" y="18326"/>
                </a:lnTo>
                <a:lnTo>
                  <a:pt x="10304" y="12599"/>
                </a:lnTo>
                <a:lnTo>
                  <a:pt x="14884" y="6872"/>
                </a:lnTo>
                <a:lnTo>
                  <a:pt x="22898" y="3436"/>
                </a:lnTo>
                <a:lnTo>
                  <a:pt x="30913" y="1145"/>
                </a:lnTo>
                <a:lnTo>
                  <a:pt x="40072" y="0"/>
                </a:lnTo>
                <a:lnTo>
                  <a:pt x="48087" y="1145"/>
                </a:lnTo>
                <a:lnTo>
                  <a:pt x="56101" y="2290"/>
                </a:lnTo>
                <a:lnTo>
                  <a:pt x="53811" y="19472"/>
                </a:lnTo>
                <a:lnTo>
                  <a:pt x="46942" y="17181"/>
                </a:lnTo>
                <a:lnTo>
                  <a:pt x="40072" y="17181"/>
                </a:lnTo>
                <a:lnTo>
                  <a:pt x="35492" y="17181"/>
                </a:lnTo>
                <a:lnTo>
                  <a:pt x="32058" y="18326"/>
                </a:lnTo>
                <a:lnTo>
                  <a:pt x="28623" y="20617"/>
                </a:lnTo>
                <a:lnTo>
                  <a:pt x="26333" y="22908"/>
                </a:lnTo>
                <a:lnTo>
                  <a:pt x="24043" y="26344"/>
                </a:lnTo>
                <a:lnTo>
                  <a:pt x="21753" y="30926"/>
                </a:lnTo>
                <a:lnTo>
                  <a:pt x="20608" y="41235"/>
                </a:lnTo>
                <a:lnTo>
                  <a:pt x="21753" y="50398"/>
                </a:lnTo>
                <a:lnTo>
                  <a:pt x="22898" y="53835"/>
                </a:lnTo>
                <a:lnTo>
                  <a:pt x="25188" y="57271"/>
                </a:lnTo>
                <a:lnTo>
                  <a:pt x="27478" y="59562"/>
                </a:lnTo>
                <a:lnTo>
                  <a:pt x="30913" y="61853"/>
                </a:lnTo>
                <a:lnTo>
                  <a:pt x="34347" y="62998"/>
                </a:lnTo>
                <a:lnTo>
                  <a:pt x="38927" y="62998"/>
                </a:lnTo>
                <a:lnTo>
                  <a:pt x="46942" y="61853"/>
                </a:lnTo>
                <a:lnTo>
                  <a:pt x="54956" y="59562"/>
                </a:lnTo>
                <a:lnTo>
                  <a:pt x="56101" y="76743"/>
                </a:lnTo>
                <a:lnTo>
                  <a:pt x="46942" y="79034"/>
                </a:lnTo>
                <a:lnTo>
                  <a:pt x="35492" y="80179"/>
                </a:lnTo>
                <a:close/>
              </a:path>
            </a:pathLst>
          </a:custGeom>
          <a:ln w="1145">
            <a:solidFill>
              <a:srgbClr val="FE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8" name="object 108"/>
          <p:cNvSpPr/>
          <p:nvPr/>
        </p:nvSpPr>
        <p:spPr>
          <a:xfrm>
            <a:off x="6996182" y="1059175"/>
            <a:ext cx="17175" cy="14891"/>
          </a:xfrm>
          <a:custGeom>
            <a:avLst/>
            <a:gdLst/>
            <a:ahLst/>
            <a:cxnLst/>
            <a:rect l="l" t="t" r="r" b="b"/>
            <a:pathLst>
              <a:path w="17175" h="14891">
                <a:moveTo>
                  <a:pt x="8014" y="0"/>
                </a:moveTo>
                <a:lnTo>
                  <a:pt x="17175" y="0"/>
                </a:lnTo>
                <a:lnTo>
                  <a:pt x="17175" y="12600"/>
                </a:lnTo>
                <a:lnTo>
                  <a:pt x="4579" y="13746"/>
                </a:lnTo>
                <a:lnTo>
                  <a:pt x="0" y="14891"/>
                </a:lnTo>
                <a:lnTo>
                  <a:pt x="0" y="1145"/>
                </a:lnTo>
                <a:lnTo>
                  <a:pt x="8014" y="0"/>
                </a:lnTo>
                <a:close/>
              </a:path>
            </a:pathLst>
          </a:custGeom>
          <a:solidFill>
            <a:srgbClr val="FE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9" name="object 109"/>
          <p:cNvSpPr/>
          <p:nvPr/>
        </p:nvSpPr>
        <p:spPr>
          <a:xfrm>
            <a:off x="6968704" y="1027103"/>
            <a:ext cx="65261" cy="80181"/>
          </a:xfrm>
          <a:custGeom>
            <a:avLst/>
            <a:gdLst/>
            <a:ahLst/>
            <a:cxnLst/>
            <a:rect l="l" t="t" r="r" b="b"/>
            <a:pathLst>
              <a:path w="65261" h="80181">
                <a:moveTo>
                  <a:pt x="3434" y="72163"/>
                </a:moveTo>
                <a:lnTo>
                  <a:pt x="2289" y="68725"/>
                </a:lnTo>
                <a:lnTo>
                  <a:pt x="1144" y="64143"/>
                </a:lnTo>
                <a:lnTo>
                  <a:pt x="0" y="60707"/>
                </a:lnTo>
                <a:lnTo>
                  <a:pt x="1144" y="53836"/>
                </a:lnTo>
                <a:lnTo>
                  <a:pt x="3434" y="48109"/>
                </a:lnTo>
                <a:lnTo>
                  <a:pt x="8015" y="43527"/>
                </a:lnTo>
                <a:lnTo>
                  <a:pt x="12595" y="38945"/>
                </a:lnTo>
                <a:lnTo>
                  <a:pt x="19465" y="35508"/>
                </a:lnTo>
                <a:lnTo>
                  <a:pt x="27478" y="33217"/>
                </a:lnTo>
                <a:lnTo>
                  <a:pt x="27478" y="46963"/>
                </a:lnTo>
                <a:lnTo>
                  <a:pt x="24043" y="48109"/>
                </a:lnTo>
                <a:lnTo>
                  <a:pt x="21754" y="50399"/>
                </a:lnTo>
                <a:lnTo>
                  <a:pt x="20609" y="52690"/>
                </a:lnTo>
                <a:lnTo>
                  <a:pt x="19465" y="57271"/>
                </a:lnTo>
                <a:lnTo>
                  <a:pt x="19465" y="60707"/>
                </a:lnTo>
                <a:lnTo>
                  <a:pt x="21754" y="62998"/>
                </a:lnTo>
                <a:lnTo>
                  <a:pt x="25188" y="64143"/>
                </a:lnTo>
                <a:lnTo>
                  <a:pt x="28623" y="65289"/>
                </a:lnTo>
                <a:lnTo>
                  <a:pt x="32058" y="65289"/>
                </a:lnTo>
                <a:lnTo>
                  <a:pt x="35492" y="64143"/>
                </a:lnTo>
                <a:lnTo>
                  <a:pt x="37782" y="61853"/>
                </a:lnTo>
                <a:lnTo>
                  <a:pt x="40073" y="59562"/>
                </a:lnTo>
                <a:lnTo>
                  <a:pt x="43508" y="53836"/>
                </a:lnTo>
                <a:lnTo>
                  <a:pt x="44653" y="46963"/>
                </a:lnTo>
                <a:lnTo>
                  <a:pt x="44653" y="21764"/>
                </a:lnTo>
                <a:lnTo>
                  <a:pt x="41218" y="18327"/>
                </a:lnTo>
                <a:lnTo>
                  <a:pt x="36637" y="16037"/>
                </a:lnTo>
                <a:lnTo>
                  <a:pt x="29768" y="14891"/>
                </a:lnTo>
                <a:lnTo>
                  <a:pt x="24043" y="16037"/>
                </a:lnTo>
                <a:lnTo>
                  <a:pt x="18320" y="17182"/>
                </a:lnTo>
                <a:lnTo>
                  <a:pt x="12595" y="18327"/>
                </a:lnTo>
                <a:lnTo>
                  <a:pt x="6869" y="21764"/>
                </a:lnTo>
                <a:lnTo>
                  <a:pt x="5724" y="4581"/>
                </a:lnTo>
                <a:lnTo>
                  <a:pt x="18320" y="1145"/>
                </a:lnTo>
                <a:lnTo>
                  <a:pt x="25188" y="0"/>
                </a:lnTo>
                <a:lnTo>
                  <a:pt x="41218" y="0"/>
                </a:lnTo>
                <a:lnTo>
                  <a:pt x="48088" y="1145"/>
                </a:lnTo>
                <a:lnTo>
                  <a:pt x="53812" y="3436"/>
                </a:lnTo>
                <a:lnTo>
                  <a:pt x="58391" y="6873"/>
                </a:lnTo>
                <a:lnTo>
                  <a:pt x="61826" y="10309"/>
                </a:lnTo>
                <a:lnTo>
                  <a:pt x="62971" y="16037"/>
                </a:lnTo>
                <a:lnTo>
                  <a:pt x="64116" y="20618"/>
                </a:lnTo>
                <a:lnTo>
                  <a:pt x="65261" y="26344"/>
                </a:lnTo>
                <a:lnTo>
                  <a:pt x="65261" y="79035"/>
                </a:lnTo>
                <a:lnTo>
                  <a:pt x="46943" y="79035"/>
                </a:lnTo>
                <a:lnTo>
                  <a:pt x="46943" y="65289"/>
                </a:lnTo>
                <a:lnTo>
                  <a:pt x="46135" y="66906"/>
                </a:lnTo>
                <a:lnTo>
                  <a:pt x="43508" y="72163"/>
                </a:lnTo>
                <a:lnTo>
                  <a:pt x="37782" y="76744"/>
                </a:lnTo>
                <a:lnTo>
                  <a:pt x="30913" y="79035"/>
                </a:lnTo>
                <a:lnTo>
                  <a:pt x="22899" y="80181"/>
                </a:lnTo>
                <a:lnTo>
                  <a:pt x="17175" y="80181"/>
                </a:lnTo>
                <a:lnTo>
                  <a:pt x="12595" y="79035"/>
                </a:lnTo>
                <a:lnTo>
                  <a:pt x="9160" y="77890"/>
                </a:lnTo>
                <a:lnTo>
                  <a:pt x="5724" y="75599"/>
                </a:lnTo>
                <a:lnTo>
                  <a:pt x="3434" y="72163"/>
                </a:lnTo>
                <a:close/>
              </a:path>
            </a:pathLst>
          </a:custGeom>
          <a:solidFill>
            <a:srgbClr val="FE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0" name="object 110"/>
          <p:cNvSpPr/>
          <p:nvPr/>
        </p:nvSpPr>
        <p:spPr>
          <a:xfrm>
            <a:off x="6968704" y="1027102"/>
            <a:ext cx="65261" cy="80179"/>
          </a:xfrm>
          <a:custGeom>
            <a:avLst/>
            <a:gdLst/>
            <a:ahLst/>
            <a:cxnLst/>
            <a:rect l="l" t="t" r="r" b="b"/>
            <a:pathLst>
              <a:path w="65261" h="80179">
                <a:moveTo>
                  <a:pt x="46942" y="79034"/>
                </a:moveTo>
                <a:lnTo>
                  <a:pt x="46942" y="66434"/>
                </a:lnTo>
                <a:lnTo>
                  <a:pt x="46942" y="65289"/>
                </a:lnTo>
                <a:lnTo>
                  <a:pt x="43507" y="72161"/>
                </a:lnTo>
                <a:lnTo>
                  <a:pt x="37782" y="76743"/>
                </a:lnTo>
                <a:lnTo>
                  <a:pt x="30913" y="79034"/>
                </a:lnTo>
                <a:lnTo>
                  <a:pt x="22898" y="80179"/>
                </a:lnTo>
                <a:lnTo>
                  <a:pt x="17173" y="80179"/>
                </a:lnTo>
                <a:lnTo>
                  <a:pt x="12594" y="79034"/>
                </a:lnTo>
                <a:lnTo>
                  <a:pt x="9159" y="77889"/>
                </a:lnTo>
                <a:lnTo>
                  <a:pt x="5724" y="75598"/>
                </a:lnTo>
                <a:lnTo>
                  <a:pt x="3434" y="72161"/>
                </a:lnTo>
                <a:lnTo>
                  <a:pt x="2289" y="68725"/>
                </a:lnTo>
                <a:lnTo>
                  <a:pt x="1144" y="64143"/>
                </a:lnTo>
                <a:lnTo>
                  <a:pt x="0" y="60707"/>
                </a:lnTo>
                <a:lnTo>
                  <a:pt x="1144" y="53835"/>
                </a:lnTo>
                <a:lnTo>
                  <a:pt x="3434" y="48107"/>
                </a:lnTo>
                <a:lnTo>
                  <a:pt x="8014" y="43526"/>
                </a:lnTo>
                <a:lnTo>
                  <a:pt x="12594" y="38944"/>
                </a:lnTo>
                <a:lnTo>
                  <a:pt x="19463" y="35508"/>
                </a:lnTo>
                <a:lnTo>
                  <a:pt x="27478" y="33217"/>
                </a:lnTo>
                <a:lnTo>
                  <a:pt x="35492" y="32071"/>
                </a:lnTo>
                <a:lnTo>
                  <a:pt x="44652" y="32071"/>
                </a:lnTo>
                <a:lnTo>
                  <a:pt x="44652" y="27490"/>
                </a:lnTo>
                <a:lnTo>
                  <a:pt x="44652" y="21763"/>
                </a:lnTo>
                <a:lnTo>
                  <a:pt x="41217" y="18326"/>
                </a:lnTo>
                <a:lnTo>
                  <a:pt x="36637" y="16035"/>
                </a:lnTo>
                <a:lnTo>
                  <a:pt x="29768" y="14890"/>
                </a:lnTo>
                <a:lnTo>
                  <a:pt x="24043" y="16035"/>
                </a:lnTo>
                <a:lnTo>
                  <a:pt x="18318" y="17181"/>
                </a:lnTo>
                <a:lnTo>
                  <a:pt x="12594" y="18326"/>
                </a:lnTo>
                <a:lnTo>
                  <a:pt x="6869" y="21763"/>
                </a:lnTo>
                <a:lnTo>
                  <a:pt x="5724" y="4581"/>
                </a:lnTo>
                <a:lnTo>
                  <a:pt x="18318" y="1145"/>
                </a:lnTo>
                <a:lnTo>
                  <a:pt x="25188" y="0"/>
                </a:lnTo>
                <a:lnTo>
                  <a:pt x="33203" y="0"/>
                </a:lnTo>
                <a:lnTo>
                  <a:pt x="41217" y="0"/>
                </a:lnTo>
                <a:lnTo>
                  <a:pt x="48087" y="1145"/>
                </a:lnTo>
                <a:lnTo>
                  <a:pt x="53811" y="3436"/>
                </a:lnTo>
                <a:lnTo>
                  <a:pt x="58391" y="6872"/>
                </a:lnTo>
                <a:lnTo>
                  <a:pt x="61826" y="10308"/>
                </a:lnTo>
                <a:lnTo>
                  <a:pt x="62971" y="16035"/>
                </a:lnTo>
                <a:lnTo>
                  <a:pt x="64116" y="20617"/>
                </a:lnTo>
                <a:lnTo>
                  <a:pt x="65261" y="26344"/>
                </a:lnTo>
                <a:lnTo>
                  <a:pt x="65261" y="59562"/>
                </a:lnTo>
                <a:lnTo>
                  <a:pt x="65261" y="79034"/>
                </a:lnTo>
                <a:lnTo>
                  <a:pt x="46942" y="79034"/>
                </a:lnTo>
                <a:lnTo>
                  <a:pt x="44652" y="44671"/>
                </a:lnTo>
                <a:lnTo>
                  <a:pt x="32058" y="45817"/>
                </a:lnTo>
                <a:lnTo>
                  <a:pt x="27478" y="46962"/>
                </a:lnTo>
                <a:lnTo>
                  <a:pt x="24043" y="48107"/>
                </a:lnTo>
                <a:lnTo>
                  <a:pt x="21753" y="50398"/>
                </a:lnTo>
                <a:lnTo>
                  <a:pt x="20608" y="52689"/>
                </a:lnTo>
                <a:lnTo>
                  <a:pt x="19463" y="57271"/>
                </a:lnTo>
                <a:lnTo>
                  <a:pt x="19463" y="60707"/>
                </a:lnTo>
                <a:lnTo>
                  <a:pt x="21753" y="62998"/>
                </a:lnTo>
                <a:lnTo>
                  <a:pt x="25188" y="64143"/>
                </a:lnTo>
                <a:lnTo>
                  <a:pt x="28623" y="65289"/>
                </a:lnTo>
                <a:lnTo>
                  <a:pt x="32058" y="65289"/>
                </a:lnTo>
                <a:lnTo>
                  <a:pt x="35492" y="64143"/>
                </a:lnTo>
                <a:lnTo>
                  <a:pt x="37782" y="61853"/>
                </a:lnTo>
                <a:lnTo>
                  <a:pt x="40072" y="59562"/>
                </a:lnTo>
                <a:lnTo>
                  <a:pt x="43507" y="53835"/>
                </a:lnTo>
                <a:lnTo>
                  <a:pt x="44652" y="46962"/>
                </a:lnTo>
                <a:lnTo>
                  <a:pt x="44652" y="44671"/>
                </a:lnTo>
                <a:lnTo>
                  <a:pt x="46942" y="79034"/>
                </a:lnTo>
                <a:close/>
              </a:path>
            </a:pathLst>
          </a:custGeom>
          <a:ln w="1145">
            <a:solidFill>
              <a:srgbClr val="FE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1" name="object 111"/>
          <p:cNvSpPr/>
          <p:nvPr/>
        </p:nvSpPr>
        <p:spPr>
          <a:xfrm>
            <a:off x="7073466" y="992738"/>
            <a:ext cx="0" cy="113398"/>
          </a:xfrm>
          <a:custGeom>
            <a:avLst/>
            <a:gdLst/>
            <a:ahLst/>
            <a:cxnLst/>
            <a:rect l="l" t="t" r="r" b="b"/>
            <a:pathLst>
              <a:path w="0" h="113398">
                <a:moveTo>
                  <a:pt x="0" y="113398"/>
                </a:moveTo>
                <a:lnTo>
                  <a:pt x="0" y="0"/>
                </a:lnTo>
              </a:path>
            </a:pathLst>
          </a:custGeom>
          <a:ln w="20735">
            <a:solidFill>
              <a:srgbClr val="FE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2" name="object 112"/>
          <p:cNvSpPr/>
          <p:nvPr/>
        </p:nvSpPr>
        <p:spPr>
          <a:xfrm>
            <a:off x="7073466" y="992165"/>
            <a:ext cx="0" cy="114542"/>
          </a:xfrm>
          <a:custGeom>
            <a:avLst/>
            <a:gdLst/>
            <a:ahLst/>
            <a:cxnLst/>
            <a:rect l="l" t="t" r="r" b="b"/>
            <a:pathLst>
              <a:path w="0" h="114542">
                <a:moveTo>
                  <a:pt x="0" y="114542"/>
                </a:moveTo>
                <a:lnTo>
                  <a:pt x="0" y="0"/>
                </a:lnTo>
              </a:path>
            </a:pathLst>
          </a:custGeom>
          <a:ln w="21878">
            <a:solidFill>
              <a:srgbClr val="FE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3" name="object 113"/>
          <p:cNvSpPr/>
          <p:nvPr/>
        </p:nvSpPr>
        <p:spPr>
          <a:xfrm>
            <a:off x="7158763" y="999608"/>
            <a:ext cx="75565" cy="107671"/>
          </a:xfrm>
          <a:custGeom>
            <a:avLst/>
            <a:gdLst/>
            <a:ahLst/>
            <a:cxnLst/>
            <a:rect l="l" t="t" r="r" b="b"/>
            <a:pathLst>
              <a:path w="75565" h="107671">
                <a:moveTo>
                  <a:pt x="26334" y="33217"/>
                </a:moveTo>
                <a:lnTo>
                  <a:pt x="24044" y="40091"/>
                </a:lnTo>
                <a:lnTo>
                  <a:pt x="22899" y="46963"/>
                </a:lnTo>
                <a:lnTo>
                  <a:pt x="22899" y="61853"/>
                </a:lnTo>
                <a:lnTo>
                  <a:pt x="24044" y="68726"/>
                </a:lnTo>
                <a:lnTo>
                  <a:pt x="26334" y="75599"/>
                </a:lnTo>
                <a:lnTo>
                  <a:pt x="29768" y="80181"/>
                </a:lnTo>
                <a:lnTo>
                  <a:pt x="34347" y="84761"/>
                </a:lnTo>
                <a:lnTo>
                  <a:pt x="38927" y="87052"/>
                </a:lnTo>
                <a:lnTo>
                  <a:pt x="45797" y="89343"/>
                </a:lnTo>
                <a:lnTo>
                  <a:pt x="52668" y="89343"/>
                </a:lnTo>
                <a:lnTo>
                  <a:pt x="64116" y="88197"/>
                </a:lnTo>
                <a:lnTo>
                  <a:pt x="73275" y="84761"/>
                </a:lnTo>
                <a:lnTo>
                  <a:pt x="75565" y="103089"/>
                </a:lnTo>
                <a:lnTo>
                  <a:pt x="62971" y="106525"/>
                </a:lnTo>
                <a:lnTo>
                  <a:pt x="49232" y="107671"/>
                </a:lnTo>
                <a:lnTo>
                  <a:pt x="36637" y="106525"/>
                </a:lnTo>
                <a:lnTo>
                  <a:pt x="25189" y="103089"/>
                </a:lnTo>
                <a:lnTo>
                  <a:pt x="17173" y="98507"/>
                </a:lnTo>
                <a:lnTo>
                  <a:pt x="10304" y="92779"/>
                </a:lnTo>
                <a:lnTo>
                  <a:pt x="5724" y="84761"/>
                </a:lnTo>
                <a:lnTo>
                  <a:pt x="2289" y="76744"/>
                </a:lnTo>
                <a:lnTo>
                  <a:pt x="1144" y="66435"/>
                </a:lnTo>
                <a:lnTo>
                  <a:pt x="0" y="57271"/>
                </a:lnTo>
                <a:lnTo>
                  <a:pt x="1144" y="44672"/>
                </a:lnTo>
                <a:lnTo>
                  <a:pt x="3434" y="34363"/>
                </a:lnTo>
                <a:lnTo>
                  <a:pt x="8014" y="24053"/>
                </a:lnTo>
                <a:lnTo>
                  <a:pt x="13739" y="16037"/>
                </a:lnTo>
                <a:lnTo>
                  <a:pt x="20609" y="9164"/>
                </a:lnTo>
                <a:lnTo>
                  <a:pt x="29768" y="4582"/>
                </a:lnTo>
                <a:lnTo>
                  <a:pt x="40072" y="1146"/>
                </a:lnTo>
                <a:lnTo>
                  <a:pt x="52668" y="0"/>
                </a:lnTo>
                <a:lnTo>
                  <a:pt x="64116" y="1146"/>
                </a:lnTo>
                <a:lnTo>
                  <a:pt x="75565" y="3437"/>
                </a:lnTo>
                <a:lnTo>
                  <a:pt x="73275" y="21763"/>
                </a:lnTo>
                <a:lnTo>
                  <a:pt x="62971" y="19472"/>
                </a:lnTo>
                <a:lnTo>
                  <a:pt x="51523" y="18326"/>
                </a:lnTo>
                <a:lnTo>
                  <a:pt x="44652" y="19472"/>
                </a:lnTo>
                <a:lnTo>
                  <a:pt x="38927" y="21763"/>
                </a:lnTo>
                <a:lnTo>
                  <a:pt x="34347" y="24053"/>
                </a:lnTo>
                <a:lnTo>
                  <a:pt x="29768" y="28635"/>
                </a:lnTo>
                <a:lnTo>
                  <a:pt x="26334" y="33217"/>
                </a:lnTo>
                <a:close/>
              </a:path>
            </a:pathLst>
          </a:custGeom>
          <a:solidFill>
            <a:srgbClr val="FE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4" name="object 114"/>
          <p:cNvSpPr/>
          <p:nvPr/>
        </p:nvSpPr>
        <p:spPr>
          <a:xfrm>
            <a:off x="7158763" y="999607"/>
            <a:ext cx="75565" cy="107670"/>
          </a:xfrm>
          <a:custGeom>
            <a:avLst/>
            <a:gdLst/>
            <a:ahLst/>
            <a:cxnLst/>
            <a:rect l="l" t="t" r="r" b="b"/>
            <a:pathLst>
              <a:path w="75565" h="107670">
                <a:moveTo>
                  <a:pt x="49232" y="107670"/>
                </a:moveTo>
                <a:lnTo>
                  <a:pt x="36637" y="106524"/>
                </a:lnTo>
                <a:lnTo>
                  <a:pt x="25188" y="103088"/>
                </a:lnTo>
                <a:lnTo>
                  <a:pt x="17173" y="98506"/>
                </a:lnTo>
                <a:lnTo>
                  <a:pt x="10304" y="92779"/>
                </a:lnTo>
                <a:lnTo>
                  <a:pt x="5724" y="84761"/>
                </a:lnTo>
                <a:lnTo>
                  <a:pt x="2289" y="76743"/>
                </a:lnTo>
                <a:lnTo>
                  <a:pt x="1144" y="66434"/>
                </a:lnTo>
                <a:lnTo>
                  <a:pt x="0" y="57271"/>
                </a:lnTo>
                <a:lnTo>
                  <a:pt x="1144" y="44671"/>
                </a:lnTo>
                <a:lnTo>
                  <a:pt x="3434" y="34362"/>
                </a:lnTo>
                <a:lnTo>
                  <a:pt x="8014" y="24053"/>
                </a:lnTo>
                <a:lnTo>
                  <a:pt x="13739" y="16035"/>
                </a:lnTo>
                <a:lnTo>
                  <a:pt x="20608" y="9163"/>
                </a:lnTo>
                <a:lnTo>
                  <a:pt x="29768" y="4581"/>
                </a:lnTo>
                <a:lnTo>
                  <a:pt x="40072" y="1145"/>
                </a:lnTo>
                <a:lnTo>
                  <a:pt x="52666" y="0"/>
                </a:lnTo>
                <a:lnTo>
                  <a:pt x="64116" y="1145"/>
                </a:lnTo>
                <a:lnTo>
                  <a:pt x="75565" y="3436"/>
                </a:lnTo>
                <a:lnTo>
                  <a:pt x="73275" y="21763"/>
                </a:lnTo>
                <a:lnTo>
                  <a:pt x="62971" y="19472"/>
                </a:lnTo>
                <a:lnTo>
                  <a:pt x="51521" y="18326"/>
                </a:lnTo>
                <a:lnTo>
                  <a:pt x="44652" y="19472"/>
                </a:lnTo>
                <a:lnTo>
                  <a:pt x="38927" y="21763"/>
                </a:lnTo>
                <a:lnTo>
                  <a:pt x="34347" y="24053"/>
                </a:lnTo>
                <a:lnTo>
                  <a:pt x="29768" y="28635"/>
                </a:lnTo>
                <a:lnTo>
                  <a:pt x="26333" y="33217"/>
                </a:lnTo>
                <a:lnTo>
                  <a:pt x="24043" y="40089"/>
                </a:lnTo>
                <a:lnTo>
                  <a:pt x="22898" y="46962"/>
                </a:lnTo>
                <a:lnTo>
                  <a:pt x="22898" y="53835"/>
                </a:lnTo>
                <a:lnTo>
                  <a:pt x="22898" y="61853"/>
                </a:lnTo>
                <a:lnTo>
                  <a:pt x="24043" y="68725"/>
                </a:lnTo>
                <a:lnTo>
                  <a:pt x="26333" y="75598"/>
                </a:lnTo>
                <a:lnTo>
                  <a:pt x="29768" y="80179"/>
                </a:lnTo>
                <a:lnTo>
                  <a:pt x="34347" y="84761"/>
                </a:lnTo>
                <a:lnTo>
                  <a:pt x="38927" y="87052"/>
                </a:lnTo>
                <a:lnTo>
                  <a:pt x="45797" y="89343"/>
                </a:lnTo>
                <a:lnTo>
                  <a:pt x="52666" y="89343"/>
                </a:lnTo>
                <a:lnTo>
                  <a:pt x="64116" y="88197"/>
                </a:lnTo>
                <a:lnTo>
                  <a:pt x="73275" y="84761"/>
                </a:lnTo>
                <a:lnTo>
                  <a:pt x="75565" y="103088"/>
                </a:lnTo>
                <a:lnTo>
                  <a:pt x="62971" y="106524"/>
                </a:lnTo>
                <a:lnTo>
                  <a:pt x="49232" y="107670"/>
                </a:lnTo>
                <a:close/>
              </a:path>
            </a:pathLst>
          </a:custGeom>
          <a:ln w="1145">
            <a:solidFill>
              <a:srgbClr val="FE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5" name="object 115"/>
          <p:cNvSpPr/>
          <p:nvPr/>
        </p:nvSpPr>
        <p:spPr>
          <a:xfrm>
            <a:off x="7252647" y="1030532"/>
            <a:ext cx="65261" cy="76744"/>
          </a:xfrm>
          <a:custGeom>
            <a:avLst/>
            <a:gdLst/>
            <a:ahLst/>
            <a:cxnLst/>
            <a:rect l="l" t="t" r="r" b="b"/>
            <a:pathLst>
              <a:path w="65261" h="76744">
                <a:moveTo>
                  <a:pt x="20609" y="0"/>
                </a:moveTo>
                <a:lnTo>
                  <a:pt x="21754" y="20617"/>
                </a:lnTo>
                <a:lnTo>
                  <a:pt x="20609" y="26344"/>
                </a:lnTo>
                <a:lnTo>
                  <a:pt x="19465" y="40091"/>
                </a:lnTo>
                <a:lnTo>
                  <a:pt x="19465" y="44672"/>
                </a:lnTo>
                <a:lnTo>
                  <a:pt x="20609" y="49254"/>
                </a:lnTo>
                <a:lnTo>
                  <a:pt x="22899" y="52689"/>
                </a:lnTo>
                <a:lnTo>
                  <a:pt x="25189" y="56125"/>
                </a:lnTo>
                <a:lnTo>
                  <a:pt x="27479" y="58416"/>
                </a:lnTo>
                <a:lnTo>
                  <a:pt x="32058" y="60707"/>
                </a:lnTo>
                <a:lnTo>
                  <a:pt x="35492" y="60707"/>
                </a:lnTo>
                <a:lnTo>
                  <a:pt x="41217" y="61853"/>
                </a:lnTo>
                <a:lnTo>
                  <a:pt x="52668" y="60707"/>
                </a:lnTo>
                <a:lnTo>
                  <a:pt x="64116" y="57271"/>
                </a:lnTo>
                <a:lnTo>
                  <a:pt x="65261" y="72163"/>
                </a:lnTo>
                <a:lnTo>
                  <a:pt x="59537" y="74453"/>
                </a:lnTo>
                <a:lnTo>
                  <a:pt x="52668" y="75599"/>
                </a:lnTo>
                <a:lnTo>
                  <a:pt x="37782" y="76744"/>
                </a:lnTo>
                <a:lnTo>
                  <a:pt x="28624" y="76744"/>
                </a:lnTo>
                <a:lnTo>
                  <a:pt x="21754" y="74453"/>
                </a:lnTo>
                <a:lnTo>
                  <a:pt x="14885" y="72163"/>
                </a:lnTo>
                <a:lnTo>
                  <a:pt x="9159" y="67581"/>
                </a:lnTo>
                <a:lnTo>
                  <a:pt x="4579" y="61853"/>
                </a:lnTo>
                <a:lnTo>
                  <a:pt x="2289" y="54980"/>
                </a:lnTo>
                <a:lnTo>
                  <a:pt x="0" y="46963"/>
                </a:lnTo>
                <a:lnTo>
                  <a:pt x="0" y="28635"/>
                </a:lnTo>
                <a:lnTo>
                  <a:pt x="2289" y="20617"/>
                </a:lnTo>
                <a:lnTo>
                  <a:pt x="4579" y="13746"/>
                </a:lnTo>
                <a:lnTo>
                  <a:pt x="9159" y="8019"/>
                </a:lnTo>
                <a:lnTo>
                  <a:pt x="13739" y="3437"/>
                </a:lnTo>
                <a:lnTo>
                  <a:pt x="20609" y="0"/>
                </a:lnTo>
                <a:close/>
              </a:path>
            </a:pathLst>
          </a:custGeom>
          <a:solidFill>
            <a:srgbClr val="FE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6" name="object 116"/>
          <p:cNvSpPr/>
          <p:nvPr/>
        </p:nvSpPr>
        <p:spPr>
          <a:xfrm>
            <a:off x="7272112" y="1027096"/>
            <a:ext cx="49230" cy="43527"/>
          </a:xfrm>
          <a:custGeom>
            <a:avLst/>
            <a:gdLst/>
            <a:ahLst/>
            <a:cxnLst/>
            <a:rect l="l" t="t" r="r" b="b"/>
            <a:pathLst>
              <a:path w="49230" h="43527">
                <a:moveTo>
                  <a:pt x="24042" y="0"/>
                </a:moveTo>
                <a:lnTo>
                  <a:pt x="30913" y="2290"/>
                </a:lnTo>
                <a:lnTo>
                  <a:pt x="36637" y="5727"/>
                </a:lnTo>
                <a:lnTo>
                  <a:pt x="41217" y="10309"/>
                </a:lnTo>
                <a:lnTo>
                  <a:pt x="44651" y="14891"/>
                </a:lnTo>
                <a:lnTo>
                  <a:pt x="46941" y="20618"/>
                </a:lnTo>
                <a:lnTo>
                  <a:pt x="48086" y="27490"/>
                </a:lnTo>
                <a:lnTo>
                  <a:pt x="49230" y="34362"/>
                </a:lnTo>
                <a:lnTo>
                  <a:pt x="48086" y="43527"/>
                </a:lnTo>
                <a:lnTo>
                  <a:pt x="0" y="43527"/>
                </a:lnTo>
                <a:lnTo>
                  <a:pt x="1144" y="29781"/>
                </a:lnTo>
                <a:lnTo>
                  <a:pt x="28623" y="29781"/>
                </a:lnTo>
                <a:lnTo>
                  <a:pt x="28623" y="22908"/>
                </a:lnTo>
                <a:lnTo>
                  <a:pt x="25187" y="18327"/>
                </a:lnTo>
                <a:lnTo>
                  <a:pt x="21752" y="16037"/>
                </a:lnTo>
                <a:lnTo>
                  <a:pt x="16027" y="14891"/>
                </a:lnTo>
                <a:lnTo>
                  <a:pt x="10304" y="16037"/>
                </a:lnTo>
                <a:lnTo>
                  <a:pt x="5724" y="18327"/>
                </a:lnTo>
                <a:lnTo>
                  <a:pt x="2289" y="24053"/>
                </a:lnTo>
                <a:lnTo>
                  <a:pt x="1144" y="3436"/>
                </a:lnTo>
                <a:lnTo>
                  <a:pt x="8014" y="1145"/>
                </a:lnTo>
                <a:lnTo>
                  <a:pt x="16027" y="0"/>
                </a:lnTo>
                <a:lnTo>
                  <a:pt x="24042" y="0"/>
                </a:lnTo>
                <a:close/>
              </a:path>
            </a:pathLst>
          </a:custGeom>
          <a:solidFill>
            <a:srgbClr val="FE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7" name="object 117"/>
          <p:cNvSpPr/>
          <p:nvPr/>
        </p:nvSpPr>
        <p:spPr>
          <a:xfrm>
            <a:off x="7252648" y="1027095"/>
            <a:ext cx="68695" cy="80179"/>
          </a:xfrm>
          <a:custGeom>
            <a:avLst/>
            <a:gdLst/>
            <a:ahLst/>
            <a:cxnLst/>
            <a:rect l="l" t="t" r="r" b="b"/>
            <a:pathLst>
              <a:path w="68695" h="80179">
                <a:moveTo>
                  <a:pt x="48087" y="29781"/>
                </a:moveTo>
                <a:lnTo>
                  <a:pt x="20608" y="29781"/>
                </a:lnTo>
                <a:lnTo>
                  <a:pt x="21753" y="24053"/>
                </a:lnTo>
                <a:lnTo>
                  <a:pt x="25188" y="18326"/>
                </a:lnTo>
                <a:lnTo>
                  <a:pt x="29768" y="16035"/>
                </a:lnTo>
                <a:lnTo>
                  <a:pt x="35492" y="14890"/>
                </a:lnTo>
                <a:lnTo>
                  <a:pt x="41217" y="16035"/>
                </a:lnTo>
                <a:lnTo>
                  <a:pt x="44652" y="18326"/>
                </a:lnTo>
                <a:lnTo>
                  <a:pt x="48087" y="22908"/>
                </a:lnTo>
                <a:lnTo>
                  <a:pt x="48087" y="29781"/>
                </a:lnTo>
                <a:lnTo>
                  <a:pt x="68695" y="34362"/>
                </a:lnTo>
                <a:lnTo>
                  <a:pt x="67551" y="27490"/>
                </a:lnTo>
                <a:lnTo>
                  <a:pt x="66406" y="20617"/>
                </a:lnTo>
                <a:lnTo>
                  <a:pt x="64116" y="14890"/>
                </a:lnTo>
                <a:lnTo>
                  <a:pt x="60681" y="10308"/>
                </a:lnTo>
                <a:lnTo>
                  <a:pt x="56101" y="5727"/>
                </a:lnTo>
                <a:lnTo>
                  <a:pt x="50377" y="2290"/>
                </a:lnTo>
                <a:lnTo>
                  <a:pt x="43507" y="0"/>
                </a:lnTo>
                <a:lnTo>
                  <a:pt x="35492" y="0"/>
                </a:lnTo>
                <a:lnTo>
                  <a:pt x="27478" y="1145"/>
                </a:lnTo>
                <a:lnTo>
                  <a:pt x="20608" y="3436"/>
                </a:lnTo>
                <a:lnTo>
                  <a:pt x="13739" y="6872"/>
                </a:lnTo>
                <a:lnTo>
                  <a:pt x="9159" y="11454"/>
                </a:lnTo>
                <a:lnTo>
                  <a:pt x="4579" y="17181"/>
                </a:lnTo>
                <a:lnTo>
                  <a:pt x="2289" y="24053"/>
                </a:lnTo>
                <a:lnTo>
                  <a:pt x="0" y="32071"/>
                </a:lnTo>
                <a:lnTo>
                  <a:pt x="0" y="41235"/>
                </a:lnTo>
                <a:lnTo>
                  <a:pt x="0" y="50398"/>
                </a:lnTo>
                <a:lnTo>
                  <a:pt x="2289" y="58416"/>
                </a:lnTo>
                <a:lnTo>
                  <a:pt x="4579" y="65289"/>
                </a:lnTo>
                <a:lnTo>
                  <a:pt x="9159" y="71016"/>
                </a:lnTo>
                <a:lnTo>
                  <a:pt x="14884" y="75598"/>
                </a:lnTo>
                <a:lnTo>
                  <a:pt x="21753" y="77889"/>
                </a:lnTo>
                <a:lnTo>
                  <a:pt x="28623" y="80179"/>
                </a:lnTo>
                <a:lnTo>
                  <a:pt x="37782" y="80179"/>
                </a:lnTo>
                <a:lnTo>
                  <a:pt x="52666" y="79034"/>
                </a:lnTo>
                <a:lnTo>
                  <a:pt x="59536" y="77889"/>
                </a:lnTo>
                <a:lnTo>
                  <a:pt x="65261" y="75598"/>
                </a:lnTo>
                <a:lnTo>
                  <a:pt x="64116" y="60707"/>
                </a:lnTo>
                <a:lnTo>
                  <a:pt x="52666" y="64143"/>
                </a:lnTo>
                <a:lnTo>
                  <a:pt x="41217" y="65289"/>
                </a:lnTo>
                <a:lnTo>
                  <a:pt x="35492" y="64143"/>
                </a:lnTo>
                <a:lnTo>
                  <a:pt x="32058" y="64143"/>
                </a:lnTo>
                <a:lnTo>
                  <a:pt x="27478" y="61853"/>
                </a:lnTo>
                <a:lnTo>
                  <a:pt x="25188" y="59562"/>
                </a:lnTo>
                <a:lnTo>
                  <a:pt x="22898" y="56125"/>
                </a:lnTo>
                <a:lnTo>
                  <a:pt x="20608" y="52689"/>
                </a:lnTo>
                <a:lnTo>
                  <a:pt x="19463" y="48107"/>
                </a:lnTo>
                <a:lnTo>
                  <a:pt x="19463" y="43526"/>
                </a:lnTo>
                <a:lnTo>
                  <a:pt x="67551" y="43526"/>
                </a:lnTo>
                <a:lnTo>
                  <a:pt x="68695" y="34362"/>
                </a:lnTo>
                <a:lnTo>
                  <a:pt x="48087" y="29781"/>
                </a:lnTo>
                <a:close/>
              </a:path>
            </a:pathLst>
          </a:custGeom>
          <a:ln w="1145">
            <a:solidFill>
              <a:srgbClr val="FE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8" name="object 118"/>
          <p:cNvSpPr/>
          <p:nvPr/>
        </p:nvSpPr>
        <p:spPr>
          <a:xfrm>
            <a:off x="7345388" y="1027094"/>
            <a:ext cx="67549" cy="79035"/>
          </a:xfrm>
          <a:custGeom>
            <a:avLst/>
            <a:gdLst/>
            <a:ahLst/>
            <a:cxnLst/>
            <a:rect l="l" t="t" r="r" b="b"/>
            <a:pathLst>
              <a:path w="67549" h="79035">
                <a:moveTo>
                  <a:pt x="21752" y="32071"/>
                </a:moveTo>
                <a:lnTo>
                  <a:pt x="20607" y="36653"/>
                </a:lnTo>
                <a:lnTo>
                  <a:pt x="19462" y="41236"/>
                </a:lnTo>
                <a:lnTo>
                  <a:pt x="19462" y="79035"/>
                </a:lnTo>
                <a:lnTo>
                  <a:pt x="0" y="79035"/>
                </a:lnTo>
                <a:lnTo>
                  <a:pt x="0" y="1145"/>
                </a:lnTo>
                <a:lnTo>
                  <a:pt x="19462" y="1145"/>
                </a:lnTo>
                <a:lnTo>
                  <a:pt x="18317" y="8019"/>
                </a:lnTo>
                <a:lnTo>
                  <a:pt x="18317" y="14891"/>
                </a:lnTo>
                <a:lnTo>
                  <a:pt x="21752" y="9164"/>
                </a:lnTo>
                <a:lnTo>
                  <a:pt x="28623" y="4581"/>
                </a:lnTo>
                <a:lnTo>
                  <a:pt x="35491" y="1145"/>
                </a:lnTo>
                <a:lnTo>
                  <a:pt x="44651" y="0"/>
                </a:lnTo>
                <a:lnTo>
                  <a:pt x="50375" y="0"/>
                </a:lnTo>
                <a:lnTo>
                  <a:pt x="54955" y="2290"/>
                </a:lnTo>
                <a:lnTo>
                  <a:pt x="59536" y="4581"/>
                </a:lnTo>
                <a:lnTo>
                  <a:pt x="62971" y="6873"/>
                </a:lnTo>
                <a:lnTo>
                  <a:pt x="65261" y="10309"/>
                </a:lnTo>
                <a:lnTo>
                  <a:pt x="66406" y="14891"/>
                </a:lnTo>
                <a:lnTo>
                  <a:pt x="67549" y="24053"/>
                </a:lnTo>
                <a:lnTo>
                  <a:pt x="67549" y="79035"/>
                </a:lnTo>
                <a:lnTo>
                  <a:pt x="48086" y="79035"/>
                </a:lnTo>
                <a:lnTo>
                  <a:pt x="48086" y="29781"/>
                </a:lnTo>
                <a:lnTo>
                  <a:pt x="46941" y="24053"/>
                </a:lnTo>
                <a:lnTo>
                  <a:pt x="45796" y="19473"/>
                </a:lnTo>
                <a:lnTo>
                  <a:pt x="42361" y="17182"/>
                </a:lnTo>
                <a:lnTo>
                  <a:pt x="37781" y="16037"/>
                </a:lnTo>
                <a:lnTo>
                  <a:pt x="34345" y="17182"/>
                </a:lnTo>
                <a:lnTo>
                  <a:pt x="30913" y="18327"/>
                </a:lnTo>
                <a:lnTo>
                  <a:pt x="27478" y="20618"/>
                </a:lnTo>
                <a:lnTo>
                  <a:pt x="25187" y="24053"/>
                </a:lnTo>
                <a:lnTo>
                  <a:pt x="22897" y="27490"/>
                </a:lnTo>
                <a:lnTo>
                  <a:pt x="21752" y="32071"/>
                </a:lnTo>
                <a:close/>
              </a:path>
            </a:pathLst>
          </a:custGeom>
          <a:solidFill>
            <a:srgbClr val="FE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9" name="object 119"/>
          <p:cNvSpPr/>
          <p:nvPr/>
        </p:nvSpPr>
        <p:spPr>
          <a:xfrm>
            <a:off x="7345387" y="1027093"/>
            <a:ext cx="67551" cy="79034"/>
          </a:xfrm>
          <a:custGeom>
            <a:avLst/>
            <a:gdLst/>
            <a:ahLst/>
            <a:cxnLst/>
            <a:rect l="l" t="t" r="r" b="b"/>
            <a:pathLst>
              <a:path w="67551" h="79034">
                <a:moveTo>
                  <a:pt x="48087" y="79034"/>
                </a:moveTo>
                <a:lnTo>
                  <a:pt x="48087" y="29781"/>
                </a:lnTo>
                <a:lnTo>
                  <a:pt x="46942" y="24053"/>
                </a:lnTo>
                <a:lnTo>
                  <a:pt x="45797" y="19472"/>
                </a:lnTo>
                <a:lnTo>
                  <a:pt x="42362" y="17181"/>
                </a:lnTo>
                <a:lnTo>
                  <a:pt x="37782" y="16035"/>
                </a:lnTo>
                <a:lnTo>
                  <a:pt x="34347" y="17181"/>
                </a:lnTo>
                <a:lnTo>
                  <a:pt x="30913" y="18326"/>
                </a:lnTo>
                <a:lnTo>
                  <a:pt x="27478" y="20617"/>
                </a:lnTo>
                <a:lnTo>
                  <a:pt x="25188" y="24053"/>
                </a:lnTo>
                <a:lnTo>
                  <a:pt x="22898" y="27490"/>
                </a:lnTo>
                <a:lnTo>
                  <a:pt x="21753" y="32071"/>
                </a:lnTo>
                <a:lnTo>
                  <a:pt x="20608" y="36653"/>
                </a:lnTo>
                <a:lnTo>
                  <a:pt x="19463" y="41235"/>
                </a:lnTo>
                <a:lnTo>
                  <a:pt x="19463" y="79034"/>
                </a:lnTo>
                <a:lnTo>
                  <a:pt x="0" y="79034"/>
                </a:lnTo>
                <a:lnTo>
                  <a:pt x="0" y="1145"/>
                </a:lnTo>
                <a:lnTo>
                  <a:pt x="19463" y="1145"/>
                </a:lnTo>
                <a:lnTo>
                  <a:pt x="18318" y="8017"/>
                </a:lnTo>
                <a:lnTo>
                  <a:pt x="18318" y="14890"/>
                </a:lnTo>
                <a:lnTo>
                  <a:pt x="21753" y="9163"/>
                </a:lnTo>
                <a:lnTo>
                  <a:pt x="28623" y="4581"/>
                </a:lnTo>
                <a:lnTo>
                  <a:pt x="35492" y="1145"/>
                </a:lnTo>
                <a:lnTo>
                  <a:pt x="44652" y="0"/>
                </a:lnTo>
                <a:lnTo>
                  <a:pt x="50377" y="0"/>
                </a:lnTo>
                <a:lnTo>
                  <a:pt x="54956" y="2290"/>
                </a:lnTo>
                <a:lnTo>
                  <a:pt x="59536" y="4581"/>
                </a:lnTo>
                <a:lnTo>
                  <a:pt x="62971" y="6872"/>
                </a:lnTo>
                <a:lnTo>
                  <a:pt x="65261" y="10308"/>
                </a:lnTo>
                <a:lnTo>
                  <a:pt x="66406" y="14890"/>
                </a:lnTo>
                <a:lnTo>
                  <a:pt x="67551" y="24053"/>
                </a:lnTo>
                <a:lnTo>
                  <a:pt x="67551" y="79034"/>
                </a:lnTo>
                <a:lnTo>
                  <a:pt x="48087" y="79034"/>
                </a:lnTo>
                <a:close/>
              </a:path>
            </a:pathLst>
          </a:custGeom>
          <a:ln w="1145">
            <a:solidFill>
              <a:srgbClr val="FE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0" name="object 120"/>
          <p:cNvSpPr/>
          <p:nvPr/>
        </p:nvSpPr>
        <p:spPr>
          <a:xfrm>
            <a:off x="7431257" y="999601"/>
            <a:ext cx="52665" cy="107671"/>
          </a:xfrm>
          <a:custGeom>
            <a:avLst/>
            <a:gdLst/>
            <a:ahLst/>
            <a:cxnLst/>
            <a:rect l="l" t="t" r="r" b="b"/>
            <a:pathLst>
              <a:path w="52665" h="107671">
                <a:moveTo>
                  <a:pt x="29768" y="107671"/>
                </a:moveTo>
                <a:lnTo>
                  <a:pt x="25188" y="106525"/>
                </a:lnTo>
                <a:lnTo>
                  <a:pt x="21753" y="105380"/>
                </a:lnTo>
                <a:lnTo>
                  <a:pt x="18317" y="103089"/>
                </a:lnTo>
                <a:lnTo>
                  <a:pt x="16027" y="99653"/>
                </a:lnTo>
                <a:lnTo>
                  <a:pt x="14882" y="95070"/>
                </a:lnTo>
                <a:lnTo>
                  <a:pt x="13738" y="90488"/>
                </a:lnTo>
                <a:lnTo>
                  <a:pt x="13738" y="44672"/>
                </a:lnTo>
                <a:lnTo>
                  <a:pt x="0" y="44672"/>
                </a:lnTo>
                <a:lnTo>
                  <a:pt x="0" y="28635"/>
                </a:lnTo>
                <a:lnTo>
                  <a:pt x="13738" y="28635"/>
                </a:lnTo>
                <a:lnTo>
                  <a:pt x="13738" y="5728"/>
                </a:lnTo>
                <a:lnTo>
                  <a:pt x="33203" y="0"/>
                </a:lnTo>
                <a:lnTo>
                  <a:pt x="33203" y="28635"/>
                </a:lnTo>
                <a:lnTo>
                  <a:pt x="52665" y="28635"/>
                </a:lnTo>
                <a:lnTo>
                  <a:pt x="52665" y="44672"/>
                </a:lnTo>
                <a:lnTo>
                  <a:pt x="33203" y="44672"/>
                </a:lnTo>
                <a:lnTo>
                  <a:pt x="33203" y="77890"/>
                </a:lnTo>
                <a:lnTo>
                  <a:pt x="34347" y="84761"/>
                </a:lnTo>
                <a:lnTo>
                  <a:pt x="35492" y="88197"/>
                </a:lnTo>
                <a:lnTo>
                  <a:pt x="38927" y="90488"/>
                </a:lnTo>
                <a:lnTo>
                  <a:pt x="42362" y="91634"/>
                </a:lnTo>
                <a:lnTo>
                  <a:pt x="52665" y="90488"/>
                </a:lnTo>
                <a:lnTo>
                  <a:pt x="52665" y="106525"/>
                </a:lnTo>
                <a:lnTo>
                  <a:pt x="44652" y="107671"/>
                </a:lnTo>
                <a:lnTo>
                  <a:pt x="29768" y="107671"/>
                </a:lnTo>
                <a:close/>
              </a:path>
            </a:pathLst>
          </a:custGeom>
          <a:solidFill>
            <a:srgbClr val="FE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1" name="object 121"/>
          <p:cNvSpPr/>
          <p:nvPr/>
        </p:nvSpPr>
        <p:spPr>
          <a:xfrm>
            <a:off x="7431257" y="999600"/>
            <a:ext cx="52666" cy="107670"/>
          </a:xfrm>
          <a:custGeom>
            <a:avLst/>
            <a:gdLst/>
            <a:ahLst/>
            <a:cxnLst/>
            <a:rect l="l" t="t" r="r" b="b"/>
            <a:pathLst>
              <a:path w="52666" h="107670">
                <a:moveTo>
                  <a:pt x="36637" y="107670"/>
                </a:moveTo>
                <a:lnTo>
                  <a:pt x="29768" y="107670"/>
                </a:lnTo>
                <a:lnTo>
                  <a:pt x="25188" y="106524"/>
                </a:lnTo>
                <a:lnTo>
                  <a:pt x="21753" y="105379"/>
                </a:lnTo>
                <a:lnTo>
                  <a:pt x="18318" y="103088"/>
                </a:lnTo>
                <a:lnTo>
                  <a:pt x="16029" y="99652"/>
                </a:lnTo>
                <a:lnTo>
                  <a:pt x="14884" y="95070"/>
                </a:lnTo>
                <a:lnTo>
                  <a:pt x="13739" y="90488"/>
                </a:lnTo>
                <a:lnTo>
                  <a:pt x="13739" y="83616"/>
                </a:lnTo>
                <a:lnTo>
                  <a:pt x="13739" y="44671"/>
                </a:lnTo>
                <a:lnTo>
                  <a:pt x="0" y="44671"/>
                </a:lnTo>
                <a:lnTo>
                  <a:pt x="0" y="28635"/>
                </a:lnTo>
                <a:lnTo>
                  <a:pt x="13739" y="28635"/>
                </a:lnTo>
                <a:lnTo>
                  <a:pt x="13739" y="5727"/>
                </a:lnTo>
                <a:lnTo>
                  <a:pt x="33203" y="0"/>
                </a:lnTo>
                <a:lnTo>
                  <a:pt x="33203" y="28635"/>
                </a:lnTo>
                <a:lnTo>
                  <a:pt x="52666" y="28635"/>
                </a:lnTo>
                <a:lnTo>
                  <a:pt x="52666" y="44671"/>
                </a:lnTo>
                <a:lnTo>
                  <a:pt x="33203" y="44671"/>
                </a:lnTo>
                <a:lnTo>
                  <a:pt x="33203" y="77889"/>
                </a:lnTo>
                <a:lnTo>
                  <a:pt x="34347" y="84761"/>
                </a:lnTo>
                <a:lnTo>
                  <a:pt x="35492" y="88197"/>
                </a:lnTo>
                <a:lnTo>
                  <a:pt x="38927" y="90488"/>
                </a:lnTo>
                <a:lnTo>
                  <a:pt x="42362" y="91634"/>
                </a:lnTo>
                <a:lnTo>
                  <a:pt x="52666" y="90488"/>
                </a:lnTo>
                <a:lnTo>
                  <a:pt x="52666" y="106524"/>
                </a:lnTo>
                <a:lnTo>
                  <a:pt x="44652" y="107670"/>
                </a:lnTo>
                <a:lnTo>
                  <a:pt x="36637" y="107670"/>
                </a:lnTo>
                <a:close/>
              </a:path>
            </a:pathLst>
          </a:custGeom>
          <a:ln w="1145">
            <a:solidFill>
              <a:srgbClr val="FE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2" name="object 122"/>
          <p:cNvSpPr/>
          <p:nvPr/>
        </p:nvSpPr>
        <p:spPr>
          <a:xfrm>
            <a:off x="7529722" y="1027089"/>
            <a:ext cx="22898" cy="18327"/>
          </a:xfrm>
          <a:custGeom>
            <a:avLst/>
            <a:gdLst/>
            <a:ahLst/>
            <a:cxnLst/>
            <a:rect l="l" t="t" r="r" b="b"/>
            <a:pathLst>
              <a:path w="22898" h="18327">
                <a:moveTo>
                  <a:pt x="22898" y="2290"/>
                </a:moveTo>
                <a:lnTo>
                  <a:pt x="18317" y="18327"/>
                </a:lnTo>
                <a:lnTo>
                  <a:pt x="13738" y="16037"/>
                </a:lnTo>
                <a:lnTo>
                  <a:pt x="8014" y="14891"/>
                </a:lnTo>
                <a:lnTo>
                  <a:pt x="2289" y="16037"/>
                </a:lnTo>
                <a:lnTo>
                  <a:pt x="0" y="1145"/>
                </a:lnTo>
                <a:lnTo>
                  <a:pt x="9159" y="0"/>
                </a:lnTo>
                <a:lnTo>
                  <a:pt x="17172" y="0"/>
                </a:lnTo>
                <a:lnTo>
                  <a:pt x="22898" y="2290"/>
                </a:lnTo>
                <a:close/>
              </a:path>
            </a:pathLst>
          </a:custGeom>
          <a:solidFill>
            <a:srgbClr val="FE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3" name="object 123"/>
          <p:cNvSpPr/>
          <p:nvPr/>
        </p:nvSpPr>
        <p:spPr>
          <a:xfrm>
            <a:off x="7502243" y="1028234"/>
            <a:ext cx="68695" cy="79035"/>
          </a:xfrm>
          <a:custGeom>
            <a:avLst/>
            <a:gdLst/>
            <a:ahLst/>
            <a:cxnLst/>
            <a:rect l="l" t="t" r="r" b="b"/>
            <a:pathLst>
              <a:path w="68695" h="79035">
                <a:moveTo>
                  <a:pt x="20608" y="46963"/>
                </a:moveTo>
                <a:lnTo>
                  <a:pt x="21753" y="51545"/>
                </a:lnTo>
                <a:lnTo>
                  <a:pt x="22898" y="54980"/>
                </a:lnTo>
                <a:lnTo>
                  <a:pt x="25188" y="58416"/>
                </a:lnTo>
                <a:lnTo>
                  <a:pt x="28623" y="60707"/>
                </a:lnTo>
                <a:lnTo>
                  <a:pt x="32058" y="62998"/>
                </a:lnTo>
                <a:lnTo>
                  <a:pt x="36637" y="62998"/>
                </a:lnTo>
                <a:lnTo>
                  <a:pt x="41216" y="64143"/>
                </a:lnTo>
                <a:lnTo>
                  <a:pt x="52666" y="62998"/>
                </a:lnTo>
                <a:lnTo>
                  <a:pt x="64116" y="59562"/>
                </a:lnTo>
                <a:lnTo>
                  <a:pt x="66406" y="74453"/>
                </a:lnTo>
                <a:lnTo>
                  <a:pt x="59536" y="76744"/>
                </a:lnTo>
                <a:lnTo>
                  <a:pt x="52666" y="77890"/>
                </a:lnTo>
                <a:lnTo>
                  <a:pt x="37782" y="79035"/>
                </a:lnTo>
                <a:lnTo>
                  <a:pt x="29768" y="79035"/>
                </a:lnTo>
                <a:lnTo>
                  <a:pt x="21753" y="76744"/>
                </a:lnTo>
                <a:lnTo>
                  <a:pt x="14884" y="74453"/>
                </a:lnTo>
                <a:lnTo>
                  <a:pt x="10303" y="69872"/>
                </a:lnTo>
                <a:lnTo>
                  <a:pt x="5724" y="64143"/>
                </a:lnTo>
                <a:lnTo>
                  <a:pt x="2289" y="57271"/>
                </a:lnTo>
                <a:lnTo>
                  <a:pt x="1144" y="49254"/>
                </a:lnTo>
                <a:lnTo>
                  <a:pt x="0" y="40091"/>
                </a:lnTo>
                <a:lnTo>
                  <a:pt x="1144" y="30926"/>
                </a:lnTo>
                <a:lnTo>
                  <a:pt x="2289" y="22908"/>
                </a:lnTo>
                <a:lnTo>
                  <a:pt x="5724" y="16037"/>
                </a:lnTo>
                <a:lnTo>
                  <a:pt x="9158" y="10309"/>
                </a:lnTo>
                <a:lnTo>
                  <a:pt x="14884" y="5728"/>
                </a:lnTo>
                <a:lnTo>
                  <a:pt x="20608" y="2290"/>
                </a:lnTo>
                <a:lnTo>
                  <a:pt x="27478" y="0"/>
                </a:lnTo>
                <a:lnTo>
                  <a:pt x="29768" y="14891"/>
                </a:lnTo>
                <a:lnTo>
                  <a:pt x="25188" y="17182"/>
                </a:lnTo>
                <a:lnTo>
                  <a:pt x="21753" y="22908"/>
                </a:lnTo>
                <a:lnTo>
                  <a:pt x="20608" y="28635"/>
                </a:lnTo>
                <a:lnTo>
                  <a:pt x="49232" y="28635"/>
                </a:lnTo>
                <a:lnTo>
                  <a:pt x="48639" y="25083"/>
                </a:lnTo>
                <a:lnTo>
                  <a:pt x="48087" y="21763"/>
                </a:lnTo>
                <a:lnTo>
                  <a:pt x="45796" y="17182"/>
                </a:lnTo>
                <a:lnTo>
                  <a:pt x="50377" y="1145"/>
                </a:lnTo>
                <a:lnTo>
                  <a:pt x="56101" y="4581"/>
                </a:lnTo>
                <a:lnTo>
                  <a:pt x="60681" y="9164"/>
                </a:lnTo>
                <a:lnTo>
                  <a:pt x="64116" y="13746"/>
                </a:lnTo>
                <a:lnTo>
                  <a:pt x="66406" y="19473"/>
                </a:lnTo>
                <a:lnTo>
                  <a:pt x="68695" y="26344"/>
                </a:lnTo>
                <a:lnTo>
                  <a:pt x="68695" y="42381"/>
                </a:lnTo>
                <a:lnTo>
                  <a:pt x="20608" y="42381"/>
                </a:lnTo>
                <a:lnTo>
                  <a:pt x="20608" y="46963"/>
                </a:lnTo>
                <a:close/>
              </a:path>
            </a:pathLst>
          </a:custGeom>
          <a:solidFill>
            <a:srgbClr val="FE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4" name="object 124"/>
          <p:cNvSpPr/>
          <p:nvPr/>
        </p:nvSpPr>
        <p:spPr>
          <a:xfrm>
            <a:off x="7502243" y="1027088"/>
            <a:ext cx="68695" cy="80179"/>
          </a:xfrm>
          <a:custGeom>
            <a:avLst/>
            <a:gdLst/>
            <a:ahLst/>
            <a:cxnLst/>
            <a:rect l="l" t="t" r="r" b="b"/>
            <a:pathLst>
              <a:path w="68695" h="80179">
                <a:moveTo>
                  <a:pt x="68695" y="43526"/>
                </a:moveTo>
                <a:lnTo>
                  <a:pt x="20608" y="43526"/>
                </a:lnTo>
                <a:lnTo>
                  <a:pt x="20608" y="48107"/>
                </a:lnTo>
                <a:lnTo>
                  <a:pt x="21753" y="52689"/>
                </a:lnTo>
                <a:lnTo>
                  <a:pt x="22898" y="56125"/>
                </a:lnTo>
                <a:lnTo>
                  <a:pt x="25188" y="59562"/>
                </a:lnTo>
                <a:lnTo>
                  <a:pt x="28623" y="61853"/>
                </a:lnTo>
                <a:lnTo>
                  <a:pt x="32058" y="64143"/>
                </a:lnTo>
                <a:lnTo>
                  <a:pt x="36637" y="64143"/>
                </a:lnTo>
                <a:lnTo>
                  <a:pt x="41217" y="65289"/>
                </a:lnTo>
                <a:lnTo>
                  <a:pt x="52666" y="64143"/>
                </a:lnTo>
                <a:lnTo>
                  <a:pt x="64116" y="60707"/>
                </a:lnTo>
                <a:lnTo>
                  <a:pt x="66406" y="75598"/>
                </a:lnTo>
                <a:lnTo>
                  <a:pt x="59536" y="77889"/>
                </a:lnTo>
                <a:lnTo>
                  <a:pt x="52666" y="79034"/>
                </a:lnTo>
                <a:lnTo>
                  <a:pt x="37782" y="80179"/>
                </a:lnTo>
                <a:lnTo>
                  <a:pt x="29768" y="80179"/>
                </a:lnTo>
                <a:lnTo>
                  <a:pt x="21753" y="77889"/>
                </a:lnTo>
                <a:lnTo>
                  <a:pt x="14884" y="75598"/>
                </a:lnTo>
                <a:lnTo>
                  <a:pt x="10304" y="71016"/>
                </a:lnTo>
                <a:lnTo>
                  <a:pt x="5724" y="65289"/>
                </a:lnTo>
                <a:lnTo>
                  <a:pt x="2289" y="58416"/>
                </a:lnTo>
                <a:lnTo>
                  <a:pt x="1144" y="50398"/>
                </a:lnTo>
                <a:lnTo>
                  <a:pt x="0" y="41235"/>
                </a:lnTo>
                <a:lnTo>
                  <a:pt x="1144" y="32071"/>
                </a:lnTo>
                <a:lnTo>
                  <a:pt x="2289" y="24053"/>
                </a:lnTo>
                <a:lnTo>
                  <a:pt x="5724" y="17181"/>
                </a:lnTo>
                <a:lnTo>
                  <a:pt x="9159" y="11454"/>
                </a:lnTo>
                <a:lnTo>
                  <a:pt x="14884" y="6872"/>
                </a:lnTo>
                <a:lnTo>
                  <a:pt x="20608" y="3436"/>
                </a:lnTo>
                <a:lnTo>
                  <a:pt x="27478" y="1145"/>
                </a:lnTo>
                <a:lnTo>
                  <a:pt x="36637" y="0"/>
                </a:lnTo>
                <a:lnTo>
                  <a:pt x="44652" y="0"/>
                </a:lnTo>
                <a:lnTo>
                  <a:pt x="50377" y="2290"/>
                </a:lnTo>
                <a:lnTo>
                  <a:pt x="56101" y="5727"/>
                </a:lnTo>
                <a:lnTo>
                  <a:pt x="60681" y="10308"/>
                </a:lnTo>
                <a:lnTo>
                  <a:pt x="64116" y="14890"/>
                </a:lnTo>
                <a:lnTo>
                  <a:pt x="66406" y="20617"/>
                </a:lnTo>
                <a:lnTo>
                  <a:pt x="68695" y="27490"/>
                </a:lnTo>
                <a:lnTo>
                  <a:pt x="68695" y="34362"/>
                </a:lnTo>
                <a:lnTo>
                  <a:pt x="68695" y="43526"/>
                </a:lnTo>
                <a:lnTo>
                  <a:pt x="35492" y="14890"/>
                </a:lnTo>
                <a:lnTo>
                  <a:pt x="29768" y="16035"/>
                </a:lnTo>
                <a:lnTo>
                  <a:pt x="25188" y="18326"/>
                </a:lnTo>
                <a:lnTo>
                  <a:pt x="21753" y="24053"/>
                </a:lnTo>
                <a:lnTo>
                  <a:pt x="20608" y="29781"/>
                </a:lnTo>
                <a:lnTo>
                  <a:pt x="49232" y="29781"/>
                </a:lnTo>
                <a:lnTo>
                  <a:pt x="48087" y="22908"/>
                </a:lnTo>
                <a:lnTo>
                  <a:pt x="45797" y="18326"/>
                </a:lnTo>
                <a:lnTo>
                  <a:pt x="41217" y="16035"/>
                </a:lnTo>
                <a:lnTo>
                  <a:pt x="35492" y="14890"/>
                </a:lnTo>
                <a:lnTo>
                  <a:pt x="68695" y="43526"/>
                </a:lnTo>
                <a:close/>
              </a:path>
            </a:pathLst>
          </a:custGeom>
          <a:ln w="1145">
            <a:solidFill>
              <a:srgbClr val="FE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5" name="object 125"/>
          <p:cNvSpPr/>
          <p:nvPr/>
        </p:nvSpPr>
        <p:spPr>
          <a:xfrm>
            <a:off x="7594983" y="1027087"/>
            <a:ext cx="43506" cy="79035"/>
          </a:xfrm>
          <a:custGeom>
            <a:avLst/>
            <a:gdLst/>
            <a:ahLst/>
            <a:cxnLst/>
            <a:rect l="l" t="t" r="r" b="b"/>
            <a:pathLst>
              <a:path w="43506" h="79035">
                <a:moveTo>
                  <a:pt x="0" y="1145"/>
                </a:moveTo>
                <a:lnTo>
                  <a:pt x="19463" y="1145"/>
                </a:lnTo>
                <a:lnTo>
                  <a:pt x="18317" y="17182"/>
                </a:lnTo>
                <a:lnTo>
                  <a:pt x="21753" y="10309"/>
                </a:lnTo>
                <a:lnTo>
                  <a:pt x="27478" y="4581"/>
                </a:lnTo>
                <a:lnTo>
                  <a:pt x="29768" y="2290"/>
                </a:lnTo>
                <a:lnTo>
                  <a:pt x="34347" y="1145"/>
                </a:lnTo>
                <a:lnTo>
                  <a:pt x="37782" y="0"/>
                </a:lnTo>
                <a:lnTo>
                  <a:pt x="43506" y="0"/>
                </a:lnTo>
                <a:lnTo>
                  <a:pt x="42362" y="19473"/>
                </a:lnTo>
                <a:lnTo>
                  <a:pt x="32058" y="19473"/>
                </a:lnTo>
                <a:lnTo>
                  <a:pt x="28623" y="21764"/>
                </a:lnTo>
                <a:lnTo>
                  <a:pt x="26333" y="24053"/>
                </a:lnTo>
                <a:lnTo>
                  <a:pt x="24043" y="28635"/>
                </a:lnTo>
                <a:lnTo>
                  <a:pt x="21753" y="33217"/>
                </a:lnTo>
                <a:lnTo>
                  <a:pt x="20608" y="40091"/>
                </a:lnTo>
                <a:lnTo>
                  <a:pt x="20608" y="79035"/>
                </a:lnTo>
                <a:lnTo>
                  <a:pt x="0" y="79035"/>
                </a:lnTo>
                <a:lnTo>
                  <a:pt x="0" y="1145"/>
                </a:lnTo>
                <a:close/>
              </a:path>
            </a:pathLst>
          </a:custGeom>
          <a:solidFill>
            <a:srgbClr val="FE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6" name="object 126"/>
          <p:cNvSpPr/>
          <p:nvPr/>
        </p:nvSpPr>
        <p:spPr>
          <a:xfrm>
            <a:off x="7594983" y="1027086"/>
            <a:ext cx="43507" cy="79034"/>
          </a:xfrm>
          <a:custGeom>
            <a:avLst/>
            <a:gdLst/>
            <a:ahLst/>
            <a:cxnLst/>
            <a:rect l="l" t="t" r="r" b="b"/>
            <a:pathLst>
              <a:path w="43507" h="79034">
                <a:moveTo>
                  <a:pt x="42362" y="19472"/>
                </a:moveTo>
                <a:lnTo>
                  <a:pt x="36637" y="19472"/>
                </a:lnTo>
                <a:lnTo>
                  <a:pt x="32058" y="19472"/>
                </a:lnTo>
                <a:lnTo>
                  <a:pt x="28623" y="21763"/>
                </a:lnTo>
                <a:lnTo>
                  <a:pt x="26333" y="24053"/>
                </a:lnTo>
                <a:lnTo>
                  <a:pt x="24043" y="28635"/>
                </a:lnTo>
                <a:lnTo>
                  <a:pt x="21753" y="33217"/>
                </a:lnTo>
                <a:lnTo>
                  <a:pt x="20608" y="40089"/>
                </a:lnTo>
                <a:lnTo>
                  <a:pt x="20608" y="46962"/>
                </a:lnTo>
                <a:lnTo>
                  <a:pt x="20608" y="79034"/>
                </a:lnTo>
                <a:lnTo>
                  <a:pt x="0" y="79034"/>
                </a:lnTo>
                <a:lnTo>
                  <a:pt x="0" y="1145"/>
                </a:lnTo>
                <a:lnTo>
                  <a:pt x="19463" y="1145"/>
                </a:lnTo>
                <a:lnTo>
                  <a:pt x="18318" y="17181"/>
                </a:lnTo>
                <a:lnTo>
                  <a:pt x="21753" y="10308"/>
                </a:lnTo>
                <a:lnTo>
                  <a:pt x="27478" y="4581"/>
                </a:lnTo>
                <a:lnTo>
                  <a:pt x="29768" y="2290"/>
                </a:lnTo>
                <a:lnTo>
                  <a:pt x="34347" y="1145"/>
                </a:lnTo>
                <a:lnTo>
                  <a:pt x="37782" y="0"/>
                </a:lnTo>
                <a:lnTo>
                  <a:pt x="43507" y="0"/>
                </a:lnTo>
                <a:lnTo>
                  <a:pt x="42362" y="19472"/>
                </a:lnTo>
                <a:close/>
              </a:path>
            </a:pathLst>
          </a:custGeom>
          <a:ln w="1145">
            <a:solidFill>
              <a:srgbClr val="FE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3" name="object 43"/>
          <p:cNvSpPr/>
          <p:nvPr/>
        </p:nvSpPr>
        <p:spPr>
          <a:xfrm>
            <a:off x="8047231" y="1352479"/>
            <a:ext cx="986931" cy="418080"/>
          </a:xfrm>
          <a:custGeom>
            <a:avLst/>
            <a:gdLst/>
            <a:ahLst/>
            <a:cxnLst/>
            <a:rect l="l" t="t" r="r" b="b"/>
            <a:pathLst>
              <a:path w="986931" h="418080">
                <a:moveTo>
                  <a:pt x="343479" y="80181"/>
                </a:moveTo>
                <a:lnTo>
                  <a:pt x="340043" y="98506"/>
                </a:lnTo>
                <a:lnTo>
                  <a:pt x="336609" y="117978"/>
                </a:lnTo>
                <a:lnTo>
                  <a:pt x="335464" y="128287"/>
                </a:lnTo>
                <a:lnTo>
                  <a:pt x="335464" y="138596"/>
                </a:lnTo>
                <a:lnTo>
                  <a:pt x="336609" y="153487"/>
                </a:lnTo>
                <a:lnTo>
                  <a:pt x="337754" y="159214"/>
                </a:lnTo>
                <a:lnTo>
                  <a:pt x="340043" y="166086"/>
                </a:lnTo>
                <a:lnTo>
                  <a:pt x="342334" y="170668"/>
                </a:lnTo>
                <a:lnTo>
                  <a:pt x="345769" y="175251"/>
                </a:lnTo>
                <a:lnTo>
                  <a:pt x="349204" y="177542"/>
                </a:lnTo>
                <a:lnTo>
                  <a:pt x="354929" y="179833"/>
                </a:lnTo>
                <a:lnTo>
                  <a:pt x="364088" y="179833"/>
                </a:lnTo>
                <a:lnTo>
                  <a:pt x="373246" y="178687"/>
                </a:lnTo>
                <a:lnTo>
                  <a:pt x="381262" y="175251"/>
                </a:lnTo>
                <a:lnTo>
                  <a:pt x="390422" y="169523"/>
                </a:lnTo>
                <a:lnTo>
                  <a:pt x="399580" y="162650"/>
                </a:lnTo>
                <a:lnTo>
                  <a:pt x="408741" y="155778"/>
                </a:lnTo>
                <a:lnTo>
                  <a:pt x="425915" y="138596"/>
                </a:lnTo>
                <a:lnTo>
                  <a:pt x="440799" y="120269"/>
                </a:lnTo>
                <a:lnTo>
                  <a:pt x="453393" y="101943"/>
                </a:lnTo>
                <a:lnTo>
                  <a:pt x="470567" y="77890"/>
                </a:lnTo>
                <a:lnTo>
                  <a:pt x="477437" y="71016"/>
                </a:lnTo>
                <a:lnTo>
                  <a:pt x="485451" y="65289"/>
                </a:lnTo>
                <a:lnTo>
                  <a:pt x="494612" y="60707"/>
                </a:lnTo>
                <a:lnTo>
                  <a:pt x="504915" y="56125"/>
                </a:lnTo>
                <a:lnTo>
                  <a:pt x="515219" y="53835"/>
                </a:lnTo>
                <a:lnTo>
                  <a:pt x="525524" y="52689"/>
                </a:lnTo>
                <a:lnTo>
                  <a:pt x="534682" y="52689"/>
                </a:lnTo>
                <a:lnTo>
                  <a:pt x="542698" y="54980"/>
                </a:lnTo>
                <a:lnTo>
                  <a:pt x="550712" y="58416"/>
                </a:lnTo>
                <a:lnTo>
                  <a:pt x="557582" y="64143"/>
                </a:lnTo>
                <a:lnTo>
                  <a:pt x="563305" y="71016"/>
                </a:lnTo>
                <a:lnTo>
                  <a:pt x="567886" y="77890"/>
                </a:lnTo>
                <a:lnTo>
                  <a:pt x="572466" y="85907"/>
                </a:lnTo>
                <a:lnTo>
                  <a:pt x="575901" y="93925"/>
                </a:lnTo>
                <a:lnTo>
                  <a:pt x="578191" y="103088"/>
                </a:lnTo>
                <a:lnTo>
                  <a:pt x="578191" y="111107"/>
                </a:lnTo>
                <a:lnTo>
                  <a:pt x="579336" y="129433"/>
                </a:lnTo>
                <a:lnTo>
                  <a:pt x="580481" y="147761"/>
                </a:lnTo>
                <a:lnTo>
                  <a:pt x="581625" y="156923"/>
                </a:lnTo>
                <a:lnTo>
                  <a:pt x="585060" y="163796"/>
                </a:lnTo>
                <a:lnTo>
                  <a:pt x="589640" y="170668"/>
                </a:lnTo>
                <a:lnTo>
                  <a:pt x="595363" y="176396"/>
                </a:lnTo>
                <a:lnTo>
                  <a:pt x="601089" y="178687"/>
                </a:lnTo>
                <a:lnTo>
                  <a:pt x="605669" y="179833"/>
                </a:lnTo>
                <a:lnTo>
                  <a:pt x="617118" y="180978"/>
                </a:lnTo>
                <a:lnTo>
                  <a:pt x="630856" y="179833"/>
                </a:lnTo>
                <a:lnTo>
                  <a:pt x="644597" y="177542"/>
                </a:lnTo>
                <a:lnTo>
                  <a:pt x="659480" y="172959"/>
                </a:lnTo>
                <a:lnTo>
                  <a:pt x="675510" y="167232"/>
                </a:lnTo>
                <a:lnTo>
                  <a:pt x="707568" y="154632"/>
                </a:lnTo>
                <a:lnTo>
                  <a:pt x="716728" y="151196"/>
                </a:lnTo>
                <a:lnTo>
                  <a:pt x="725886" y="148906"/>
                </a:lnTo>
                <a:lnTo>
                  <a:pt x="743061" y="146615"/>
                </a:lnTo>
                <a:lnTo>
                  <a:pt x="760234" y="145470"/>
                </a:lnTo>
                <a:lnTo>
                  <a:pt x="768250" y="144324"/>
                </a:lnTo>
                <a:lnTo>
                  <a:pt x="776264" y="142034"/>
                </a:lnTo>
                <a:lnTo>
                  <a:pt x="784279" y="138596"/>
                </a:lnTo>
                <a:lnTo>
                  <a:pt x="791147" y="132869"/>
                </a:lnTo>
                <a:lnTo>
                  <a:pt x="795728" y="125996"/>
                </a:lnTo>
                <a:lnTo>
                  <a:pt x="800308" y="117978"/>
                </a:lnTo>
                <a:lnTo>
                  <a:pt x="804887" y="107670"/>
                </a:lnTo>
                <a:lnTo>
                  <a:pt x="808322" y="98506"/>
                </a:lnTo>
                <a:lnTo>
                  <a:pt x="814047" y="76744"/>
                </a:lnTo>
                <a:lnTo>
                  <a:pt x="822060" y="54980"/>
                </a:lnTo>
                <a:lnTo>
                  <a:pt x="826641" y="44672"/>
                </a:lnTo>
                <a:lnTo>
                  <a:pt x="831221" y="34362"/>
                </a:lnTo>
                <a:lnTo>
                  <a:pt x="838090" y="25199"/>
                </a:lnTo>
                <a:lnTo>
                  <a:pt x="846105" y="18327"/>
                </a:lnTo>
                <a:lnTo>
                  <a:pt x="855263" y="11454"/>
                </a:lnTo>
                <a:lnTo>
                  <a:pt x="866714" y="5727"/>
                </a:lnTo>
                <a:lnTo>
                  <a:pt x="875873" y="3436"/>
                </a:lnTo>
                <a:lnTo>
                  <a:pt x="885032" y="1145"/>
                </a:lnTo>
                <a:lnTo>
                  <a:pt x="895337" y="0"/>
                </a:lnTo>
                <a:lnTo>
                  <a:pt x="904497" y="0"/>
                </a:lnTo>
                <a:lnTo>
                  <a:pt x="921669" y="1145"/>
                </a:lnTo>
                <a:lnTo>
                  <a:pt x="929685" y="3436"/>
                </a:lnTo>
                <a:lnTo>
                  <a:pt x="935410" y="4581"/>
                </a:lnTo>
                <a:lnTo>
                  <a:pt x="941134" y="8017"/>
                </a:lnTo>
                <a:lnTo>
                  <a:pt x="946858" y="11454"/>
                </a:lnTo>
                <a:lnTo>
                  <a:pt x="957163" y="19473"/>
                </a:lnTo>
                <a:lnTo>
                  <a:pt x="964033" y="28635"/>
                </a:lnTo>
                <a:lnTo>
                  <a:pt x="970903" y="38944"/>
                </a:lnTo>
                <a:lnTo>
                  <a:pt x="974337" y="49254"/>
                </a:lnTo>
                <a:lnTo>
                  <a:pt x="977772" y="59562"/>
                </a:lnTo>
                <a:lnTo>
                  <a:pt x="981206" y="75598"/>
                </a:lnTo>
                <a:lnTo>
                  <a:pt x="983496" y="82471"/>
                </a:lnTo>
                <a:lnTo>
                  <a:pt x="984641" y="92779"/>
                </a:lnTo>
                <a:lnTo>
                  <a:pt x="986931" y="108816"/>
                </a:lnTo>
                <a:lnTo>
                  <a:pt x="985786" y="129433"/>
                </a:lnTo>
                <a:lnTo>
                  <a:pt x="984641" y="140888"/>
                </a:lnTo>
                <a:lnTo>
                  <a:pt x="982351" y="153487"/>
                </a:lnTo>
                <a:lnTo>
                  <a:pt x="978918" y="168377"/>
                </a:lnTo>
                <a:lnTo>
                  <a:pt x="973192" y="183268"/>
                </a:lnTo>
                <a:lnTo>
                  <a:pt x="967468" y="199304"/>
                </a:lnTo>
                <a:lnTo>
                  <a:pt x="959453" y="216485"/>
                </a:lnTo>
                <a:lnTo>
                  <a:pt x="949148" y="234812"/>
                </a:lnTo>
                <a:lnTo>
                  <a:pt x="937700" y="254284"/>
                </a:lnTo>
                <a:lnTo>
                  <a:pt x="925105" y="273758"/>
                </a:lnTo>
                <a:lnTo>
                  <a:pt x="911366" y="290938"/>
                </a:lnTo>
                <a:lnTo>
                  <a:pt x="897627" y="306975"/>
                </a:lnTo>
                <a:lnTo>
                  <a:pt x="881598" y="323010"/>
                </a:lnTo>
                <a:lnTo>
                  <a:pt x="864424" y="337902"/>
                </a:lnTo>
                <a:lnTo>
                  <a:pt x="844960" y="352791"/>
                </a:lnTo>
                <a:lnTo>
                  <a:pt x="823205" y="367683"/>
                </a:lnTo>
                <a:lnTo>
                  <a:pt x="798018" y="382572"/>
                </a:lnTo>
                <a:lnTo>
                  <a:pt x="770539" y="398608"/>
                </a:lnTo>
                <a:lnTo>
                  <a:pt x="756799" y="405482"/>
                </a:lnTo>
                <a:lnTo>
                  <a:pt x="743061" y="411208"/>
                </a:lnTo>
                <a:lnTo>
                  <a:pt x="729322" y="415789"/>
                </a:lnTo>
                <a:lnTo>
                  <a:pt x="715583" y="418080"/>
                </a:lnTo>
                <a:lnTo>
                  <a:pt x="709858" y="418080"/>
                </a:lnTo>
                <a:lnTo>
                  <a:pt x="704133" y="416935"/>
                </a:lnTo>
                <a:lnTo>
                  <a:pt x="698409" y="415789"/>
                </a:lnTo>
                <a:lnTo>
                  <a:pt x="692683" y="413499"/>
                </a:lnTo>
                <a:lnTo>
                  <a:pt x="689248" y="411208"/>
                </a:lnTo>
                <a:lnTo>
                  <a:pt x="685814" y="408917"/>
                </a:lnTo>
                <a:lnTo>
                  <a:pt x="683524" y="405482"/>
                </a:lnTo>
                <a:lnTo>
                  <a:pt x="682380" y="402046"/>
                </a:lnTo>
                <a:lnTo>
                  <a:pt x="681235" y="395172"/>
                </a:lnTo>
                <a:lnTo>
                  <a:pt x="682380" y="387154"/>
                </a:lnTo>
                <a:lnTo>
                  <a:pt x="684669" y="380281"/>
                </a:lnTo>
                <a:lnTo>
                  <a:pt x="690393" y="373410"/>
                </a:lnTo>
                <a:lnTo>
                  <a:pt x="696118" y="367683"/>
                </a:lnTo>
                <a:lnTo>
                  <a:pt x="704133" y="363100"/>
                </a:lnTo>
                <a:lnTo>
                  <a:pt x="733902" y="352791"/>
                </a:lnTo>
                <a:lnTo>
                  <a:pt x="756799" y="343628"/>
                </a:lnTo>
                <a:lnTo>
                  <a:pt x="776264" y="333319"/>
                </a:lnTo>
                <a:lnTo>
                  <a:pt x="798018" y="320719"/>
                </a:lnTo>
                <a:lnTo>
                  <a:pt x="820915" y="305830"/>
                </a:lnTo>
                <a:lnTo>
                  <a:pt x="831221" y="297811"/>
                </a:lnTo>
                <a:lnTo>
                  <a:pt x="841525" y="288647"/>
                </a:lnTo>
                <a:lnTo>
                  <a:pt x="851828" y="279484"/>
                </a:lnTo>
                <a:lnTo>
                  <a:pt x="862134" y="268029"/>
                </a:lnTo>
                <a:lnTo>
                  <a:pt x="872438" y="255430"/>
                </a:lnTo>
                <a:lnTo>
                  <a:pt x="883887" y="240540"/>
                </a:lnTo>
                <a:lnTo>
                  <a:pt x="896482" y="222212"/>
                </a:lnTo>
                <a:lnTo>
                  <a:pt x="907931" y="202740"/>
                </a:lnTo>
                <a:lnTo>
                  <a:pt x="918235" y="184413"/>
                </a:lnTo>
                <a:lnTo>
                  <a:pt x="925105" y="164941"/>
                </a:lnTo>
                <a:lnTo>
                  <a:pt x="927395" y="154632"/>
                </a:lnTo>
                <a:lnTo>
                  <a:pt x="929685" y="145470"/>
                </a:lnTo>
                <a:lnTo>
                  <a:pt x="930830" y="135160"/>
                </a:lnTo>
                <a:lnTo>
                  <a:pt x="931975" y="124851"/>
                </a:lnTo>
                <a:lnTo>
                  <a:pt x="930830" y="113398"/>
                </a:lnTo>
                <a:lnTo>
                  <a:pt x="929685" y="103088"/>
                </a:lnTo>
                <a:lnTo>
                  <a:pt x="927395" y="91634"/>
                </a:lnTo>
                <a:lnTo>
                  <a:pt x="925105" y="80181"/>
                </a:lnTo>
                <a:lnTo>
                  <a:pt x="921669" y="73307"/>
                </a:lnTo>
                <a:lnTo>
                  <a:pt x="917090" y="67580"/>
                </a:lnTo>
                <a:lnTo>
                  <a:pt x="913656" y="64143"/>
                </a:lnTo>
                <a:lnTo>
                  <a:pt x="910221" y="61853"/>
                </a:lnTo>
                <a:lnTo>
                  <a:pt x="905641" y="60707"/>
                </a:lnTo>
                <a:lnTo>
                  <a:pt x="901062" y="59562"/>
                </a:lnTo>
                <a:lnTo>
                  <a:pt x="897627" y="60707"/>
                </a:lnTo>
                <a:lnTo>
                  <a:pt x="893047" y="61853"/>
                </a:lnTo>
                <a:lnTo>
                  <a:pt x="883887" y="66434"/>
                </a:lnTo>
                <a:lnTo>
                  <a:pt x="877018" y="73307"/>
                </a:lnTo>
                <a:lnTo>
                  <a:pt x="870149" y="81326"/>
                </a:lnTo>
                <a:lnTo>
                  <a:pt x="866714" y="89343"/>
                </a:lnTo>
                <a:lnTo>
                  <a:pt x="863279" y="97361"/>
                </a:lnTo>
                <a:lnTo>
                  <a:pt x="858699" y="113398"/>
                </a:lnTo>
                <a:lnTo>
                  <a:pt x="851828" y="148906"/>
                </a:lnTo>
                <a:lnTo>
                  <a:pt x="848395" y="166086"/>
                </a:lnTo>
                <a:lnTo>
                  <a:pt x="844960" y="174106"/>
                </a:lnTo>
                <a:lnTo>
                  <a:pt x="841525" y="182122"/>
                </a:lnTo>
                <a:lnTo>
                  <a:pt x="836945" y="188995"/>
                </a:lnTo>
                <a:lnTo>
                  <a:pt x="831221" y="194722"/>
                </a:lnTo>
                <a:lnTo>
                  <a:pt x="825495" y="201595"/>
                </a:lnTo>
                <a:lnTo>
                  <a:pt x="817483" y="206178"/>
                </a:lnTo>
                <a:lnTo>
                  <a:pt x="810612" y="208468"/>
                </a:lnTo>
                <a:lnTo>
                  <a:pt x="804887" y="208468"/>
                </a:lnTo>
                <a:lnTo>
                  <a:pt x="794583" y="207323"/>
                </a:lnTo>
                <a:lnTo>
                  <a:pt x="784279" y="205031"/>
                </a:lnTo>
                <a:lnTo>
                  <a:pt x="773974" y="202740"/>
                </a:lnTo>
                <a:lnTo>
                  <a:pt x="752220" y="197013"/>
                </a:lnTo>
                <a:lnTo>
                  <a:pt x="740771" y="195868"/>
                </a:lnTo>
                <a:lnTo>
                  <a:pt x="729322" y="194722"/>
                </a:lnTo>
                <a:lnTo>
                  <a:pt x="717872" y="195868"/>
                </a:lnTo>
                <a:lnTo>
                  <a:pt x="706423" y="198158"/>
                </a:lnTo>
                <a:lnTo>
                  <a:pt x="696118" y="203886"/>
                </a:lnTo>
                <a:lnTo>
                  <a:pt x="685814" y="209614"/>
                </a:lnTo>
                <a:lnTo>
                  <a:pt x="665206" y="224503"/>
                </a:lnTo>
                <a:lnTo>
                  <a:pt x="654901" y="231376"/>
                </a:lnTo>
                <a:lnTo>
                  <a:pt x="643452" y="237103"/>
                </a:lnTo>
                <a:lnTo>
                  <a:pt x="629711" y="241686"/>
                </a:lnTo>
                <a:lnTo>
                  <a:pt x="622843" y="243977"/>
                </a:lnTo>
                <a:lnTo>
                  <a:pt x="614828" y="243977"/>
                </a:lnTo>
                <a:lnTo>
                  <a:pt x="599944" y="245122"/>
                </a:lnTo>
                <a:lnTo>
                  <a:pt x="587350" y="242831"/>
                </a:lnTo>
                <a:lnTo>
                  <a:pt x="575901" y="240540"/>
                </a:lnTo>
                <a:lnTo>
                  <a:pt x="567886" y="234812"/>
                </a:lnTo>
                <a:lnTo>
                  <a:pt x="559871" y="229085"/>
                </a:lnTo>
                <a:lnTo>
                  <a:pt x="553002" y="221067"/>
                </a:lnTo>
                <a:lnTo>
                  <a:pt x="547277" y="211905"/>
                </a:lnTo>
                <a:lnTo>
                  <a:pt x="541553" y="201595"/>
                </a:lnTo>
                <a:lnTo>
                  <a:pt x="535828" y="188995"/>
                </a:lnTo>
                <a:lnTo>
                  <a:pt x="528957" y="174106"/>
                </a:lnTo>
                <a:lnTo>
                  <a:pt x="524379" y="168377"/>
                </a:lnTo>
                <a:lnTo>
                  <a:pt x="518654" y="162650"/>
                </a:lnTo>
                <a:lnTo>
                  <a:pt x="511785" y="159214"/>
                </a:lnTo>
                <a:lnTo>
                  <a:pt x="503770" y="156923"/>
                </a:lnTo>
                <a:lnTo>
                  <a:pt x="490031" y="156923"/>
                </a:lnTo>
                <a:lnTo>
                  <a:pt x="482016" y="158068"/>
                </a:lnTo>
                <a:lnTo>
                  <a:pt x="474002" y="160359"/>
                </a:lnTo>
                <a:lnTo>
                  <a:pt x="464841" y="163796"/>
                </a:lnTo>
                <a:lnTo>
                  <a:pt x="456828" y="167232"/>
                </a:lnTo>
                <a:lnTo>
                  <a:pt x="447668" y="172959"/>
                </a:lnTo>
                <a:lnTo>
                  <a:pt x="437363" y="179833"/>
                </a:lnTo>
                <a:lnTo>
                  <a:pt x="408741" y="203886"/>
                </a:lnTo>
                <a:lnTo>
                  <a:pt x="396146" y="213050"/>
                </a:lnTo>
                <a:lnTo>
                  <a:pt x="384697" y="221067"/>
                </a:lnTo>
                <a:lnTo>
                  <a:pt x="373246" y="226794"/>
                </a:lnTo>
                <a:lnTo>
                  <a:pt x="361798" y="230230"/>
                </a:lnTo>
                <a:lnTo>
                  <a:pt x="354929" y="231376"/>
                </a:lnTo>
                <a:lnTo>
                  <a:pt x="348059" y="231376"/>
                </a:lnTo>
                <a:lnTo>
                  <a:pt x="333176" y="229085"/>
                </a:lnTo>
                <a:lnTo>
                  <a:pt x="325160" y="226794"/>
                </a:lnTo>
                <a:lnTo>
                  <a:pt x="319436" y="223358"/>
                </a:lnTo>
                <a:lnTo>
                  <a:pt x="313711" y="218776"/>
                </a:lnTo>
                <a:lnTo>
                  <a:pt x="310276" y="213050"/>
                </a:lnTo>
                <a:lnTo>
                  <a:pt x="306840" y="207323"/>
                </a:lnTo>
                <a:lnTo>
                  <a:pt x="303406" y="200449"/>
                </a:lnTo>
                <a:lnTo>
                  <a:pt x="299972" y="187850"/>
                </a:lnTo>
                <a:lnTo>
                  <a:pt x="297682" y="174106"/>
                </a:lnTo>
                <a:lnTo>
                  <a:pt x="294247" y="161505"/>
                </a:lnTo>
                <a:lnTo>
                  <a:pt x="293102" y="155778"/>
                </a:lnTo>
                <a:lnTo>
                  <a:pt x="289668" y="151196"/>
                </a:lnTo>
                <a:lnTo>
                  <a:pt x="286233" y="147761"/>
                </a:lnTo>
                <a:lnTo>
                  <a:pt x="281653" y="145470"/>
                </a:lnTo>
                <a:lnTo>
                  <a:pt x="278218" y="144324"/>
                </a:lnTo>
                <a:lnTo>
                  <a:pt x="273637" y="144324"/>
                </a:lnTo>
                <a:lnTo>
                  <a:pt x="267914" y="145470"/>
                </a:lnTo>
                <a:lnTo>
                  <a:pt x="263334" y="146615"/>
                </a:lnTo>
                <a:lnTo>
                  <a:pt x="251885" y="152341"/>
                </a:lnTo>
                <a:lnTo>
                  <a:pt x="240434" y="159214"/>
                </a:lnTo>
                <a:lnTo>
                  <a:pt x="228986" y="168377"/>
                </a:lnTo>
                <a:lnTo>
                  <a:pt x="217537" y="176396"/>
                </a:lnTo>
                <a:lnTo>
                  <a:pt x="201508" y="191286"/>
                </a:lnTo>
                <a:lnTo>
                  <a:pt x="185479" y="206178"/>
                </a:lnTo>
                <a:lnTo>
                  <a:pt x="168305" y="223358"/>
                </a:lnTo>
                <a:lnTo>
                  <a:pt x="151131" y="239395"/>
                </a:lnTo>
                <a:lnTo>
                  <a:pt x="137391" y="250848"/>
                </a:lnTo>
                <a:lnTo>
                  <a:pt x="130522" y="254284"/>
                </a:lnTo>
                <a:lnTo>
                  <a:pt x="123652" y="256575"/>
                </a:lnTo>
                <a:lnTo>
                  <a:pt x="115638" y="257721"/>
                </a:lnTo>
                <a:lnTo>
                  <a:pt x="106478" y="257721"/>
                </a:lnTo>
                <a:lnTo>
                  <a:pt x="97319" y="256575"/>
                </a:lnTo>
                <a:lnTo>
                  <a:pt x="88159" y="253139"/>
                </a:lnTo>
                <a:lnTo>
                  <a:pt x="78999" y="248557"/>
                </a:lnTo>
                <a:lnTo>
                  <a:pt x="69840" y="242831"/>
                </a:lnTo>
                <a:lnTo>
                  <a:pt x="50375" y="227939"/>
                </a:lnTo>
                <a:lnTo>
                  <a:pt x="34347" y="211905"/>
                </a:lnTo>
                <a:lnTo>
                  <a:pt x="21753" y="197013"/>
                </a:lnTo>
                <a:lnTo>
                  <a:pt x="12593" y="183268"/>
                </a:lnTo>
                <a:lnTo>
                  <a:pt x="5724" y="169523"/>
                </a:lnTo>
                <a:lnTo>
                  <a:pt x="2289" y="158068"/>
                </a:lnTo>
                <a:lnTo>
                  <a:pt x="0" y="147761"/>
                </a:lnTo>
                <a:lnTo>
                  <a:pt x="0" y="132869"/>
                </a:lnTo>
                <a:lnTo>
                  <a:pt x="2289" y="127142"/>
                </a:lnTo>
                <a:lnTo>
                  <a:pt x="4579" y="122560"/>
                </a:lnTo>
                <a:lnTo>
                  <a:pt x="6869" y="117978"/>
                </a:lnTo>
                <a:lnTo>
                  <a:pt x="14882" y="111107"/>
                </a:lnTo>
                <a:lnTo>
                  <a:pt x="22898" y="105379"/>
                </a:lnTo>
                <a:lnTo>
                  <a:pt x="32058" y="100797"/>
                </a:lnTo>
                <a:lnTo>
                  <a:pt x="41217" y="97361"/>
                </a:lnTo>
                <a:lnTo>
                  <a:pt x="52666" y="93925"/>
                </a:lnTo>
                <a:lnTo>
                  <a:pt x="58391" y="92779"/>
                </a:lnTo>
                <a:lnTo>
                  <a:pt x="64116" y="92779"/>
                </a:lnTo>
                <a:lnTo>
                  <a:pt x="68695" y="93925"/>
                </a:lnTo>
                <a:lnTo>
                  <a:pt x="73275" y="95070"/>
                </a:lnTo>
                <a:lnTo>
                  <a:pt x="76709" y="97361"/>
                </a:lnTo>
                <a:lnTo>
                  <a:pt x="80144" y="99652"/>
                </a:lnTo>
                <a:lnTo>
                  <a:pt x="82434" y="101943"/>
                </a:lnTo>
                <a:lnTo>
                  <a:pt x="83580" y="105379"/>
                </a:lnTo>
                <a:lnTo>
                  <a:pt x="85869" y="114543"/>
                </a:lnTo>
                <a:lnTo>
                  <a:pt x="87014" y="125996"/>
                </a:lnTo>
                <a:lnTo>
                  <a:pt x="90449" y="152341"/>
                </a:lnTo>
                <a:lnTo>
                  <a:pt x="92739" y="164941"/>
                </a:lnTo>
                <a:lnTo>
                  <a:pt x="96174" y="176396"/>
                </a:lnTo>
                <a:lnTo>
                  <a:pt x="99609" y="180978"/>
                </a:lnTo>
                <a:lnTo>
                  <a:pt x="101899" y="184413"/>
                </a:lnTo>
                <a:lnTo>
                  <a:pt x="106478" y="186704"/>
                </a:lnTo>
                <a:lnTo>
                  <a:pt x="109912" y="188995"/>
                </a:lnTo>
                <a:lnTo>
                  <a:pt x="114492" y="188995"/>
                </a:lnTo>
                <a:lnTo>
                  <a:pt x="119073" y="187850"/>
                </a:lnTo>
                <a:lnTo>
                  <a:pt x="129377" y="184413"/>
                </a:lnTo>
                <a:lnTo>
                  <a:pt x="140825" y="177542"/>
                </a:lnTo>
                <a:lnTo>
                  <a:pt x="154565" y="168377"/>
                </a:lnTo>
                <a:lnTo>
                  <a:pt x="168305" y="156923"/>
                </a:lnTo>
                <a:lnTo>
                  <a:pt x="183189" y="144324"/>
                </a:lnTo>
                <a:lnTo>
                  <a:pt x="212957" y="114543"/>
                </a:lnTo>
                <a:lnTo>
                  <a:pt x="225551" y="99652"/>
                </a:lnTo>
                <a:lnTo>
                  <a:pt x="236999" y="84761"/>
                </a:lnTo>
                <a:lnTo>
                  <a:pt x="249595" y="69871"/>
                </a:lnTo>
                <a:lnTo>
                  <a:pt x="261044" y="57271"/>
                </a:lnTo>
                <a:lnTo>
                  <a:pt x="275927" y="43526"/>
                </a:lnTo>
                <a:lnTo>
                  <a:pt x="290812" y="33217"/>
                </a:lnTo>
                <a:lnTo>
                  <a:pt x="296537" y="29781"/>
                </a:lnTo>
                <a:lnTo>
                  <a:pt x="303406" y="27490"/>
                </a:lnTo>
                <a:lnTo>
                  <a:pt x="307985" y="26344"/>
                </a:lnTo>
                <a:lnTo>
                  <a:pt x="312566" y="26344"/>
                </a:lnTo>
                <a:lnTo>
                  <a:pt x="320581" y="27490"/>
                </a:lnTo>
                <a:lnTo>
                  <a:pt x="327450" y="29781"/>
                </a:lnTo>
                <a:lnTo>
                  <a:pt x="333176" y="33217"/>
                </a:lnTo>
                <a:lnTo>
                  <a:pt x="337754" y="37799"/>
                </a:lnTo>
                <a:lnTo>
                  <a:pt x="341188" y="43526"/>
                </a:lnTo>
                <a:lnTo>
                  <a:pt x="343479" y="50399"/>
                </a:lnTo>
                <a:lnTo>
                  <a:pt x="344624" y="58416"/>
                </a:lnTo>
                <a:lnTo>
                  <a:pt x="345769" y="67580"/>
                </a:lnTo>
                <a:lnTo>
                  <a:pt x="343479" y="80181"/>
                </a:lnTo>
                <a:close/>
              </a:path>
            </a:pathLst>
          </a:custGeom>
          <a:solidFill>
            <a:srgbClr val="85D2EC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4" name="object 44"/>
          <p:cNvSpPr/>
          <p:nvPr/>
        </p:nvSpPr>
        <p:spPr>
          <a:xfrm>
            <a:off x="8047231" y="1352478"/>
            <a:ext cx="986932" cy="418080"/>
          </a:xfrm>
          <a:custGeom>
            <a:avLst/>
            <a:gdLst/>
            <a:ahLst/>
            <a:cxnLst/>
            <a:rect l="l" t="t" r="r" b="b"/>
            <a:pathLst>
              <a:path w="986932" h="418080">
                <a:moveTo>
                  <a:pt x="692684" y="413499"/>
                </a:moveTo>
                <a:lnTo>
                  <a:pt x="689249" y="411208"/>
                </a:lnTo>
                <a:lnTo>
                  <a:pt x="685814" y="408917"/>
                </a:lnTo>
                <a:lnTo>
                  <a:pt x="683524" y="405481"/>
                </a:lnTo>
                <a:lnTo>
                  <a:pt x="682380" y="402044"/>
                </a:lnTo>
                <a:lnTo>
                  <a:pt x="681235" y="395172"/>
                </a:lnTo>
                <a:lnTo>
                  <a:pt x="682380" y="387154"/>
                </a:lnTo>
                <a:lnTo>
                  <a:pt x="684669" y="380281"/>
                </a:lnTo>
                <a:lnTo>
                  <a:pt x="690394" y="373409"/>
                </a:lnTo>
                <a:lnTo>
                  <a:pt x="696119" y="367682"/>
                </a:lnTo>
                <a:lnTo>
                  <a:pt x="704133" y="363100"/>
                </a:lnTo>
                <a:lnTo>
                  <a:pt x="733902" y="352791"/>
                </a:lnTo>
                <a:lnTo>
                  <a:pt x="756800" y="343628"/>
                </a:lnTo>
                <a:lnTo>
                  <a:pt x="776264" y="333319"/>
                </a:lnTo>
                <a:lnTo>
                  <a:pt x="798018" y="320719"/>
                </a:lnTo>
                <a:lnTo>
                  <a:pt x="820916" y="305829"/>
                </a:lnTo>
                <a:lnTo>
                  <a:pt x="831221" y="297811"/>
                </a:lnTo>
                <a:lnTo>
                  <a:pt x="841525" y="288647"/>
                </a:lnTo>
                <a:lnTo>
                  <a:pt x="851830" y="279484"/>
                </a:lnTo>
                <a:lnTo>
                  <a:pt x="862134" y="268029"/>
                </a:lnTo>
                <a:lnTo>
                  <a:pt x="872438" y="255430"/>
                </a:lnTo>
                <a:lnTo>
                  <a:pt x="883888" y="240539"/>
                </a:lnTo>
                <a:lnTo>
                  <a:pt x="896482" y="222212"/>
                </a:lnTo>
                <a:lnTo>
                  <a:pt x="907931" y="202740"/>
                </a:lnTo>
                <a:lnTo>
                  <a:pt x="918236" y="184413"/>
                </a:lnTo>
                <a:lnTo>
                  <a:pt x="925105" y="164941"/>
                </a:lnTo>
                <a:lnTo>
                  <a:pt x="927395" y="154632"/>
                </a:lnTo>
                <a:lnTo>
                  <a:pt x="929685" y="145469"/>
                </a:lnTo>
                <a:lnTo>
                  <a:pt x="930830" y="135160"/>
                </a:lnTo>
                <a:lnTo>
                  <a:pt x="931975" y="124851"/>
                </a:lnTo>
                <a:lnTo>
                  <a:pt x="930830" y="113397"/>
                </a:lnTo>
                <a:lnTo>
                  <a:pt x="929685" y="103088"/>
                </a:lnTo>
                <a:lnTo>
                  <a:pt x="927395" y="91634"/>
                </a:lnTo>
                <a:lnTo>
                  <a:pt x="925105" y="80179"/>
                </a:lnTo>
                <a:lnTo>
                  <a:pt x="921671" y="73307"/>
                </a:lnTo>
                <a:lnTo>
                  <a:pt x="917091" y="67580"/>
                </a:lnTo>
                <a:lnTo>
                  <a:pt x="913656" y="64143"/>
                </a:lnTo>
                <a:lnTo>
                  <a:pt x="910221" y="61853"/>
                </a:lnTo>
                <a:lnTo>
                  <a:pt x="905641" y="60707"/>
                </a:lnTo>
                <a:lnTo>
                  <a:pt x="901062" y="59562"/>
                </a:lnTo>
                <a:lnTo>
                  <a:pt x="897627" y="60707"/>
                </a:lnTo>
                <a:lnTo>
                  <a:pt x="893047" y="61853"/>
                </a:lnTo>
                <a:lnTo>
                  <a:pt x="883888" y="66434"/>
                </a:lnTo>
                <a:lnTo>
                  <a:pt x="877018" y="73307"/>
                </a:lnTo>
                <a:lnTo>
                  <a:pt x="870149" y="81325"/>
                </a:lnTo>
                <a:lnTo>
                  <a:pt x="866714" y="89343"/>
                </a:lnTo>
                <a:lnTo>
                  <a:pt x="863279" y="97361"/>
                </a:lnTo>
                <a:lnTo>
                  <a:pt x="858699" y="113397"/>
                </a:lnTo>
                <a:lnTo>
                  <a:pt x="851830" y="148905"/>
                </a:lnTo>
                <a:lnTo>
                  <a:pt x="848395" y="166086"/>
                </a:lnTo>
                <a:lnTo>
                  <a:pt x="844960" y="174104"/>
                </a:lnTo>
                <a:lnTo>
                  <a:pt x="841525" y="182122"/>
                </a:lnTo>
                <a:lnTo>
                  <a:pt x="836945" y="188995"/>
                </a:lnTo>
                <a:lnTo>
                  <a:pt x="831221" y="194722"/>
                </a:lnTo>
                <a:lnTo>
                  <a:pt x="825496" y="201595"/>
                </a:lnTo>
                <a:lnTo>
                  <a:pt x="817482" y="206176"/>
                </a:lnTo>
                <a:lnTo>
                  <a:pt x="810612" y="208467"/>
                </a:lnTo>
                <a:lnTo>
                  <a:pt x="804887" y="208467"/>
                </a:lnTo>
                <a:lnTo>
                  <a:pt x="794583" y="207322"/>
                </a:lnTo>
                <a:lnTo>
                  <a:pt x="784279" y="205031"/>
                </a:lnTo>
                <a:lnTo>
                  <a:pt x="773974" y="202740"/>
                </a:lnTo>
                <a:lnTo>
                  <a:pt x="752220" y="197013"/>
                </a:lnTo>
                <a:lnTo>
                  <a:pt x="740771" y="195868"/>
                </a:lnTo>
                <a:lnTo>
                  <a:pt x="729322" y="194722"/>
                </a:lnTo>
                <a:lnTo>
                  <a:pt x="717872" y="195868"/>
                </a:lnTo>
                <a:lnTo>
                  <a:pt x="706423" y="198158"/>
                </a:lnTo>
                <a:lnTo>
                  <a:pt x="696119" y="203886"/>
                </a:lnTo>
                <a:lnTo>
                  <a:pt x="685814" y="209613"/>
                </a:lnTo>
                <a:lnTo>
                  <a:pt x="665206" y="224503"/>
                </a:lnTo>
                <a:lnTo>
                  <a:pt x="654901" y="231376"/>
                </a:lnTo>
                <a:lnTo>
                  <a:pt x="643452" y="237103"/>
                </a:lnTo>
                <a:lnTo>
                  <a:pt x="629713" y="241685"/>
                </a:lnTo>
                <a:lnTo>
                  <a:pt x="622843" y="243975"/>
                </a:lnTo>
                <a:lnTo>
                  <a:pt x="614828" y="243975"/>
                </a:lnTo>
                <a:lnTo>
                  <a:pt x="599944" y="245121"/>
                </a:lnTo>
                <a:lnTo>
                  <a:pt x="587350" y="242830"/>
                </a:lnTo>
                <a:lnTo>
                  <a:pt x="575901" y="240539"/>
                </a:lnTo>
                <a:lnTo>
                  <a:pt x="567886" y="234812"/>
                </a:lnTo>
                <a:lnTo>
                  <a:pt x="559872" y="229085"/>
                </a:lnTo>
                <a:lnTo>
                  <a:pt x="553002" y="221067"/>
                </a:lnTo>
                <a:lnTo>
                  <a:pt x="547277" y="211903"/>
                </a:lnTo>
                <a:lnTo>
                  <a:pt x="541553" y="201595"/>
                </a:lnTo>
                <a:lnTo>
                  <a:pt x="535828" y="188995"/>
                </a:lnTo>
                <a:lnTo>
                  <a:pt x="528959" y="174104"/>
                </a:lnTo>
                <a:lnTo>
                  <a:pt x="524379" y="168377"/>
                </a:lnTo>
                <a:lnTo>
                  <a:pt x="518654" y="162650"/>
                </a:lnTo>
                <a:lnTo>
                  <a:pt x="511785" y="159214"/>
                </a:lnTo>
                <a:lnTo>
                  <a:pt x="503770" y="156923"/>
                </a:lnTo>
                <a:lnTo>
                  <a:pt x="496900" y="156923"/>
                </a:lnTo>
                <a:lnTo>
                  <a:pt x="490031" y="156923"/>
                </a:lnTo>
                <a:lnTo>
                  <a:pt x="482016" y="158068"/>
                </a:lnTo>
                <a:lnTo>
                  <a:pt x="474002" y="160359"/>
                </a:lnTo>
                <a:lnTo>
                  <a:pt x="464842" y="163796"/>
                </a:lnTo>
                <a:lnTo>
                  <a:pt x="456828" y="167232"/>
                </a:lnTo>
                <a:lnTo>
                  <a:pt x="447668" y="172959"/>
                </a:lnTo>
                <a:lnTo>
                  <a:pt x="437364" y="179832"/>
                </a:lnTo>
                <a:lnTo>
                  <a:pt x="408741" y="203886"/>
                </a:lnTo>
                <a:lnTo>
                  <a:pt x="396146" y="213049"/>
                </a:lnTo>
                <a:lnTo>
                  <a:pt x="384697" y="221067"/>
                </a:lnTo>
                <a:lnTo>
                  <a:pt x="373248" y="226794"/>
                </a:lnTo>
                <a:lnTo>
                  <a:pt x="361798" y="230230"/>
                </a:lnTo>
                <a:lnTo>
                  <a:pt x="354929" y="231376"/>
                </a:lnTo>
                <a:lnTo>
                  <a:pt x="348059" y="231376"/>
                </a:lnTo>
                <a:lnTo>
                  <a:pt x="333175" y="229085"/>
                </a:lnTo>
                <a:lnTo>
                  <a:pt x="325160" y="226794"/>
                </a:lnTo>
                <a:lnTo>
                  <a:pt x="319436" y="223358"/>
                </a:lnTo>
                <a:lnTo>
                  <a:pt x="313711" y="218776"/>
                </a:lnTo>
                <a:lnTo>
                  <a:pt x="310276" y="213049"/>
                </a:lnTo>
                <a:lnTo>
                  <a:pt x="306842" y="207322"/>
                </a:lnTo>
                <a:lnTo>
                  <a:pt x="303407" y="200449"/>
                </a:lnTo>
                <a:lnTo>
                  <a:pt x="299972" y="187850"/>
                </a:lnTo>
                <a:lnTo>
                  <a:pt x="297682" y="174104"/>
                </a:lnTo>
                <a:lnTo>
                  <a:pt x="294247" y="161505"/>
                </a:lnTo>
                <a:lnTo>
                  <a:pt x="293102" y="155778"/>
                </a:lnTo>
                <a:lnTo>
                  <a:pt x="289668" y="151196"/>
                </a:lnTo>
                <a:lnTo>
                  <a:pt x="286233" y="147760"/>
                </a:lnTo>
                <a:lnTo>
                  <a:pt x="281653" y="145469"/>
                </a:lnTo>
                <a:lnTo>
                  <a:pt x="278218" y="144323"/>
                </a:lnTo>
                <a:lnTo>
                  <a:pt x="273638" y="144323"/>
                </a:lnTo>
                <a:lnTo>
                  <a:pt x="267914" y="145469"/>
                </a:lnTo>
                <a:lnTo>
                  <a:pt x="263334" y="146614"/>
                </a:lnTo>
                <a:lnTo>
                  <a:pt x="251885" y="152341"/>
                </a:lnTo>
                <a:lnTo>
                  <a:pt x="240435" y="159214"/>
                </a:lnTo>
                <a:lnTo>
                  <a:pt x="228986" y="168377"/>
                </a:lnTo>
                <a:lnTo>
                  <a:pt x="217537" y="176395"/>
                </a:lnTo>
                <a:lnTo>
                  <a:pt x="201508" y="191286"/>
                </a:lnTo>
                <a:lnTo>
                  <a:pt x="185479" y="206176"/>
                </a:lnTo>
                <a:lnTo>
                  <a:pt x="168305" y="223358"/>
                </a:lnTo>
                <a:lnTo>
                  <a:pt x="151131" y="239394"/>
                </a:lnTo>
                <a:lnTo>
                  <a:pt x="137391" y="250848"/>
                </a:lnTo>
                <a:lnTo>
                  <a:pt x="130522" y="254284"/>
                </a:lnTo>
                <a:lnTo>
                  <a:pt x="123652" y="256575"/>
                </a:lnTo>
                <a:lnTo>
                  <a:pt x="115638" y="257721"/>
                </a:lnTo>
                <a:lnTo>
                  <a:pt x="106478" y="257721"/>
                </a:lnTo>
                <a:lnTo>
                  <a:pt x="97319" y="256575"/>
                </a:lnTo>
                <a:lnTo>
                  <a:pt x="88159" y="253139"/>
                </a:lnTo>
                <a:lnTo>
                  <a:pt x="79000" y="248557"/>
                </a:lnTo>
                <a:lnTo>
                  <a:pt x="69840" y="242830"/>
                </a:lnTo>
                <a:lnTo>
                  <a:pt x="50377" y="227939"/>
                </a:lnTo>
                <a:lnTo>
                  <a:pt x="34347" y="211903"/>
                </a:lnTo>
                <a:lnTo>
                  <a:pt x="21753" y="197013"/>
                </a:lnTo>
                <a:lnTo>
                  <a:pt x="12594" y="183268"/>
                </a:lnTo>
                <a:lnTo>
                  <a:pt x="5724" y="169523"/>
                </a:lnTo>
                <a:lnTo>
                  <a:pt x="2289" y="158068"/>
                </a:lnTo>
                <a:lnTo>
                  <a:pt x="0" y="147760"/>
                </a:lnTo>
                <a:lnTo>
                  <a:pt x="0" y="138596"/>
                </a:lnTo>
                <a:lnTo>
                  <a:pt x="0" y="132869"/>
                </a:lnTo>
                <a:lnTo>
                  <a:pt x="2289" y="127142"/>
                </a:lnTo>
                <a:lnTo>
                  <a:pt x="4579" y="122560"/>
                </a:lnTo>
                <a:lnTo>
                  <a:pt x="6869" y="117978"/>
                </a:lnTo>
                <a:lnTo>
                  <a:pt x="14884" y="111106"/>
                </a:lnTo>
                <a:lnTo>
                  <a:pt x="22898" y="105379"/>
                </a:lnTo>
                <a:lnTo>
                  <a:pt x="32058" y="100797"/>
                </a:lnTo>
                <a:lnTo>
                  <a:pt x="41217" y="97361"/>
                </a:lnTo>
                <a:lnTo>
                  <a:pt x="52666" y="93925"/>
                </a:lnTo>
                <a:lnTo>
                  <a:pt x="58391" y="92779"/>
                </a:lnTo>
                <a:lnTo>
                  <a:pt x="64116" y="92779"/>
                </a:lnTo>
                <a:lnTo>
                  <a:pt x="68695" y="93925"/>
                </a:lnTo>
                <a:lnTo>
                  <a:pt x="73275" y="95070"/>
                </a:lnTo>
                <a:lnTo>
                  <a:pt x="76710" y="97361"/>
                </a:lnTo>
                <a:lnTo>
                  <a:pt x="80145" y="99652"/>
                </a:lnTo>
                <a:lnTo>
                  <a:pt x="82435" y="101943"/>
                </a:lnTo>
                <a:lnTo>
                  <a:pt x="83580" y="105379"/>
                </a:lnTo>
                <a:lnTo>
                  <a:pt x="85869" y="114542"/>
                </a:lnTo>
                <a:lnTo>
                  <a:pt x="87014" y="125996"/>
                </a:lnTo>
                <a:lnTo>
                  <a:pt x="90449" y="152341"/>
                </a:lnTo>
                <a:lnTo>
                  <a:pt x="92739" y="164941"/>
                </a:lnTo>
                <a:lnTo>
                  <a:pt x="96174" y="176395"/>
                </a:lnTo>
                <a:lnTo>
                  <a:pt x="99609" y="180977"/>
                </a:lnTo>
                <a:lnTo>
                  <a:pt x="101899" y="184413"/>
                </a:lnTo>
                <a:lnTo>
                  <a:pt x="106478" y="186704"/>
                </a:lnTo>
                <a:lnTo>
                  <a:pt x="109913" y="188995"/>
                </a:lnTo>
                <a:lnTo>
                  <a:pt x="114493" y="188995"/>
                </a:lnTo>
                <a:lnTo>
                  <a:pt x="119073" y="187850"/>
                </a:lnTo>
                <a:lnTo>
                  <a:pt x="129377" y="184413"/>
                </a:lnTo>
                <a:lnTo>
                  <a:pt x="140826" y="177541"/>
                </a:lnTo>
                <a:lnTo>
                  <a:pt x="154565" y="168377"/>
                </a:lnTo>
                <a:lnTo>
                  <a:pt x="168305" y="156923"/>
                </a:lnTo>
                <a:lnTo>
                  <a:pt x="183189" y="144323"/>
                </a:lnTo>
                <a:lnTo>
                  <a:pt x="212957" y="114542"/>
                </a:lnTo>
                <a:lnTo>
                  <a:pt x="225551" y="99652"/>
                </a:lnTo>
                <a:lnTo>
                  <a:pt x="237001" y="84761"/>
                </a:lnTo>
                <a:lnTo>
                  <a:pt x="249595" y="69871"/>
                </a:lnTo>
                <a:lnTo>
                  <a:pt x="261044" y="57271"/>
                </a:lnTo>
                <a:lnTo>
                  <a:pt x="275928" y="43526"/>
                </a:lnTo>
                <a:lnTo>
                  <a:pt x="290812" y="33217"/>
                </a:lnTo>
                <a:lnTo>
                  <a:pt x="296537" y="29781"/>
                </a:lnTo>
                <a:lnTo>
                  <a:pt x="303407" y="27490"/>
                </a:lnTo>
                <a:lnTo>
                  <a:pt x="307986" y="26344"/>
                </a:lnTo>
                <a:lnTo>
                  <a:pt x="312566" y="26344"/>
                </a:lnTo>
                <a:lnTo>
                  <a:pt x="320581" y="27490"/>
                </a:lnTo>
                <a:lnTo>
                  <a:pt x="327450" y="29781"/>
                </a:lnTo>
                <a:lnTo>
                  <a:pt x="333175" y="33217"/>
                </a:lnTo>
                <a:lnTo>
                  <a:pt x="337755" y="37799"/>
                </a:lnTo>
                <a:lnTo>
                  <a:pt x="341190" y="43526"/>
                </a:lnTo>
                <a:lnTo>
                  <a:pt x="343479" y="50398"/>
                </a:lnTo>
                <a:lnTo>
                  <a:pt x="344624" y="58416"/>
                </a:lnTo>
                <a:lnTo>
                  <a:pt x="345769" y="67580"/>
                </a:lnTo>
                <a:lnTo>
                  <a:pt x="343479" y="80179"/>
                </a:lnTo>
                <a:lnTo>
                  <a:pt x="340045" y="98506"/>
                </a:lnTo>
                <a:lnTo>
                  <a:pt x="336610" y="117978"/>
                </a:lnTo>
                <a:lnTo>
                  <a:pt x="335465" y="128287"/>
                </a:lnTo>
                <a:lnTo>
                  <a:pt x="335465" y="138596"/>
                </a:lnTo>
                <a:lnTo>
                  <a:pt x="336610" y="153487"/>
                </a:lnTo>
                <a:lnTo>
                  <a:pt x="337755" y="159214"/>
                </a:lnTo>
                <a:lnTo>
                  <a:pt x="340045" y="166086"/>
                </a:lnTo>
                <a:lnTo>
                  <a:pt x="342334" y="170668"/>
                </a:lnTo>
                <a:lnTo>
                  <a:pt x="345769" y="175250"/>
                </a:lnTo>
                <a:lnTo>
                  <a:pt x="349204" y="177541"/>
                </a:lnTo>
                <a:lnTo>
                  <a:pt x="354929" y="179832"/>
                </a:lnTo>
                <a:lnTo>
                  <a:pt x="364088" y="179832"/>
                </a:lnTo>
                <a:lnTo>
                  <a:pt x="373248" y="178686"/>
                </a:lnTo>
                <a:lnTo>
                  <a:pt x="381262" y="175250"/>
                </a:lnTo>
                <a:lnTo>
                  <a:pt x="390422" y="169523"/>
                </a:lnTo>
                <a:lnTo>
                  <a:pt x="399581" y="162650"/>
                </a:lnTo>
                <a:lnTo>
                  <a:pt x="408741" y="155778"/>
                </a:lnTo>
                <a:lnTo>
                  <a:pt x="425915" y="138596"/>
                </a:lnTo>
                <a:lnTo>
                  <a:pt x="440799" y="120269"/>
                </a:lnTo>
                <a:lnTo>
                  <a:pt x="453393" y="101943"/>
                </a:lnTo>
                <a:lnTo>
                  <a:pt x="470567" y="77889"/>
                </a:lnTo>
                <a:lnTo>
                  <a:pt x="477437" y="71016"/>
                </a:lnTo>
                <a:lnTo>
                  <a:pt x="485451" y="65289"/>
                </a:lnTo>
                <a:lnTo>
                  <a:pt x="494611" y="60707"/>
                </a:lnTo>
                <a:lnTo>
                  <a:pt x="504915" y="56125"/>
                </a:lnTo>
                <a:lnTo>
                  <a:pt x="515219" y="53835"/>
                </a:lnTo>
                <a:lnTo>
                  <a:pt x="525524" y="52689"/>
                </a:lnTo>
                <a:lnTo>
                  <a:pt x="534683" y="52689"/>
                </a:lnTo>
                <a:lnTo>
                  <a:pt x="542698" y="54980"/>
                </a:lnTo>
                <a:lnTo>
                  <a:pt x="550712" y="58416"/>
                </a:lnTo>
                <a:lnTo>
                  <a:pt x="557582" y="64143"/>
                </a:lnTo>
                <a:lnTo>
                  <a:pt x="563307" y="71016"/>
                </a:lnTo>
                <a:lnTo>
                  <a:pt x="567886" y="77889"/>
                </a:lnTo>
                <a:lnTo>
                  <a:pt x="572466" y="85907"/>
                </a:lnTo>
                <a:lnTo>
                  <a:pt x="575901" y="93925"/>
                </a:lnTo>
                <a:lnTo>
                  <a:pt x="578191" y="103088"/>
                </a:lnTo>
                <a:lnTo>
                  <a:pt x="578191" y="111106"/>
                </a:lnTo>
                <a:lnTo>
                  <a:pt x="579336" y="129433"/>
                </a:lnTo>
                <a:lnTo>
                  <a:pt x="580481" y="147760"/>
                </a:lnTo>
                <a:lnTo>
                  <a:pt x="581625" y="156923"/>
                </a:lnTo>
                <a:lnTo>
                  <a:pt x="585060" y="163796"/>
                </a:lnTo>
                <a:lnTo>
                  <a:pt x="589640" y="170668"/>
                </a:lnTo>
                <a:lnTo>
                  <a:pt x="595365" y="176395"/>
                </a:lnTo>
                <a:lnTo>
                  <a:pt x="601089" y="178686"/>
                </a:lnTo>
                <a:lnTo>
                  <a:pt x="605669" y="179832"/>
                </a:lnTo>
                <a:lnTo>
                  <a:pt x="617118" y="180977"/>
                </a:lnTo>
                <a:lnTo>
                  <a:pt x="630858" y="179832"/>
                </a:lnTo>
                <a:lnTo>
                  <a:pt x="644597" y="177541"/>
                </a:lnTo>
                <a:lnTo>
                  <a:pt x="659481" y="172959"/>
                </a:lnTo>
                <a:lnTo>
                  <a:pt x="675510" y="167232"/>
                </a:lnTo>
                <a:lnTo>
                  <a:pt x="707568" y="154632"/>
                </a:lnTo>
                <a:lnTo>
                  <a:pt x="716728" y="151196"/>
                </a:lnTo>
                <a:lnTo>
                  <a:pt x="725887" y="148905"/>
                </a:lnTo>
                <a:lnTo>
                  <a:pt x="743061" y="146614"/>
                </a:lnTo>
                <a:lnTo>
                  <a:pt x="760235" y="145469"/>
                </a:lnTo>
                <a:lnTo>
                  <a:pt x="768250" y="144323"/>
                </a:lnTo>
                <a:lnTo>
                  <a:pt x="776264" y="142032"/>
                </a:lnTo>
                <a:lnTo>
                  <a:pt x="784279" y="138596"/>
                </a:lnTo>
                <a:lnTo>
                  <a:pt x="791148" y="132869"/>
                </a:lnTo>
                <a:lnTo>
                  <a:pt x="795728" y="125996"/>
                </a:lnTo>
                <a:lnTo>
                  <a:pt x="800308" y="117978"/>
                </a:lnTo>
                <a:lnTo>
                  <a:pt x="804887" y="107670"/>
                </a:lnTo>
                <a:lnTo>
                  <a:pt x="808322" y="98506"/>
                </a:lnTo>
                <a:lnTo>
                  <a:pt x="814047" y="76743"/>
                </a:lnTo>
                <a:lnTo>
                  <a:pt x="822061" y="54980"/>
                </a:lnTo>
                <a:lnTo>
                  <a:pt x="826641" y="44671"/>
                </a:lnTo>
                <a:lnTo>
                  <a:pt x="831221" y="34362"/>
                </a:lnTo>
                <a:lnTo>
                  <a:pt x="838090" y="25199"/>
                </a:lnTo>
                <a:lnTo>
                  <a:pt x="846105" y="18326"/>
                </a:lnTo>
                <a:lnTo>
                  <a:pt x="855264" y="11454"/>
                </a:lnTo>
                <a:lnTo>
                  <a:pt x="866714" y="5727"/>
                </a:lnTo>
                <a:lnTo>
                  <a:pt x="875873" y="3436"/>
                </a:lnTo>
                <a:lnTo>
                  <a:pt x="885033" y="1145"/>
                </a:lnTo>
                <a:lnTo>
                  <a:pt x="895337" y="0"/>
                </a:lnTo>
                <a:lnTo>
                  <a:pt x="904497" y="0"/>
                </a:lnTo>
                <a:lnTo>
                  <a:pt x="921671" y="1145"/>
                </a:lnTo>
                <a:lnTo>
                  <a:pt x="929685" y="3436"/>
                </a:lnTo>
                <a:lnTo>
                  <a:pt x="935410" y="4581"/>
                </a:lnTo>
                <a:lnTo>
                  <a:pt x="941134" y="8017"/>
                </a:lnTo>
                <a:lnTo>
                  <a:pt x="946859" y="11454"/>
                </a:lnTo>
                <a:lnTo>
                  <a:pt x="957163" y="19472"/>
                </a:lnTo>
                <a:lnTo>
                  <a:pt x="964033" y="28635"/>
                </a:lnTo>
                <a:lnTo>
                  <a:pt x="970903" y="38944"/>
                </a:lnTo>
                <a:lnTo>
                  <a:pt x="974337" y="49253"/>
                </a:lnTo>
                <a:lnTo>
                  <a:pt x="977772" y="59562"/>
                </a:lnTo>
                <a:lnTo>
                  <a:pt x="981207" y="75598"/>
                </a:lnTo>
                <a:lnTo>
                  <a:pt x="983497" y="82470"/>
                </a:lnTo>
                <a:lnTo>
                  <a:pt x="984642" y="92779"/>
                </a:lnTo>
                <a:lnTo>
                  <a:pt x="986932" y="108815"/>
                </a:lnTo>
                <a:lnTo>
                  <a:pt x="985787" y="129433"/>
                </a:lnTo>
                <a:lnTo>
                  <a:pt x="984642" y="140887"/>
                </a:lnTo>
                <a:lnTo>
                  <a:pt x="982352" y="153487"/>
                </a:lnTo>
                <a:lnTo>
                  <a:pt x="978917" y="168377"/>
                </a:lnTo>
                <a:lnTo>
                  <a:pt x="973192" y="183268"/>
                </a:lnTo>
                <a:lnTo>
                  <a:pt x="967468" y="199304"/>
                </a:lnTo>
                <a:lnTo>
                  <a:pt x="959453" y="216485"/>
                </a:lnTo>
                <a:lnTo>
                  <a:pt x="949149" y="234812"/>
                </a:lnTo>
                <a:lnTo>
                  <a:pt x="937700" y="254284"/>
                </a:lnTo>
                <a:lnTo>
                  <a:pt x="925105" y="273757"/>
                </a:lnTo>
                <a:lnTo>
                  <a:pt x="911366" y="290938"/>
                </a:lnTo>
                <a:lnTo>
                  <a:pt x="897627" y="306974"/>
                </a:lnTo>
                <a:lnTo>
                  <a:pt x="881598" y="323010"/>
                </a:lnTo>
                <a:lnTo>
                  <a:pt x="864424" y="337900"/>
                </a:lnTo>
                <a:lnTo>
                  <a:pt x="844960" y="352791"/>
                </a:lnTo>
                <a:lnTo>
                  <a:pt x="823206" y="367682"/>
                </a:lnTo>
                <a:lnTo>
                  <a:pt x="798018" y="382572"/>
                </a:lnTo>
                <a:lnTo>
                  <a:pt x="770539" y="398608"/>
                </a:lnTo>
                <a:lnTo>
                  <a:pt x="756800" y="405481"/>
                </a:lnTo>
                <a:lnTo>
                  <a:pt x="743061" y="411208"/>
                </a:lnTo>
                <a:lnTo>
                  <a:pt x="729322" y="415789"/>
                </a:lnTo>
                <a:lnTo>
                  <a:pt x="715583" y="418080"/>
                </a:lnTo>
                <a:lnTo>
                  <a:pt x="709858" y="418080"/>
                </a:lnTo>
                <a:lnTo>
                  <a:pt x="704133" y="416935"/>
                </a:lnTo>
                <a:lnTo>
                  <a:pt x="698409" y="415789"/>
                </a:lnTo>
                <a:lnTo>
                  <a:pt x="692684" y="413499"/>
                </a:lnTo>
                <a:close/>
              </a:path>
            </a:pathLst>
          </a:custGeom>
          <a:ln w="1145">
            <a:solidFill>
              <a:srgbClr val="FE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5" name="object 45"/>
          <p:cNvSpPr/>
          <p:nvPr/>
        </p:nvSpPr>
        <p:spPr>
          <a:xfrm>
            <a:off x="7456446" y="1186389"/>
            <a:ext cx="680090" cy="568132"/>
          </a:xfrm>
          <a:custGeom>
            <a:avLst/>
            <a:gdLst/>
            <a:ahLst/>
            <a:cxnLst/>
            <a:rect l="l" t="t" r="r" b="b"/>
            <a:pathLst>
              <a:path w="680090" h="568132">
                <a:moveTo>
                  <a:pt x="115638" y="404336"/>
                </a:moveTo>
                <a:lnTo>
                  <a:pt x="111058" y="407773"/>
                </a:lnTo>
                <a:lnTo>
                  <a:pt x="103043" y="410064"/>
                </a:lnTo>
                <a:lnTo>
                  <a:pt x="92739" y="412353"/>
                </a:lnTo>
                <a:lnTo>
                  <a:pt x="80145" y="412353"/>
                </a:lnTo>
                <a:lnTo>
                  <a:pt x="73275" y="352791"/>
                </a:lnTo>
                <a:lnTo>
                  <a:pt x="77855" y="352791"/>
                </a:lnTo>
                <a:lnTo>
                  <a:pt x="82435" y="351646"/>
                </a:lnTo>
                <a:lnTo>
                  <a:pt x="88158" y="349355"/>
                </a:lnTo>
                <a:lnTo>
                  <a:pt x="93884" y="345920"/>
                </a:lnTo>
                <a:lnTo>
                  <a:pt x="105333" y="336756"/>
                </a:lnTo>
                <a:lnTo>
                  <a:pt x="115638" y="325301"/>
                </a:lnTo>
                <a:lnTo>
                  <a:pt x="125942" y="313848"/>
                </a:lnTo>
                <a:lnTo>
                  <a:pt x="133957" y="302393"/>
                </a:lnTo>
                <a:lnTo>
                  <a:pt x="137391" y="292083"/>
                </a:lnTo>
                <a:lnTo>
                  <a:pt x="138536" y="287502"/>
                </a:lnTo>
                <a:lnTo>
                  <a:pt x="138536" y="285211"/>
                </a:lnTo>
                <a:lnTo>
                  <a:pt x="136247" y="282919"/>
                </a:lnTo>
                <a:lnTo>
                  <a:pt x="131667" y="281776"/>
                </a:lnTo>
                <a:lnTo>
                  <a:pt x="120216" y="281776"/>
                </a:lnTo>
                <a:lnTo>
                  <a:pt x="107623" y="282919"/>
                </a:lnTo>
                <a:lnTo>
                  <a:pt x="97319" y="286356"/>
                </a:lnTo>
                <a:lnTo>
                  <a:pt x="88158" y="290938"/>
                </a:lnTo>
                <a:lnTo>
                  <a:pt x="77855" y="298957"/>
                </a:lnTo>
                <a:lnTo>
                  <a:pt x="67551" y="309266"/>
                </a:lnTo>
                <a:lnTo>
                  <a:pt x="58390" y="320719"/>
                </a:lnTo>
                <a:lnTo>
                  <a:pt x="54955" y="325301"/>
                </a:lnTo>
                <a:lnTo>
                  <a:pt x="52665" y="331028"/>
                </a:lnTo>
                <a:lnTo>
                  <a:pt x="52665" y="340192"/>
                </a:lnTo>
                <a:lnTo>
                  <a:pt x="54955" y="344774"/>
                </a:lnTo>
                <a:lnTo>
                  <a:pt x="54955" y="411209"/>
                </a:lnTo>
                <a:lnTo>
                  <a:pt x="42362" y="407773"/>
                </a:lnTo>
                <a:lnTo>
                  <a:pt x="29768" y="402046"/>
                </a:lnTo>
                <a:lnTo>
                  <a:pt x="25187" y="398609"/>
                </a:lnTo>
                <a:lnTo>
                  <a:pt x="19463" y="394026"/>
                </a:lnTo>
                <a:lnTo>
                  <a:pt x="14884" y="389445"/>
                </a:lnTo>
                <a:lnTo>
                  <a:pt x="10304" y="382572"/>
                </a:lnTo>
                <a:lnTo>
                  <a:pt x="5724" y="374555"/>
                </a:lnTo>
                <a:lnTo>
                  <a:pt x="2289" y="365392"/>
                </a:lnTo>
                <a:lnTo>
                  <a:pt x="0" y="356227"/>
                </a:lnTo>
                <a:lnTo>
                  <a:pt x="0" y="344774"/>
                </a:lnTo>
                <a:lnTo>
                  <a:pt x="2289" y="334465"/>
                </a:lnTo>
                <a:lnTo>
                  <a:pt x="4579" y="329882"/>
                </a:lnTo>
                <a:lnTo>
                  <a:pt x="6869" y="324155"/>
                </a:lnTo>
                <a:lnTo>
                  <a:pt x="16029" y="310411"/>
                </a:lnTo>
                <a:lnTo>
                  <a:pt x="25187" y="298957"/>
                </a:lnTo>
                <a:lnTo>
                  <a:pt x="43507" y="277194"/>
                </a:lnTo>
                <a:lnTo>
                  <a:pt x="60681" y="261157"/>
                </a:lnTo>
                <a:lnTo>
                  <a:pt x="74420" y="249704"/>
                </a:lnTo>
                <a:lnTo>
                  <a:pt x="82435" y="243977"/>
                </a:lnTo>
                <a:lnTo>
                  <a:pt x="91593" y="239395"/>
                </a:lnTo>
                <a:lnTo>
                  <a:pt x="100754" y="234813"/>
                </a:lnTo>
                <a:lnTo>
                  <a:pt x="111058" y="230230"/>
                </a:lnTo>
                <a:lnTo>
                  <a:pt x="121361" y="227939"/>
                </a:lnTo>
                <a:lnTo>
                  <a:pt x="130522" y="225649"/>
                </a:lnTo>
                <a:lnTo>
                  <a:pt x="138536" y="224503"/>
                </a:lnTo>
                <a:lnTo>
                  <a:pt x="145406" y="225649"/>
                </a:lnTo>
                <a:lnTo>
                  <a:pt x="152274" y="226794"/>
                </a:lnTo>
                <a:lnTo>
                  <a:pt x="158000" y="229085"/>
                </a:lnTo>
                <a:lnTo>
                  <a:pt x="167160" y="233667"/>
                </a:lnTo>
                <a:lnTo>
                  <a:pt x="175174" y="238249"/>
                </a:lnTo>
                <a:lnTo>
                  <a:pt x="179754" y="239395"/>
                </a:lnTo>
                <a:lnTo>
                  <a:pt x="210667" y="239395"/>
                </a:lnTo>
                <a:lnTo>
                  <a:pt x="218681" y="241686"/>
                </a:lnTo>
                <a:lnTo>
                  <a:pt x="225551" y="243977"/>
                </a:lnTo>
                <a:lnTo>
                  <a:pt x="231276" y="248558"/>
                </a:lnTo>
                <a:lnTo>
                  <a:pt x="232421" y="250848"/>
                </a:lnTo>
                <a:lnTo>
                  <a:pt x="233566" y="254284"/>
                </a:lnTo>
                <a:lnTo>
                  <a:pt x="235856" y="266885"/>
                </a:lnTo>
                <a:lnTo>
                  <a:pt x="237001" y="279485"/>
                </a:lnTo>
                <a:lnTo>
                  <a:pt x="237001" y="305830"/>
                </a:lnTo>
                <a:lnTo>
                  <a:pt x="238146" y="318428"/>
                </a:lnTo>
                <a:lnTo>
                  <a:pt x="238146" y="328737"/>
                </a:lnTo>
                <a:lnTo>
                  <a:pt x="240435" y="337902"/>
                </a:lnTo>
                <a:lnTo>
                  <a:pt x="242725" y="341338"/>
                </a:lnTo>
                <a:lnTo>
                  <a:pt x="245015" y="344774"/>
                </a:lnTo>
                <a:lnTo>
                  <a:pt x="250739" y="351646"/>
                </a:lnTo>
                <a:lnTo>
                  <a:pt x="257609" y="355082"/>
                </a:lnTo>
                <a:lnTo>
                  <a:pt x="264479" y="358518"/>
                </a:lnTo>
                <a:lnTo>
                  <a:pt x="279362" y="358518"/>
                </a:lnTo>
                <a:lnTo>
                  <a:pt x="286232" y="356227"/>
                </a:lnTo>
                <a:lnTo>
                  <a:pt x="293102" y="353936"/>
                </a:lnTo>
                <a:lnTo>
                  <a:pt x="298827" y="349355"/>
                </a:lnTo>
                <a:lnTo>
                  <a:pt x="309131" y="342483"/>
                </a:lnTo>
                <a:lnTo>
                  <a:pt x="317145" y="333320"/>
                </a:lnTo>
                <a:lnTo>
                  <a:pt x="334320" y="314993"/>
                </a:lnTo>
                <a:lnTo>
                  <a:pt x="351494" y="295520"/>
                </a:lnTo>
                <a:lnTo>
                  <a:pt x="368668" y="274903"/>
                </a:lnTo>
                <a:lnTo>
                  <a:pt x="386987" y="256575"/>
                </a:lnTo>
                <a:lnTo>
                  <a:pt x="397291" y="248558"/>
                </a:lnTo>
                <a:lnTo>
                  <a:pt x="407594" y="241686"/>
                </a:lnTo>
                <a:lnTo>
                  <a:pt x="417900" y="234813"/>
                </a:lnTo>
                <a:lnTo>
                  <a:pt x="430494" y="229085"/>
                </a:lnTo>
                <a:lnTo>
                  <a:pt x="443087" y="224503"/>
                </a:lnTo>
                <a:lnTo>
                  <a:pt x="456828" y="222212"/>
                </a:lnTo>
                <a:lnTo>
                  <a:pt x="463697" y="208468"/>
                </a:lnTo>
                <a:lnTo>
                  <a:pt x="475146" y="186704"/>
                </a:lnTo>
                <a:lnTo>
                  <a:pt x="504914" y="125996"/>
                </a:lnTo>
                <a:lnTo>
                  <a:pt x="522089" y="93925"/>
                </a:lnTo>
                <a:lnTo>
                  <a:pt x="538117" y="64143"/>
                </a:lnTo>
                <a:lnTo>
                  <a:pt x="554147" y="37799"/>
                </a:lnTo>
                <a:lnTo>
                  <a:pt x="562162" y="28635"/>
                </a:lnTo>
                <a:lnTo>
                  <a:pt x="569030" y="20618"/>
                </a:lnTo>
                <a:lnTo>
                  <a:pt x="575900" y="13746"/>
                </a:lnTo>
                <a:lnTo>
                  <a:pt x="582770" y="9164"/>
                </a:lnTo>
                <a:lnTo>
                  <a:pt x="589640" y="5727"/>
                </a:lnTo>
                <a:lnTo>
                  <a:pt x="596510" y="3436"/>
                </a:lnTo>
                <a:lnTo>
                  <a:pt x="603378" y="1145"/>
                </a:lnTo>
                <a:lnTo>
                  <a:pt x="610249" y="0"/>
                </a:lnTo>
                <a:lnTo>
                  <a:pt x="623988" y="0"/>
                </a:lnTo>
                <a:lnTo>
                  <a:pt x="636581" y="2290"/>
                </a:lnTo>
                <a:lnTo>
                  <a:pt x="648032" y="6872"/>
                </a:lnTo>
                <a:lnTo>
                  <a:pt x="657191" y="12600"/>
                </a:lnTo>
                <a:lnTo>
                  <a:pt x="664061" y="18327"/>
                </a:lnTo>
                <a:lnTo>
                  <a:pt x="668639" y="25199"/>
                </a:lnTo>
                <a:lnTo>
                  <a:pt x="673219" y="30926"/>
                </a:lnTo>
                <a:lnTo>
                  <a:pt x="676655" y="37799"/>
                </a:lnTo>
                <a:lnTo>
                  <a:pt x="678945" y="43527"/>
                </a:lnTo>
                <a:lnTo>
                  <a:pt x="680090" y="49254"/>
                </a:lnTo>
                <a:lnTo>
                  <a:pt x="680090" y="59562"/>
                </a:lnTo>
                <a:lnTo>
                  <a:pt x="677800" y="65289"/>
                </a:lnTo>
                <a:lnTo>
                  <a:pt x="676655" y="69871"/>
                </a:lnTo>
                <a:lnTo>
                  <a:pt x="673219" y="74453"/>
                </a:lnTo>
                <a:lnTo>
                  <a:pt x="669784" y="77890"/>
                </a:lnTo>
                <a:lnTo>
                  <a:pt x="665206" y="81326"/>
                </a:lnTo>
                <a:lnTo>
                  <a:pt x="654901" y="88199"/>
                </a:lnTo>
                <a:lnTo>
                  <a:pt x="641161" y="93925"/>
                </a:lnTo>
                <a:lnTo>
                  <a:pt x="629713" y="97361"/>
                </a:lnTo>
                <a:lnTo>
                  <a:pt x="619408" y="103088"/>
                </a:lnTo>
                <a:lnTo>
                  <a:pt x="610249" y="108816"/>
                </a:lnTo>
                <a:lnTo>
                  <a:pt x="601090" y="114543"/>
                </a:lnTo>
                <a:lnTo>
                  <a:pt x="591930" y="121414"/>
                </a:lnTo>
                <a:lnTo>
                  <a:pt x="583915" y="129433"/>
                </a:lnTo>
                <a:lnTo>
                  <a:pt x="567886" y="147761"/>
                </a:lnTo>
                <a:lnTo>
                  <a:pt x="547277" y="174106"/>
                </a:lnTo>
                <a:lnTo>
                  <a:pt x="528959" y="199304"/>
                </a:lnTo>
                <a:lnTo>
                  <a:pt x="511783" y="225649"/>
                </a:lnTo>
                <a:lnTo>
                  <a:pt x="496900" y="251993"/>
                </a:lnTo>
                <a:lnTo>
                  <a:pt x="483161" y="278339"/>
                </a:lnTo>
                <a:lnTo>
                  <a:pt x="470567" y="305830"/>
                </a:lnTo>
                <a:lnTo>
                  <a:pt x="459118" y="334465"/>
                </a:lnTo>
                <a:lnTo>
                  <a:pt x="448813" y="364246"/>
                </a:lnTo>
                <a:lnTo>
                  <a:pt x="440798" y="388299"/>
                </a:lnTo>
                <a:lnTo>
                  <a:pt x="435074" y="411209"/>
                </a:lnTo>
                <a:lnTo>
                  <a:pt x="423625" y="455879"/>
                </a:lnTo>
                <a:lnTo>
                  <a:pt x="413319" y="500552"/>
                </a:lnTo>
                <a:lnTo>
                  <a:pt x="406451" y="522314"/>
                </a:lnTo>
                <a:lnTo>
                  <a:pt x="398436" y="545223"/>
                </a:lnTo>
                <a:lnTo>
                  <a:pt x="396146" y="553241"/>
                </a:lnTo>
                <a:lnTo>
                  <a:pt x="393856" y="556677"/>
                </a:lnTo>
                <a:lnTo>
                  <a:pt x="391567" y="560114"/>
                </a:lnTo>
                <a:lnTo>
                  <a:pt x="382406" y="564696"/>
                </a:lnTo>
                <a:lnTo>
                  <a:pt x="374393" y="566987"/>
                </a:lnTo>
                <a:lnTo>
                  <a:pt x="366378" y="568132"/>
                </a:lnTo>
                <a:lnTo>
                  <a:pt x="359508" y="568132"/>
                </a:lnTo>
                <a:lnTo>
                  <a:pt x="354929" y="566987"/>
                </a:lnTo>
                <a:lnTo>
                  <a:pt x="352639" y="564696"/>
                </a:lnTo>
                <a:lnTo>
                  <a:pt x="349203" y="561260"/>
                </a:lnTo>
                <a:lnTo>
                  <a:pt x="346913" y="557824"/>
                </a:lnTo>
                <a:lnTo>
                  <a:pt x="345768" y="553241"/>
                </a:lnTo>
                <a:lnTo>
                  <a:pt x="344623" y="547514"/>
                </a:lnTo>
                <a:lnTo>
                  <a:pt x="346913" y="534915"/>
                </a:lnTo>
                <a:lnTo>
                  <a:pt x="350348" y="510860"/>
                </a:lnTo>
                <a:lnTo>
                  <a:pt x="362943" y="445571"/>
                </a:lnTo>
                <a:lnTo>
                  <a:pt x="375536" y="379137"/>
                </a:lnTo>
                <a:lnTo>
                  <a:pt x="382406" y="341338"/>
                </a:lnTo>
                <a:lnTo>
                  <a:pt x="381261" y="339047"/>
                </a:lnTo>
                <a:lnTo>
                  <a:pt x="380116" y="337902"/>
                </a:lnTo>
                <a:lnTo>
                  <a:pt x="376681" y="336756"/>
                </a:lnTo>
                <a:lnTo>
                  <a:pt x="373248" y="336756"/>
                </a:lnTo>
                <a:lnTo>
                  <a:pt x="364088" y="340192"/>
                </a:lnTo>
                <a:lnTo>
                  <a:pt x="358364" y="343629"/>
                </a:lnTo>
                <a:lnTo>
                  <a:pt x="353784" y="348209"/>
                </a:lnTo>
                <a:lnTo>
                  <a:pt x="336610" y="367683"/>
                </a:lnTo>
                <a:lnTo>
                  <a:pt x="326305" y="379137"/>
                </a:lnTo>
                <a:lnTo>
                  <a:pt x="313710" y="389445"/>
                </a:lnTo>
                <a:lnTo>
                  <a:pt x="306842" y="394026"/>
                </a:lnTo>
                <a:lnTo>
                  <a:pt x="298827" y="398609"/>
                </a:lnTo>
                <a:lnTo>
                  <a:pt x="290812" y="402046"/>
                </a:lnTo>
                <a:lnTo>
                  <a:pt x="282797" y="405482"/>
                </a:lnTo>
                <a:lnTo>
                  <a:pt x="272494" y="407773"/>
                </a:lnTo>
                <a:lnTo>
                  <a:pt x="251884" y="407773"/>
                </a:lnTo>
                <a:lnTo>
                  <a:pt x="240435" y="406627"/>
                </a:lnTo>
                <a:lnTo>
                  <a:pt x="227841" y="403191"/>
                </a:lnTo>
                <a:lnTo>
                  <a:pt x="217536" y="398609"/>
                </a:lnTo>
                <a:lnTo>
                  <a:pt x="209522" y="391736"/>
                </a:lnTo>
                <a:lnTo>
                  <a:pt x="203798" y="384863"/>
                </a:lnTo>
                <a:lnTo>
                  <a:pt x="199218" y="377992"/>
                </a:lnTo>
                <a:lnTo>
                  <a:pt x="195783" y="371119"/>
                </a:lnTo>
                <a:lnTo>
                  <a:pt x="191203" y="360809"/>
                </a:lnTo>
                <a:lnTo>
                  <a:pt x="185477" y="341338"/>
                </a:lnTo>
                <a:lnTo>
                  <a:pt x="183188" y="335611"/>
                </a:lnTo>
                <a:lnTo>
                  <a:pt x="180899" y="332174"/>
                </a:lnTo>
                <a:lnTo>
                  <a:pt x="178609" y="328737"/>
                </a:lnTo>
                <a:lnTo>
                  <a:pt x="175174" y="327592"/>
                </a:lnTo>
                <a:lnTo>
                  <a:pt x="170595" y="328737"/>
                </a:lnTo>
                <a:lnTo>
                  <a:pt x="166015" y="329882"/>
                </a:lnTo>
                <a:lnTo>
                  <a:pt x="161435" y="333320"/>
                </a:lnTo>
                <a:lnTo>
                  <a:pt x="156854" y="337902"/>
                </a:lnTo>
                <a:lnTo>
                  <a:pt x="147696" y="348209"/>
                </a:lnTo>
                <a:lnTo>
                  <a:pt x="144261" y="353936"/>
                </a:lnTo>
                <a:lnTo>
                  <a:pt x="141971" y="359664"/>
                </a:lnTo>
                <a:lnTo>
                  <a:pt x="135102" y="374555"/>
                </a:lnTo>
                <a:lnTo>
                  <a:pt x="129377" y="388299"/>
                </a:lnTo>
                <a:lnTo>
                  <a:pt x="126963" y="391317"/>
                </a:lnTo>
                <a:lnTo>
                  <a:pt x="124796" y="394026"/>
                </a:lnTo>
                <a:lnTo>
                  <a:pt x="121361" y="399755"/>
                </a:lnTo>
                <a:lnTo>
                  <a:pt x="115638" y="404336"/>
                </a:lnTo>
                <a:close/>
              </a:path>
              <a:path w="680090" h="568132">
                <a:moveTo>
                  <a:pt x="67551" y="412353"/>
                </a:moveTo>
                <a:lnTo>
                  <a:pt x="54955" y="411209"/>
                </a:lnTo>
                <a:lnTo>
                  <a:pt x="54955" y="344774"/>
                </a:lnTo>
                <a:lnTo>
                  <a:pt x="58390" y="348209"/>
                </a:lnTo>
                <a:lnTo>
                  <a:pt x="65261" y="350500"/>
                </a:lnTo>
                <a:lnTo>
                  <a:pt x="73275" y="352791"/>
                </a:lnTo>
                <a:lnTo>
                  <a:pt x="80145" y="412353"/>
                </a:lnTo>
                <a:lnTo>
                  <a:pt x="67551" y="412353"/>
                </a:lnTo>
                <a:close/>
              </a:path>
            </a:pathLst>
          </a:custGeom>
          <a:solidFill>
            <a:srgbClr val="85D2EC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6" name="object 46"/>
          <p:cNvSpPr/>
          <p:nvPr/>
        </p:nvSpPr>
        <p:spPr>
          <a:xfrm>
            <a:off x="7456446" y="1186389"/>
            <a:ext cx="680090" cy="568131"/>
          </a:xfrm>
          <a:custGeom>
            <a:avLst/>
            <a:gdLst/>
            <a:ahLst/>
            <a:cxnLst/>
            <a:rect l="l" t="t" r="r" b="b"/>
            <a:pathLst>
              <a:path w="680090" h="568131">
                <a:moveTo>
                  <a:pt x="344624" y="547514"/>
                </a:moveTo>
                <a:lnTo>
                  <a:pt x="346914" y="534914"/>
                </a:lnTo>
                <a:lnTo>
                  <a:pt x="350349" y="510860"/>
                </a:lnTo>
                <a:lnTo>
                  <a:pt x="362943" y="445571"/>
                </a:lnTo>
                <a:lnTo>
                  <a:pt x="375538" y="379136"/>
                </a:lnTo>
                <a:lnTo>
                  <a:pt x="382407" y="341337"/>
                </a:lnTo>
                <a:lnTo>
                  <a:pt x="381262" y="339046"/>
                </a:lnTo>
                <a:lnTo>
                  <a:pt x="380117" y="337900"/>
                </a:lnTo>
                <a:lnTo>
                  <a:pt x="376682" y="336755"/>
                </a:lnTo>
                <a:lnTo>
                  <a:pt x="373248" y="336755"/>
                </a:lnTo>
                <a:lnTo>
                  <a:pt x="364088" y="340191"/>
                </a:lnTo>
                <a:lnTo>
                  <a:pt x="358364" y="343628"/>
                </a:lnTo>
                <a:lnTo>
                  <a:pt x="353784" y="348209"/>
                </a:lnTo>
                <a:lnTo>
                  <a:pt x="336610" y="367682"/>
                </a:lnTo>
                <a:lnTo>
                  <a:pt x="326305" y="379136"/>
                </a:lnTo>
                <a:lnTo>
                  <a:pt x="313711" y="389445"/>
                </a:lnTo>
                <a:lnTo>
                  <a:pt x="306842" y="394026"/>
                </a:lnTo>
                <a:lnTo>
                  <a:pt x="298827" y="398608"/>
                </a:lnTo>
                <a:lnTo>
                  <a:pt x="290812" y="402044"/>
                </a:lnTo>
                <a:lnTo>
                  <a:pt x="282798" y="405481"/>
                </a:lnTo>
                <a:lnTo>
                  <a:pt x="272494" y="407772"/>
                </a:lnTo>
                <a:lnTo>
                  <a:pt x="263334" y="407772"/>
                </a:lnTo>
                <a:lnTo>
                  <a:pt x="251885" y="407772"/>
                </a:lnTo>
                <a:lnTo>
                  <a:pt x="240435" y="406626"/>
                </a:lnTo>
                <a:lnTo>
                  <a:pt x="227841" y="403190"/>
                </a:lnTo>
                <a:lnTo>
                  <a:pt x="217537" y="398608"/>
                </a:lnTo>
                <a:lnTo>
                  <a:pt x="209522" y="391736"/>
                </a:lnTo>
                <a:lnTo>
                  <a:pt x="203798" y="384863"/>
                </a:lnTo>
                <a:lnTo>
                  <a:pt x="199218" y="377990"/>
                </a:lnTo>
                <a:lnTo>
                  <a:pt x="195783" y="371118"/>
                </a:lnTo>
                <a:lnTo>
                  <a:pt x="191203" y="360809"/>
                </a:lnTo>
                <a:lnTo>
                  <a:pt x="185479" y="341337"/>
                </a:lnTo>
                <a:lnTo>
                  <a:pt x="183189" y="335610"/>
                </a:lnTo>
                <a:lnTo>
                  <a:pt x="180899" y="332173"/>
                </a:lnTo>
                <a:lnTo>
                  <a:pt x="178609" y="328737"/>
                </a:lnTo>
                <a:lnTo>
                  <a:pt x="175174" y="327592"/>
                </a:lnTo>
                <a:lnTo>
                  <a:pt x="170595" y="328737"/>
                </a:lnTo>
                <a:lnTo>
                  <a:pt x="166015" y="329882"/>
                </a:lnTo>
                <a:lnTo>
                  <a:pt x="161435" y="333319"/>
                </a:lnTo>
                <a:lnTo>
                  <a:pt x="156855" y="337900"/>
                </a:lnTo>
                <a:lnTo>
                  <a:pt x="147696" y="348209"/>
                </a:lnTo>
                <a:lnTo>
                  <a:pt x="144261" y="353936"/>
                </a:lnTo>
                <a:lnTo>
                  <a:pt x="141971" y="359664"/>
                </a:lnTo>
                <a:lnTo>
                  <a:pt x="135102" y="374554"/>
                </a:lnTo>
                <a:lnTo>
                  <a:pt x="129377" y="388299"/>
                </a:lnTo>
                <a:lnTo>
                  <a:pt x="124797" y="394026"/>
                </a:lnTo>
                <a:lnTo>
                  <a:pt x="121362" y="399754"/>
                </a:lnTo>
                <a:lnTo>
                  <a:pt x="115638" y="404335"/>
                </a:lnTo>
                <a:lnTo>
                  <a:pt x="111058" y="407772"/>
                </a:lnTo>
                <a:lnTo>
                  <a:pt x="103043" y="410062"/>
                </a:lnTo>
                <a:lnTo>
                  <a:pt x="92739" y="412353"/>
                </a:lnTo>
                <a:lnTo>
                  <a:pt x="80145" y="412353"/>
                </a:lnTo>
                <a:lnTo>
                  <a:pt x="67551" y="412353"/>
                </a:lnTo>
                <a:lnTo>
                  <a:pt x="54956" y="411208"/>
                </a:lnTo>
                <a:lnTo>
                  <a:pt x="42362" y="407772"/>
                </a:lnTo>
                <a:lnTo>
                  <a:pt x="29768" y="402044"/>
                </a:lnTo>
                <a:lnTo>
                  <a:pt x="25188" y="398608"/>
                </a:lnTo>
                <a:lnTo>
                  <a:pt x="19463" y="394026"/>
                </a:lnTo>
                <a:lnTo>
                  <a:pt x="14884" y="389445"/>
                </a:lnTo>
                <a:lnTo>
                  <a:pt x="10304" y="382572"/>
                </a:lnTo>
                <a:lnTo>
                  <a:pt x="5724" y="374554"/>
                </a:lnTo>
                <a:lnTo>
                  <a:pt x="2289" y="365391"/>
                </a:lnTo>
                <a:lnTo>
                  <a:pt x="0" y="356227"/>
                </a:lnTo>
                <a:lnTo>
                  <a:pt x="0" y="344773"/>
                </a:lnTo>
                <a:lnTo>
                  <a:pt x="2289" y="334464"/>
                </a:lnTo>
                <a:lnTo>
                  <a:pt x="4579" y="329882"/>
                </a:lnTo>
                <a:lnTo>
                  <a:pt x="6869" y="324155"/>
                </a:lnTo>
                <a:lnTo>
                  <a:pt x="16029" y="310410"/>
                </a:lnTo>
                <a:lnTo>
                  <a:pt x="25188" y="298956"/>
                </a:lnTo>
                <a:lnTo>
                  <a:pt x="43507" y="277193"/>
                </a:lnTo>
                <a:lnTo>
                  <a:pt x="60681" y="261157"/>
                </a:lnTo>
                <a:lnTo>
                  <a:pt x="74420" y="249703"/>
                </a:lnTo>
                <a:lnTo>
                  <a:pt x="82435" y="243975"/>
                </a:lnTo>
                <a:lnTo>
                  <a:pt x="91594" y="239394"/>
                </a:lnTo>
                <a:lnTo>
                  <a:pt x="100754" y="234812"/>
                </a:lnTo>
                <a:lnTo>
                  <a:pt x="111058" y="230230"/>
                </a:lnTo>
                <a:lnTo>
                  <a:pt x="121362" y="227939"/>
                </a:lnTo>
                <a:lnTo>
                  <a:pt x="130522" y="225649"/>
                </a:lnTo>
                <a:lnTo>
                  <a:pt x="138536" y="224503"/>
                </a:lnTo>
                <a:lnTo>
                  <a:pt x="145406" y="225649"/>
                </a:lnTo>
                <a:lnTo>
                  <a:pt x="152276" y="226794"/>
                </a:lnTo>
                <a:lnTo>
                  <a:pt x="158000" y="229085"/>
                </a:lnTo>
                <a:lnTo>
                  <a:pt x="167160" y="233667"/>
                </a:lnTo>
                <a:lnTo>
                  <a:pt x="175174" y="238248"/>
                </a:lnTo>
                <a:lnTo>
                  <a:pt x="179754" y="239394"/>
                </a:lnTo>
                <a:lnTo>
                  <a:pt x="183189" y="239394"/>
                </a:lnTo>
                <a:lnTo>
                  <a:pt x="194638" y="239394"/>
                </a:lnTo>
                <a:lnTo>
                  <a:pt x="210667" y="239394"/>
                </a:lnTo>
                <a:lnTo>
                  <a:pt x="218682" y="241685"/>
                </a:lnTo>
                <a:lnTo>
                  <a:pt x="225551" y="243975"/>
                </a:lnTo>
                <a:lnTo>
                  <a:pt x="231276" y="248557"/>
                </a:lnTo>
                <a:lnTo>
                  <a:pt x="232421" y="250848"/>
                </a:lnTo>
                <a:lnTo>
                  <a:pt x="233566" y="254284"/>
                </a:lnTo>
                <a:lnTo>
                  <a:pt x="235856" y="266884"/>
                </a:lnTo>
                <a:lnTo>
                  <a:pt x="237001" y="279484"/>
                </a:lnTo>
                <a:lnTo>
                  <a:pt x="237001" y="305829"/>
                </a:lnTo>
                <a:lnTo>
                  <a:pt x="238146" y="318428"/>
                </a:lnTo>
                <a:lnTo>
                  <a:pt x="238146" y="328737"/>
                </a:lnTo>
                <a:lnTo>
                  <a:pt x="240435" y="337900"/>
                </a:lnTo>
                <a:lnTo>
                  <a:pt x="242725" y="341337"/>
                </a:lnTo>
                <a:lnTo>
                  <a:pt x="245015" y="344773"/>
                </a:lnTo>
                <a:lnTo>
                  <a:pt x="250740" y="351646"/>
                </a:lnTo>
                <a:lnTo>
                  <a:pt x="257609" y="355082"/>
                </a:lnTo>
                <a:lnTo>
                  <a:pt x="264479" y="358518"/>
                </a:lnTo>
                <a:lnTo>
                  <a:pt x="272494" y="358518"/>
                </a:lnTo>
                <a:lnTo>
                  <a:pt x="279363" y="358518"/>
                </a:lnTo>
                <a:lnTo>
                  <a:pt x="286233" y="356227"/>
                </a:lnTo>
                <a:lnTo>
                  <a:pt x="293102" y="353936"/>
                </a:lnTo>
                <a:lnTo>
                  <a:pt x="298827" y="349355"/>
                </a:lnTo>
                <a:lnTo>
                  <a:pt x="309131" y="342482"/>
                </a:lnTo>
                <a:lnTo>
                  <a:pt x="317146" y="333319"/>
                </a:lnTo>
                <a:lnTo>
                  <a:pt x="334320" y="314992"/>
                </a:lnTo>
                <a:lnTo>
                  <a:pt x="351494" y="295520"/>
                </a:lnTo>
                <a:lnTo>
                  <a:pt x="368668" y="274902"/>
                </a:lnTo>
                <a:lnTo>
                  <a:pt x="386987" y="256575"/>
                </a:lnTo>
                <a:lnTo>
                  <a:pt x="397291" y="248557"/>
                </a:lnTo>
                <a:lnTo>
                  <a:pt x="407596" y="241685"/>
                </a:lnTo>
                <a:lnTo>
                  <a:pt x="417900" y="234812"/>
                </a:lnTo>
                <a:lnTo>
                  <a:pt x="430494" y="229085"/>
                </a:lnTo>
                <a:lnTo>
                  <a:pt x="443089" y="224503"/>
                </a:lnTo>
                <a:lnTo>
                  <a:pt x="456828" y="222212"/>
                </a:lnTo>
                <a:lnTo>
                  <a:pt x="463697" y="208467"/>
                </a:lnTo>
                <a:lnTo>
                  <a:pt x="475147" y="186704"/>
                </a:lnTo>
                <a:lnTo>
                  <a:pt x="504915" y="125996"/>
                </a:lnTo>
                <a:lnTo>
                  <a:pt x="522089" y="93925"/>
                </a:lnTo>
                <a:lnTo>
                  <a:pt x="538118" y="64143"/>
                </a:lnTo>
                <a:lnTo>
                  <a:pt x="554147" y="37799"/>
                </a:lnTo>
                <a:lnTo>
                  <a:pt x="562162" y="28635"/>
                </a:lnTo>
                <a:lnTo>
                  <a:pt x="569031" y="20617"/>
                </a:lnTo>
                <a:lnTo>
                  <a:pt x="575901" y="13745"/>
                </a:lnTo>
                <a:lnTo>
                  <a:pt x="582770" y="9163"/>
                </a:lnTo>
                <a:lnTo>
                  <a:pt x="589640" y="5727"/>
                </a:lnTo>
                <a:lnTo>
                  <a:pt x="596510" y="3436"/>
                </a:lnTo>
                <a:lnTo>
                  <a:pt x="603379" y="1145"/>
                </a:lnTo>
                <a:lnTo>
                  <a:pt x="610249" y="0"/>
                </a:lnTo>
                <a:lnTo>
                  <a:pt x="617118" y="0"/>
                </a:lnTo>
                <a:lnTo>
                  <a:pt x="623988" y="0"/>
                </a:lnTo>
                <a:lnTo>
                  <a:pt x="636582" y="2290"/>
                </a:lnTo>
                <a:lnTo>
                  <a:pt x="648032" y="6872"/>
                </a:lnTo>
                <a:lnTo>
                  <a:pt x="657191" y="12599"/>
                </a:lnTo>
                <a:lnTo>
                  <a:pt x="664061" y="18326"/>
                </a:lnTo>
                <a:lnTo>
                  <a:pt x="668640" y="25199"/>
                </a:lnTo>
                <a:lnTo>
                  <a:pt x="673220" y="30926"/>
                </a:lnTo>
                <a:lnTo>
                  <a:pt x="676655" y="37799"/>
                </a:lnTo>
                <a:lnTo>
                  <a:pt x="678945" y="43526"/>
                </a:lnTo>
                <a:lnTo>
                  <a:pt x="680090" y="49253"/>
                </a:lnTo>
                <a:lnTo>
                  <a:pt x="680090" y="54980"/>
                </a:lnTo>
                <a:lnTo>
                  <a:pt x="680090" y="59562"/>
                </a:lnTo>
                <a:lnTo>
                  <a:pt x="677800" y="65289"/>
                </a:lnTo>
                <a:lnTo>
                  <a:pt x="676655" y="69871"/>
                </a:lnTo>
                <a:lnTo>
                  <a:pt x="673220" y="74452"/>
                </a:lnTo>
                <a:lnTo>
                  <a:pt x="669785" y="77889"/>
                </a:lnTo>
                <a:lnTo>
                  <a:pt x="665206" y="81325"/>
                </a:lnTo>
                <a:lnTo>
                  <a:pt x="654901" y="88197"/>
                </a:lnTo>
                <a:lnTo>
                  <a:pt x="641162" y="93925"/>
                </a:lnTo>
                <a:lnTo>
                  <a:pt x="629713" y="97361"/>
                </a:lnTo>
                <a:lnTo>
                  <a:pt x="619408" y="103088"/>
                </a:lnTo>
                <a:lnTo>
                  <a:pt x="610249" y="108815"/>
                </a:lnTo>
                <a:lnTo>
                  <a:pt x="601089" y="114542"/>
                </a:lnTo>
                <a:lnTo>
                  <a:pt x="591930" y="121415"/>
                </a:lnTo>
                <a:lnTo>
                  <a:pt x="583915" y="129433"/>
                </a:lnTo>
                <a:lnTo>
                  <a:pt x="567886" y="147760"/>
                </a:lnTo>
                <a:lnTo>
                  <a:pt x="547277" y="174104"/>
                </a:lnTo>
                <a:lnTo>
                  <a:pt x="528959" y="199304"/>
                </a:lnTo>
                <a:lnTo>
                  <a:pt x="511785" y="225649"/>
                </a:lnTo>
                <a:lnTo>
                  <a:pt x="496900" y="251993"/>
                </a:lnTo>
                <a:lnTo>
                  <a:pt x="483161" y="278338"/>
                </a:lnTo>
                <a:lnTo>
                  <a:pt x="470567" y="305829"/>
                </a:lnTo>
                <a:lnTo>
                  <a:pt x="459118" y="334464"/>
                </a:lnTo>
                <a:lnTo>
                  <a:pt x="448813" y="364245"/>
                </a:lnTo>
                <a:lnTo>
                  <a:pt x="440799" y="388299"/>
                </a:lnTo>
                <a:lnTo>
                  <a:pt x="435074" y="411208"/>
                </a:lnTo>
                <a:lnTo>
                  <a:pt x="423625" y="455879"/>
                </a:lnTo>
                <a:lnTo>
                  <a:pt x="413320" y="500551"/>
                </a:lnTo>
                <a:lnTo>
                  <a:pt x="406451" y="522314"/>
                </a:lnTo>
                <a:lnTo>
                  <a:pt x="398436" y="545223"/>
                </a:lnTo>
                <a:lnTo>
                  <a:pt x="396146" y="553241"/>
                </a:lnTo>
                <a:lnTo>
                  <a:pt x="393856" y="556677"/>
                </a:lnTo>
                <a:lnTo>
                  <a:pt x="391567" y="560113"/>
                </a:lnTo>
                <a:lnTo>
                  <a:pt x="382407" y="564695"/>
                </a:lnTo>
                <a:lnTo>
                  <a:pt x="374393" y="566986"/>
                </a:lnTo>
                <a:lnTo>
                  <a:pt x="366378" y="568131"/>
                </a:lnTo>
                <a:lnTo>
                  <a:pt x="359508" y="568131"/>
                </a:lnTo>
                <a:lnTo>
                  <a:pt x="354929" y="566986"/>
                </a:lnTo>
                <a:lnTo>
                  <a:pt x="352639" y="564695"/>
                </a:lnTo>
                <a:lnTo>
                  <a:pt x="349204" y="561259"/>
                </a:lnTo>
                <a:lnTo>
                  <a:pt x="346914" y="557822"/>
                </a:lnTo>
                <a:lnTo>
                  <a:pt x="345769" y="553241"/>
                </a:lnTo>
                <a:lnTo>
                  <a:pt x="344624" y="547514"/>
                </a:lnTo>
                <a:lnTo>
                  <a:pt x="73275" y="352791"/>
                </a:lnTo>
                <a:lnTo>
                  <a:pt x="65261" y="350500"/>
                </a:lnTo>
                <a:lnTo>
                  <a:pt x="58391" y="348209"/>
                </a:lnTo>
                <a:lnTo>
                  <a:pt x="54956" y="344773"/>
                </a:lnTo>
                <a:lnTo>
                  <a:pt x="52666" y="340191"/>
                </a:lnTo>
                <a:lnTo>
                  <a:pt x="52666" y="335610"/>
                </a:lnTo>
                <a:lnTo>
                  <a:pt x="52666" y="331028"/>
                </a:lnTo>
                <a:lnTo>
                  <a:pt x="54956" y="325301"/>
                </a:lnTo>
                <a:lnTo>
                  <a:pt x="58391" y="320719"/>
                </a:lnTo>
                <a:lnTo>
                  <a:pt x="67551" y="309265"/>
                </a:lnTo>
                <a:lnTo>
                  <a:pt x="77855" y="298956"/>
                </a:lnTo>
                <a:lnTo>
                  <a:pt x="88159" y="290938"/>
                </a:lnTo>
                <a:lnTo>
                  <a:pt x="97319" y="286356"/>
                </a:lnTo>
                <a:lnTo>
                  <a:pt x="107623" y="282920"/>
                </a:lnTo>
                <a:lnTo>
                  <a:pt x="120217" y="281775"/>
                </a:lnTo>
                <a:lnTo>
                  <a:pt x="131667" y="281775"/>
                </a:lnTo>
                <a:lnTo>
                  <a:pt x="136247" y="282920"/>
                </a:lnTo>
                <a:lnTo>
                  <a:pt x="138536" y="285211"/>
                </a:lnTo>
                <a:lnTo>
                  <a:pt x="138536" y="287502"/>
                </a:lnTo>
                <a:lnTo>
                  <a:pt x="137391" y="292083"/>
                </a:lnTo>
                <a:lnTo>
                  <a:pt x="133957" y="302392"/>
                </a:lnTo>
                <a:lnTo>
                  <a:pt x="125942" y="313846"/>
                </a:lnTo>
                <a:lnTo>
                  <a:pt x="115638" y="325301"/>
                </a:lnTo>
                <a:lnTo>
                  <a:pt x="105333" y="336755"/>
                </a:lnTo>
                <a:lnTo>
                  <a:pt x="93884" y="345918"/>
                </a:lnTo>
                <a:lnTo>
                  <a:pt x="88159" y="349355"/>
                </a:lnTo>
                <a:lnTo>
                  <a:pt x="82435" y="351646"/>
                </a:lnTo>
                <a:lnTo>
                  <a:pt x="77855" y="352791"/>
                </a:lnTo>
                <a:lnTo>
                  <a:pt x="73275" y="352791"/>
                </a:lnTo>
                <a:lnTo>
                  <a:pt x="344624" y="547514"/>
                </a:lnTo>
                <a:close/>
              </a:path>
            </a:pathLst>
          </a:custGeom>
          <a:ln w="1145">
            <a:solidFill>
              <a:srgbClr val="FE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1" name="object 41"/>
          <p:cNvSpPr/>
          <p:nvPr/>
        </p:nvSpPr>
        <p:spPr>
          <a:xfrm>
            <a:off x="7479343" y="614791"/>
            <a:ext cx="186625" cy="288647"/>
          </a:xfrm>
          <a:custGeom>
            <a:avLst/>
            <a:gdLst/>
            <a:ahLst/>
            <a:cxnLst/>
            <a:rect l="l" t="t" r="r" b="b"/>
            <a:pathLst>
              <a:path w="186625" h="288647">
                <a:moveTo>
                  <a:pt x="185480" y="182122"/>
                </a:moveTo>
                <a:lnTo>
                  <a:pt x="186625" y="198158"/>
                </a:lnTo>
                <a:lnTo>
                  <a:pt x="185480" y="207323"/>
                </a:lnTo>
                <a:lnTo>
                  <a:pt x="184335" y="217631"/>
                </a:lnTo>
                <a:lnTo>
                  <a:pt x="182045" y="226794"/>
                </a:lnTo>
                <a:lnTo>
                  <a:pt x="177465" y="234813"/>
                </a:lnTo>
                <a:lnTo>
                  <a:pt x="172884" y="242830"/>
                </a:lnTo>
                <a:lnTo>
                  <a:pt x="167160" y="250848"/>
                </a:lnTo>
                <a:lnTo>
                  <a:pt x="160290" y="257721"/>
                </a:lnTo>
                <a:lnTo>
                  <a:pt x="153422" y="263448"/>
                </a:lnTo>
                <a:lnTo>
                  <a:pt x="144262" y="269176"/>
                </a:lnTo>
                <a:lnTo>
                  <a:pt x="135102" y="274902"/>
                </a:lnTo>
                <a:lnTo>
                  <a:pt x="124798" y="278338"/>
                </a:lnTo>
                <a:lnTo>
                  <a:pt x="114494" y="282920"/>
                </a:lnTo>
                <a:lnTo>
                  <a:pt x="103043" y="285211"/>
                </a:lnTo>
                <a:lnTo>
                  <a:pt x="90450" y="287502"/>
                </a:lnTo>
                <a:lnTo>
                  <a:pt x="76710" y="288647"/>
                </a:lnTo>
                <a:lnTo>
                  <a:pt x="48088" y="288647"/>
                </a:lnTo>
                <a:lnTo>
                  <a:pt x="33203" y="287502"/>
                </a:lnTo>
                <a:lnTo>
                  <a:pt x="4579" y="284065"/>
                </a:lnTo>
                <a:lnTo>
                  <a:pt x="6869" y="225649"/>
                </a:lnTo>
                <a:lnTo>
                  <a:pt x="20609" y="229085"/>
                </a:lnTo>
                <a:lnTo>
                  <a:pt x="35492" y="231376"/>
                </a:lnTo>
                <a:lnTo>
                  <a:pt x="50378" y="233668"/>
                </a:lnTo>
                <a:lnTo>
                  <a:pt x="75565" y="233668"/>
                </a:lnTo>
                <a:lnTo>
                  <a:pt x="84726" y="231376"/>
                </a:lnTo>
                <a:lnTo>
                  <a:pt x="92740" y="229085"/>
                </a:lnTo>
                <a:lnTo>
                  <a:pt x="99609" y="225649"/>
                </a:lnTo>
                <a:lnTo>
                  <a:pt x="104188" y="222212"/>
                </a:lnTo>
                <a:lnTo>
                  <a:pt x="107623" y="216485"/>
                </a:lnTo>
                <a:lnTo>
                  <a:pt x="111059" y="210758"/>
                </a:lnTo>
                <a:lnTo>
                  <a:pt x="111059" y="203887"/>
                </a:lnTo>
                <a:lnTo>
                  <a:pt x="109913" y="195868"/>
                </a:lnTo>
                <a:lnTo>
                  <a:pt x="106478" y="188995"/>
                </a:lnTo>
                <a:lnTo>
                  <a:pt x="100754" y="183268"/>
                </a:lnTo>
                <a:lnTo>
                  <a:pt x="93886" y="178686"/>
                </a:lnTo>
                <a:lnTo>
                  <a:pt x="85871" y="175251"/>
                </a:lnTo>
                <a:lnTo>
                  <a:pt x="75565" y="170669"/>
                </a:lnTo>
                <a:lnTo>
                  <a:pt x="54957" y="163796"/>
                </a:lnTo>
                <a:lnTo>
                  <a:pt x="44652" y="159214"/>
                </a:lnTo>
                <a:lnTo>
                  <a:pt x="34347" y="153487"/>
                </a:lnTo>
                <a:lnTo>
                  <a:pt x="25189" y="147760"/>
                </a:lnTo>
                <a:lnTo>
                  <a:pt x="17175" y="139743"/>
                </a:lnTo>
                <a:lnTo>
                  <a:pt x="10304" y="130578"/>
                </a:lnTo>
                <a:lnTo>
                  <a:pt x="4579" y="119124"/>
                </a:lnTo>
                <a:lnTo>
                  <a:pt x="1144" y="105380"/>
                </a:lnTo>
                <a:lnTo>
                  <a:pt x="0" y="89343"/>
                </a:lnTo>
                <a:lnTo>
                  <a:pt x="0" y="80179"/>
                </a:lnTo>
                <a:lnTo>
                  <a:pt x="1144" y="71017"/>
                </a:lnTo>
                <a:lnTo>
                  <a:pt x="3434" y="62998"/>
                </a:lnTo>
                <a:lnTo>
                  <a:pt x="6869" y="54980"/>
                </a:lnTo>
                <a:lnTo>
                  <a:pt x="11449" y="46961"/>
                </a:lnTo>
                <a:lnTo>
                  <a:pt x="16030" y="40091"/>
                </a:lnTo>
                <a:lnTo>
                  <a:pt x="21754" y="33217"/>
                </a:lnTo>
                <a:lnTo>
                  <a:pt x="28624" y="26344"/>
                </a:lnTo>
                <a:lnTo>
                  <a:pt x="36637" y="20617"/>
                </a:lnTo>
                <a:lnTo>
                  <a:pt x="45798" y="16035"/>
                </a:lnTo>
                <a:lnTo>
                  <a:pt x="54957" y="11455"/>
                </a:lnTo>
                <a:lnTo>
                  <a:pt x="65261" y="8019"/>
                </a:lnTo>
                <a:lnTo>
                  <a:pt x="76710" y="4581"/>
                </a:lnTo>
                <a:lnTo>
                  <a:pt x="89305" y="2290"/>
                </a:lnTo>
                <a:lnTo>
                  <a:pt x="103043" y="1145"/>
                </a:lnTo>
                <a:lnTo>
                  <a:pt x="116784" y="0"/>
                </a:lnTo>
                <a:lnTo>
                  <a:pt x="129377" y="1145"/>
                </a:lnTo>
                <a:lnTo>
                  <a:pt x="141971" y="2290"/>
                </a:lnTo>
                <a:lnTo>
                  <a:pt x="167160" y="5727"/>
                </a:lnTo>
                <a:lnTo>
                  <a:pt x="164870" y="61853"/>
                </a:lnTo>
                <a:lnTo>
                  <a:pt x="153422" y="58416"/>
                </a:lnTo>
                <a:lnTo>
                  <a:pt x="140826" y="56125"/>
                </a:lnTo>
                <a:lnTo>
                  <a:pt x="127087" y="54980"/>
                </a:lnTo>
                <a:lnTo>
                  <a:pt x="104188" y="54980"/>
                </a:lnTo>
                <a:lnTo>
                  <a:pt x="96174" y="56125"/>
                </a:lnTo>
                <a:lnTo>
                  <a:pt x="89305" y="59562"/>
                </a:lnTo>
                <a:lnTo>
                  <a:pt x="83581" y="61853"/>
                </a:lnTo>
                <a:lnTo>
                  <a:pt x="79001" y="66434"/>
                </a:lnTo>
                <a:lnTo>
                  <a:pt x="75565" y="71017"/>
                </a:lnTo>
                <a:lnTo>
                  <a:pt x="73275" y="76744"/>
                </a:lnTo>
                <a:lnTo>
                  <a:pt x="73275" y="87052"/>
                </a:lnTo>
                <a:lnTo>
                  <a:pt x="74420" y="90488"/>
                </a:lnTo>
                <a:lnTo>
                  <a:pt x="77856" y="97361"/>
                </a:lnTo>
                <a:lnTo>
                  <a:pt x="83581" y="103088"/>
                </a:lnTo>
                <a:lnTo>
                  <a:pt x="90450" y="107671"/>
                </a:lnTo>
                <a:lnTo>
                  <a:pt x="99609" y="111107"/>
                </a:lnTo>
                <a:lnTo>
                  <a:pt x="108768" y="115688"/>
                </a:lnTo>
                <a:lnTo>
                  <a:pt x="129377" y="123706"/>
                </a:lnTo>
                <a:lnTo>
                  <a:pt x="140826" y="128287"/>
                </a:lnTo>
                <a:lnTo>
                  <a:pt x="151132" y="134014"/>
                </a:lnTo>
                <a:lnTo>
                  <a:pt x="160290" y="140888"/>
                </a:lnTo>
                <a:lnTo>
                  <a:pt x="168305" y="147760"/>
                </a:lnTo>
                <a:lnTo>
                  <a:pt x="176320" y="158068"/>
                </a:lnTo>
                <a:lnTo>
                  <a:pt x="182045" y="168378"/>
                </a:lnTo>
                <a:lnTo>
                  <a:pt x="185480" y="182122"/>
                </a:lnTo>
                <a:close/>
              </a:path>
            </a:pathLst>
          </a:custGeom>
          <a:solidFill>
            <a:srgbClr val="FE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2" name="object 42"/>
          <p:cNvSpPr/>
          <p:nvPr/>
        </p:nvSpPr>
        <p:spPr>
          <a:xfrm>
            <a:off x="7479345" y="614790"/>
            <a:ext cx="186624" cy="288647"/>
          </a:xfrm>
          <a:custGeom>
            <a:avLst/>
            <a:gdLst/>
            <a:ahLst/>
            <a:cxnLst/>
            <a:rect l="l" t="t" r="r" b="b"/>
            <a:pathLst>
              <a:path w="186624" h="288647">
                <a:moveTo>
                  <a:pt x="62971" y="288647"/>
                </a:moveTo>
                <a:lnTo>
                  <a:pt x="48087" y="288647"/>
                </a:lnTo>
                <a:lnTo>
                  <a:pt x="33203" y="287502"/>
                </a:lnTo>
                <a:lnTo>
                  <a:pt x="4579" y="284065"/>
                </a:lnTo>
                <a:lnTo>
                  <a:pt x="6869" y="225649"/>
                </a:lnTo>
                <a:lnTo>
                  <a:pt x="20608" y="229085"/>
                </a:lnTo>
                <a:lnTo>
                  <a:pt x="35492" y="231376"/>
                </a:lnTo>
                <a:lnTo>
                  <a:pt x="50377" y="233667"/>
                </a:lnTo>
                <a:lnTo>
                  <a:pt x="66406" y="233667"/>
                </a:lnTo>
                <a:lnTo>
                  <a:pt x="75565" y="233667"/>
                </a:lnTo>
                <a:lnTo>
                  <a:pt x="84725" y="231376"/>
                </a:lnTo>
                <a:lnTo>
                  <a:pt x="92739" y="229085"/>
                </a:lnTo>
                <a:lnTo>
                  <a:pt x="99609" y="225649"/>
                </a:lnTo>
                <a:lnTo>
                  <a:pt x="104188" y="222212"/>
                </a:lnTo>
                <a:lnTo>
                  <a:pt x="107623" y="216485"/>
                </a:lnTo>
                <a:lnTo>
                  <a:pt x="111058" y="210758"/>
                </a:lnTo>
                <a:lnTo>
                  <a:pt x="111058" y="203886"/>
                </a:lnTo>
                <a:lnTo>
                  <a:pt x="109913" y="195868"/>
                </a:lnTo>
                <a:lnTo>
                  <a:pt x="106478" y="188995"/>
                </a:lnTo>
                <a:lnTo>
                  <a:pt x="100754" y="183268"/>
                </a:lnTo>
                <a:lnTo>
                  <a:pt x="93884" y="178686"/>
                </a:lnTo>
                <a:lnTo>
                  <a:pt x="85869" y="175250"/>
                </a:lnTo>
                <a:lnTo>
                  <a:pt x="75565" y="170668"/>
                </a:lnTo>
                <a:lnTo>
                  <a:pt x="54956" y="163796"/>
                </a:lnTo>
                <a:lnTo>
                  <a:pt x="44652" y="159214"/>
                </a:lnTo>
                <a:lnTo>
                  <a:pt x="34347" y="153487"/>
                </a:lnTo>
                <a:lnTo>
                  <a:pt x="25188" y="147760"/>
                </a:lnTo>
                <a:lnTo>
                  <a:pt x="17173" y="139742"/>
                </a:lnTo>
                <a:lnTo>
                  <a:pt x="10304" y="130578"/>
                </a:lnTo>
                <a:lnTo>
                  <a:pt x="4579" y="119124"/>
                </a:lnTo>
                <a:lnTo>
                  <a:pt x="1144" y="105379"/>
                </a:lnTo>
                <a:lnTo>
                  <a:pt x="0" y="89343"/>
                </a:lnTo>
                <a:lnTo>
                  <a:pt x="0" y="80179"/>
                </a:lnTo>
                <a:lnTo>
                  <a:pt x="1144" y="71016"/>
                </a:lnTo>
                <a:lnTo>
                  <a:pt x="3434" y="62998"/>
                </a:lnTo>
                <a:lnTo>
                  <a:pt x="6869" y="54980"/>
                </a:lnTo>
                <a:lnTo>
                  <a:pt x="11449" y="46962"/>
                </a:lnTo>
                <a:lnTo>
                  <a:pt x="16029" y="40089"/>
                </a:lnTo>
                <a:lnTo>
                  <a:pt x="21753" y="33217"/>
                </a:lnTo>
                <a:lnTo>
                  <a:pt x="28623" y="26344"/>
                </a:lnTo>
                <a:lnTo>
                  <a:pt x="36637" y="20617"/>
                </a:lnTo>
                <a:lnTo>
                  <a:pt x="45797" y="16035"/>
                </a:lnTo>
                <a:lnTo>
                  <a:pt x="54956" y="11454"/>
                </a:lnTo>
                <a:lnTo>
                  <a:pt x="65261" y="8017"/>
                </a:lnTo>
                <a:lnTo>
                  <a:pt x="76710" y="4581"/>
                </a:lnTo>
                <a:lnTo>
                  <a:pt x="89304" y="2290"/>
                </a:lnTo>
                <a:lnTo>
                  <a:pt x="103043" y="1145"/>
                </a:lnTo>
                <a:lnTo>
                  <a:pt x="116783" y="0"/>
                </a:lnTo>
                <a:lnTo>
                  <a:pt x="129377" y="1145"/>
                </a:lnTo>
                <a:lnTo>
                  <a:pt x="141971" y="2290"/>
                </a:lnTo>
                <a:lnTo>
                  <a:pt x="167160" y="5727"/>
                </a:lnTo>
                <a:lnTo>
                  <a:pt x="164870" y="61853"/>
                </a:lnTo>
                <a:lnTo>
                  <a:pt x="153421" y="58416"/>
                </a:lnTo>
                <a:lnTo>
                  <a:pt x="140826" y="56125"/>
                </a:lnTo>
                <a:lnTo>
                  <a:pt x="127087" y="54980"/>
                </a:lnTo>
                <a:lnTo>
                  <a:pt x="114493" y="54980"/>
                </a:lnTo>
                <a:lnTo>
                  <a:pt x="104188" y="54980"/>
                </a:lnTo>
                <a:lnTo>
                  <a:pt x="96174" y="56125"/>
                </a:lnTo>
                <a:lnTo>
                  <a:pt x="89304" y="59562"/>
                </a:lnTo>
                <a:lnTo>
                  <a:pt x="83580" y="61853"/>
                </a:lnTo>
                <a:lnTo>
                  <a:pt x="79000" y="66434"/>
                </a:lnTo>
                <a:lnTo>
                  <a:pt x="75565" y="71016"/>
                </a:lnTo>
                <a:lnTo>
                  <a:pt x="73275" y="76743"/>
                </a:lnTo>
                <a:lnTo>
                  <a:pt x="73275" y="82470"/>
                </a:lnTo>
                <a:lnTo>
                  <a:pt x="73275" y="87052"/>
                </a:lnTo>
                <a:lnTo>
                  <a:pt x="74420" y="90488"/>
                </a:lnTo>
                <a:lnTo>
                  <a:pt x="77855" y="97361"/>
                </a:lnTo>
                <a:lnTo>
                  <a:pt x="83580" y="103088"/>
                </a:lnTo>
                <a:lnTo>
                  <a:pt x="90449" y="107670"/>
                </a:lnTo>
                <a:lnTo>
                  <a:pt x="99609" y="111106"/>
                </a:lnTo>
                <a:lnTo>
                  <a:pt x="108768" y="115688"/>
                </a:lnTo>
                <a:lnTo>
                  <a:pt x="129377" y="123706"/>
                </a:lnTo>
                <a:lnTo>
                  <a:pt x="140826" y="128287"/>
                </a:lnTo>
                <a:lnTo>
                  <a:pt x="151131" y="134014"/>
                </a:lnTo>
                <a:lnTo>
                  <a:pt x="160290" y="140887"/>
                </a:lnTo>
                <a:lnTo>
                  <a:pt x="168305" y="147760"/>
                </a:lnTo>
                <a:lnTo>
                  <a:pt x="176319" y="158068"/>
                </a:lnTo>
                <a:lnTo>
                  <a:pt x="182044" y="168377"/>
                </a:lnTo>
                <a:lnTo>
                  <a:pt x="185479" y="182122"/>
                </a:lnTo>
                <a:lnTo>
                  <a:pt x="186624" y="198158"/>
                </a:lnTo>
                <a:lnTo>
                  <a:pt x="185479" y="207322"/>
                </a:lnTo>
                <a:lnTo>
                  <a:pt x="184334" y="217631"/>
                </a:lnTo>
                <a:lnTo>
                  <a:pt x="182044" y="226794"/>
                </a:lnTo>
                <a:lnTo>
                  <a:pt x="177464" y="234812"/>
                </a:lnTo>
                <a:lnTo>
                  <a:pt x="172884" y="242830"/>
                </a:lnTo>
                <a:lnTo>
                  <a:pt x="167160" y="250848"/>
                </a:lnTo>
                <a:lnTo>
                  <a:pt x="160290" y="257721"/>
                </a:lnTo>
                <a:lnTo>
                  <a:pt x="153421" y="263448"/>
                </a:lnTo>
                <a:lnTo>
                  <a:pt x="144261" y="269175"/>
                </a:lnTo>
                <a:lnTo>
                  <a:pt x="135102" y="274902"/>
                </a:lnTo>
                <a:lnTo>
                  <a:pt x="124797" y="278338"/>
                </a:lnTo>
                <a:lnTo>
                  <a:pt x="114493" y="282920"/>
                </a:lnTo>
                <a:lnTo>
                  <a:pt x="103043" y="285211"/>
                </a:lnTo>
                <a:lnTo>
                  <a:pt x="90449" y="287502"/>
                </a:lnTo>
                <a:lnTo>
                  <a:pt x="76710" y="288647"/>
                </a:lnTo>
                <a:lnTo>
                  <a:pt x="62971" y="288647"/>
                </a:lnTo>
                <a:close/>
              </a:path>
            </a:pathLst>
          </a:custGeom>
          <a:ln w="1145">
            <a:solidFill>
              <a:srgbClr val="FE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9" name="object 39"/>
          <p:cNvSpPr/>
          <p:nvPr/>
        </p:nvSpPr>
        <p:spPr>
          <a:xfrm>
            <a:off x="7766723" y="551790"/>
            <a:ext cx="420188" cy="347064"/>
          </a:xfrm>
          <a:custGeom>
            <a:avLst/>
            <a:gdLst/>
            <a:ahLst/>
            <a:cxnLst/>
            <a:rect l="l" t="t" r="r" b="b"/>
            <a:pathLst>
              <a:path w="420188" h="347064">
                <a:moveTo>
                  <a:pt x="131666" y="0"/>
                </a:moveTo>
                <a:lnTo>
                  <a:pt x="190058" y="177541"/>
                </a:lnTo>
                <a:lnTo>
                  <a:pt x="200362" y="214194"/>
                </a:lnTo>
                <a:lnTo>
                  <a:pt x="208376" y="250848"/>
                </a:lnTo>
                <a:lnTo>
                  <a:pt x="209521" y="250848"/>
                </a:lnTo>
                <a:lnTo>
                  <a:pt x="214102" y="232522"/>
                </a:lnTo>
                <a:lnTo>
                  <a:pt x="218682" y="214194"/>
                </a:lnTo>
                <a:lnTo>
                  <a:pt x="228985" y="178686"/>
                </a:lnTo>
                <a:lnTo>
                  <a:pt x="288523" y="0"/>
                </a:lnTo>
                <a:lnTo>
                  <a:pt x="366377" y="0"/>
                </a:lnTo>
                <a:lnTo>
                  <a:pt x="420188" y="347064"/>
                </a:lnTo>
                <a:lnTo>
                  <a:pt x="350349" y="347064"/>
                </a:lnTo>
                <a:lnTo>
                  <a:pt x="325159" y="180977"/>
                </a:lnTo>
                <a:lnTo>
                  <a:pt x="319436" y="136306"/>
                </a:lnTo>
                <a:lnTo>
                  <a:pt x="314856" y="98506"/>
                </a:lnTo>
                <a:lnTo>
                  <a:pt x="313711" y="98506"/>
                </a:lnTo>
                <a:lnTo>
                  <a:pt x="305695" y="132869"/>
                </a:lnTo>
                <a:lnTo>
                  <a:pt x="301116" y="152341"/>
                </a:lnTo>
                <a:lnTo>
                  <a:pt x="294246" y="171815"/>
                </a:lnTo>
                <a:lnTo>
                  <a:pt x="239289" y="347064"/>
                </a:lnTo>
                <a:lnTo>
                  <a:pt x="172883" y="347064"/>
                </a:lnTo>
                <a:lnTo>
                  <a:pt x="120217" y="185559"/>
                </a:lnTo>
                <a:lnTo>
                  <a:pt x="113348" y="163796"/>
                </a:lnTo>
                <a:lnTo>
                  <a:pt x="107622" y="142034"/>
                </a:lnTo>
                <a:lnTo>
                  <a:pt x="101897" y="120269"/>
                </a:lnTo>
                <a:lnTo>
                  <a:pt x="98463" y="98506"/>
                </a:lnTo>
                <a:lnTo>
                  <a:pt x="97317" y="98506"/>
                </a:lnTo>
                <a:lnTo>
                  <a:pt x="92739" y="143178"/>
                </a:lnTo>
                <a:lnTo>
                  <a:pt x="87014" y="186704"/>
                </a:lnTo>
                <a:lnTo>
                  <a:pt x="67549" y="347064"/>
                </a:lnTo>
                <a:lnTo>
                  <a:pt x="0" y="347064"/>
                </a:lnTo>
                <a:lnTo>
                  <a:pt x="53811" y="0"/>
                </a:lnTo>
                <a:lnTo>
                  <a:pt x="131666" y="0"/>
                </a:lnTo>
                <a:close/>
              </a:path>
            </a:pathLst>
          </a:custGeom>
          <a:solidFill>
            <a:srgbClr val="FE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0" name="object 40"/>
          <p:cNvSpPr/>
          <p:nvPr/>
        </p:nvSpPr>
        <p:spPr>
          <a:xfrm>
            <a:off x="7766723" y="551790"/>
            <a:ext cx="420190" cy="347064"/>
          </a:xfrm>
          <a:custGeom>
            <a:avLst/>
            <a:gdLst/>
            <a:ahLst/>
            <a:cxnLst/>
            <a:rect l="l" t="t" r="r" b="b"/>
            <a:pathLst>
              <a:path w="420190" h="347064">
                <a:moveTo>
                  <a:pt x="350349" y="347064"/>
                </a:moveTo>
                <a:lnTo>
                  <a:pt x="325160" y="180977"/>
                </a:lnTo>
                <a:lnTo>
                  <a:pt x="319436" y="136305"/>
                </a:lnTo>
                <a:lnTo>
                  <a:pt x="314856" y="98506"/>
                </a:lnTo>
                <a:lnTo>
                  <a:pt x="313711" y="98506"/>
                </a:lnTo>
                <a:lnTo>
                  <a:pt x="305697" y="132869"/>
                </a:lnTo>
                <a:lnTo>
                  <a:pt x="301117" y="152341"/>
                </a:lnTo>
                <a:lnTo>
                  <a:pt x="294247" y="171814"/>
                </a:lnTo>
                <a:lnTo>
                  <a:pt x="239290" y="347064"/>
                </a:lnTo>
                <a:lnTo>
                  <a:pt x="172884" y="347064"/>
                </a:lnTo>
                <a:lnTo>
                  <a:pt x="120217" y="185559"/>
                </a:lnTo>
                <a:lnTo>
                  <a:pt x="113348" y="163796"/>
                </a:lnTo>
                <a:lnTo>
                  <a:pt x="107623" y="142032"/>
                </a:lnTo>
                <a:lnTo>
                  <a:pt x="101899" y="120269"/>
                </a:lnTo>
                <a:lnTo>
                  <a:pt x="98464" y="98506"/>
                </a:lnTo>
                <a:lnTo>
                  <a:pt x="97319" y="98506"/>
                </a:lnTo>
                <a:lnTo>
                  <a:pt x="92739" y="143178"/>
                </a:lnTo>
                <a:lnTo>
                  <a:pt x="87014" y="186704"/>
                </a:lnTo>
                <a:lnTo>
                  <a:pt x="67551" y="347064"/>
                </a:lnTo>
                <a:lnTo>
                  <a:pt x="0" y="347064"/>
                </a:lnTo>
                <a:lnTo>
                  <a:pt x="53811" y="0"/>
                </a:lnTo>
                <a:lnTo>
                  <a:pt x="131667" y="0"/>
                </a:lnTo>
                <a:lnTo>
                  <a:pt x="190058" y="177541"/>
                </a:lnTo>
                <a:lnTo>
                  <a:pt x="200363" y="214194"/>
                </a:lnTo>
                <a:lnTo>
                  <a:pt x="208377" y="250848"/>
                </a:lnTo>
                <a:lnTo>
                  <a:pt x="209522" y="250848"/>
                </a:lnTo>
                <a:lnTo>
                  <a:pt x="214102" y="232521"/>
                </a:lnTo>
                <a:lnTo>
                  <a:pt x="218682" y="214194"/>
                </a:lnTo>
                <a:lnTo>
                  <a:pt x="228986" y="178686"/>
                </a:lnTo>
                <a:lnTo>
                  <a:pt x="288523" y="0"/>
                </a:lnTo>
                <a:lnTo>
                  <a:pt x="366378" y="0"/>
                </a:lnTo>
                <a:lnTo>
                  <a:pt x="420190" y="347064"/>
                </a:lnTo>
                <a:lnTo>
                  <a:pt x="350349" y="347064"/>
                </a:lnTo>
                <a:close/>
              </a:path>
            </a:pathLst>
          </a:custGeom>
          <a:ln w="1145">
            <a:solidFill>
              <a:srgbClr val="FE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7" name="object 37"/>
          <p:cNvSpPr/>
          <p:nvPr/>
        </p:nvSpPr>
        <p:spPr>
          <a:xfrm>
            <a:off x="8235000" y="548352"/>
            <a:ext cx="250740" cy="355082"/>
          </a:xfrm>
          <a:custGeom>
            <a:avLst/>
            <a:gdLst/>
            <a:ahLst/>
            <a:cxnLst/>
            <a:rect l="l" t="t" r="r" b="b"/>
            <a:pathLst>
              <a:path w="250740" h="355082">
                <a:moveTo>
                  <a:pt x="92739" y="100797"/>
                </a:moveTo>
                <a:lnTo>
                  <a:pt x="87014" y="109962"/>
                </a:lnTo>
                <a:lnTo>
                  <a:pt x="83580" y="119124"/>
                </a:lnTo>
                <a:lnTo>
                  <a:pt x="80146" y="129433"/>
                </a:lnTo>
                <a:lnTo>
                  <a:pt x="77856" y="140888"/>
                </a:lnTo>
                <a:lnTo>
                  <a:pt x="75566" y="152341"/>
                </a:lnTo>
                <a:lnTo>
                  <a:pt x="74421" y="163796"/>
                </a:lnTo>
                <a:lnTo>
                  <a:pt x="74421" y="190140"/>
                </a:lnTo>
                <a:lnTo>
                  <a:pt x="75566" y="202741"/>
                </a:lnTo>
                <a:lnTo>
                  <a:pt x="77856" y="215340"/>
                </a:lnTo>
                <a:lnTo>
                  <a:pt x="80146" y="226794"/>
                </a:lnTo>
                <a:lnTo>
                  <a:pt x="83580" y="237104"/>
                </a:lnTo>
                <a:lnTo>
                  <a:pt x="88159" y="246266"/>
                </a:lnTo>
                <a:lnTo>
                  <a:pt x="92739" y="255430"/>
                </a:lnTo>
                <a:lnTo>
                  <a:pt x="98465" y="263448"/>
                </a:lnTo>
                <a:lnTo>
                  <a:pt x="105334" y="270321"/>
                </a:lnTo>
                <a:lnTo>
                  <a:pt x="112204" y="277193"/>
                </a:lnTo>
                <a:lnTo>
                  <a:pt x="121362" y="281775"/>
                </a:lnTo>
                <a:lnTo>
                  <a:pt x="130523" y="286356"/>
                </a:lnTo>
                <a:lnTo>
                  <a:pt x="139682" y="289793"/>
                </a:lnTo>
                <a:lnTo>
                  <a:pt x="151131" y="292083"/>
                </a:lnTo>
                <a:lnTo>
                  <a:pt x="162581" y="293229"/>
                </a:lnTo>
                <a:lnTo>
                  <a:pt x="175175" y="294374"/>
                </a:lnTo>
                <a:lnTo>
                  <a:pt x="192348" y="293229"/>
                </a:lnTo>
                <a:lnTo>
                  <a:pt x="209523" y="289793"/>
                </a:lnTo>
                <a:lnTo>
                  <a:pt x="227842" y="285211"/>
                </a:lnTo>
                <a:lnTo>
                  <a:pt x="242725" y="279484"/>
                </a:lnTo>
                <a:lnTo>
                  <a:pt x="250740" y="339047"/>
                </a:lnTo>
                <a:lnTo>
                  <a:pt x="230132" y="345918"/>
                </a:lnTo>
                <a:lnTo>
                  <a:pt x="208378" y="350500"/>
                </a:lnTo>
                <a:lnTo>
                  <a:pt x="184334" y="353936"/>
                </a:lnTo>
                <a:lnTo>
                  <a:pt x="161435" y="355082"/>
                </a:lnTo>
                <a:lnTo>
                  <a:pt x="138538" y="353936"/>
                </a:lnTo>
                <a:lnTo>
                  <a:pt x="119073" y="350500"/>
                </a:lnTo>
                <a:lnTo>
                  <a:pt x="100755" y="347064"/>
                </a:lnTo>
                <a:lnTo>
                  <a:pt x="84725" y="340191"/>
                </a:lnTo>
                <a:lnTo>
                  <a:pt x="69842" y="333320"/>
                </a:lnTo>
                <a:lnTo>
                  <a:pt x="57246" y="324155"/>
                </a:lnTo>
                <a:lnTo>
                  <a:pt x="45798" y="314992"/>
                </a:lnTo>
                <a:lnTo>
                  <a:pt x="35494" y="303539"/>
                </a:lnTo>
                <a:lnTo>
                  <a:pt x="26333" y="290938"/>
                </a:lnTo>
                <a:lnTo>
                  <a:pt x="19463" y="278338"/>
                </a:lnTo>
                <a:lnTo>
                  <a:pt x="13740" y="264593"/>
                </a:lnTo>
                <a:lnTo>
                  <a:pt x="8015" y="249703"/>
                </a:lnTo>
                <a:lnTo>
                  <a:pt x="4580" y="234813"/>
                </a:lnTo>
                <a:lnTo>
                  <a:pt x="2291" y="219921"/>
                </a:lnTo>
                <a:lnTo>
                  <a:pt x="1146" y="203887"/>
                </a:lnTo>
                <a:lnTo>
                  <a:pt x="0" y="187850"/>
                </a:lnTo>
                <a:lnTo>
                  <a:pt x="1146" y="167232"/>
                </a:lnTo>
                <a:lnTo>
                  <a:pt x="3435" y="147760"/>
                </a:lnTo>
                <a:lnTo>
                  <a:pt x="6870" y="129433"/>
                </a:lnTo>
                <a:lnTo>
                  <a:pt x="11450" y="112252"/>
                </a:lnTo>
                <a:lnTo>
                  <a:pt x="17173" y="95070"/>
                </a:lnTo>
                <a:lnTo>
                  <a:pt x="25188" y="80181"/>
                </a:lnTo>
                <a:lnTo>
                  <a:pt x="33204" y="65289"/>
                </a:lnTo>
                <a:lnTo>
                  <a:pt x="43508" y="52689"/>
                </a:lnTo>
                <a:lnTo>
                  <a:pt x="54956" y="41236"/>
                </a:lnTo>
                <a:lnTo>
                  <a:pt x="68697" y="30926"/>
                </a:lnTo>
                <a:lnTo>
                  <a:pt x="82435" y="21763"/>
                </a:lnTo>
                <a:lnTo>
                  <a:pt x="98465" y="13746"/>
                </a:lnTo>
                <a:lnTo>
                  <a:pt x="115638" y="8017"/>
                </a:lnTo>
                <a:lnTo>
                  <a:pt x="133958" y="3436"/>
                </a:lnTo>
                <a:lnTo>
                  <a:pt x="153421" y="1145"/>
                </a:lnTo>
                <a:lnTo>
                  <a:pt x="174030" y="0"/>
                </a:lnTo>
                <a:lnTo>
                  <a:pt x="193493" y="1145"/>
                </a:lnTo>
                <a:lnTo>
                  <a:pt x="211812" y="2290"/>
                </a:lnTo>
                <a:lnTo>
                  <a:pt x="230132" y="5727"/>
                </a:lnTo>
                <a:lnTo>
                  <a:pt x="247305" y="10309"/>
                </a:lnTo>
                <a:lnTo>
                  <a:pt x="240437" y="69871"/>
                </a:lnTo>
                <a:lnTo>
                  <a:pt x="223261" y="66434"/>
                </a:lnTo>
                <a:lnTo>
                  <a:pt x="206089" y="62998"/>
                </a:lnTo>
                <a:lnTo>
                  <a:pt x="188913" y="60707"/>
                </a:lnTo>
                <a:lnTo>
                  <a:pt x="170596" y="59562"/>
                </a:lnTo>
                <a:lnTo>
                  <a:pt x="159145" y="60707"/>
                </a:lnTo>
                <a:lnTo>
                  <a:pt x="147696" y="61853"/>
                </a:lnTo>
                <a:lnTo>
                  <a:pt x="137393" y="65289"/>
                </a:lnTo>
                <a:lnTo>
                  <a:pt x="128232" y="68725"/>
                </a:lnTo>
                <a:lnTo>
                  <a:pt x="119073" y="73308"/>
                </a:lnTo>
                <a:lnTo>
                  <a:pt x="111059" y="79035"/>
                </a:lnTo>
                <a:lnTo>
                  <a:pt x="104190" y="85907"/>
                </a:lnTo>
                <a:lnTo>
                  <a:pt x="98465" y="92779"/>
                </a:lnTo>
                <a:lnTo>
                  <a:pt x="92739" y="100797"/>
                </a:lnTo>
                <a:close/>
              </a:path>
            </a:pathLst>
          </a:custGeom>
          <a:solidFill>
            <a:srgbClr val="FE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8" name="object 38"/>
          <p:cNvSpPr/>
          <p:nvPr/>
        </p:nvSpPr>
        <p:spPr>
          <a:xfrm>
            <a:off x="8235000" y="548351"/>
            <a:ext cx="250740" cy="355082"/>
          </a:xfrm>
          <a:custGeom>
            <a:avLst/>
            <a:gdLst/>
            <a:ahLst/>
            <a:cxnLst/>
            <a:rect l="l" t="t" r="r" b="b"/>
            <a:pathLst>
              <a:path w="250740" h="355082">
                <a:moveTo>
                  <a:pt x="161435" y="355082"/>
                </a:moveTo>
                <a:lnTo>
                  <a:pt x="138536" y="353936"/>
                </a:lnTo>
                <a:lnTo>
                  <a:pt x="119073" y="350500"/>
                </a:lnTo>
                <a:lnTo>
                  <a:pt x="100754" y="347064"/>
                </a:lnTo>
                <a:lnTo>
                  <a:pt x="84725" y="340191"/>
                </a:lnTo>
                <a:lnTo>
                  <a:pt x="69840" y="333319"/>
                </a:lnTo>
                <a:lnTo>
                  <a:pt x="57246" y="324155"/>
                </a:lnTo>
                <a:lnTo>
                  <a:pt x="45797" y="314992"/>
                </a:lnTo>
                <a:lnTo>
                  <a:pt x="35492" y="303538"/>
                </a:lnTo>
                <a:lnTo>
                  <a:pt x="26333" y="290938"/>
                </a:lnTo>
                <a:lnTo>
                  <a:pt x="19463" y="278338"/>
                </a:lnTo>
                <a:lnTo>
                  <a:pt x="13739" y="264593"/>
                </a:lnTo>
                <a:lnTo>
                  <a:pt x="8014" y="249703"/>
                </a:lnTo>
                <a:lnTo>
                  <a:pt x="4579" y="234812"/>
                </a:lnTo>
                <a:lnTo>
                  <a:pt x="2289" y="219921"/>
                </a:lnTo>
                <a:lnTo>
                  <a:pt x="1144" y="203886"/>
                </a:lnTo>
                <a:lnTo>
                  <a:pt x="0" y="187850"/>
                </a:lnTo>
                <a:lnTo>
                  <a:pt x="1144" y="167232"/>
                </a:lnTo>
                <a:lnTo>
                  <a:pt x="3434" y="147760"/>
                </a:lnTo>
                <a:lnTo>
                  <a:pt x="6869" y="129433"/>
                </a:lnTo>
                <a:lnTo>
                  <a:pt x="11449" y="112251"/>
                </a:lnTo>
                <a:lnTo>
                  <a:pt x="17173" y="95070"/>
                </a:lnTo>
                <a:lnTo>
                  <a:pt x="25188" y="80179"/>
                </a:lnTo>
                <a:lnTo>
                  <a:pt x="33203" y="65289"/>
                </a:lnTo>
                <a:lnTo>
                  <a:pt x="43507" y="52689"/>
                </a:lnTo>
                <a:lnTo>
                  <a:pt x="54956" y="41235"/>
                </a:lnTo>
                <a:lnTo>
                  <a:pt x="68695" y="30926"/>
                </a:lnTo>
                <a:lnTo>
                  <a:pt x="82435" y="21763"/>
                </a:lnTo>
                <a:lnTo>
                  <a:pt x="98464" y="13745"/>
                </a:lnTo>
                <a:lnTo>
                  <a:pt x="115638" y="8017"/>
                </a:lnTo>
                <a:lnTo>
                  <a:pt x="133957" y="3436"/>
                </a:lnTo>
                <a:lnTo>
                  <a:pt x="153421" y="1145"/>
                </a:lnTo>
                <a:lnTo>
                  <a:pt x="174029" y="0"/>
                </a:lnTo>
                <a:lnTo>
                  <a:pt x="193493" y="1145"/>
                </a:lnTo>
                <a:lnTo>
                  <a:pt x="211812" y="2290"/>
                </a:lnTo>
                <a:lnTo>
                  <a:pt x="230131" y="5727"/>
                </a:lnTo>
                <a:lnTo>
                  <a:pt x="247305" y="10308"/>
                </a:lnTo>
                <a:lnTo>
                  <a:pt x="240435" y="69871"/>
                </a:lnTo>
                <a:lnTo>
                  <a:pt x="223261" y="66434"/>
                </a:lnTo>
                <a:lnTo>
                  <a:pt x="206087" y="62998"/>
                </a:lnTo>
                <a:lnTo>
                  <a:pt x="188913" y="60707"/>
                </a:lnTo>
                <a:lnTo>
                  <a:pt x="170595" y="59562"/>
                </a:lnTo>
                <a:lnTo>
                  <a:pt x="159145" y="60707"/>
                </a:lnTo>
                <a:lnTo>
                  <a:pt x="147696" y="61853"/>
                </a:lnTo>
                <a:lnTo>
                  <a:pt x="137391" y="65289"/>
                </a:lnTo>
                <a:lnTo>
                  <a:pt x="128232" y="68725"/>
                </a:lnTo>
                <a:lnTo>
                  <a:pt x="119073" y="73307"/>
                </a:lnTo>
                <a:lnTo>
                  <a:pt x="111058" y="79034"/>
                </a:lnTo>
                <a:lnTo>
                  <a:pt x="104188" y="85907"/>
                </a:lnTo>
                <a:lnTo>
                  <a:pt x="98464" y="92779"/>
                </a:lnTo>
                <a:lnTo>
                  <a:pt x="92739" y="100797"/>
                </a:lnTo>
                <a:lnTo>
                  <a:pt x="87014" y="109960"/>
                </a:lnTo>
                <a:lnTo>
                  <a:pt x="83580" y="119124"/>
                </a:lnTo>
                <a:lnTo>
                  <a:pt x="80145" y="129433"/>
                </a:lnTo>
                <a:lnTo>
                  <a:pt x="77855" y="140887"/>
                </a:lnTo>
                <a:lnTo>
                  <a:pt x="75565" y="152341"/>
                </a:lnTo>
                <a:lnTo>
                  <a:pt x="74420" y="163796"/>
                </a:lnTo>
                <a:lnTo>
                  <a:pt x="74420" y="176395"/>
                </a:lnTo>
                <a:lnTo>
                  <a:pt x="74420" y="190140"/>
                </a:lnTo>
                <a:lnTo>
                  <a:pt x="75565" y="202740"/>
                </a:lnTo>
                <a:lnTo>
                  <a:pt x="77855" y="215340"/>
                </a:lnTo>
                <a:lnTo>
                  <a:pt x="80145" y="226794"/>
                </a:lnTo>
                <a:lnTo>
                  <a:pt x="83580" y="237103"/>
                </a:lnTo>
                <a:lnTo>
                  <a:pt x="88159" y="246266"/>
                </a:lnTo>
                <a:lnTo>
                  <a:pt x="92739" y="255430"/>
                </a:lnTo>
                <a:lnTo>
                  <a:pt x="98464" y="263448"/>
                </a:lnTo>
                <a:lnTo>
                  <a:pt x="105333" y="270320"/>
                </a:lnTo>
                <a:lnTo>
                  <a:pt x="112203" y="277193"/>
                </a:lnTo>
                <a:lnTo>
                  <a:pt x="121362" y="281775"/>
                </a:lnTo>
                <a:lnTo>
                  <a:pt x="130522" y="286356"/>
                </a:lnTo>
                <a:lnTo>
                  <a:pt x="139681" y="289793"/>
                </a:lnTo>
                <a:lnTo>
                  <a:pt x="151131" y="292083"/>
                </a:lnTo>
                <a:lnTo>
                  <a:pt x="162580" y="293229"/>
                </a:lnTo>
                <a:lnTo>
                  <a:pt x="175174" y="294374"/>
                </a:lnTo>
                <a:lnTo>
                  <a:pt x="192348" y="293229"/>
                </a:lnTo>
                <a:lnTo>
                  <a:pt x="209522" y="289793"/>
                </a:lnTo>
                <a:lnTo>
                  <a:pt x="227841" y="285211"/>
                </a:lnTo>
                <a:lnTo>
                  <a:pt x="242725" y="279484"/>
                </a:lnTo>
                <a:lnTo>
                  <a:pt x="250740" y="339046"/>
                </a:lnTo>
                <a:lnTo>
                  <a:pt x="230131" y="345918"/>
                </a:lnTo>
                <a:lnTo>
                  <a:pt x="208377" y="350500"/>
                </a:lnTo>
                <a:lnTo>
                  <a:pt x="184334" y="353936"/>
                </a:lnTo>
                <a:lnTo>
                  <a:pt x="161435" y="355082"/>
                </a:lnTo>
                <a:close/>
              </a:path>
            </a:pathLst>
          </a:custGeom>
          <a:ln w="1145">
            <a:solidFill>
              <a:srgbClr val="FE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" name="object 15"/>
          <p:cNvSpPr/>
          <p:nvPr/>
        </p:nvSpPr>
        <p:spPr>
          <a:xfrm>
            <a:off x="7708330" y="1000741"/>
            <a:ext cx="75566" cy="105379"/>
          </a:xfrm>
          <a:custGeom>
            <a:avLst/>
            <a:gdLst/>
            <a:ahLst/>
            <a:cxnLst/>
            <a:rect l="l" t="t" r="r" b="b"/>
            <a:pathLst>
              <a:path w="75566" h="105379">
                <a:moveTo>
                  <a:pt x="0" y="105379"/>
                </a:moveTo>
                <a:lnTo>
                  <a:pt x="0" y="0"/>
                </a:lnTo>
                <a:lnTo>
                  <a:pt x="29768" y="0"/>
                </a:lnTo>
                <a:lnTo>
                  <a:pt x="20609" y="16035"/>
                </a:lnTo>
                <a:lnTo>
                  <a:pt x="20609" y="46962"/>
                </a:lnTo>
                <a:lnTo>
                  <a:pt x="27478" y="46962"/>
                </a:lnTo>
                <a:lnTo>
                  <a:pt x="35494" y="45817"/>
                </a:lnTo>
                <a:lnTo>
                  <a:pt x="38928" y="44671"/>
                </a:lnTo>
                <a:lnTo>
                  <a:pt x="42363" y="42380"/>
                </a:lnTo>
                <a:lnTo>
                  <a:pt x="44653" y="40089"/>
                </a:lnTo>
                <a:lnTo>
                  <a:pt x="46943" y="57270"/>
                </a:lnTo>
                <a:lnTo>
                  <a:pt x="41218" y="58415"/>
                </a:lnTo>
                <a:lnTo>
                  <a:pt x="50378" y="69871"/>
                </a:lnTo>
                <a:lnTo>
                  <a:pt x="75566" y="105379"/>
                </a:lnTo>
                <a:lnTo>
                  <a:pt x="50378" y="105379"/>
                </a:lnTo>
                <a:lnTo>
                  <a:pt x="20609" y="61851"/>
                </a:lnTo>
                <a:lnTo>
                  <a:pt x="20609" y="105379"/>
                </a:lnTo>
                <a:lnTo>
                  <a:pt x="0" y="105379"/>
                </a:lnTo>
                <a:close/>
              </a:path>
              <a:path w="75566" h="105379">
                <a:moveTo>
                  <a:pt x="68697" y="28634"/>
                </a:moveTo>
                <a:lnTo>
                  <a:pt x="67552" y="34362"/>
                </a:lnTo>
                <a:lnTo>
                  <a:pt x="66406" y="40089"/>
                </a:lnTo>
                <a:lnTo>
                  <a:pt x="64116" y="44671"/>
                </a:lnTo>
                <a:lnTo>
                  <a:pt x="60681" y="49252"/>
                </a:lnTo>
                <a:lnTo>
                  <a:pt x="57247" y="52688"/>
                </a:lnTo>
                <a:lnTo>
                  <a:pt x="55623" y="53500"/>
                </a:lnTo>
                <a:lnTo>
                  <a:pt x="52668" y="54979"/>
                </a:lnTo>
                <a:lnTo>
                  <a:pt x="46943" y="57270"/>
                </a:lnTo>
                <a:lnTo>
                  <a:pt x="44653" y="40089"/>
                </a:lnTo>
                <a:lnTo>
                  <a:pt x="45798" y="37799"/>
                </a:lnTo>
                <a:lnTo>
                  <a:pt x="46943" y="34362"/>
                </a:lnTo>
                <a:lnTo>
                  <a:pt x="46943" y="30925"/>
                </a:lnTo>
                <a:lnTo>
                  <a:pt x="45798" y="24052"/>
                </a:lnTo>
                <a:lnTo>
                  <a:pt x="44653" y="21761"/>
                </a:lnTo>
                <a:lnTo>
                  <a:pt x="42363" y="19471"/>
                </a:lnTo>
                <a:lnTo>
                  <a:pt x="36638" y="17180"/>
                </a:lnTo>
                <a:lnTo>
                  <a:pt x="28623" y="16035"/>
                </a:lnTo>
                <a:lnTo>
                  <a:pt x="20609" y="16035"/>
                </a:lnTo>
                <a:lnTo>
                  <a:pt x="29768" y="0"/>
                </a:lnTo>
                <a:lnTo>
                  <a:pt x="38928" y="0"/>
                </a:lnTo>
                <a:lnTo>
                  <a:pt x="45798" y="1145"/>
                </a:lnTo>
                <a:lnTo>
                  <a:pt x="52668" y="3436"/>
                </a:lnTo>
                <a:lnTo>
                  <a:pt x="58392" y="5727"/>
                </a:lnTo>
                <a:lnTo>
                  <a:pt x="62971" y="10308"/>
                </a:lnTo>
                <a:lnTo>
                  <a:pt x="65261" y="14890"/>
                </a:lnTo>
                <a:lnTo>
                  <a:pt x="67552" y="21761"/>
                </a:lnTo>
                <a:lnTo>
                  <a:pt x="68697" y="28634"/>
                </a:lnTo>
                <a:close/>
              </a:path>
            </a:pathLst>
          </a:custGeom>
          <a:solidFill>
            <a:srgbClr val="FE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" name="object 16"/>
          <p:cNvSpPr/>
          <p:nvPr/>
        </p:nvSpPr>
        <p:spPr>
          <a:xfrm>
            <a:off x="7708331" y="1000739"/>
            <a:ext cx="75565" cy="105379"/>
          </a:xfrm>
          <a:custGeom>
            <a:avLst/>
            <a:gdLst/>
            <a:ahLst/>
            <a:cxnLst/>
            <a:rect l="l" t="t" r="r" b="b"/>
            <a:pathLst>
              <a:path w="75565" h="105379">
                <a:moveTo>
                  <a:pt x="46942" y="30926"/>
                </a:moveTo>
                <a:lnTo>
                  <a:pt x="46942" y="34362"/>
                </a:lnTo>
                <a:lnTo>
                  <a:pt x="45797" y="37799"/>
                </a:lnTo>
                <a:lnTo>
                  <a:pt x="44652" y="40089"/>
                </a:lnTo>
                <a:lnTo>
                  <a:pt x="42362" y="42380"/>
                </a:lnTo>
                <a:lnTo>
                  <a:pt x="38927" y="44671"/>
                </a:lnTo>
                <a:lnTo>
                  <a:pt x="35492" y="45817"/>
                </a:lnTo>
                <a:lnTo>
                  <a:pt x="27478" y="46962"/>
                </a:lnTo>
                <a:lnTo>
                  <a:pt x="20608" y="46962"/>
                </a:lnTo>
                <a:lnTo>
                  <a:pt x="20608" y="16035"/>
                </a:lnTo>
                <a:lnTo>
                  <a:pt x="28623" y="16035"/>
                </a:lnTo>
                <a:lnTo>
                  <a:pt x="36637" y="17181"/>
                </a:lnTo>
                <a:lnTo>
                  <a:pt x="42362" y="19472"/>
                </a:lnTo>
                <a:lnTo>
                  <a:pt x="44652" y="21763"/>
                </a:lnTo>
                <a:lnTo>
                  <a:pt x="45797" y="24053"/>
                </a:lnTo>
                <a:lnTo>
                  <a:pt x="46942" y="30926"/>
                </a:lnTo>
                <a:lnTo>
                  <a:pt x="75565" y="105379"/>
                </a:lnTo>
                <a:lnTo>
                  <a:pt x="50377" y="69871"/>
                </a:lnTo>
                <a:lnTo>
                  <a:pt x="41217" y="58416"/>
                </a:lnTo>
                <a:lnTo>
                  <a:pt x="46942" y="57271"/>
                </a:lnTo>
                <a:lnTo>
                  <a:pt x="52666" y="54980"/>
                </a:lnTo>
                <a:lnTo>
                  <a:pt x="57246" y="52689"/>
                </a:lnTo>
                <a:lnTo>
                  <a:pt x="60681" y="49253"/>
                </a:lnTo>
                <a:lnTo>
                  <a:pt x="64116" y="44671"/>
                </a:lnTo>
                <a:lnTo>
                  <a:pt x="66406" y="40089"/>
                </a:lnTo>
                <a:lnTo>
                  <a:pt x="67551" y="34362"/>
                </a:lnTo>
                <a:lnTo>
                  <a:pt x="68695" y="28635"/>
                </a:lnTo>
                <a:lnTo>
                  <a:pt x="67551" y="21763"/>
                </a:lnTo>
                <a:lnTo>
                  <a:pt x="65261" y="14890"/>
                </a:lnTo>
                <a:lnTo>
                  <a:pt x="62971" y="10308"/>
                </a:lnTo>
                <a:lnTo>
                  <a:pt x="58391" y="5727"/>
                </a:lnTo>
                <a:lnTo>
                  <a:pt x="52666" y="3436"/>
                </a:lnTo>
                <a:lnTo>
                  <a:pt x="45797" y="1145"/>
                </a:lnTo>
                <a:lnTo>
                  <a:pt x="38927" y="0"/>
                </a:lnTo>
                <a:lnTo>
                  <a:pt x="29768" y="0"/>
                </a:lnTo>
                <a:lnTo>
                  <a:pt x="0" y="0"/>
                </a:lnTo>
                <a:lnTo>
                  <a:pt x="0" y="105379"/>
                </a:lnTo>
                <a:lnTo>
                  <a:pt x="20608" y="105379"/>
                </a:lnTo>
                <a:lnTo>
                  <a:pt x="20608" y="61853"/>
                </a:lnTo>
                <a:lnTo>
                  <a:pt x="50377" y="105379"/>
                </a:lnTo>
                <a:lnTo>
                  <a:pt x="75565" y="105379"/>
                </a:lnTo>
                <a:lnTo>
                  <a:pt x="46942" y="30926"/>
                </a:lnTo>
                <a:close/>
              </a:path>
            </a:pathLst>
          </a:custGeom>
          <a:ln w="1145">
            <a:solidFill>
              <a:srgbClr val="FE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" name="object 17"/>
          <p:cNvSpPr/>
          <p:nvPr/>
        </p:nvSpPr>
        <p:spPr>
          <a:xfrm>
            <a:off x="7795346" y="1027082"/>
            <a:ext cx="76709" cy="80181"/>
          </a:xfrm>
          <a:custGeom>
            <a:avLst/>
            <a:gdLst/>
            <a:ahLst/>
            <a:cxnLst/>
            <a:rect l="l" t="t" r="r" b="b"/>
            <a:pathLst>
              <a:path w="76709" h="80181">
                <a:moveTo>
                  <a:pt x="32058" y="1145"/>
                </a:moveTo>
                <a:lnTo>
                  <a:pt x="40071" y="0"/>
                </a:lnTo>
                <a:lnTo>
                  <a:pt x="48086" y="0"/>
                </a:lnTo>
                <a:lnTo>
                  <a:pt x="54956" y="2290"/>
                </a:lnTo>
                <a:lnTo>
                  <a:pt x="60681" y="5727"/>
                </a:lnTo>
                <a:lnTo>
                  <a:pt x="66406" y="9164"/>
                </a:lnTo>
                <a:lnTo>
                  <a:pt x="70984" y="14891"/>
                </a:lnTo>
                <a:lnTo>
                  <a:pt x="73274" y="21764"/>
                </a:lnTo>
                <a:lnTo>
                  <a:pt x="75564" y="29781"/>
                </a:lnTo>
                <a:lnTo>
                  <a:pt x="76709" y="38945"/>
                </a:lnTo>
                <a:lnTo>
                  <a:pt x="75564" y="48109"/>
                </a:lnTo>
                <a:lnTo>
                  <a:pt x="73274" y="56125"/>
                </a:lnTo>
                <a:lnTo>
                  <a:pt x="69839" y="62998"/>
                </a:lnTo>
                <a:lnTo>
                  <a:pt x="65261" y="68725"/>
                </a:lnTo>
                <a:lnTo>
                  <a:pt x="59536" y="73308"/>
                </a:lnTo>
                <a:lnTo>
                  <a:pt x="52666" y="77890"/>
                </a:lnTo>
                <a:lnTo>
                  <a:pt x="44651" y="80181"/>
                </a:lnTo>
                <a:lnTo>
                  <a:pt x="28623" y="80181"/>
                </a:lnTo>
                <a:lnTo>
                  <a:pt x="21753" y="77890"/>
                </a:lnTo>
                <a:lnTo>
                  <a:pt x="16027" y="75599"/>
                </a:lnTo>
                <a:lnTo>
                  <a:pt x="10303" y="71017"/>
                </a:lnTo>
                <a:lnTo>
                  <a:pt x="5723" y="66434"/>
                </a:lnTo>
                <a:lnTo>
                  <a:pt x="3434" y="59562"/>
                </a:lnTo>
                <a:lnTo>
                  <a:pt x="1144" y="51545"/>
                </a:lnTo>
                <a:lnTo>
                  <a:pt x="0" y="41236"/>
                </a:lnTo>
                <a:lnTo>
                  <a:pt x="1144" y="33217"/>
                </a:lnTo>
                <a:lnTo>
                  <a:pt x="3434" y="25199"/>
                </a:lnTo>
                <a:lnTo>
                  <a:pt x="6868" y="18327"/>
                </a:lnTo>
                <a:lnTo>
                  <a:pt x="11448" y="11455"/>
                </a:lnTo>
                <a:lnTo>
                  <a:pt x="17172" y="6873"/>
                </a:lnTo>
                <a:lnTo>
                  <a:pt x="20608" y="40091"/>
                </a:lnTo>
                <a:lnTo>
                  <a:pt x="21753" y="50399"/>
                </a:lnTo>
                <a:lnTo>
                  <a:pt x="22898" y="53836"/>
                </a:lnTo>
                <a:lnTo>
                  <a:pt x="25188" y="57271"/>
                </a:lnTo>
                <a:lnTo>
                  <a:pt x="27478" y="60707"/>
                </a:lnTo>
                <a:lnTo>
                  <a:pt x="30913" y="61853"/>
                </a:lnTo>
                <a:lnTo>
                  <a:pt x="34347" y="62998"/>
                </a:lnTo>
                <a:lnTo>
                  <a:pt x="37781" y="64143"/>
                </a:lnTo>
                <a:lnTo>
                  <a:pt x="42361" y="62998"/>
                </a:lnTo>
                <a:lnTo>
                  <a:pt x="44651" y="61853"/>
                </a:lnTo>
                <a:lnTo>
                  <a:pt x="48086" y="60707"/>
                </a:lnTo>
                <a:lnTo>
                  <a:pt x="50375" y="57271"/>
                </a:lnTo>
                <a:lnTo>
                  <a:pt x="52666" y="53836"/>
                </a:lnTo>
                <a:lnTo>
                  <a:pt x="53811" y="50399"/>
                </a:lnTo>
                <a:lnTo>
                  <a:pt x="54956" y="45818"/>
                </a:lnTo>
                <a:lnTo>
                  <a:pt x="56101" y="40091"/>
                </a:lnTo>
                <a:lnTo>
                  <a:pt x="54956" y="29781"/>
                </a:lnTo>
                <a:lnTo>
                  <a:pt x="53811" y="26344"/>
                </a:lnTo>
                <a:lnTo>
                  <a:pt x="51520" y="22908"/>
                </a:lnTo>
                <a:lnTo>
                  <a:pt x="49230" y="20618"/>
                </a:lnTo>
                <a:lnTo>
                  <a:pt x="45796" y="18327"/>
                </a:lnTo>
                <a:lnTo>
                  <a:pt x="42361" y="17182"/>
                </a:lnTo>
                <a:lnTo>
                  <a:pt x="35492" y="17182"/>
                </a:lnTo>
                <a:lnTo>
                  <a:pt x="32058" y="18327"/>
                </a:lnTo>
                <a:lnTo>
                  <a:pt x="28623" y="19473"/>
                </a:lnTo>
                <a:lnTo>
                  <a:pt x="26333" y="21764"/>
                </a:lnTo>
                <a:lnTo>
                  <a:pt x="24043" y="25199"/>
                </a:lnTo>
                <a:lnTo>
                  <a:pt x="24043" y="3436"/>
                </a:lnTo>
                <a:lnTo>
                  <a:pt x="32058" y="1145"/>
                </a:lnTo>
                <a:close/>
              </a:path>
            </a:pathLst>
          </a:custGeom>
          <a:solidFill>
            <a:srgbClr val="FE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" name="object 18"/>
          <p:cNvSpPr/>
          <p:nvPr/>
        </p:nvSpPr>
        <p:spPr>
          <a:xfrm>
            <a:off x="7812519" y="1030518"/>
            <a:ext cx="6870" cy="36654"/>
          </a:xfrm>
          <a:custGeom>
            <a:avLst/>
            <a:gdLst/>
            <a:ahLst/>
            <a:cxnLst/>
            <a:rect l="l" t="t" r="r" b="b"/>
            <a:pathLst>
              <a:path w="6870" h="36654">
                <a:moveTo>
                  <a:pt x="6870" y="0"/>
                </a:moveTo>
                <a:lnTo>
                  <a:pt x="6870" y="21763"/>
                </a:lnTo>
                <a:lnTo>
                  <a:pt x="5725" y="26344"/>
                </a:lnTo>
                <a:lnTo>
                  <a:pt x="4580" y="30926"/>
                </a:lnTo>
                <a:lnTo>
                  <a:pt x="3435" y="36654"/>
                </a:lnTo>
                <a:lnTo>
                  <a:pt x="0" y="3437"/>
                </a:lnTo>
                <a:lnTo>
                  <a:pt x="6870" y="0"/>
                </a:lnTo>
                <a:close/>
              </a:path>
            </a:pathLst>
          </a:custGeom>
          <a:solidFill>
            <a:srgbClr val="FE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" name="object 19"/>
          <p:cNvSpPr/>
          <p:nvPr/>
        </p:nvSpPr>
        <p:spPr>
          <a:xfrm>
            <a:off x="7795346" y="1027081"/>
            <a:ext cx="76710" cy="80179"/>
          </a:xfrm>
          <a:custGeom>
            <a:avLst/>
            <a:gdLst/>
            <a:ahLst/>
            <a:cxnLst/>
            <a:rect l="l" t="t" r="r" b="b"/>
            <a:pathLst>
              <a:path w="76710" h="80179">
                <a:moveTo>
                  <a:pt x="56101" y="40089"/>
                </a:moveTo>
                <a:lnTo>
                  <a:pt x="54956" y="45817"/>
                </a:lnTo>
                <a:lnTo>
                  <a:pt x="53811" y="50398"/>
                </a:lnTo>
                <a:lnTo>
                  <a:pt x="52666" y="53835"/>
                </a:lnTo>
                <a:lnTo>
                  <a:pt x="50377" y="57271"/>
                </a:lnTo>
                <a:lnTo>
                  <a:pt x="48087" y="60707"/>
                </a:lnTo>
                <a:lnTo>
                  <a:pt x="44652" y="61853"/>
                </a:lnTo>
                <a:lnTo>
                  <a:pt x="42362" y="62998"/>
                </a:lnTo>
                <a:lnTo>
                  <a:pt x="37782" y="64143"/>
                </a:lnTo>
                <a:lnTo>
                  <a:pt x="34347" y="62998"/>
                </a:lnTo>
                <a:lnTo>
                  <a:pt x="30913" y="61853"/>
                </a:lnTo>
                <a:lnTo>
                  <a:pt x="27478" y="60707"/>
                </a:lnTo>
                <a:lnTo>
                  <a:pt x="25188" y="57271"/>
                </a:lnTo>
                <a:lnTo>
                  <a:pt x="22898" y="53835"/>
                </a:lnTo>
                <a:lnTo>
                  <a:pt x="21753" y="50398"/>
                </a:lnTo>
                <a:lnTo>
                  <a:pt x="20608" y="40089"/>
                </a:lnTo>
                <a:lnTo>
                  <a:pt x="21753" y="34362"/>
                </a:lnTo>
                <a:lnTo>
                  <a:pt x="22898" y="29781"/>
                </a:lnTo>
                <a:lnTo>
                  <a:pt x="24043" y="25199"/>
                </a:lnTo>
                <a:lnTo>
                  <a:pt x="26333" y="21763"/>
                </a:lnTo>
                <a:lnTo>
                  <a:pt x="28623" y="19472"/>
                </a:lnTo>
                <a:lnTo>
                  <a:pt x="32058" y="18326"/>
                </a:lnTo>
                <a:lnTo>
                  <a:pt x="35492" y="17181"/>
                </a:lnTo>
                <a:lnTo>
                  <a:pt x="38927" y="17181"/>
                </a:lnTo>
                <a:lnTo>
                  <a:pt x="42362" y="17181"/>
                </a:lnTo>
                <a:lnTo>
                  <a:pt x="45797" y="18326"/>
                </a:lnTo>
                <a:lnTo>
                  <a:pt x="49232" y="20617"/>
                </a:lnTo>
                <a:lnTo>
                  <a:pt x="51521" y="22908"/>
                </a:lnTo>
                <a:lnTo>
                  <a:pt x="53811" y="26344"/>
                </a:lnTo>
                <a:lnTo>
                  <a:pt x="54956" y="29781"/>
                </a:lnTo>
                <a:lnTo>
                  <a:pt x="56101" y="40089"/>
                </a:lnTo>
                <a:lnTo>
                  <a:pt x="76710" y="38944"/>
                </a:lnTo>
                <a:lnTo>
                  <a:pt x="75565" y="29781"/>
                </a:lnTo>
                <a:lnTo>
                  <a:pt x="73275" y="21763"/>
                </a:lnTo>
                <a:lnTo>
                  <a:pt x="70985" y="14890"/>
                </a:lnTo>
                <a:lnTo>
                  <a:pt x="66406" y="9163"/>
                </a:lnTo>
                <a:lnTo>
                  <a:pt x="60681" y="5727"/>
                </a:lnTo>
                <a:lnTo>
                  <a:pt x="54956" y="2290"/>
                </a:lnTo>
                <a:lnTo>
                  <a:pt x="48087" y="0"/>
                </a:lnTo>
                <a:lnTo>
                  <a:pt x="40072" y="0"/>
                </a:lnTo>
                <a:lnTo>
                  <a:pt x="32058" y="1145"/>
                </a:lnTo>
                <a:lnTo>
                  <a:pt x="24043" y="3436"/>
                </a:lnTo>
                <a:lnTo>
                  <a:pt x="17173" y="6872"/>
                </a:lnTo>
                <a:lnTo>
                  <a:pt x="11449" y="11454"/>
                </a:lnTo>
                <a:lnTo>
                  <a:pt x="6869" y="18326"/>
                </a:lnTo>
                <a:lnTo>
                  <a:pt x="3434" y="25199"/>
                </a:lnTo>
                <a:lnTo>
                  <a:pt x="1144" y="33217"/>
                </a:lnTo>
                <a:lnTo>
                  <a:pt x="0" y="41235"/>
                </a:lnTo>
                <a:lnTo>
                  <a:pt x="1144" y="51544"/>
                </a:lnTo>
                <a:lnTo>
                  <a:pt x="3434" y="59562"/>
                </a:lnTo>
                <a:lnTo>
                  <a:pt x="5724" y="66434"/>
                </a:lnTo>
                <a:lnTo>
                  <a:pt x="10304" y="71016"/>
                </a:lnTo>
                <a:lnTo>
                  <a:pt x="16029" y="75598"/>
                </a:lnTo>
                <a:lnTo>
                  <a:pt x="21753" y="77889"/>
                </a:lnTo>
                <a:lnTo>
                  <a:pt x="28623" y="80179"/>
                </a:lnTo>
                <a:lnTo>
                  <a:pt x="36637" y="80179"/>
                </a:lnTo>
                <a:lnTo>
                  <a:pt x="44652" y="80179"/>
                </a:lnTo>
                <a:lnTo>
                  <a:pt x="52666" y="77889"/>
                </a:lnTo>
                <a:lnTo>
                  <a:pt x="59536" y="73307"/>
                </a:lnTo>
                <a:lnTo>
                  <a:pt x="65261" y="68725"/>
                </a:lnTo>
                <a:lnTo>
                  <a:pt x="69840" y="62998"/>
                </a:lnTo>
                <a:lnTo>
                  <a:pt x="73275" y="56125"/>
                </a:lnTo>
                <a:lnTo>
                  <a:pt x="75565" y="48107"/>
                </a:lnTo>
                <a:lnTo>
                  <a:pt x="76710" y="38944"/>
                </a:lnTo>
                <a:lnTo>
                  <a:pt x="56101" y="40089"/>
                </a:lnTo>
                <a:close/>
              </a:path>
            </a:pathLst>
          </a:custGeom>
          <a:ln w="1145">
            <a:solidFill>
              <a:srgbClr val="FE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" name="object 20"/>
          <p:cNvSpPr/>
          <p:nvPr/>
        </p:nvSpPr>
        <p:spPr>
          <a:xfrm>
            <a:off x="7885796" y="999589"/>
            <a:ext cx="51520" cy="107671"/>
          </a:xfrm>
          <a:custGeom>
            <a:avLst/>
            <a:gdLst/>
            <a:ahLst/>
            <a:cxnLst/>
            <a:rect l="l" t="t" r="r" b="b"/>
            <a:pathLst>
              <a:path w="51520" h="107671">
                <a:moveTo>
                  <a:pt x="33203" y="44672"/>
                </a:moveTo>
                <a:lnTo>
                  <a:pt x="33203" y="84761"/>
                </a:lnTo>
                <a:lnTo>
                  <a:pt x="35492" y="88197"/>
                </a:lnTo>
                <a:lnTo>
                  <a:pt x="37782" y="90488"/>
                </a:lnTo>
                <a:lnTo>
                  <a:pt x="42362" y="91634"/>
                </a:lnTo>
                <a:lnTo>
                  <a:pt x="51520" y="90488"/>
                </a:lnTo>
                <a:lnTo>
                  <a:pt x="51520" y="106525"/>
                </a:lnTo>
                <a:lnTo>
                  <a:pt x="43506" y="107671"/>
                </a:lnTo>
                <a:lnTo>
                  <a:pt x="29768" y="107671"/>
                </a:lnTo>
                <a:lnTo>
                  <a:pt x="25187" y="106525"/>
                </a:lnTo>
                <a:lnTo>
                  <a:pt x="20607" y="105380"/>
                </a:lnTo>
                <a:lnTo>
                  <a:pt x="18317" y="103089"/>
                </a:lnTo>
                <a:lnTo>
                  <a:pt x="16027" y="99653"/>
                </a:lnTo>
                <a:lnTo>
                  <a:pt x="13738" y="95070"/>
                </a:lnTo>
                <a:lnTo>
                  <a:pt x="13738" y="90488"/>
                </a:lnTo>
                <a:lnTo>
                  <a:pt x="12593" y="83616"/>
                </a:lnTo>
                <a:lnTo>
                  <a:pt x="12593" y="44672"/>
                </a:lnTo>
                <a:lnTo>
                  <a:pt x="0" y="44672"/>
                </a:lnTo>
                <a:lnTo>
                  <a:pt x="0" y="28635"/>
                </a:lnTo>
                <a:lnTo>
                  <a:pt x="12593" y="28635"/>
                </a:lnTo>
                <a:lnTo>
                  <a:pt x="12593" y="5728"/>
                </a:lnTo>
                <a:lnTo>
                  <a:pt x="33203" y="0"/>
                </a:lnTo>
                <a:lnTo>
                  <a:pt x="33203" y="28635"/>
                </a:lnTo>
                <a:lnTo>
                  <a:pt x="51520" y="28635"/>
                </a:lnTo>
                <a:lnTo>
                  <a:pt x="51520" y="44672"/>
                </a:lnTo>
                <a:lnTo>
                  <a:pt x="33203" y="44672"/>
                </a:lnTo>
                <a:close/>
              </a:path>
            </a:pathLst>
          </a:custGeom>
          <a:solidFill>
            <a:srgbClr val="FE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" name="object 21"/>
          <p:cNvSpPr/>
          <p:nvPr/>
        </p:nvSpPr>
        <p:spPr>
          <a:xfrm>
            <a:off x="7885796" y="999589"/>
            <a:ext cx="51521" cy="107670"/>
          </a:xfrm>
          <a:custGeom>
            <a:avLst/>
            <a:gdLst/>
            <a:ahLst/>
            <a:cxnLst/>
            <a:rect l="l" t="t" r="r" b="b"/>
            <a:pathLst>
              <a:path w="51521" h="107670">
                <a:moveTo>
                  <a:pt x="35492" y="107670"/>
                </a:moveTo>
                <a:lnTo>
                  <a:pt x="29768" y="107670"/>
                </a:lnTo>
                <a:lnTo>
                  <a:pt x="25188" y="106524"/>
                </a:lnTo>
                <a:lnTo>
                  <a:pt x="20608" y="105379"/>
                </a:lnTo>
                <a:lnTo>
                  <a:pt x="18318" y="103088"/>
                </a:lnTo>
                <a:lnTo>
                  <a:pt x="16029" y="99652"/>
                </a:lnTo>
                <a:lnTo>
                  <a:pt x="13739" y="95070"/>
                </a:lnTo>
                <a:lnTo>
                  <a:pt x="13739" y="90488"/>
                </a:lnTo>
                <a:lnTo>
                  <a:pt x="12594" y="83616"/>
                </a:lnTo>
                <a:lnTo>
                  <a:pt x="12594" y="44671"/>
                </a:lnTo>
                <a:lnTo>
                  <a:pt x="0" y="44671"/>
                </a:lnTo>
                <a:lnTo>
                  <a:pt x="0" y="28635"/>
                </a:lnTo>
                <a:lnTo>
                  <a:pt x="12594" y="28635"/>
                </a:lnTo>
                <a:lnTo>
                  <a:pt x="12594" y="5727"/>
                </a:lnTo>
                <a:lnTo>
                  <a:pt x="33203" y="0"/>
                </a:lnTo>
                <a:lnTo>
                  <a:pt x="33203" y="28635"/>
                </a:lnTo>
                <a:lnTo>
                  <a:pt x="51521" y="28635"/>
                </a:lnTo>
                <a:lnTo>
                  <a:pt x="51521" y="44671"/>
                </a:lnTo>
                <a:lnTo>
                  <a:pt x="33203" y="44671"/>
                </a:lnTo>
                <a:lnTo>
                  <a:pt x="33203" y="77889"/>
                </a:lnTo>
                <a:lnTo>
                  <a:pt x="33203" y="84761"/>
                </a:lnTo>
                <a:lnTo>
                  <a:pt x="35492" y="88197"/>
                </a:lnTo>
                <a:lnTo>
                  <a:pt x="37782" y="90488"/>
                </a:lnTo>
                <a:lnTo>
                  <a:pt x="42362" y="91634"/>
                </a:lnTo>
                <a:lnTo>
                  <a:pt x="51521" y="90488"/>
                </a:lnTo>
                <a:lnTo>
                  <a:pt x="51521" y="106524"/>
                </a:lnTo>
                <a:lnTo>
                  <a:pt x="43507" y="107670"/>
                </a:lnTo>
                <a:lnTo>
                  <a:pt x="35492" y="107670"/>
                </a:lnTo>
                <a:close/>
              </a:path>
            </a:pathLst>
          </a:custGeom>
          <a:ln w="1145">
            <a:solidFill>
              <a:srgbClr val="FE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" name="object 22"/>
          <p:cNvSpPr/>
          <p:nvPr/>
        </p:nvSpPr>
        <p:spPr>
          <a:xfrm>
            <a:off x="7952202" y="999587"/>
            <a:ext cx="51520" cy="107671"/>
          </a:xfrm>
          <a:custGeom>
            <a:avLst/>
            <a:gdLst/>
            <a:ahLst/>
            <a:cxnLst/>
            <a:rect l="l" t="t" r="r" b="b"/>
            <a:pathLst>
              <a:path w="51520" h="107671">
                <a:moveTo>
                  <a:pt x="33203" y="44672"/>
                </a:moveTo>
                <a:lnTo>
                  <a:pt x="33203" y="84761"/>
                </a:lnTo>
                <a:lnTo>
                  <a:pt x="34347" y="88197"/>
                </a:lnTo>
                <a:lnTo>
                  <a:pt x="37782" y="90488"/>
                </a:lnTo>
                <a:lnTo>
                  <a:pt x="42361" y="91634"/>
                </a:lnTo>
                <a:lnTo>
                  <a:pt x="51520" y="90488"/>
                </a:lnTo>
                <a:lnTo>
                  <a:pt x="51520" y="106525"/>
                </a:lnTo>
                <a:lnTo>
                  <a:pt x="43506" y="107671"/>
                </a:lnTo>
                <a:lnTo>
                  <a:pt x="29768" y="107671"/>
                </a:lnTo>
                <a:lnTo>
                  <a:pt x="25188" y="106525"/>
                </a:lnTo>
                <a:lnTo>
                  <a:pt x="20607" y="105380"/>
                </a:lnTo>
                <a:lnTo>
                  <a:pt x="18317" y="103089"/>
                </a:lnTo>
                <a:lnTo>
                  <a:pt x="16027" y="99653"/>
                </a:lnTo>
                <a:lnTo>
                  <a:pt x="13738" y="95070"/>
                </a:lnTo>
                <a:lnTo>
                  <a:pt x="13738" y="90488"/>
                </a:lnTo>
                <a:lnTo>
                  <a:pt x="12593" y="83616"/>
                </a:lnTo>
                <a:lnTo>
                  <a:pt x="12593" y="44672"/>
                </a:lnTo>
                <a:lnTo>
                  <a:pt x="0" y="44672"/>
                </a:lnTo>
                <a:lnTo>
                  <a:pt x="0" y="28635"/>
                </a:lnTo>
                <a:lnTo>
                  <a:pt x="12593" y="28635"/>
                </a:lnTo>
                <a:lnTo>
                  <a:pt x="12593" y="5728"/>
                </a:lnTo>
                <a:lnTo>
                  <a:pt x="33203" y="0"/>
                </a:lnTo>
                <a:lnTo>
                  <a:pt x="33203" y="28635"/>
                </a:lnTo>
                <a:lnTo>
                  <a:pt x="51520" y="28635"/>
                </a:lnTo>
                <a:lnTo>
                  <a:pt x="51520" y="44672"/>
                </a:lnTo>
                <a:lnTo>
                  <a:pt x="33203" y="44672"/>
                </a:lnTo>
                <a:close/>
              </a:path>
            </a:pathLst>
          </a:custGeom>
          <a:solidFill>
            <a:srgbClr val="FE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" name="object 23"/>
          <p:cNvSpPr/>
          <p:nvPr/>
        </p:nvSpPr>
        <p:spPr>
          <a:xfrm>
            <a:off x="7952202" y="999586"/>
            <a:ext cx="51521" cy="107670"/>
          </a:xfrm>
          <a:custGeom>
            <a:avLst/>
            <a:gdLst/>
            <a:ahLst/>
            <a:cxnLst/>
            <a:rect l="l" t="t" r="r" b="b"/>
            <a:pathLst>
              <a:path w="51521" h="107670">
                <a:moveTo>
                  <a:pt x="35492" y="107670"/>
                </a:moveTo>
                <a:lnTo>
                  <a:pt x="29768" y="107670"/>
                </a:lnTo>
                <a:lnTo>
                  <a:pt x="25188" y="106524"/>
                </a:lnTo>
                <a:lnTo>
                  <a:pt x="20608" y="105379"/>
                </a:lnTo>
                <a:lnTo>
                  <a:pt x="18318" y="103088"/>
                </a:lnTo>
                <a:lnTo>
                  <a:pt x="16029" y="99652"/>
                </a:lnTo>
                <a:lnTo>
                  <a:pt x="13739" y="95070"/>
                </a:lnTo>
                <a:lnTo>
                  <a:pt x="13739" y="90488"/>
                </a:lnTo>
                <a:lnTo>
                  <a:pt x="12594" y="83616"/>
                </a:lnTo>
                <a:lnTo>
                  <a:pt x="12594" y="44671"/>
                </a:lnTo>
                <a:lnTo>
                  <a:pt x="0" y="44671"/>
                </a:lnTo>
                <a:lnTo>
                  <a:pt x="0" y="28635"/>
                </a:lnTo>
                <a:lnTo>
                  <a:pt x="12594" y="28635"/>
                </a:lnTo>
                <a:lnTo>
                  <a:pt x="12594" y="5727"/>
                </a:lnTo>
                <a:lnTo>
                  <a:pt x="33203" y="0"/>
                </a:lnTo>
                <a:lnTo>
                  <a:pt x="33203" y="28635"/>
                </a:lnTo>
                <a:lnTo>
                  <a:pt x="51521" y="28635"/>
                </a:lnTo>
                <a:lnTo>
                  <a:pt x="51521" y="44671"/>
                </a:lnTo>
                <a:lnTo>
                  <a:pt x="33203" y="44671"/>
                </a:lnTo>
                <a:lnTo>
                  <a:pt x="33203" y="77889"/>
                </a:lnTo>
                <a:lnTo>
                  <a:pt x="33203" y="84761"/>
                </a:lnTo>
                <a:lnTo>
                  <a:pt x="34347" y="88197"/>
                </a:lnTo>
                <a:lnTo>
                  <a:pt x="37782" y="90488"/>
                </a:lnTo>
                <a:lnTo>
                  <a:pt x="42362" y="91634"/>
                </a:lnTo>
                <a:lnTo>
                  <a:pt x="51521" y="90488"/>
                </a:lnTo>
                <a:lnTo>
                  <a:pt x="51521" y="106524"/>
                </a:lnTo>
                <a:lnTo>
                  <a:pt x="43507" y="107670"/>
                </a:lnTo>
                <a:lnTo>
                  <a:pt x="35492" y="107670"/>
                </a:lnTo>
                <a:close/>
              </a:path>
            </a:pathLst>
          </a:custGeom>
          <a:ln w="1145">
            <a:solidFill>
              <a:srgbClr val="FE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" name="object 24"/>
          <p:cNvSpPr/>
          <p:nvPr/>
        </p:nvSpPr>
        <p:spPr>
          <a:xfrm>
            <a:off x="8022043" y="1027075"/>
            <a:ext cx="68694" cy="80181"/>
          </a:xfrm>
          <a:custGeom>
            <a:avLst/>
            <a:gdLst/>
            <a:ahLst/>
            <a:cxnLst/>
            <a:rect l="l" t="t" r="r" b="b"/>
            <a:pathLst>
              <a:path w="68694" h="80181">
                <a:moveTo>
                  <a:pt x="0" y="41236"/>
                </a:moveTo>
                <a:lnTo>
                  <a:pt x="1144" y="32071"/>
                </a:lnTo>
                <a:lnTo>
                  <a:pt x="2289" y="24053"/>
                </a:lnTo>
                <a:lnTo>
                  <a:pt x="5723" y="17182"/>
                </a:lnTo>
                <a:lnTo>
                  <a:pt x="10303" y="11455"/>
                </a:lnTo>
                <a:lnTo>
                  <a:pt x="14882" y="6873"/>
                </a:lnTo>
                <a:lnTo>
                  <a:pt x="20608" y="3436"/>
                </a:lnTo>
                <a:lnTo>
                  <a:pt x="28623" y="1145"/>
                </a:lnTo>
                <a:lnTo>
                  <a:pt x="36636" y="0"/>
                </a:lnTo>
                <a:lnTo>
                  <a:pt x="29768" y="16037"/>
                </a:lnTo>
                <a:lnTo>
                  <a:pt x="25188" y="18327"/>
                </a:lnTo>
                <a:lnTo>
                  <a:pt x="22898" y="24053"/>
                </a:lnTo>
                <a:lnTo>
                  <a:pt x="20608" y="29781"/>
                </a:lnTo>
                <a:lnTo>
                  <a:pt x="49230" y="29781"/>
                </a:lnTo>
                <a:lnTo>
                  <a:pt x="51520" y="2290"/>
                </a:lnTo>
                <a:lnTo>
                  <a:pt x="57246" y="5727"/>
                </a:lnTo>
                <a:lnTo>
                  <a:pt x="61826" y="10309"/>
                </a:lnTo>
                <a:lnTo>
                  <a:pt x="65261" y="14891"/>
                </a:lnTo>
                <a:lnTo>
                  <a:pt x="67551" y="20618"/>
                </a:lnTo>
                <a:lnTo>
                  <a:pt x="68694" y="27490"/>
                </a:lnTo>
                <a:lnTo>
                  <a:pt x="68694" y="43527"/>
                </a:lnTo>
                <a:lnTo>
                  <a:pt x="20608" y="43527"/>
                </a:lnTo>
                <a:lnTo>
                  <a:pt x="20608" y="48109"/>
                </a:lnTo>
                <a:lnTo>
                  <a:pt x="21753" y="52690"/>
                </a:lnTo>
                <a:lnTo>
                  <a:pt x="22898" y="56125"/>
                </a:lnTo>
                <a:lnTo>
                  <a:pt x="26333" y="59562"/>
                </a:lnTo>
                <a:lnTo>
                  <a:pt x="28623" y="61853"/>
                </a:lnTo>
                <a:lnTo>
                  <a:pt x="32058" y="64143"/>
                </a:lnTo>
                <a:lnTo>
                  <a:pt x="36636" y="64143"/>
                </a:lnTo>
                <a:lnTo>
                  <a:pt x="42361" y="65289"/>
                </a:lnTo>
                <a:lnTo>
                  <a:pt x="53811" y="64143"/>
                </a:lnTo>
                <a:lnTo>
                  <a:pt x="64116" y="60707"/>
                </a:lnTo>
                <a:lnTo>
                  <a:pt x="66406" y="75599"/>
                </a:lnTo>
                <a:lnTo>
                  <a:pt x="59536" y="77890"/>
                </a:lnTo>
                <a:lnTo>
                  <a:pt x="52666" y="79035"/>
                </a:lnTo>
                <a:lnTo>
                  <a:pt x="38926" y="80181"/>
                </a:lnTo>
                <a:lnTo>
                  <a:pt x="29768" y="80181"/>
                </a:lnTo>
                <a:lnTo>
                  <a:pt x="21753" y="77890"/>
                </a:lnTo>
                <a:lnTo>
                  <a:pt x="16027" y="75599"/>
                </a:lnTo>
                <a:lnTo>
                  <a:pt x="10303" y="71017"/>
                </a:lnTo>
                <a:lnTo>
                  <a:pt x="5723" y="65289"/>
                </a:lnTo>
                <a:lnTo>
                  <a:pt x="2289" y="58416"/>
                </a:lnTo>
                <a:lnTo>
                  <a:pt x="1144" y="50399"/>
                </a:lnTo>
                <a:lnTo>
                  <a:pt x="0" y="41236"/>
                </a:lnTo>
                <a:close/>
              </a:path>
            </a:pathLst>
          </a:custGeom>
          <a:solidFill>
            <a:srgbClr val="FE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" name="object 25"/>
          <p:cNvSpPr/>
          <p:nvPr/>
        </p:nvSpPr>
        <p:spPr>
          <a:xfrm>
            <a:off x="8051812" y="1027075"/>
            <a:ext cx="21752" cy="29781"/>
          </a:xfrm>
          <a:custGeom>
            <a:avLst/>
            <a:gdLst/>
            <a:ahLst/>
            <a:cxnLst/>
            <a:rect l="l" t="t" r="r" b="b"/>
            <a:pathLst>
              <a:path w="21752" h="29781">
                <a:moveTo>
                  <a:pt x="19462" y="29781"/>
                </a:moveTo>
                <a:lnTo>
                  <a:pt x="18317" y="22908"/>
                </a:lnTo>
                <a:lnTo>
                  <a:pt x="16027" y="18327"/>
                </a:lnTo>
                <a:lnTo>
                  <a:pt x="11448" y="16037"/>
                </a:lnTo>
                <a:lnTo>
                  <a:pt x="5724" y="14891"/>
                </a:lnTo>
                <a:lnTo>
                  <a:pt x="0" y="16037"/>
                </a:lnTo>
                <a:lnTo>
                  <a:pt x="6868" y="0"/>
                </a:lnTo>
                <a:lnTo>
                  <a:pt x="14882" y="0"/>
                </a:lnTo>
                <a:lnTo>
                  <a:pt x="21752" y="2290"/>
                </a:lnTo>
                <a:lnTo>
                  <a:pt x="19462" y="29781"/>
                </a:lnTo>
                <a:close/>
              </a:path>
            </a:pathLst>
          </a:custGeom>
          <a:solidFill>
            <a:srgbClr val="FE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" name="object 26"/>
          <p:cNvSpPr/>
          <p:nvPr/>
        </p:nvSpPr>
        <p:spPr>
          <a:xfrm>
            <a:off x="8022043" y="1027074"/>
            <a:ext cx="68695" cy="80179"/>
          </a:xfrm>
          <a:custGeom>
            <a:avLst/>
            <a:gdLst/>
            <a:ahLst/>
            <a:cxnLst/>
            <a:rect l="l" t="t" r="r" b="b"/>
            <a:pathLst>
              <a:path w="68695" h="80179">
                <a:moveTo>
                  <a:pt x="49232" y="29781"/>
                </a:moveTo>
                <a:lnTo>
                  <a:pt x="20608" y="29781"/>
                </a:lnTo>
                <a:lnTo>
                  <a:pt x="22898" y="24053"/>
                </a:lnTo>
                <a:lnTo>
                  <a:pt x="25188" y="18326"/>
                </a:lnTo>
                <a:lnTo>
                  <a:pt x="29768" y="16035"/>
                </a:lnTo>
                <a:lnTo>
                  <a:pt x="35492" y="14890"/>
                </a:lnTo>
                <a:lnTo>
                  <a:pt x="41217" y="16035"/>
                </a:lnTo>
                <a:lnTo>
                  <a:pt x="45797" y="18326"/>
                </a:lnTo>
                <a:lnTo>
                  <a:pt x="48087" y="22908"/>
                </a:lnTo>
                <a:lnTo>
                  <a:pt x="49232" y="29781"/>
                </a:lnTo>
                <a:lnTo>
                  <a:pt x="68695" y="34362"/>
                </a:lnTo>
                <a:lnTo>
                  <a:pt x="68695" y="27490"/>
                </a:lnTo>
                <a:lnTo>
                  <a:pt x="67551" y="20617"/>
                </a:lnTo>
                <a:lnTo>
                  <a:pt x="65261" y="14890"/>
                </a:lnTo>
                <a:lnTo>
                  <a:pt x="61826" y="10308"/>
                </a:lnTo>
                <a:lnTo>
                  <a:pt x="57246" y="5727"/>
                </a:lnTo>
                <a:lnTo>
                  <a:pt x="51521" y="2290"/>
                </a:lnTo>
                <a:lnTo>
                  <a:pt x="44652" y="0"/>
                </a:lnTo>
                <a:lnTo>
                  <a:pt x="36637" y="0"/>
                </a:lnTo>
                <a:lnTo>
                  <a:pt x="28623" y="1145"/>
                </a:lnTo>
                <a:lnTo>
                  <a:pt x="20608" y="3436"/>
                </a:lnTo>
                <a:lnTo>
                  <a:pt x="14884" y="6872"/>
                </a:lnTo>
                <a:lnTo>
                  <a:pt x="10304" y="11454"/>
                </a:lnTo>
                <a:lnTo>
                  <a:pt x="5724" y="17181"/>
                </a:lnTo>
                <a:lnTo>
                  <a:pt x="2289" y="24053"/>
                </a:lnTo>
                <a:lnTo>
                  <a:pt x="1144" y="32071"/>
                </a:lnTo>
                <a:lnTo>
                  <a:pt x="0" y="41235"/>
                </a:lnTo>
                <a:lnTo>
                  <a:pt x="1144" y="50398"/>
                </a:lnTo>
                <a:lnTo>
                  <a:pt x="2289" y="58416"/>
                </a:lnTo>
                <a:lnTo>
                  <a:pt x="5724" y="65289"/>
                </a:lnTo>
                <a:lnTo>
                  <a:pt x="10304" y="71016"/>
                </a:lnTo>
                <a:lnTo>
                  <a:pt x="16029" y="75598"/>
                </a:lnTo>
                <a:lnTo>
                  <a:pt x="21753" y="77889"/>
                </a:lnTo>
                <a:lnTo>
                  <a:pt x="29768" y="80179"/>
                </a:lnTo>
                <a:lnTo>
                  <a:pt x="38927" y="80179"/>
                </a:lnTo>
                <a:lnTo>
                  <a:pt x="52666" y="79034"/>
                </a:lnTo>
                <a:lnTo>
                  <a:pt x="59536" y="77889"/>
                </a:lnTo>
                <a:lnTo>
                  <a:pt x="66406" y="75598"/>
                </a:lnTo>
                <a:lnTo>
                  <a:pt x="64116" y="60707"/>
                </a:lnTo>
                <a:lnTo>
                  <a:pt x="53811" y="64143"/>
                </a:lnTo>
                <a:lnTo>
                  <a:pt x="42362" y="65289"/>
                </a:lnTo>
                <a:lnTo>
                  <a:pt x="36637" y="64143"/>
                </a:lnTo>
                <a:lnTo>
                  <a:pt x="32058" y="64143"/>
                </a:lnTo>
                <a:lnTo>
                  <a:pt x="28623" y="61853"/>
                </a:lnTo>
                <a:lnTo>
                  <a:pt x="26333" y="59562"/>
                </a:lnTo>
                <a:lnTo>
                  <a:pt x="22898" y="56125"/>
                </a:lnTo>
                <a:lnTo>
                  <a:pt x="21753" y="52689"/>
                </a:lnTo>
                <a:lnTo>
                  <a:pt x="20608" y="48107"/>
                </a:lnTo>
                <a:lnTo>
                  <a:pt x="20608" y="43526"/>
                </a:lnTo>
                <a:lnTo>
                  <a:pt x="68695" y="43526"/>
                </a:lnTo>
                <a:lnTo>
                  <a:pt x="68695" y="34362"/>
                </a:lnTo>
                <a:lnTo>
                  <a:pt x="49232" y="29781"/>
                </a:lnTo>
                <a:close/>
              </a:path>
            </a:pathLst>
          </a:custGeom>
          <a:ln w="1145">
            <a:solidFill>
              <a:srgbClr val="FE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" name="object 27"/>
          <p:cNvSpPr/>
          <p:nvPr/>
        </p:nvSpPr>
        <p:spPr>
          <a:xfrm>
            <a:off x="8115928" y="1027073"/>
            <a:ext cx="42361" cy="79035"/>
          </a:xfrm>
          <a:custGeom>
            <a:avLst/>
            <a:gdLst/>
            <a:ahLst/>
            <a:cxnLst/>
            <a:rect l="l" t="t" r="r" b="b"/>
            <a:pathLst>
              <a:path w="42361" h="79035">
                <a:moveTo>
                  <a:pt x="0" y="1145"/>
                </a:moveTo>
                <a:lnTo>
                  <a:pt x="18317" y="1145"/>
                </a:lnTo>
                <a:lnTo>
                  <a:pt x="17172" y="17182"/>
                </a:lnTo>
                <a:lnTo>
                  <a:pt x="20607" y="10309"/>
                </a:lnTo>
                <a:lnTo>
                  <a:pt x="26333" y="4581"/>
                </a:lnTo>
                <a:lnTo>
                  <a:pt x="29768" y="2290"/>
                </a:lnTo>
                <a:lnTo>
                  <a:pt x="33203" y="1145"/>
                </a:lnTo>
                <a:lnTo>
                  <a:pt x="37782" y="0"/>
                </a:lnTo>
                <a:lnTo>
                  <a:pt x="42361" y="0"/>
                </a:lnTo>
                <a:lnTo>
                  <a:pt x="41216" y="19473"/>
                </a:lnTo>
                <a:lnTo>
                  <a:pt x="32058" y="19473"/>
                </a:lnTo>
                <a:lnTo>
                  <a:pt x="28623" y="21764"/>
                </a:lnTo>
                <a:lnTo>
                  <a:pt x="25188" y="24053"/>
                </a:lnTo>
                <a:lnTo>
                  <a:pt x="22898" y="28635"/>
                </a:lnTo>
                <a:lnTo>
                  <a:pt x="20607" y="33217"/>
                </a:lnTo>
                <a:lnTo>
                  <a:pt x="19462" y="40091"/>
                </a:lnTo>
                <a:lnTo>
                  <a:pt x="19462" y="79035"/>
                </a:lnTo>
                <a:lnTo>
                  <a:pt x="0" y="79035"/>
                </a:lnTo>
                <a:lnTo>
                  <a:pt x="0" y="1145"/>
                </a:lnTo>
                <a:close/>
              </a:path>
            </a:pathLst>
          </a:custGeom>
          <a:solidFill>
            <a:srgbClr val="FE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" name="object 28"/>
          <p:cNvSpPr/>
          <p:nvPr/>
        </p:nvSpPr>
        <p:spPr>
          <a:xfrm>
            <a:off x="8115927" y="1027072"/>
            <a:ext cx="42362" cy="79034"/>
          </a:xfrm>
          <a:custGeom>
            <a:avLst/>
            <a:gdLst/>
            <a:ahLst/>
            <a:cxnLst/>
            <a:rect l="l" t="t" r="r" b="b"/>
            <a:pathLst>
              <a:path w="42362" h="79034">
                <a:moveTo>
                  <a:pt x="41217" y="19472"/>
                </a:moveTo>
                <a:lnTo>
                  <a:pt x="36637" y="19472"/>
                </a:lnTo>
                <a:lnTo>
                  <a:pt x="32058" y="19472"/>
                </a:lnTo>
                <a:lnTo>
                  <a:pt x="28623" y="21763"/>
                </a:lnTo>
                <a:lnTo>
                  <a:pt x="25188" y="24053"/>
                </a:lnTo>
                <a:lnTo>
                  <a:pt x="22898" y="28635"/>
                </a:lnTo>
                <a:lnTo>
                  <a:pt x="20608" y="33217"/>
                </a:lnTo>
                <a:lnTo>
                  <a:pt x="19463" y="40089"/>
                </a:lnTo>
                <a:lnTo>
                  <a:pt x="19463" y="46962"/>
                </a:lnTo>
                <a:lnTo>
                  <a:pt x="19463" y="79034"/>
                </a:lnTo>
                <a:lnTo>
                  <a:pt x="0" y="79034"/>
                </a:lnTo>
                <a:lnTo>
                  <a:pt x="0" y="1145"/>
                </a:lnTo>
                <a:lnTo>
                  <a:pt x="18318" y="1145"/>
                </a:lnTo>
                <a:lnTo>
                  <a:pt x="17173" y="17181"/>
                </a:lnTo>
                <a:lnTo>
                  <a:pt x="20608" y="10308"/>
                </a:lnTo>
                <a:lnTo>
                  <a:pt x="26333" y="4581"/>
                </a:lnTo>
                <a:lnTo>
                  <a:pt x="29768" y="2290"/>
                </a:lnTo>
                <a:lnTo>
                  <a:pt x="33203" y="1145"/>
                </a:lnTo>
                <a:lnTo>
                  <a:pt x="37782" y="0"/>
                </a:lnTo>
                <a:lnTo>
                  <a:pt x="42362" y="0"/>
                </a:lnTo>
                <a:lnTo>
                  <a:pt x="41217" y="19472"/>
                </a:lnTo>
                <a:close/>
              </a:path>
            </a:pathLst>
          </a:custGeom>
          <a:ln w="1145">
            <a:solidFill>
              <a:srgbClr val="FE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9" name="object 29"/>
          <p:cNvSpPr/>
          <p:nvPr/>
        </p:nvSpPr>
        <p:spPr>
          <a:xfrm>
            <a:off x="8193782" y="992708"/>
            <a:ext cx="49232" cy="114543"/>
          </a:xfrm>
          <a:custGeom>
            <a:avLst/>
            <a:gdLst/>
            <a:ahLst/>
            <a:cxnLst/>
            <a:rect l="l" t="t" r="r" b="b"/>
            <a:pathLst>
              <a:path w="49232" h="114543">
                <a:moveTo>
                  <a:pt x="0" y="69871"/>
                </a:moveTo>
                <a:lnTo>
                  <a:pt x="0" y="76744"/>
                </a:lnTo>
                <a:lnTo>
                  <a:pt x="1144" y="85908"/>
                </a:lnTo>
                <a:lnTo>
                  <a:pt x="3434" y="92779"/>
                </a:lnTo>
                <a:lnTo>
                  <a:pt x="4579" y="95070"/>
                </a:lnTo>
                <a:lnTo>
                  <a:pt x="6869" y="97361"/>
                </a:lnTo>
                <a:lnTo>
                  <a:pt x="10304" y="98506"/>
                </a:lnTo>
                <a:lnTo>
                  <a:pt x="17175" y="98506"/>
                </a:lnTo>
                <a:lnTo>
                  <a:pt x="20609" y="96215"/>
                </a:lnTo>
                <a:lnTo>
                  <a:pt x="22899" y="93925"/>
                </a:lnTo>
                <a:lnTo>
                  <a:pt x="25189" y="90488"/>
                </a:lnTo>
                <a:lnTo>
                  <a:pt x="28623" y="82471"/>
                </a:lnTo>
                <a:lnTo>
                  <a:pt x="29768" y="73308"/>
                </a:lnTo>
                <a:lnTo>
                  <a:pt x="29768" y="51545"/>
                </a:lnTo>
                <a:lnTo>
                  <a:pt x="19465" y="50399"/>
                </a:lnTo>
                <a:lnTo>
                  <a:pt x="14884" y="50399"/>
                </a:lnTo>
                <a:lnTo>
                  <a:pt x="11449" y="51545"/>
                </a:lnTo>
                <a:lnTo>
                  <a:pt x="8014" y="53836"/>
                </a:lnTo>
                <a:lnTo>
                  <a:pt x="5724" y="56127"/>
                </a:lnTo>
                <a:lnTo>
                  <a:pt x="3434" y="59562"/>
                </a:lnTo>
                <a:lnTo>
                  <a:pt x="2289" y="37799"/>
                </a:lnTo>
                <a:lnTo>
                  <a:pt x="10304" y="35508"/>
                </a:lnTo>
                <a:lnTo>
                  <a:pt x="19465" y="34362"/>
                </a:lnTo>
                <a:lnTo>
                  <a:pt x="29768" y="35508"/>
                </a:lnTo>
                <a:lnTo>
                  <a:pt x="29768" y="0"/>
                </a:lnTo>
                <a:lnTo>
                  <a:pt x="49232" y="0"/>
                </a:lnTo>
                <a:lnTo>
                  <a:pt x="49232" y="113398"/>
                </a:lnTo>
                <a:lnTo>
                  <a:pt x="30913" y="113398"/>
                </a:lnTo>
                <a:lnTo>
                  <a:pt x="32058" y="100797"/>
                </a:lnTo>
                <a:lnTo>
                  <a:pt x="27478" y="106525"/>
                </a:lnTo>
                <a:lnTo>
                  <a:pt x="21754" y="111107"/>
                </a:lnTo>
                <a:lnTo>
                  <a:pt x="14884" y="114543"/>
                </a:lnTo>
                <a:lnTo>
                  <a:pt x="0" y="114543"/>
                </a:lnTo>
                <a:lnTo>
                  <a:pt x="0" y="69871"/>
                </a:lnTo>
                <a:close/>
              </a:path>
            </a:pathLst>
          </a:custGeom>
          <a:solidFill>
            <a:srgbClr val="FE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0" name="object 30"/>
          <p:cNvSpPr/>
          <p:nvPr/>
        </p:nvSpPr>
        <p:spPr>
          <a:xfrm>
            <a:off x="8173173" y="1030507"/>
            <a:ext cx="24043" cy="76744"/>
          </a:xfrm>
          <a:custGeom>
            <a:avLst/>
            <a:gdLst/>
            <a:ahLst/>
            <a:cxnLst/>
            <a:rect l="l" t="t" r="r" b="b"/>
            <a:pathLst>
              <a:path w="24043" h="76744">
                <a:moveTo>
                  <a:pt x="2289" y="22908"/>
                </a:moveTo>
                <a:lnTo>
                  <a:pt x="5725" y="14891"/>
                </a:lnTo>
                <a:lnTo>
                  <a:pt x="10305" y="9164"/>
                </a:lnTo>
                <a:lnTo>
                  <a:pt x="16029" y="3437"/>
                </a:lnTo>
                <a:lnTo>
                  <a:pt x="22898" y="0"/>
                </a:lnTo>
                <a:lnTo>
                  <a:pt x="24043" y="21763"/>
                </a:lnTo>
                <a:lnTo>
                  <a:pt x="21753" y="26344"/>
                </a:lnTo>
                <a:lnTo>
                  <a:pt x="20608" y="32071"/>
                </a:lnTo>
                <a:lnTo>
                  <a:pt x="20608" y="76744"/>
                </a:lnTo>
                <a:lnTo>
                  <a:pt x="14884" y="74453"/>
                </a:lnTo>
                <a:lnTo>
                  <a:pt x="10305" y="72163"/>
                </a:lnTo>
                <a:lnTo>
                  <a:pt x="6870" y="67581"/>
                </a:lnTo>
                <a:lnTo>
                  <a:pt x="3434" y="61853"/>
                </a:lnTo>
                <a:lnTo>
                  <a:pt x="1144" y="56125"/>
                </a:lnTo>
                <a:lnTo>
                  <a:pt x="0" y="49254"/>
                </a:lnTo>
                <a:lnTo>
                  <a:pt x="0" y="32071"/>
                </a:lnTo>
                <a:lnTo>
                  <a:pt x="2289" y="22908"/>
                </a:lnTo>
                <a:close/>
              </a:path>
            </a:pathLst>
          </a:custGeom>
          <a:solidFill>
            <a:srgbClr val="FE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1" name="object 31"/>
          <p:cNvSpPr/>
          <p:nvPr/>
        </p:nvSpPr>
        <p:spPr>
          <a:xfrm>
            <a:off x="8173174" y="992707"/>
            <a:ext cx="69840" cy="114542"/>
          </a:xfrm>
          <a:custGeom>
            <a:avLst/>
            <a:gdLst/>
            <a:ahLst/>
            <a:cxnLst/>
            <a:rect l="l" t="t" r="r" b="b"/>
            <a:pathLst>
              <a:path w="69840" h="114542">
                <a:moveTo>
                  <a:pt x="50377" y="73307"/>
                </a:moveTo>
                <a:lnTo>
                  <a:pt x="49232" y="82470"/>
                </a:lnTo>
                <a:lnTo>
                  <a:pt x="45797" y="90488"/>
                </a:lnTo>
                <a:lnTo>
                  <a:pt x="43507" y="93925"/>
                </a:lnTo>
                <a:lnTo>
                  <a:pt x="41217" y="96215"/>
                </a:lnTo>
                <a:lnTo>
                  <a:pt x="37782" y="98506"/>
                </a:lnTo>
                <a:lnTo>
                  <a:pt x="33203" y="98506"/>
                </a:lnTo>
                <a:lnTo>
                  <a:pt x="30913" y="98506"/>
                </a:lnTo>
                <a:lnTo>
                  <a:pt x="27478" y="97361"/>
                </a:lnTo>
                <a:lnTo>
                  <a:pt x="25188" y="95070"/>
                </a:lnTo>
                <a:lnTo>
                  <a:pt x="24043" y="92779"/>
                </a:lnTo>
                <a:lnTo>
                  <a:pt x="21753" y="85907"/>
                </a:lnTo>
                <a:lnTo>
                  <a:pt x="20608" y="76743"/>
                </a:lnTo>
                <a:lnTo>
                  <a:pt x="20608" y="69871"/>
                </a:lnTo>
                <a:lnTo>
                  <a:pt x="21753" y="64143"/>
                </a:lnTo>
                <a:lnTo>
                  <a:pt x="24043" y="59562"/>
                </a:lnTo>
                <a:lnTo>
                  <a:pt x="26333" y="56125"/>
                </a:lnTo>
                <a:lnTo>
                  <a:pt x="28623" y="53835"/>
                </a:lnTo>
                <a:lnTo>
                  <a:pt x="32058" y="51544"/>
                </a:lnTo>
                <a:lnTo>
                  <a:pt x="35492" y="50398"/>
                </a:lnTo>
                <a:lnTo>
                  <a:pt x="40072" y="50398"/>
                </a:lnTo>
                <a:lnTo>
                  <a:pt x="50377" y="51544"/>
                </a:lnTo>
                <a:lnTo>
                  <a:pt x="50377" y="73307"/>
                </a:lnTo>
                <a:lnTo>
                  <a:pt x="69840" y="113397"/>
                </a:lnTo>
                <a:lnTo>
                  <a:pt x="69840" y="0"/>
                </a:lnTo>
                <a:lnTo>
                  <a:pt x="50377" y="0"/>
                </a:lnTo>
                <a:lnTo>
                  <a:pt x="50377" y="35508"/>
                </a:lnTo>
                <a:lnTo>
                  <a:pt x="40072" y="34362"/>
                </a:lnTo>
                <a:lnTo>
                  <a:pt x="30913" y="35508"/>
                </a:lnTo>
                <a:lnTo>
                  <a:pt x="22898" y="37799"/>
                </a:lnTo>
                <a:lnTo>
                  <a:pt x="16029" y="41235"/>
                </a:lnTo>
                <a:lnTo>
                  <a:pt x="10304" y="46962"/>
                </a:lnTo>
                <a:lnTo>
                  <a:pt x="5724" y="52689"/>
                </a:lnTo>
                <a:lnTo>
                  <a:pt x="2289" y="60707"/>
                </a:lnTo>
                <a:lnTo>
                  <a:pt x="0" y="69871"/>
                </a:lnTo>
                <a:lnTo>
                  <a:pt x="0" y="79034"/>
                </a:lnTo>
                <a:lnTo>
                  <a:pt x="0" y="87052"/>
                </a:lnTo>
                <a:lnTo>
                  <a:pt x="1144" y="93925"/>
                </a:lnTo>
                <a:lnTo>
                  <a:pt x="3434" y="99652"/>
                </a:lnTo>
                <a:lnTo>
                  <a:pt x="6869" y="105379"/>
                </a:lnTo>
                <a:lnTo>
                  <a:pt x="10304" y="109960"/>
                </a:lnTo>
                <a:lnTo>
                  <a:pt x="14884" y="112251"/>
                </a:lnTo>
                <a:lnTo>
                  <a:pt x="20608" y="114542"/>
                </a:lnTo>
                <a:lnTo>
                  <a:pt x="27478" y="114542"/>
                </a:lnTo>
                <a:lnTo>
                  <a:pt x="35492" y="114542"/>
                </a:lnTo>
                <a:lnTo>
                  <a:pt x="42362" y="111106"/>
                </a:lnTo>
                <a:lnTo>
                  <a:pt x="48087" y="106524"/>
                </a:lnTo>
                <a:lnTo>
                  <a:pt x="52666" y="100797"/>
                </a:lnTo>
                <a:lnTo>
                  <a:pt x="51521" y="113397"/>
                </a:lnTo>
                <a:lnTo>
                  <a:pt x="69840" y="113397"/>
                </a:lnTo>
                <a:lnTo>
                  <a:pt x="50377" y="73307"/>
                </a:lnTo>
                <a:close/>
              </a:path>
            </a:pathLst>
          </a:custGeom>
          <a:ln w="1145">
            <a:solidFill>
              <a:srgbClr val="FE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2" name="object 32"/>
          <p:cNvSpPr/>
          <p:nvPr/>
        </p:nvSpPr>
        <p:spPr>
          <a:xfrm>
            <a:off x="8268203" y="1027068"/>
            <a:ext cx="65261" cy="80181"/>
          </a:xfrm>
          <a:custGeom>
            <a:avLst/>
            <a:gdLst/>
            <a:ahLst/>
            <a:cxnLst/>
            <a:rect l="l" t="t" r="r" b="b"/>
            <a:pathLst>
              <a:path w="65261" h="80181">
                <a:moveTo>
                  <a:pt x="17172" y="1145"/>
                </a:moveTo>
                <a:lnTo>
                  <a:pt x="25187" y="0"/>
                </a:lnTo>
                <a:lnTo>
                  <a:pt x="41217" y="0"/>
                </a:lnTo>
                <a:lnTo>
                  <a:pt x="48086" y="1145"/>
                </a:lnTo>
                <a:lnTo>
                  <a:pt x="53810" y="3436"/>
                </a:lnTo>
                <a:lnTo>
                  <a:pt x="57245" y="6873"/>
                </a:lnTo>
                <a:lnTo>
                  <a:pt x="60680" y="10309"/>
                </a:lnTo>
                <a:lnTo>
                  <a:pt x="62970" y="16037"/>
                </a:lnTo>
                <a:lnTo>
                  <a:pt x="64116" y="20618"/>
                </a:lnTo>
                <a:lnTo>
                  <a:pt x="64116" y="59562"/>
                </a:lnTo>
                <a:lnTo>
                  <a:pt x="65261" y="79035"/>
                </a:lnTo>
                <a:lnTo>
                  <a:pt x="45797" y="79035"/>
                </a:lnTo>
                <a:lnTo>
                  <a:pt x="46942" y="66434"/>
                </a:lnTo>
                <a:lnTo>
                  <a:pt x="46942" y="65289"/>
                </a:lnTo>
                <a:lnTo>
                  <a:pt x="42362" y="72163"/>
                </a:lnTo>
                <a:lnTo>
                  <a:pt x="36637" y="76744"/>
                </a:lnTo>
                <a:lnTo>
                  <a:pt x="29767" y="79035"/>
                </a:lnTo>
                <a:lnTo>
                  <a:pt x="21752" y="80181"/>
                </a:lnTo>
                <a:lnTo>
                  <a:pt x="17172" y="80181"/>
                </a:lnTo>
                <a:lnTo>
                  <a:pt x="12594" y="79035"/>
                </a:lnTo>
                <a:lnTo>
                  <a:pt x="9159" y="77890"/>
                </a:lnTo>
                <a:lnTo>
                  <a:pt x="5724" y="75599"/>
                </a:lnTo>
                <a:lnTo>
                  <a:pt x="3434" y="72163"/>
                </a:lnTo>
                <a:lnTo>
                  <a:pt x="1144" y="68725"/>
                </a:lnTo>
                <a:lnTo>
                  <a:pt x="0" y="64143"/>
                </a:lnTo>
                <a:lnTo>
                  <a:pt x="0" y="53836"/>
                </a:lnTo>
                <a:lnTo>
                  <a:pt x="3434" y="48109"/>
                </a:lnTo>
                <a:lnTo>
                  <a:pt x="6869" y="43527"/>
                </a:lnTo>
                <a:lnTo>
                  <a:pt x="12594" y="38945"/>
                </a:lnTo>
                <a:lnTo>
                  <a:pt x="18317" y="35508"/>
                </a:lnTo>
                <a:lnTo>
                  <a:pt x="19462" y="52690"/>
                </a:lnTo>
                <a:lnTo>
                  <a:pt x="18317" y="57271"/>
                </a:lnTo>
                <a:lnTo>
                  <a:pt x="19462" y="60707"/>
                </a:lnTo>
                <a:lnTo>
                  <a:pt x="20607" y="62998"/>
                </a:lnTo>
                <a:lnTo>
                  <a:pt x="24042" y="64143"/>
                </a:lnTo>
                <a:lnTo>
                  <a:pt x="27477" y="65289"/>
                </a:lnTo>
                <a:lnTo>
                  <a:pt x="30912" y="65289"/>
                </a:lnTo>
                <a:lnTo>
                  <a:pt x="34347" y="64143"/>
                </a:lnTo>
                <a:lnTo>
                  <a:pt x="37782" y="61853"/>
                </a:lnTo>
                <a:lnTo>
                  <a:pt x="40072" y="59562"/>
                </a:lnTo>
                <a:lnTo>
                  <a:pt x="43507" y="53836"/>
                </a:lnTo>
                <a:lnTo>
                  <a:pt x="44652" y="46963"/>
                </a:lnTo>
                <a:lnTo>
                  <a:pt x="44652" y="44672"/>
                </a:lnTo>
                <a:lnTo>
                  <a:pt x="32058" y="45818"/>
                </a:lnTo>
                <a:lnTo>
                  <a:pt x="27477" y="46963"/>
                </a:lnTo>
                <a:lnTo>
                  <a:pt x="35492" y="32071"/>
                </a:lnTo>
                <a:lnTo>
                  <a:pt x="44652" y="32071"/>
                </a:lnTo>
                <a:lnTo>
                  <a:pt x="44652" y="27490"/>
                </a:lnTo>
                <a:lnTo>
                  <a:pt x="43507" y="21764"/>
                </a:lnTo>
                <a:lnTo>
                  <a:pt x="41217" y="18327"/>
                </a:lnTo>
                <a:lnTo>
                  <a:pt x="36637" y="16037"/>
                </a:lnTo>
                <a:lnTo>
                  <a:pt x="29767" y="14891"/>
                </a:lnTo>
                <a:lnTo>
                  <a:pt x="24042" y="16037"/>
                </a:lnTo>
                <a:lnTo>
                  <a:pt x="17172" y="17182"/>
                </a:lnTo>
                <a:lnTo>
                  <a:pt x="11449" y="18327"/>
                </a:lnTo>
                <a:lnTo>
                  <a:pt x="6869" y="21764"/>
                </a:lnTo>
                <a:lnTo>
                  <a:pt x="4579" y="4581"/>
                </a:lnTo>
                <a:lnTo>
                  <a:pt x="17172" y="1145"/>
                </a:lnTo>
                <a:close/>
              </a:path>
            </a:pathLst>
          </a:custGeom>
          <a:solidFill>
            <a:srgbClr val="FE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3" name="object 33"/>
          <p:cNvSpPr/>
          <p:nvPr/>
        </p:nvSpPr>
        <p:spPr>
          <a:xfrm>
            <a:off x="8286521" y="1059140"/>
            <a:ext cx="17175" cy="20618"/>
          </a:xfrm>
          <a:custGeom>
            <a:avLst/>
            <a:gdLst/>
            <a:ahLst/>
            <a:cxnLst/>
            <a:rect l="l" t="t" r="r" b="b"/>
            <a:pathLst>
              <a:path w="17175" h="20618">
                <a:moveTo>
                  <a:pt x="8014" y="1145"/>
                </a:moveTo>
                <a:lnTo>
                  <a:pt x="17175" y="0"/>
                </a:lnTo>
                <a:lnTo>
                  <a:pt x="9159" y="14891"/>
                </a:lnTo>
                <a:lnTo>
                  <a:pt x="5724" y="16037"/>
                </a:lnTo>
                <a:lnTo>
                  <a:pt x="3434" y="18327"/>
                </a:lnTo>
                <a:lnTo>
                  <a:pt x="1144" y="20618"/>
                </a:lnTo>
                <a:lnTo>
                  <a:pt x="0" y="3436"/>
                </a:lnTo>
                <a:lnTo>
                  <a:pt x="8014" y="1145"/>
                </a:lnTo>
                <a:close/>
              </a:path>
            </a:pathLst>
          </a:custGeom>
          <a:solidFill>
            <a:srgbClr val="FE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4" name="object 34"/>
          <p:cNvSpPr/>
          <p:nvPr/>
        </p:nvSpPr>
        <p:spPr>
          <a:xfrm>
            <a:off x="8268203" y="1027067"/>
            <a:ext cx="65261" cy="80179"/>
          </a:xfrm>
          <a:custGeom>
            <a:avLst/>
            <a:gdLst/>
            <a:ahLst/>
            <a:cxnLst/>
            <a:rect l="l" t="t" r="r" b="b"/>
            <a:pathLst>
              <a:path w="65261" h="80179">
                <a:moveTo>
                  <a:pt x="44652" y="46962"/>
                </a:moveTo>
                <a:lnTo>
                  <a:pt x="43507" y="53835"/>
                </a:lnTo>
                <a:lnTo>
                  <a:pt x="40072" y="59562"/>
                </a:lnTo>
                <a:lnTo>
                  <a:pt x="37782" y="61853"/>
                </a:lnTo>
                <a:lnTo>
                  <a:pt x="34347" y="64143"/>
                </a:lnTo>
                <a:lnTo>
                  <a:pt x="30913" y="65289"/>
                </a:lnTo>
                <a:lnTo>
                  <a:pt x="27478" y="65289"/>
                </a:lnTo>
                <a:lnTo>
                  <a:pt x="24043" y="64143"/>
                </a:lnTo>
                <a:lnTo>
                  <a:pt x="20608" y="62998"/>
                </a:lnTo>
                <a:lnTo>
                  <a:pt x="19463" y="60707"/>
                </a:lnTo>
                <a:lnTo>
                  <a:pt x="18318" y="57271"/>
                </a:lnTo>
                <a:lnTo>
                  <a:pt x="19463" y="52689"/>
                </a:lnTo>
                <a:lnTo>
                  <a:pt x="21753" y="50398"/>
                </a:lnTo>
                <a:lnTo>
                  <a:pt x="24043" y="48107"/>
                </a:lnTo>
                <a:lnTo>
                  <a:pt x="27478" y="46962"/>
                </a:lnTo>
                <a:lnTo>
                  <a:pt x="32058" y="45817"/>
                </a:lnTo>
                <a:lnTo>
                  <a:pt x="44652" y="44671"/>
                </a:lnTo>
                <a:lnTo>
                  <a:pt x="44652" y="46962"/>
                </a:lnTo>
                <a:lnTo>
                  <a:pt x="65261" y="79034"/>
                </a:lnTo>
                <a:lnTo>
                  <a:pt x="64116" y="59562"/>
                </a:lnTo>
                <a:lnTo>
                  <a:pt x="64116" y="26344"/>
                </a:lnTo>
                <a:lnTo>
                  <a:pt x="64116" y="20617"/>
                </a:lnTo>
                <a:lnTo>
                  <a:pt x="62971" y="16035"/>
                </a:lnTo>
                <a:lnTo>
                  <a:pt x="60681" y="10308"/>
                </a:lnTo>
                <a:lnTo>
                  <a:pt x="57246" y="6872"/>
                </a:lnTo>
                <a:lnTo>
                  <a:pt x="53811" y="3436"/>
                </a:lnTo>
                <a:lnTo>
                  <a:pt x="48087" y="1145"/>
                </a:lnTo>
                <a:lnTo>
                  <a:pt x="41217" y="0"/>
                </a:lnTo>
                <a:lnTo>
                  <a:pt x="32058" y="0"/>
                </a:lnTo>
                <a:lnTo>
                  <a:pt x="25188" y="0"/>
                </a:lnTo>
                <a:lnTo>
                  <a:pt x="17173" y="1145"/>
                </a:lnTo>
                <a:lnTo>
                  <a:pt x="4579" y="4581"/>
                </a:lnTo>
                <a:lnTo>
                  <a:pt x="6869" y="21763"/>
                </a:lnTo>
                <a:lnTo>
                  <a:pt x="11449" y="18326"/>
                </a:lnTo>
                <a:lnTo>
                  <a:pt x="17173" y="17181"/>
                </a:lnTo>
                <a:lnTo>
                  <a:pt x="24043" y="16035"/>
                </a:lnTo>
                <a:lnTo>
                  <a:pt x="29768" y="14890"/>
                </a:lnTo>
                <a:lnTo>
                  <a:pt x="36637" y="16035"/>
                </a:lnTo>
                <a:lnTo>
                  <a:pt x="41217" y="18326"/>
                </a:lnTo>
                <a:lnTo>
                  <a:pt x="43507" y="21763"/>
                </a:lnTo>
                <a:lnTo>
                  <a:pt x="44652" y="27490"/>
                </a:lnTo>
                <a:lnTo>
                  <a:pt x="44652" y="32071"/>
                </a:lnTo>
                <a:lnTo>
                  <a:pt x="35492" y="32071"/>
                </a:lnTo>
                <a:lnTo>
                  <a:pt x="26333" y="33217"/>
                </a:lnTo>
                <a:lnTo>
                  <a:pt x="18318" y="35508"/>
                </a:lnTo>
                <a:lnTo>
                  <a:pt x="12594" y="38944"/>
                </a:lnTo>
                <a:lnTo>
                  <a:pt x="6869" y="43526"/>
                </a:lnTo>
                <a:lnTo>
                  <a:pt x="3434" y="48107"/>
                </a:lnTo>
                <a:lnTo>
                  <a:pt x="0" y="53835"/>
                </a:lnTo>
                <a:lnTo>
                  <a:pt x="0" y="60707"/>
                </a:lnTo>
                <a:lnTo>
                  <a:pt x="0" y="64143"/>
                </a:lnTo>
                <a:lnTo>
                  <a:pt x="1144" y="68725"/>
                </a:lnTo>
                <a:lnTo>
                  <a:pt x="3434" y="72161"/>
                </a:lnTo>
                <a:lnTo>
                  <a:pt x="5724" y="75598"/>
                </a:lnTo>
                <a:lnTo>
                  <a:pt x="9159" y="77889"/>
                </a:lnTo>
                <a:lnTo>
                  <a:pt x="12594" y="79034"/>
                </a:lnTo>
                <a:lnTo>
                  <a:pt x="17173" y="80179"/>
                </a:lnTo>
                <a:lnTo>
                  <a:pt x="21753" y="80179"/>
                </a:lnTo>
                <a:lnTo>
                  <a:pt x="29768" y="79034"/>
                </a:lnTo>
                <a:lnTo>
                  <a:pt x="36637" y="76743"/>
                </a:lnTo>
                <a:lnTo>
                  <a:pt x="42362" y="72161"/>
                </a:lnTo>
                <a:lnTo>
                  <a:pt x="46942" y="65289"/>
                </a:lnTo>
                <a:lnTo>
                  <a:pt x="46942" y="66434"/>
                </a:lnTo>
                <a:lnTo>
                  <a:pt x="45797" y="79034"/>
                </a:lnTo>
                <a:lnTo>
                  <a:pt x="65261" y="79034"/>
                </a:lnTo>
                <a:lnTo>
                  <a:pt x="44652" y="46962"/>
                </a:lnTo>
                <a:close/>
              </a:path>
            </a:pathLst>
          </a:custGeom>
          <a:ln w="1145">
            <a:solidFill>
              <a:srgbClr val="FE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5" name="object 35"/>
          <p:cNvSpPr/>
          <p:nvPr/>
        </p:nvSpPr>
        <p:spPr>
          <a:xfrm>
            <a:off x="8362087" y="1027066"/>
            <a:ext cx="113349" cy="79035"/>
          </a:xfrm>
          <a:custGeom>
            <a:avLst/>
            <a:gdLst/>
            <a:ahLst/>
            <a:cxnLst/>
            <a:rect l="l" t="t" r="r" b="b"/>
            <a:pathLst>
              <a:path w="113349" h="79035">
                <a:moveTo>
                  <a:pt x="74420" y="20618"/>
                </a:moveTo>
                <a:lnTo>
                  <a:pt x="72130" y="24053"/>
                </a:lnTo>
                <a:lnTo>
                  <a:pt x="69840" y="27490"/>
                </a:lnTo>
                <a:lnTo>
                  <a:pt x="68695" y="32071"/>
                </a:lnTo>
                <a:lnTo>
                  <a:pt x="67551" y="36653"/>
                </a:lnTo>
                <a:lnTo>
                  <a:pt x="66406" y="42381"/>
                </a:lnTo>
                <a:lnTo>
                  <a:pt x="66406" y="79035"/>
                </a:lnTo>
                <a:lnTo>
                  <a:pt x="46943" y="79035"/>
                </a:lnTo>
                <a:lnTo>
                  <a:pt x="46943" y="24053"/>
                </a:lnTo>
                <a:lnTo>
                  <a:pt x="45798" y="20618"/>
                </a:lnTo>
                <a:lnTo>
                  <a:pt x="42362" y="17182"/>
                </a:lnTo>
                <a:lnTo>
                  <a:pt x="37782" y="16037"/>
                </a:lnTo>
                <a:lnTo>
                  <a:pt x="34347" y="17182"/>
                </a:lnTo>
                <a:lnTo>
                  <a:pt x="30913" y="18327"/>
                </a:lnTo>
                <a:lnTo>
                  <a:pt x="28623" y="20618"/>
                </a:lnTo>
                <a:lnTo>
                  <a:pt x="25188" y="24053"/>
                </a:lnTo>
                <a:lnTo>
                  <a:pt x="22898" y="27490"/>
                </a:lnTo>
                <a:lnTo>
                  <a:pt x="21753" y="32071"/>
                </a:lnTo>
                <a:lnTo>
                  <a:pt x="20608" y="36653"/>
                </a:lnTo>
                <a:lnTo>
                  <a:pt x="19463" y="42381"/>
                </a:lnTo>
                <a:lnTo>
                  <a:pt x="19463" y="79035"/>
                </a:lnTo>
                <a:lnTo>
                  <a:pt x="0" y="79035"/>
                </a:lnTo>
                <a:lnTo>
                  <a:pt x="0" y="1145"/>
                </a:lnTo>
                <a:lnTo>
                  <a:pt x="19463" y="1145"/>
                </a:lnTo>
                <a:lnTo>
                  <a:pt x="18320" y="14891"/>
                </a:lnTo>
                <a:lnTo>
                  <a:pt x="22898" y="9164"/>
                </a:lnTo>
                <a:lnTo>
                  <a:pt x="28623" y="4581"/>
                </a:lnTo>
                <a:lnTo>
                  <a:pt x="35492" y="1145"/>
                </a:lnTo>
                <a:lnTo>
                  <a:pt x="43508" y="0"/>
                </a:lnTo>
                <a:lnTo>
                  <a:pt x="48088" y="0"/>
                </a:lnTo>
                <a:lnTo>
                  <a:pt x="52666" y="1145"/>
                </a:lnTo>
                <a:lnTo>
                  <a:pt x="56101" y="2290"/>
                </a:lnTo>
                <a:lnTo>
                  <a:pt x="58391" y="4581"/>
                </a:lnTo>
                <a:lnTo>
                  <a:pt x="62971" y="10309"/>
                </a:lnTo>
                <a:lnTo>
                  <a:pt x="65261" y="14891"/>
                </a:lnTo>
                <a:lnTo>
                  <a:pt x="68695" y="10309"/>
                </a:lnTo>
                <a:lnTo>
                  <a:pt x="74420" y="4581"/>
                </a:lnTo>
                <a:lnTo>
                  <a:pt x="81291" y="1145"/>
                </a:lnTo>
                <a:lnTo>
                  <a:pt x="85869" y="0"/>
                </a:lnTo>
                <a:lnTo>
                  <a:pt x="95029" y="0"/>
                </a:lnTo>
                <a:lnTo>
                  <a:pt x="100754" y="1145"/>
                </a:lnTo>
                <a:lnTo>
                  <a:pt x="104188" y="3436"/>
                </a:lnTo>
                <a:lnTo>
                  <a:pt x="107624" y="5727"/>
                </a:lnTo>
                <a:lnTo>
                  <a:pt x="109914" y="10309"/>
                </a:lnTo>
                <a:lnTo>
                  <a:pt x="112204" y="13746"/>
                </a:lnTo>
                <a:lnTo>
                  <a:pt x="113349" y="19473"/>
                </a:lnTo>
                <a:lnTo>
                  <a:pt x="113349" y="79035"/>
                </a:lnTo>
                <a:lnTo>
                  <a:pt x="93884" y="79035"/>
                </a:lnTo>
                <a:lnTo>
                  <a:pt x="93884" y="29781"/>
                </a:lnTo>
                <a:lnTo>
                  <a:pt x="92739" y="24053"/>
                </a:lnTo>
                <a:lnTo>
                  <a:pt x="91594" y="20618"/>
                </a:lnTo>
                <a:lnTo>
                  <a:pt x="89304" y="17182"/>
                </a:lnTo>
                <a:lnTo>
                  <a:pt x="84725" y="16037"/>
                </a:lnTo>
                <a:lnTo>
                  <a:pt x="81291" y="17182"/>
                </a:lnTo>
                <a:lnTo>
                  <a:pt x="77856" y="18327"/>
                </a:lnTo>
                <a:lnTo>
                  <a:pt x="74420" y="20618"/>
                </a:lnTo>
                <a:close/>
              </a:path>
            </a:pathLst>
          </a:custGeom>
          <a:solidFill>
            <a:srgbClr val="FE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6" name="object 36"/>
          <p:cNvSpPr/>
          <p:nvPr/>
        </p:nvSpPr>
        <p:spPr>
          <a:xfrm>
            <a:off x="8362088" y="1027065"/>
            <a:ext cx="113348" cy="79034"/>
          </a:xfrm>
          <a:custGeom>
            <a:avLst/>
            <a:gdLst/>
            <a:ahLst/>
            <a:cxnLst/>
            <a:rect l="l" t="t" r="r" b="b"/>
            <a:pathLst>
              <a:path w="113348" h="79034">
                <a:moveTo>
                  <a:pt x="93884" y="79034"/>
                </a:moveTo>
                <a:lnTo>
                  <a:pt x="93884" y="29781"/>
                </a:lnTo>
                <a:lnTo>
                  <a:pt x="92739" y="24053"/>
                </a:lnTo>
                <a:lnTo>
                  <a:pt x="91594" y="20617"/>
                </a:lnTo>
                <a:lnTo>
                  <a:pt x="89304" y="17181"/>
                </a:lnTo>
                <a:lnTo>
                  <a:pt x="84725" y="16035"/>
                </a:lnTo>
                <a:lnTo>
                  <a:pt x="81290" y="17181"/>
                </a:lnTo>
                <a:lnTo>
                  <a:pt x="77855" y="18326"/>
                </a:lnTo>
                <a:lnTo>
                  <a:pt x="74420" y="20617"/>
                </a:lnTo>
                <a:lnTo>
                  <a:pt x="72130" y="24053"/>
                </a:lnTo>
                <a:lnTo>
                  <a:pt x="69840" y="27490"/>
                </a:lnTo>
                <a:lnTo>
                  <a:pt x="68695" y="32071"/>
                </a:lnTo>
                <a:lnTo>
                  <a:pt x="67551" y="36653"/>
                </a:lnTo>
                <a:lnTo>
                  <a:pt x="66406" y="42380"/>
                </a:lnTo>
                <a:lnTo>
                  <a:pt x="66406" y="79034"/>
                </a:lnTo>
                <a:lnTo>
                  <a:pt x="46942" y="79034"/>
                </a:lnTo>
                <a:lnTo>
                  <a:pt x="46942" y="29781"/>
                </a:lnTo>
                <a:lnTo>
                  <a:pt x="46942" y="24053"/>
                </a:lnTo>
                <a:lnTo>
                  <a:pt x="45797" y="20617"/>
                </a:lnTo>
                <a:lnTo>
                  <a:pt x="42362" y="17181"/>
                </a:lnTo>
                <a:lnTo>
                  <a:pt x="37782" y="16035"/>
                </a:lnTo>
                <a:lnTo>
                  <a:pt x="34347" y="17181"/>
                </a:lnTo>
                <a:lnTo>
                  <a:pt x="30913" y="18326"/>
                </a:lnTo>
                <a:lnTo>
                  <a:pt x="28623" y="20617"/>
                </a:lnTo>
                <a:lnTo>
                  <a:pt x="25188" y="24053"/>
                </a:lnTo>
                <a:lnTo>
                  <a:pt x="22898" y="27490"/>
                </a:lnTo>
                <a:lnTo>
                  <a:pt x="21753" y="32071"/>
                </a:lnTo>
                <a:lnTo>
                  <a:pt x="20608" y="36653"/>
                </a:lnTo>
                <a:lnTo>
                  <a:pt x="19463" y="42380"/>
                </a:lnTo>
                <a:lnTo>
                  <a:pt x="19463" y="79034"/>
                </a:lnTo>
                <a:lnTo>
                  <a:pt x="0" y="79034"/>
                </a:lnTo>
                <a:lnTo>
                  <a:pt x="0" y="1145"/>
                </a:lnTo>
                <a:lnTo>
                  <a:pt x="19463" y="1145"/>
                </a:lnTo>
                <a:lnTo>
                  <a:pt x="18318" y="14890"/>
                </a:lnTo>
                <a:lnTo>
                  <a:pt x="22898" y="9163"/>
                </a:lnTo>
                <a:lnTo>
                  <a:pt x="28623" y="4581"/>
                </a:lnTo>
                <a:lnTo>
                  <a:pt x="35492" y="1145"/>
                </a:lnTo>
                <a:lnTo>
                  <a:pt x="43507" y="0"/>
                </a:lnTo>
                <a:lnTo>
                  <a:pt x="48087" y="0"/>
                </a:lnTo>
                <a:lnTo>
                  <a:pt x="52666" y="1145"/>
                </a:lnTo>
                <a:lnTo>
                  <a:pt x="56101" y="2290"/>
                </a:lnTo>
                <a:lnTo>
                  <a:pt x="58391" y="4581"/>
                </a:lnTo>
                <a:lnTo>
                  <a:pt x="62971" y="10308"/>
                </a:lnTo>
                <a:lnTo>
                  <a:pt x="65261" y="14890"/>
                </a:lnTo>
                <a:lnTo>
                  <a:pt x="68695" y="10308"/>
                </a:lnTo>
                <a:lnTo>
                  <a:pt x="74420" y="4581"/>
                </a:lnTo>
                <a:lnTo>
                  <a:pt x="81290" y="1145"/>
                </a:lnTo>
                <a:lnTo>
                  <a:pt x="85869" y="0"/>
                </a:lnTo>
                <a:lnTo>
                  <a:pt x="90449" y="0"/>
                </a:lnTo>
                <a:lnTo>
                  <a:pt x="95029" y="0"/>
                </a:lnTo>
                <a:lnTo>
                  <a:pt x="100754" y="1145"/>
                </a:lnTo>
                <a:lnTo>
                  <a:pt x="104188" y="3436"/>
                </a:lnTo>
                <a:lnTo>
                  <a:pt x="107623" y="5727"/>
                </a:lnTo>
                <a:lnTo>
                  <a:pt x="109913" y="10308"/>
                </a:lnTo>
                <a:lnTo>
                  <a:pt x="112203" y="13745"/>
                </a:lnTo>
                <a:lnTo>
                  <a:pt x="113348" y="19472"/>
                </a:lnTo>
                <a:lnTo>
                  <a:pt x="113348" y="25199"/>
                </a:lnTo>
                <a:lnTo>
                  <a:pt x="113348" y="79034"/>
                </a:lnTo>
                <a:lnTo>
                  <a:pt x="93884" y="79034"/>
                </a:lnTo>
                <a:close/>
              </a:path>
            </a:pathLst>
          </a:custGeom>
          <a:ln w="1145">
            <a:solidFill>
              <a:srgbClr val="FE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186830" y="4157151"/>
            <a:ext cx="2792070" cy="24738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8176">
              <a:lnSpc>
                <a:spcPts val="2585"/>
              </a:lnSpc>
              <a:spcBef>
                <a:spcPts val="129"/>
              </a:spcBef>
            </a:pPr>
            <a:r>
              <a:rPr dirty="0" smtClean="0" sz="2400" spc="4">
                <a:solidFill>
                  <a:srgbClr val="FECB98"/>
                </a:solidFill>
                <a:latin typeface="Tahoma"/>
                <a:cs typeface="Tahoma"/>
              </a:rPr>
              <a:t>K</a:t>
            </a:r>
            <a:r>
              <a:rPr dirty="0" smtClean="0" sz="2400" spc="0">
                <a:solidFill>
                  <a:srgbClr val="FECB98"/>
                </a:solidFill>
                <a:latin typeface="Tahoma"/>
                <a:cs typeface="Tahoma"/>
              </a:rPr>
              <a:t>is</a:t>
            </a:r>
            <a:r>
              <a:rPr dirty="0" smtClean="0" sz="2400" spc="4">
                <a:solidFill>
                  <a:srgbClr val="FECB98"/>
                </a:solidFill>
                <a:latin typeface="Tahoma"/>
                <a:cs typeface="Tahoma"/>
              </a:rPr>
              <a:t>h</a:t>
            </a:r>
            <a:r>
              <a:rPr dirty="0" smtClean="0" sz="2400" spc="0">
                <a:solidFill>
                  <a:srgbClr val="FECB98"/>
                </a:solidFill>
                <a:latin typeface="Tahoma"/>
                <a:cs typeface="Tahoma"/>
              </a:rPr>
              <a:t>an</a:t>
            </a:r>
            <a:r>
              <a:rPr dirty="0" smtClean="0" sz="2400" spc="0">
                <a:solidFill>
                  <a:srgbClr val="FECB98"/>
                </a:solidFill>
                <a:latin typeface="Tahoma"/>
                <a:cs typeface="Tahoma"/>
              </a:rPr>
              <a:t> </a:t>
            </a:r>
            <a:r>
              <a:rPr dirty="0" smtClean="0" sz="2400" spc="-4">
                <a:solidFill>
                  <a:srgbClr val="FECB98"/>
                </a:solidFill>
                <a:latin typeface="Tahoma"/>
                <a:cs typeface="Tahoma"/>
              </a:rPr>
              <a:t>N</a:t>
            </a:r>
            <a:r>
              <a:rPr dirty="0" smtClean="0" sz="2400" spc="0">
                <a:solidFill>
                  <a:srgbClr val="FECB98"/>
                </a:solidFill>
                <a:latin typeface="Tahoma"/>
                <a:cs typeface="Tahoma"/>
              </a:rPr>
              <a:t>ai</a:t>
            </a:r>
            <a:r>
              <a:rPr dirty="0" smtClean="0" sz="2400" spc="4">
                <a:solidFill>
                  <a:srgbClr val="FECB98"/>
                </a:solidFill>
                <a:latin typeface="Tahoma"/>
                <a:cs typeface="Tahoma"/>
              </a:rPr>
              <a:t>p</a:t>
            </a:r>
            <a:r>
              <a:rPr dirty="0" smtClean="0" sz="2400" spc="0">
                <a:solidFill>
                  <a:srgbClr val="FECB98"/>
                </a:solidFill>
                <a:latin typeface="Tahoma"/>
                <a:cs typeface="Tahoma"/>
              </a:rPr>
              <a:t>al</a:t>
            </a:r>
            <a:endParaRPr sz="2400">
              <a:latin typeface="Tahoma"/>
              <a:cs typeface="Tahoma"/>
            </a:endParaRPr>
          </a:p>
          <a:p>
            <a:pPr marL="12700" marR="514080">
              <a:lnSpc>
                <a:spcPts val="2880"/>
              </a:lnSpc>
              <a:spcBef>
                <a:spcPts val="94"/>
              </a:spcBef>
            </a:pPr>
            <a:r>
              <a:rPr dirty="0" smtClean="0" sz="2400" spc="-4">
                <a:solidFill>
                  <a:srgbClr val="FECB98"/>
                </a:solidFill>
                <a:latin typeface="Tahoma"/>
                <a:cs typeface="Tahoma"/>
              </a:rPr>
              <a:t>N</a:t>
            </a:r>
            <a:r>
              <a:rPr dirty="0" smtClean="0" sz="2400" spc="0">
                <a:solidFill>
                  <a:srgbClr val="FECB98"/>
                </a:solidFill>
                <a:latin typeface="Tahoma"/>
                <a:cs typeface="Tahoma"/>
              </a:rPr>
              <a:t>ic</a:t>
            </a:r>
            <a:r>
              <a:rPr dirty="0" smtClean="0" sz="2400" spc="4">
                <a:solidFill>
                  <a:srgbClr val="FECB98"/>
                </a:solidFill>
                <a:latin typeface="Tahoma"/>
                <a:cs typeface="Tahoma"/>
              </a:rPr>
              <a:t>o</a:t>
            </a:r>
            <a:r>
              <a:rPr dirty="0" smtClean="0" sz="2400" spc="0">
                <a:solidFill>
                  <a:srgbClr val="FECB98"/>
                </a:solidFill>
                <a:latin typeface="Tahoma"/>
                <a:cs typeface="Tahoma"/>
              </a:rPr>
              <a:t>le</a:t>
            </a:r>
            <a:r>
              <a:rPr dirty="0" smtClean="0" sz="2400" spc="0">
                <a:solidFill>
                  <a:srgbClr val="FECB98"/>
                </a:solidFill>
                <a:latin typeface="Tahoma"/>
                <a:cs typeface="Tahoma"/>
              </a:rPr>
              <a:t> </a:t>
            </a:r>
            <a:r>
              <a:rPr dirty="0" smtClean="0" sz="2400" spc="-114">
                <a:solidFill>
                  <a:srgbClr val="FECB98"/>
                </a:solidFill>
                <a:latin typeface="Tahoma"/>
                <a:cs typeface="Tahoma"/>
              </a:rPr>
              <a:t>V</a:t>
            </a:r>
            <a:r>
              <a:rPr dirty="0" smtClean="0" sz="2400" spc="0">
                <a:solidFill>
                  <a:srgbClr val="FECB98"/>
                </a:solidFill>
                <a:latin typeface="Tahoma"/>
                <a:cs typeface="Tahoma"/>
              </a:rPr>
              <a:t>er</a:t>
            </a:r>
            <a:r>
              <a:rPr dirty="0" smtClean="0" sz="2400" spc="4">
                <a:solidFill>
                  <a:srgbClr val="FECB98"/>
                </a:solidFill>
                <a:latin typeface="Tahoma"/>
                <a:cs typeface="Tahoma"/>
              </a:rPr>
              <a:t>k</a:t>
            </a:r>
            <a:r>
              <a:rPr dirty="0" smtClean="0" sz="2400" spc="0">
                <a:solidFill>
                  <a:srgbClr val="FECB98"/>
                </a:solidFill>
                <a:latin typeface="Tahoma"/>
                <a:cs typeface="Tahoma"/>
              </a:rPr>
              <a:t>aik</a:t>
            </a:r>
            <a:r>
              <a:rPr dirty="0" smtClean="0" sz="2400" spc="0">
                <a:solidFill>
                  <a:srgbClr val="FECB98"/>
                </a:solidFill>
                <a:latin typeface="Tahoma"/>
                <a:cs typeface="Tahoma"/>
              </a:rPr>
              <a:t> </a:t>
            </a:r>
            <a:r>
              <a:rPr dirty="0" smtClean="0" sz="2400" spc="-4">
                <a:solidFill>
                  <a:srgbClr val="FEFF98"/>
                </a:solidFill>
                <a:latin typeface="Tahoma"/>
                <a:cs typeface="Tahoma"/>
              </a:rPr>
              <a:t>I</a:t>
            </a:r>
            <a:r>
              <a:rPr dirty="0" smtClean="0" sz="2400" spc="4">
                <a:solidFill>
                  <a:srgbClr val="FEFF98"/>
                </a:solidFill>
                <a:latin typeface="Tahoma"/>
                <a:cs typeface="Tahoma"/>
              </a:rPr>
              <a:t>ng</a:t>
            </a:r>
            <a:r>
              <a:rPr dirty="0" smtClean="0" sz="2400" spc="0">
                <a:solidFill>
                  <a:srgbClr val="FEFF98"/>
                </a:solidFill>
                <a:latin typeface="Tahoma"/>
                <a:cs typeface="Tahoma"/>
              </a:rPr>
              <a:t>er</a:t>
            </a:r>
            <a:r>
              <a:rPr dirty="0" smtClean="0" sz="2400" spc="-14">
                <a:solidFill>
                  <a:srgbClr val="FEFF98"/>
                </a:solidFill>
                <a:latin typeface="Tahoma"/>
                <a:cs typeface="Tahoma"/>
              </a:rPr>
              <a:t> </a:t>
            </a:r>
            <a:r>
              <a:rPr dirty="0" smtClean="0" sz="2400" spc="14">
                <a:solidFill>
                  <a:srgbClr val="FEFF98"/>
                </a:solidFill>
                <a:latin typeface="Tahoma"/>
                <a:cs typeface="Tahoma"/>
              </a:rPr>
              <a:t>B</a:t>
            </a:r>
            <a:r>
              <a:rPr dirty="0" smtClean="0" sz="2400" spc="-34">
                <a:solidFill>
                  <a:srgbClr val="FEFF98"/>
                </a:solidFill>
                <a:latin typeface="Tahoma"/>
                <a:cs typeface="Tahoma"/>
              </a:rPr>
              <a:t>r</a:t>
            </a:r>
            <a:r>
              <a:rPr dirty="0" smtClean="0" sz="2400" spc="0">
                <a:solidFill>
                  <a:srgbClr val="FEFF98"/>
                </a:solidFill>
                <a:latin typeface="Tahoma"/>
                <a:cs typeface="Tahoma"/>
              </a:rPr>
              <a:t>a</a:t>
            </a:r>
            <a:r>
              <a:rPr dirty="0" smtClean="0" sz="2400" spc="4">
                <a:solidFill>
                  <a:srgbClr val="FEFF98"/>
                </a:solidFill>
                <a:latin typeface="Tahoma"/>
                <a:cs typeface="Tahoma"/>
              </a:rPr>
              <a:t>nd</a:t>
            </a:r>
            <a:r>
              <a:rPr dirty="0" smtClean="0" sz="2400" spc="0">
                <a:solidFill>
                  <a:srgbClr val="FEFF98"/>
                </a:solidFill>
                <a:latin typeface="Tahoma"/>
                <a:cs typeface="Tahoma"/>
              </a:rPr>
              <a:t>sma</a:t>
            </a:r>
            <a:r>
              <a:rPr dirty="0" smtClean="0" sz="2400" spc="0">
                <a:solidFill>
                  <a:srgbClr val="FEFF98"/>
                </a:solidFill>
                <a:latin typeface="Tahoma"/>
                <a:cs typeface="Tahoma"/>
              </a:rPr>
              <a:t> </a:t>
            </a:r>
            <a:r>
              <a:rPr dirty="0" smtClean="0" sz="2400" spc="-50">
                <a:solidFill>
                  <a:srgbClr val="FEFF98"/>
                </a:solidFill>
                <a:latin typeface="Tahoma"/>
                <a:cs typeface="Tahoma"/>
              </a:rPr>
              <a:t>R</a:t>
            </a:r>
            <a:r>
              <a:rPr dirty="0" smtClean="0" sz="2400" spc="4">
                <a:solidFill>
                  <a:srgbClr val="FEFF98"/>
                </a:solidFill>
                <a:latin typeface="Tahoma"/>
                <a:cs typeface="Tahoma"/>
              </a:rPr>
              <a:t>o</a:t>
            </a:r>
            <a:r>
              <a:rPr dirty="0" smtClean="0" sz="2400" spc="0">
                <a:solidFill>
                  <a:srgbClr val="FEFF98"/>
                </a:solidFill>
                <a:latin typeface="Tahoma"/>
                <a:cs typeface="Tahoma"/>
              </a:rPr>
              <a:t>la</a:t>
            </a:r>
            <a:r>
              <a:rPr dirty="0" smtClean="0" sz="2400" spc="4">
                <a:solidFill>
                  <a:srgbClr val="FEFF98"/>
                </a:solidFill>
                <a:latin typeface="Tahoma"/>
                <a:cs typeface="Tahoma"/>
              </a:rPr>
              <a:t>n</a:t>
            </a:r>
            <a:r>
              <a:rPr dirty="0" smtClean="0" sz="2400" spc="0">
                <a:solidFill>
                  <a:srgbClr val="FEFF98"/>
                </a:solidFill>
                <a:latin typeface="Tahoma"/>
                <a:cs typeface="Tahoma"/>
              </a:rPr>
              <a:t>d</a:t>
            </a:r>
            <a:r>
              <a:rPr dirty="0" smtClean="0" sz="2400" spc="-9">
                <a:solidFill>
                  <a:srgbClr val="FEFF98"/>
                </a:solidFill>
                <a:latin typeface="Tahoma"/>
                <a:cs typeface="Tahoma"/>
              </a:rPr>
              <a:t> </a:t>
            </a:r>
            <a:r>
              <a:rPr dirty="0" smtClean="0" sz="2400" spc="-44">
                <a:solidFill>
                  <a:srgbClr val="FEFF98"/>
                </a:solidFill>
                <a:latin typeface="Tahoma"/>
                <a:cs typeface="Tahoma"/>
              </a:rPr>
              <a:t>K</a:t>
            </a:r>
            <a:r>
              <a:rPr dirty="0" smtClean="0" sz="2400" spc="0">
                <a:solidFill>
                  <a:srgbClr val="FEFF98"/>
                </a:solidFill>
                <a:latin typeface="Tahoma"/>
                <a:cs typeface="Tahoma"/>
              </a:rPr>
              <a:t>a</a:t>
            </a:r>
            <a:r>
              <a:rPr dirty="0" smtClean="0" sz="2400" spc="4">
                <a:solidFill>
                  <a:srgbClr val="FEFF98"/>
                </a:solidFill>
                <a:latin typeface="Tahoma"/>
                <a:cs typeface="Tahoma"/>
              </a:rPr>
              <a:t>n</a:t>
            </a:r>
            <a:r>
              <a:rPr dirty="0" smtClean="0" sz="2400" spc="0">
                <a:solidFill>
                  <a:srgbClr val="FEFF98"/>
                </a:solidFill>
                <a:latin typeface="Tahoma"/>
                <a:cs typeface="Tahoma"/>
              </a:rPr>
              <a:t>aar</a:t>
            </a:r>
            <a:r>
              <a:rPr dirty="0" smtClean="0" sz="2400" spc="0">
                <a:solidFill>
                  <a:srgbClr val="FEFF98"/>
                </a:solidFill>
                <a:latin typeface="Tahoma"/>
                <a:cs typeface="Tahoma"/>
              </a:rPr>
              <a:t> </a:t>
            </a:r>
            <a:r>
              <a:rPr dirty="0" smtClean="0" sz="2400" spc="-4">
                <a:solidFill>
                  <a:srgbClr val="FEFF98"/>
                </a:solidFill>
                <a:latin typeface="Tahoma"/>
                <a:cs typeface="Tahoma"/>
              </a:rPr>
              <a:t>J</a:t>
            </a:r>
            <a:r>
              <a:rPr dirty="0" smtClean="0" sz="2400" spc="0">
                <a:solidFill>
                  <a:srgbClr val="FEFF98"/>
                </a:solidFill>
                <a:latin typeface="Tahoma"/>
                <a:cs typeface="Tahoma"/>
              </a:rPr>
              <a:t>an</a:t>
            </a:r>
            <a:r>
              <a:rPr dirty="0" smtClean="0" sz="2400" spc="0">
                <a:solidFill>
                  <a:srgbClr val="FEFF98"/>
                </a:solidFill>
                <a:latin typeface="Tahoma"/>
                <a:cs typeface="Tahoma"/>
              </a:rPr>
              <a:t> </a:t>
            </a:r>
            <a:r>
              <a:rPr dirty="0" smtClean="0" sz="2400" spc="0">
                <a:solidFill>
                  <a:srgbClr val="FEFF98"/>
                </a:solidFill>
                <a:latin typeface="Tahoma"/>
                <a:cs typeface="Tahoma"/>
              </a:rPr>
              <a:t>H</a:t>
            </a:r>
            <a:r>
              <a:rPr dirty="0" smtClean="0" sz="2400" spc="4">
                <a:solidFill>
                  <a:srgbClr val="FEFF98"/>
                </a:solidFill>
                <a:latin typeface="Tahoma"/>
                <a:cs typeface="Tahoma"/>
              </a:rPr>
              <a:t>o</a:t>
            </a:r>
            <a:r>
              <a:rPr dirty="0" smtClean="0" sz="2400" spc="0">
                <a:solidFill>
                  <a:srgbClr val="FEFF98"/>
                </a:solidFill>
                <a:latin typeface="Tahoma"/>
                <a:cs typeface="Tahoma"/>
              </a:rPr>
              <a:t>ei</a:t>
            </a:r>
            <a:r>
              <a:rPr dirty="0" smtClean="0" sz="2400" spc="-4">
                <a:solidFill>
                  <a:srgbClr val="FEFF98"/>
                </a:solidFill>
                <a:latin typeface="Tahoma"/>
                <a:cs typeface="Tahoma"/>
              </a:rPr>
              <a:t>j</a:t>
            </a:r>
            <a:r>
              <a:rPr dirty="0" smtClean="0" sz="2400" spc="0">
                <a:solidFill>
                  <a:srgbClr val="FEFF98"/>
                </a:solidFill>
                <a:latin typeface="Tahoma"/>
                <a:cs typeface="Tahoma"/>
              </a:rPr>
              <a:t>ma</a:t>
            </a:r>
            <a:r>
              <a:rPr dirty="0" smtClean="0" sz="2400" spc="-19">
                <a:solidFill>
                  <a:srgbClr val="FEFF98"/>
                </a:solidFill>
                <a:latin typeface="Tahoma"/>
                <a:cs typeface="Tahoma"/>
              </a:rPr>
              <a:t>k</a:t>
            </a:r>
            <a:r>
              <a:rPr dirty="0" smtClean="0" sz="2400" spc="0">
                <a:solidFill>
                  <a:srgbClr val="FEFF98"/>
                </a:solidFill>
                <a:latin typeface="Tahoma"/>
                <a:cs typeface="Tahoma"/>
              </a:rPr>
              <a:t>ers</a:t>
            </a:r>
            <a:r>
              <a:rPr dirty="0" smtClean="0" sz="2400" spc="0">
                <a:solidFill>
                  <a:srgbClr val="FEFF98"/>
                </a:solidFill>
                <a:latin typeface="Tahoma"/>
                <a:cs typeface="Tahoma"/>
              </a:rPr>
              <a:t> </a:t>
            </a:r>
            <a:r>
              <a:rPr dirty="0" smtClean="0" sz="2400" spc="4">
                <a:solidFill>
                  <a:srgbClr val="FEFF98"/>
                </a:solidFill>
                <a:latin typeface="Tahoma"/>
                <a:cs typeface="Tahoma"/>
              </a:rPr>
              <a:t>D</a:t>
            </a:r>
            <a:r>
              <a:rPr dirty="0" smtClean="0" sz="2400" spc="0">
                <a:solidFill>
                  <a:srgbClr val="FEFF98"/>
                </a:solidFill>
                <a:latin typeface="Tahoma"/>
                <a:cs typeface="Tahoma"/>
              </a:rPr>
              <a:t>ik</a:t>
            </a:r>
            <a:r>
              <a:rPr dirty="0" smtClean="0" sz="2400" spc="0">
                <a:solidFill>
                  <a:srgbClr val="FEFF98"/>
                </a:solidFill>
                <a:latin typeface="Tahoma"/>
                <a:cs typeface="Tahoma"/>
              </a:rPr>
              <a:t> </a:t>
            </a:r>
            <a:r>
              <a:rPr dirty="0" smtClean="0" sz="2400" spc="-44">
                <a:solidFill>
                  <a:srgbClr val="FEFF98"/>
                </a:solidFill>
                <a:latin typeface="Tahoma"/>
                <a:cs typeface="Tahoma"/>
              </a:rPr>
              <a:t>v</a:t>
            </a:r>
            <a:r>
              <a:rPr dirty="0" smtClean="0" sz="2400" spc="0">
                <a:solidFill>
                  <a:srgbClr val="FEFF98"/>
                </a:solidFill>
                <a:latin typeface="Tahoma"/>
                <a:cs typeface="Tahoma"/>
              </a:rPr>
              <a:t>an</a:t>
            </a:r>
            <a:r>
              <a:rPr dirty="0" smtClean="0" sz="2400" spc="0">
                <a:solidFill>
                  <a:srgbClr val="FEFF98"/>
                </a:solidFill>
                <a:latin typeface="Tahoma"/>
                <a:cs typeface="Tahoma"/>
              </a:rPr>
              <a:t> </a:t>
            </a:r>
            <a:r>
              <a:rPr dirty="0" smtClean="0" sz="2400" spc="-4">
                <a:solidFill>
                  <a:srgbClr val="FEFF98"/>
                </a:solidFill>
                <a:latin typeface="Tahoma"/>
                <a:cs typeface="Tahoma"/>
              </a:rPr>
              <a:t>G</a:t>
            </a:r>
            <a:r>
              <a:rPr dirty="0" smtClean="0" sz="2400" spc="0">
                <a:solidFill>
                  <a:srgbClr val="FEFF98"/>
                </a:solidFill>
                <a:latin typeface="Tahoma"/>
                <a:cs typeface="Tahoma"/>
              </a:rPr>
              <a:t>e</a:t>
            </a:r>
            <a:r>
              <a:rPr dirty="0" smtClean="0" sz="2400" spc="4">
                <a:solidFill>
                  <a:srgbClr val="FEFF98"/>
                </a:solidFill>
                <a:latin typeface="Tahoma"/>
                <a:cs typeface="Tahoma"/>
              </a:rPr>
              <a:t>nt</a:t>
            </a:r>
            <a:endParaRPr sz="2400">
              <a:latin typeface="Tahoma"/>
              <a:cs typeface="Tahoma"/>
            </a:endParaRPr>
          </a:p>
          <a:p>
            <a:pPr marL="654544">
              <a:lnSpc>
                <a:spcPts val="2415"/>
              </a:lnSpc>
            </a:pPr>
            <a:r>
              <a:rPr dirty="0" smtClean="0" baseline="1195" sz="3000" spc="4">
                <a:solidFill>
                  <a:srgbClr val="FFFFCB"/>
                </a:solidFill>
                <a:latin typeface="Comic Sans MS"/>
                <a:cs typeface="Comic Sans MS"/>
              </a:rPr>
              <a:t>D</a:t>
            </a:r>
            <a:r>
              <a:rPr dirty="0" smtClean="0" baseline="1195" sz="3000" spc="-4">
                <a:solidFill>
                  <a:srgbClr val="FFFFCB"/>
                </a:solidFill>
                <a:latin typeface="Comic Sans MS"/>
                <a:cs typeface="Comic Sans MS"/>
              </a:rPr>
              <a:t>e</a:t>
            </a:r>
            <a:r>
              <a:rPr dirty="0" smtClean="0" baseline="1195" sz="3000" spc="-4">
                <a:solidFill>
                  <a:srgbClr val="FFFFCB"/>
                </a:solidFill>
                <a:latin typeface="Comic Sans MS"/>
                <a:cs typeface="Comic Sans MS"/>
              </a:rPr>
              <a:t>p</a:t>
            </a:r>
            <a:r>
              <a:rPr dirty="0" smtClean="0" baseline="1195" sz="3000" spc="4">
                <a:solidFill>
                  <a:srgbClr val="FFFFCB"/>
                </a:solidFill>
                <a:latin typeface="Comic Sans MS"/>
                <a:cs typeface="Comic Sans MS"/>
              </a:rPr>
              <a:t>t</a:t>
            </a:r>
            <a:r>
              <a:rPr dirty="0" smtClean="0" baseline="1195" sz="3000" spc="0">
                <a:solidFill>
                  <a:srgbClr val="FFFFCB"/>
                </a:solidFill>
                <a:latin typeface="Comic Sans MS"/>
                <a:cs typeface="Comic Sans MS"/>
              </a:rPr>
              <a:t>.</a:t>
            </a:r>
            <a:r>
              <a:rPr dirty="0" smtClean="0" baseline="1195" sz="3000" spc="0">
                <a:solidFill>
                  <a:srgbClr val="FFFFCB"/>
                </a:solidFill>
                <a:latin typeface="Comic Sans MS"/>
                <a:cs typeface="Comic Sans MS"/>
              </a:rPr>
              <a:t> </a:t>
            </a:r>
            <a:r>
              <a:rPr dirty="0" smtClean="0" baseline="1195" sz="3000" spc="0">
                <a:solidFill>
                  <a:srgbClr val="FFFFCB"/>
                </a:solidFill>
                <a:latin typeface="Comic Sans MS"/>
                <a:cs typeface="Comic Sans MS"/>
              </a:rPr>
              <a:t>of</a:t>
            </a:r>
            <a:r>
              <a:rPr dirty="0" smtClean="0" baseline="1195" sz="3000" spc="-4">
                <a:solidFill>
                  <a:srgbClr val="FFFFCB"/>
                </a:solidFill>
                <a:latin typeface="Comic Sans MS"/>
                <a:cs typeface="Comic Sans MS"/>
              </a:rPr>
              <a:t> </a:t>
            </a:r>
            <a:r>
              <a:rPr dirty="0" smtClean="0" baseline="1195" sz="3000" spc="4">
                <a:solidFill>
                  <a:srgbClr val="FFFFCB"/>
                </a:solidFill>
                <a:latin typeface="Comic Sans MS"/>
                <a:cs typeface="Comic Sans MS"/>
              </a:rPr>
              <a:t>G</a:t>
            </a:r>
            <a:r>
              <a:rPr dirty="0" smtClean="0" baseline="1195" sz="3000" spc="-4">
                <a:solidFill>
                  <a:srgbClr val="FFFFCB"/>
                </a:solidFill>
                <a:latin typeface="Comic Sans MS"/>
                <a:cs typeface="Comic Sans MS"/>
              </a:rPr>
              <a:t>e</a:t>
            </a:r>
            <a:r>
              <a:rPr dirty="0" smtClean="0" baseline="1195" sz="3000" spc="-4">
                <a:solidFill>
                  <a:srgbClr val="FFFFCB"/>
                </a:solidFill>
                <a:latin typeface="Comic Sans MS"/>
                <a:cs typeface="Comic Sans MS"/>
              </a:rPr>
              <a:t>n</a:t>
            </a:r>
            <a:r>
              <a:rPr dirty="0" smtClean="0" baseline="1195" sz="3000" spc="-4">
                <a:solidFill>
                  <a:srgbClr val="FFFFCB"/>
                </a:solidFill>
                <a:latin typeface="Comic Sans MS"/>
                <a:cs typeface="Comic Sans MS"/>
              </a:rPr>
              <a:t>e</a:t>
            </a:r>
            <a:r>
              <a:rPr dirty="0" smtClean="0" baseline="1195" sz="3000" spc="4">
                <a:solidFill>
                  <a:srgbClr val="FFFFCB"/>
                </a:solidFill>
                <a:latin typeface="Comic Sans MS"/>
                <a:cs typeface="Comic Sans MS"/>
              </a:rPr>
              <a:t>t</a:t>
            </a:r>
            <a:r>
              <a:rPr dirty="0" smtClean="0" baseline="1195" sz="3000" spc="0">
                <a:solidFill>
                  <a:srgbClr val="FFFFCB"/>
                </a:solidFill>
                <a:latin typeface="Comic Sans MS"/>
                <a:cs typeface="Comic Sans MS"/>
              </a:rPr>
              <a:t>ics</a:t>
            </a:r>
            <a:endParaRPr sz="2000">
              <a:latin typeface="Comic Sans MS"/>
              <a:cs typeface="Comic Sans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666865" y="4517539"/>
            <a:ext cx="2281834" cy="10276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85"/>
              </a:lnSpc>
              <a:spcBef>
                <a:spcPts val="129"/>
              </a:spcBef>
            </a:pPr>
            <a:r>
              <a:rPr dirty="0" smtClean="0" sz="2400" spc="-59">
                <a:solidFill>
                  <a:srgbClr val="FEFFFF"/>
                </a:solidFill>
                <a:latin typeface="Tahoma"/>
                <a:cs typeface="Tahoma"/>
              </a:rPr>
              <a:t>P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et</a:t>
            </a:r>
            <a:r>
              <a:rPr dirty="0" smtClean="0" sz="2400" spc="-34">
                <a:solidFill>
                  <a:srgbClr val="FEFFFF"/>
                </a:solidFill>
                <a:latin typeface="Tahoma"/>
                <a:cs typeface="Tahoma"/>
              </a:rPr>
              <a:t>r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a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ter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400" spc="14">
                <a:solidFill>
                  <a:srgbClr val="FEFFFF"/>
                </a:solidFill>
                <a:latin typeface="Tahoma"/>
                <a:cs typeface="Tahoma"/>
              </a:rPr>
              <a:t>B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r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ugge</a:t>
            </a:r>
            <a:endParaRPr sz="2400">
              <a:latin typeface="Tahoma"/>
              <a:cs typeface="Tahoma"/>
            </a:endParaRPr>
          </a:p>
          <a:p>
            <a:pPr marL="12700" marR="45720">
              <a:lnSpc>
                <a:spcPts val="2880"/>
              </a:lnSpc>
              <a:spcBef>
                <a:spcPts val="14"/>
              </a:spcBef>
            </a:pPr>
            <a:r>
              <a:rPr dirty="0" smtClean="0" baseline="-2301" sz="3600" spc="-4">
                <a:solidFill>
                  <a:srgbClr val="FEFFFF"/>
                </a:solidFill>
                <a:latin typeface="Tahoma"/>
                <a:cs typeface="Tahoma"/>
              </a:rPr>
              <a:t>J</a:t>
            </a:r>
            <a:r>
              <a:rPr dirty="0" smtClean="0" baseline="-2301" sz="3600" spc="4">
                <a:solidFill>
                  <a:srgbClr val="FEFFFF"/>
                </a:solidFill>
                <a:latin typeface="Tahoma"/>
                <a:cs typeface="Tahoma"/>
              </a:rPr>
              <a:t>o</a:t>
            </a:r>
            <a:r>
              <a:rPr dirty="0" smtClean="0" baseline="-2301" sz="3600" spc="0">
                <a:solidFill>
                  <a:srgbClr val="FEFFFF"/>
                </a:solidFill>
                <a:latin typeface="Tahoma"/>
                <a:cs typeface="Tahoma"/>
              </a:rPr>
              <a:t>s</a:t>
            </a:r>
            <a:r>
              <a:rPr dirty="0" smtClean="0" baseline="-2301" sz="3600" spc="0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baseline="-2301" sz="3600" spc="-4">
                <a:solidFill>
                  <a:srgbClr val="FEFFFF"/>
                </a:solidFill>
                <a:latin typeface="Tahoma"/>
                <a:cs typeface="Tahoma"/>
              </a:rPr>
              <a:t>J</a:t>
            </a:r>
            <a:r>
              <a:rPr dirty="0" smtClean="0" baseline="-2301" sz="3600" spc="4">
                <a:solidFill>
                  <a:srgbClr val="FEFFFF"/>
                </a:solidFill>
                <a:latin typeface="Tahoma"/>
                <a:cs typeface="Tahoma"/>
              </a:rPr>
              <a:t>o</a:t>
            </a:r>
            <a:r>
              <a:rPr dirty="0" smtClean="0" baseline="-2301" sz="3600" spc="4">
                <a:solidFill>
                  <a:srgbClr val="FEFFFF"/>
                </a:solidFill>
                <a:latin typeface="Tahoma"/>
                <a:cs typeface="Tahoma"/>
              </a:rPr>
              <a:t>n</a:t>
            </a:r>
            <a:r>
              <a:rPr dirty="0" smtClean="0" baseline="-2301" sz="3600" spc="-19">
                <a:solidFill>
                  <a:srgbClr val="FEFFFF"/>
                </a:solidFill>
                <a:latin typeface="Tahoma"/>
                <a:cs typeface="Tahoma"/>
              </a:rPr>
              <a:t>k</a:t>
            </a:r>
            <a:r>
              <a:rPr dirty="0" smtClean="0" baseline="-2301" sz="3600" spc="0">
                <a:solidFill>
                  <a:srgbClr val="FEFFFF"/>
                </a:solidFill>
                <a:latin typeface="Tahoma"/>
                <a:cs typeface="Tahoma"/>
              </a:rPr>
              <a:t>ers</a:t>
            </a:r>
            <a:endParaRPr sz="2400">
              <a:latin typeface="Tahoma"/>
              <a:cs typeface="Tahoma"/>
            </a:endParaRPr>
          </a:p>
          <a:p>
            <a:pPr marL="235583" marR="45720">
              <a:lnSpc>
                <a:spcPts val="2625"/>
              </a:lnSpc>
            </a:pPr>
            <a:r>
              <a:rPr dirty="0" smtClean="0" sz="2000" spc="0">
                <a:solidFill>
                  <a:srgbClr val="FEFFFF"/>
                </a:solidFill>
                <a:latin typeface="Comic Sans MS"/>
                <a:cs typeface="Comic Sans MS"/>
              </a:rPr>
              <a:t>NKI</a:t>
            </a:r>
            <a:r>
              <a:rPr dirty="0" smtClean="0" sz="2000" spc="0">
                <a:solidFill>
                  <a:srgbClr val="FEFFFF"/>
                </a:solidFill>
                <a:latin typeface="Comic Sans MS"/>
                <a:cs typeface="Comic Sans MS"/>
              </a:rPr>
              <a:t> </a:t>
            </a:r>
            <a:r>
              <a:rPr dirty="0" smtClean="0" sz="2000" spc="0">
                <a:solidFill>
                  <a:srgbClr val="FEFFFF"/>
                </a:solidFill>
                <a:latin typeface="Comic Sans MS"/>
                <a:cs typeface="Comic Sans MS"/>
              </a:rPr>
              <a:t>Am</a:t>
            </a:r>
            <a:r>
              <a:rPr dirty="0" smtClean="0" sz="2000" spc="-4">
                <a:solidFill>
                  <a:srgbClr val="FEFFFF"/>
                </a:solidFill>
                <a:latin typeface="Comic Sans MS"/>
                <a:cs typeface="Comic Sans MS"/>
              </a:rPr>
              <a:t>s</a:t>
            </a:r>
            <a:r>
              <a:rPr dirty="0" smtClean="0" sz="2000" spc="4">
                <a:solidFill>
                  <a:srgbClr val="FEFFFF"/>
                </a:solidFill>
                <a:latin typeface="Comic Sans MS"/>
                <a:cs typeface="Comic Sans MS"/>
              </a:rPr>
              <a:t>t</a:t>
            </a:r>
            <a:r>
              <a:rPr dirty="0" smtClean="0" sz="2000" spc="-4">
                <a:solidFill>
                  <a:srgbClr val="FEFFFF"/>
                </a:solidFill>
                <a:latin typeface="Comic Sans MS"/>
                <a:cs typeface="Comic Sans MS"/>
              </a:rPr>
              <a:t>e</a:t>
            </a:r>
            <a:r>
              <a:rPr dirty="0" smtClean="0" sz="2000" spc="0">
                <a:solidFill>
                  <a:srgbClr val="FEFFFF"/>
                </a:solidFill>
                <a:latin typeface="Comic Sans MS"/>
                <a:cs typeface="Comic Sans MS"/>
              </a:rPr>
              <a:t>rd</a:t>
            </a:r>
            <a:r>
              <a:rPr dirty="0" smtClean="0" sz="2000" spc="-4">
                <a:solidFill>
                  <a:srgbClr val="FEFFFF"/>
                </a:solidFill>
                <a:latin typeface="Comic Sans MS"/>
                <a:cs typeface="Comic Sans MS"/>
              </a:rPr>
              <a:t>a</a:t>
            </a:r>
            <a:r>
              <a:rPr dirty="0" smtClean="0" sz="2000" spc="0">
                <a:solidFill>
                  <a:srgbClr val="FEFFFF"/>
                </a:solidFill>
                <a:latin typeface="Comic Sans MS"/>
                <a:cs typeface="Comic Sans MS"/>
              </a:rPr>
              <a:t>m</a:t>
            </a:r>
            <a:endParaRPr sz="2000">
              <a:latin typeface="Comic Sans MS"/>
              <a:cs typeface="Comic Sans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137904" y="4598502"/>
            <a:ext cx="3088335" cy="14274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5720">
              <a:lnSpc>
                <a:spcPts val="2585"/>
              </a:lnSpc>
              <a:spcBef>
                <a:spcPts val="129"/>
              </a:spcBef>
            </a:pPr>
            <a:r>
              <a:rPr dirty="0" smtClean="0" sz="2400" spc="0">
                <a:solidFill>
                  <a:srgbClr val="FECB98"/>
                </a:solidFill>
                <a:latin typeface="Tahoma"/>
                <a:cs typeface="Tahoma"/>
              </a:rPr>
              <a:t>A</a:t>
            </a:r>
            <a:r>
              <a:rPr dirty="0" smtClean="0" sz="2400" spc="4">
                <a:solidFill>
                  <a:srgbClr val="FECB98"/>
                </a:solidFill>
                <a:latin typeface="Tahoma"/>
                <a:cs typeface="Tahoma"/>
              </a:rPr>
              <a:t>gn</a:t>
            </a:r>
            <a:r>
              <a:rPr dirty="0" smtClean="0" sz="2400" spc="0">
                <a:solidFill>
                  <a:srgbClr val="FECB98"/>
                </a:solidFill>
                <a:latin typeface="Tahoma"/>
                <a:cs typeface="Tahoma"/>
              </a:rPr>
              <a:t>es</a:t>
            </a:r>
            <a:r>
              <a:rPr dirty="0" smtClean="0" sz="2400" spc="0">
                <a:solidFill>
                  <a:srgbClr val="FECB98"/>
                </a:solidFill>
                <a:latin typeface="Tahoma"/>
                <a:cs typeface="Tahoma"/>
              </a:rPr>
              <a:t> </a:t>
            </a:r>
            <a:r>
              <a:rPr dirty="0" smtClean="0" sz="2400" spc="-4">
                <a:solidFill>
                  <a:srgbClr val="FECB98"/>
                </a:solidFill>
                <a:latin typeface="Tahoma"/>
                <a:cs typeface="Tahoma"/>
              </a:rPr>
              <a:t>J</a:t>
            </a:r>
            <a:r>
              <a:rPr dirty="0" smtClean="0" sz="2400" spc="0">
                <a:solidFill>
                  <a:srgbClr val="FECB98"/>
                </a:solidFill>
                <a:latin typeface="Tahoma"/>
                <a:cs typeface="Tahoma"/>
              </a:rPr>
              <a:t>a</a:t>
            </a:r>
            <a:r>
              <a:rPr dirty="0" smtClean="0" sz="2400" spc="4">
                <a:solidFill>
                  <a:srgbClr val="FECB98"/>
                </a:solidFill>
                <a:latin typeface="Tahoma"/>
                <a:cs typeface="Tahoma"/>
              </a:rPr>
              <a:t>g</a:t>
            </a:r>
            <a:r>
              <a:rPr dirty="0" smtClean="0" sz="2400" spc="0">
                <a:solidFill>
                  <a:srgbClr val="FECB98"/>
                </a:solidFill>
                <a:latin typeface="Tahoma"/>
                <a:cs typeface="Tahoma"/>
              </a:rPr>
              <a:t>er</a:t>
            </a:r>
            <a:r>
              <a:rPr dirty="0" smtClean="0" sz="2400" spc="0">
                <a:solidFill>
                  <a:srgbClr val="FECB98"/>
                </a:solidFill>
                <a:latin typeface="Tahoma"/>
                <a:cs typeface="Tahoma"/>
              </a:rPr>
              <a:t> </a:t>
            </a:r>
            <a:r>
              <a:rPr dirty="0" smtClean="0" sz="2400" spc="4">
                <a:solidFill>
                  <a:srgbClr val="FECB98"/>
                </a:solidFill>
                <a:latin typeface="Tahoma"/>
                <a:cs typeface="Tahoma"/>
              </a:rPr>
              <a:t>(</a:t>
            </a:r>
            <a:r>
              <a:rPr dirty="0" smtClean="0" sz="2400" spc="0">
                <a:solidFill>
                  <a:srgbClr val="FECB98"/>
                </a:solidFill>
                <a:latin typeface="Tahoma"/>
                <a:cs typeface="Tahoma"/>
              </a:rPr>
              <a:t>cli</a:t>
            </a:r>
            <a:r>
              <a:rPr dirty="0" smtClean="0" sz="2400" spc="4">
                <a:solidFill>
                  <a:srgbClr val="FECB98"/>
                </a:solidFill>
                <a:latin typeface="Tahoma"/>
                <a:cs typeface="Tahoma"/>
              </a:rPr>
              <a:t>n</a:t>
            </a:r>
            <a:r>
              <a:rPr dirty="0" smtClean="0" sz="2400" spc="0">
                <a:solidFill>
                  <a:srgbClr val="FECB98"/>
                </a:solidFill>
                <a:latin typeface="Tahoma"/>
                <a:cs typeface="Tahoma"/>
              </a:rPr>
              <a:t>ic)</a:t>
            </a:r>
            <a:endParaRPr sz="2400">
              <a:latin typeface="Tahoma"/>
              <a:cs typeface="Tahoma"/>
            </a:endParaRPr>
          </a:p>
          <a:p>
            <a:pPr marL="12700" marR="45720">
              <a:lnSpc>
                <a:spcPts val="2880"/>
              </a:lnSpc>
              <a:spcBef>
                <a:spcPts val="14"/>
              </a:spcBef>
            </a:pPr>
            <a:r>
              <a:rPr dirty="0" smtClean="0" baseline="-2301" sz="3600" spc="0">
                <a:solidFill>
                  <a:srgbClr val="FECB98"/>
                </a:solidFill>
                <a:latin typeface="Tahoma"/>
                <a:cs typeface="Tahoma"/>
              </a:rPr>
              <a:t>Ca</a:t>
            </a:r>
            <a:r>
              <a:rPr dirty="0" smtClean="0" baseline="-2301" sz="3600" spc="-9">
                <a:solidFill>
                  <a:srgbClr val="FECB98"/>
                </a:solidFill>
                <a:latin typeface="Tahoma"/>
                <a:cs typeface="Tahoma"/>
              </a:rPr>
              <a:t>r</a:t>
            </a:r>
            <a:r>
              <a:rPr dirty="0" smtClean="0" baseline="-2301" sz="3600" spc="4">
                <a:solidFill>
                  <a:srgbClr val="FECB98"/>
                </a:solidFill>
                <a:latin typeface="Tahoma"/>
                <a:cs typeface="Tahoma"/>
              </a:rPr>
              <a:t>o</a:t>
            </a:r>
            <a:r>
              <a:rPr dirty="0" smtClean="0" baseline="-2301" sz="3600" spc="0">
                <a:solidFill>
                  <a:srgbClr val="FECB98"/>
                </a:solidFill>
                <a:latin typeface="Tahoma"/>
                <a:cs typeface="Tahoma"/>
              </a:rPr>
              <a:t>lien</a:t>
            </a:r>
            <a:r>
              <a:rPr dirty="0" smtClean="0" baseline="-2301" sz="3600" spc="-9">
                <a:solidFill>
                  <a:srgbClr val="FECB98"/>
                </a:solidFill>
                <a:latin typeface="Tahoma"/>
                <a:cs typeface="Tahoma"/>
              </a:rPr>
              <a:t> </a:t>
            </a:r>
            <a:r>
              <a:rPr dirty="0" smtClean="0" baseline="-2301" sz="3600" spc="-44">
                <a:solidFill>
                  <a:srgbClr val="FECB98"/>
                </a:solidFill>
                <a:latin typeface="Tahoma"/>
                <a:cs typeface="Tahoma"/>
              </a:rPr>
              <a:t>v</a:t>
            </a:r>
            <a:r>
              <a:rPr dirty="0" smtClean="0" baseline="-2301" sz="3600" spc="0">
                <a:solidFill>
                  <a:srgbClr val="FECB98"/>
                </a:solidFill>
                <a:latin typeface="Tahoma"/>
                <a:cs typeface="Tahoma"/>
              </a:rPr>
              <a:t>an</a:t>
            </a:r>
            <a:r>
              <a:rPr dirty="0" smtClean="0" baseline="-2301" sz="3600" spc="9">
                <a:solidFill>
                  <a:srgbClr val="FECB98"/>
                </a:solidFill>
                <a:latin typeface="Tahoma"/>
                <a:cs typeface="Tahoma"/>
              </a:rPr>
              <a:t> </a:t>
            </a:r>
            <a:r>
              <a:rPr dirty="0" smtClean="0" baseline="-2301" sz="3600" spc="4">
                <a:solidFill>
                  <a:srgbClr val="FECB98"/>
                </a:solidFill>
                <a:latin typeface="Tahoma"/>
                <a:cs typeface="Tahoma"/>
              </a:rPr>
              <a:t>D</a:t>
            </a:r>
            <a:r>
              <a:rPr dirty="0" smtClean="0" baseline="-2301" sz="3600" spc="0">
                <a:solidFill>
                  <a:srgbClr val="FECB98"/>
                </a:solidFill>
                <a:latin typeface="Tahoma"/>
                <a:cs typeface="Tahoma"/>
              </a:rPr>
              <a:t>e</a:t>
            </a:r>
            <a:r>
              <a:rPr dirty="0" smtClean="0" baseline="-2301" sz="3600" spc="4">
                <a:solidFill>
                  <a:srgbClr val="FECB98"/>
                </a:solidFill>
                <a:latin typeface="Tahoma"/>
                <a:cs typeface="Tahoma"/>
              </a:rPr>
              <a:t>u</a:t>
            </a:r>
            <a:r>
              <a:rPr dirty="0" smtClean="0" baseline="-2301" sz="3600" spc="0">
                <a:solidFill>
                  <a:srgbClr val="FECB98"/>
                </a:solidFill>
                <a:latin typeface="Tahoma"/>
                <a:cs typeface="Tahoma"/>
              </a:rPr>
              <a:t>r</a:t>
            </a:r>
            <a:r>
              <a:rPr dirty="0" smtClean="0" baseline="-2301" sz="3600" spc="-9">
                <a:solidFill>
                  <a:srgbClr val="FECB98"/>
                </a:solidFill>
                <a:latin typeface="Tahoma"/>
                <a:cs typeface="Tahoma"/>
              </a:rPr>
              <a:t>z</a:t>
            </a:r>
            <a:r>
              <a:rPr dirty="0" smtClean="0" baseline="-2301" sz="3600" spc="0">
                <a:solidFill>
                  <a:srgbClr val="FECB98"/>
                </a:solidFill>
                <a:latin typeface="Tahoma"/>
                <a:cs typeface="Tahoma"/>
              </a:rPr>
              <a:t>en</a:t>
            </a:r>
            <a:endParaRPr sz="2400">
              <a:latin typeface="Tahoma"/>
              <a:cs typeface="Tahoma"/>
            </a:endParaRPr>
          </a:p>
          <a:p>
            <a:pPr marL="12700" marR="45720">
              <a:lnSpc>
                <a:spcPts val="2880"/>
              </a:lnSpc>
            </a:pPr>
            <a:r>
              <a:rPr dirty="0" smtClean="0" baseline="-2301" sz="3600" spc="4">
                <a:solidFill>
                  <a:srgbClr val="FECB98"/>
                </a:solidFill>
                <a:latin typeface="Tahoma"/>
                <a:cs typeface="Tahoma"/>
              </a:rPr>
              <a:t>(</a:t>
            </a:r>
            <a:r>
              <a:rPr dirty="0" smtClean="0" baseline="-2301" sz="3600" spc="-59">
                <a:solidFill>
                  <a:srgbClr val="FECB98"/>
                </a:solidFill>
                <a:latin typeface="Tahoma"/>
                <a:cs typeface="Tahoma"/>
              </a:rPr>
              <a:t>P</a:t>
            </a:r>
            <a:r>
              <a:rPr dirty="0" smtClean="0" baseline="-2301" sz="3600" spc="0">
                <a:solidFill>
                  <a:srgbClr val="FECB98"/>
                </a:solidFill>
                <a:latin typeface="Tahoma"/>
                <a:cs typeface="Tahoma"/>
              </a:rPr>
              <a:t>at</a:t>
            </a:r>
            <a:r>
              <a:rPr dirty="0" smtClean="0" baseline="-2301" sz="3600" spc="4">
                <a:solidFill>
                  <a:srgbClr val="FECB98"/>
                </a:solidFill>
                <a:latin typeface="Tahoma"/>
                <a:cs typeface="Tahoma"/>
              </a:rPr>
              <a:t>ho</a:t>
            </a:r>
            <a:r>
              <a:rPr dirty="0" smtClean="0" baseline="-2301" sz="3600" spc="0">
                <a:solidFill>
                  <a:srgbClr val="FECB98"/>
                </a:solidFill>
                <a:latin typeface="Tahoma"/>
                <a:cs typeface="Tahoma"/>
              </a:rPr>
              <a:t>l</a:t>
            </a:r>
            <a:r>
              <a:rPr dirty="0" smtClean="0" baseline="-2301" sz="3600" spc="4">
                <a:solidFill>
                  <a:srgbClr val="FECB98"/>
                </a:solidFill>
                <a:latin typeface="Tahoma"/>
                <a:cs typeface="Tahoma"/>
              </a:rPr>
              <a:t>ogy)</a:t>
            </a:r>
            <a:endParaRPr sz="2400">
              <a:latin typeface="Tahoma"/>
              <a:cs typeface="Tahoma"/>
            </a:endParaRPr>
          </a:p>
          <a:p>
            <a:pPr marL="12700">
              <a:lnSpc>
                <a:spcPts val="2880"/>
              </a:lnSpc>
            </a:pPr>
            <a:r>
              <a:rPr dirty="0" smtClean="0" baseline="-2301" sz="3600" spc="-4">
                <a:solidFill>
                  <a:srgbClr val="FECB98"/>
                </a:solidFill>
                <a:latin typeface="Tahoma"/>
                <a:cs typeface="Tahoma"/>
              </a:rPr>
              <a:t>J</a:t>
            </a:r>
            <a:r>
              <a:rPr dirty="0" smtClean="0" baseline="-2301" sz="3600" spc="4">
                <a:solidFill>
                  <a:srgbClr val="FECB98"/>
                </a:solidFill>
                <a:latin typeface="Tahoma"/>
                <a:cs typeface="Tahoma"/>
              </a:rPr>
              <a:t>oh</a:t>
            </a:r>
            <a:r>
              <a:rPr dirty="0" smtClean="0" baseline="-2301" sz="3600" spc="0">
                <a:solidFill>
                  <a:srgbClr val="FECB98"/>
                </a:solidFill>
                <a:latin typeface="Tahoma"/>
                <a:cs typeface="Tahoma"/>
              </a:rPr>
              <a:t>n</a:t>
            </a:r>
            <a:r>
              <a:rPr dirty="0" smtClean="0" baseline="-2301" sz="3600" spc="-9">
                <a:solidFill>
                  <a:srgbClr val="FECB98"/>
                </a:solidFill>
                <a:latin typeface="Tahoma"/>
                <a:cs typeface="Tahoma"/>
              </a:rPr>
              <a:t> </a:t>
            </a:r>
            <a:r>
              <a:rPr dirty="0" smtClean="0" baseline="-2301" sz="3600" spc="0">
                <a:solidFill>
                  <a:srgbClr val="FECB98"/>
                </a:solidFill>
                <a:latin typeface="Tahoma"/>
                <a:cs typeface="Tahoma"/>
              </a:rPr>
              <a:t>Marte</a:t>
            </a:r>
            <a:r>
              <a:rPr dirty="0" smtClean="0" baseline="-2301" sz="3600" spc="4">
                <a:solidFill>
                  <a:srgbClr val="FECB98"/>
                </a:solidFill>
                <a:latin typeface="Tahoma"/>
                <a:cs typeface="Tahoma"/>
              </a:rPr>
              <a:t>n</a:t>
            </a:r>
            <a:r>
              <a:rPr dirty="0" smtClean="0" baseline="-2301" sz="3600" spc="0">
                <a:solidFill>
                  <a:srgbClr val="FECB98"/>
                </a:solidFill>
                <a:latin typeface="Tahoma"/>
                <a:cs typeface="Tahoma"/>
              </a:rPr>
              <a:t>s</a:t>
            </a:r>
            <a:r>
              <a:rPr dirty="0" smtClean="0" baseline="-2301" sz="3600" spc="0">
                <a:solidFill>
                  <a:srgbClr val="FECB98"/>
                </a:solidFill>
                <a:latin typeface="Tahoma"/>
                <a:cs typeface="Tahoma"/>
              </a:rPr>
              <a:t> </a:t>
            </a:r>
            <a:r>
              <a:rPr dirty="0" smtClean="0" baseline="-2301" sz="3600" spc="4">
                <a:solidFill>
                  <a:srgbClr val="FECB98"/>
                </a:solidFill>
                <a:latin typeface="Tahoma"/>
                <a:cs typeface="Tahoma"/>
              </a:rPr>
              <a:t>(</a:t>
            </a:r>
            <a:r>
              <a:rPr dirty="0" smtClean="0" baseline="-2301" sz="3600" spc="0">
                <a:solidFill>
                  <a:srgbClr val="FECB98"/>
                </a:solidFill>
                <a:latin typeface="Tahoma"/>
                <a:cs typeface="Tahoma"/>
              </a:rPr>
              <a:t>Me</a:t>
            </a:r>
            <a:r>
              <a:rPr dirty="0" smtClean="0" baseline="-2301" sz="3600" spc="4">
                <a:solidFill>
                  <a:srgbClr val="FECB98"/>
                </a:solidFill>
                <a:latin typeface="Tahoma"/>
                <a:cs typeface="Tahoma"/>
              </a:rPr>
              <a:t>d</a:t>
            </a:r>
            <a:r>
              <a:rPr dirty="0" smtClean="0" baseline="-2301" sz="3600" spc="0">
                <a:solidFill>
                  <a:srgbClr val="FECB98"/>
                </a:solidFill>
                <a:latin typeface="Tahoma"/>
                <a:cs typeface="Tahoma"/>
              </a:rPr>
              <a:t>ical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712903" y="5817702"/>
            <a:ext cx="226872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85"/>
              </a:lnSpc>
              <a:spcBef>
                <a:spcPts val="129"/>
              </a:spcBef>
            </a:pPr>
            <a:r>
              <a:rPr dirty="0" smtClean="0" sz="2400" spc="-4">
                <a:solidFill>
                  <a:srgbClr val="FEFFFF"/>
                </a:solidFill>
                <a:latin typeface="Tahoma"/>
                <a:cs typeface="Tahoma"/>
              </a:rPr>
              <a:t>J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oh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an</a:t>
            </a:r>
            <a:r>
              <a:rPr dirty="0" smtClean="0" sz="2400" spc="-9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d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e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 </a:t>
            </a:r>
            <a:r>
              <a:rPr dirty="0" smtClean="0" sz="2400" spc="-4">
                <a:solidFill>
                  <a:srgbClr val="FEFFFF"/>
                </a:solidFill>
                <a:latin typeface="Tahoma"/>
                <a:cs typeface="Tahoma"/>
              </a:rPr>
              <a:t>W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i</a:t>
            </a:r>
            <a:r>
              <a:rPr dirty="0" smtClean="0" sz="2400" spc="4">
                <a:solidFill>
                  <a:srgbClr val="FEFFFF"/>
                </a:solidFill>
                <a:latin typeface="Tahoma"/>
                <a:cs typeface="Tahoma"/>
              </a:rPr>
              <a:t>n</a:t>
            </a:r>
            <a:r>
              <a:rPr dirty="0" smtClean="0" sz="2400" spc="0">
                <a:solidFill>
                  <a:srgbClr val="FEFFFF"/>
                </a:solidFill>
                <a:latin typeface="Tahoma"/>
                <a:cs typeface="Tahoma"/>
              </a:rPr>
              <a:t>ter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137904" y="6061542"/>
            <a:ext cx="1439672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85"/>
              </a:lnSpc>
              <a:spcBef>
                <a:spcPts val="129"/>
              </a:spcBef>
            </a:pPr>
            <a:r>
              <a:rPr dirty="0" smtClean="0" sz="2400" spc="4">
                <a:solidFill>
                  <a:srgbClr val="FECB98"/>
                </a:solidFill>
                <a:latin typeface="Tahoma"/>
                <a:cs typeface="Tahoma"/>
              </a:rPr>
              <a:t>On</a:t>
            </a:r>
            <a:r>
              <a:rPr dirty="0" smtClean="0" sz="2400" spc="0">
                <a:solidFill>
                  <a:srgbClr val="FECB98"/>
                </a:solidFill>
                <a:latin typeface="Tahoma"/>
                <a:cs typeface="Tahoma"/>
              </a:rPr>
              <a:t>c</a:t>
            </a:r>
            <a:r>
              <a:rPr dirty="0" smtClean="0" sz="2400" spc="4">
                <a:solidFill>
                  <a:srgbClr val="FECB98"/>
                </a:solidFill>
                <a:latin typeface="Tahoma"/>
                <a:cs typeface="Tahoma"/>
              </a:rPr>
              <a:t>o</a:t>
            </a:r>
            <a:r>
              <a:rPr dirty="0" smtClean="0" sz="2400" spc="0">
                <a:solidFill>
                  <a:srgbClr val="FECB98"/>
                </a:solidFill>
                <a:latin typeface="Tahoma"/>
                <a:cs typeface="Tahoma"/>
              </a:rPr>
              <a:t>l</a:t>
            </a:r>
            <a:r>
              <a:rPr dirty="0" smtClean="0" sz="2400" spc="4">
                <a:solidFill>
                  <a:srgbClr val="FECB98"/>
                </a:solidFill>
                <a:latin typeface="Tahoma"/>
                <a:cs typeface="Tahoma"/>
              </a:rPr>
              <a:t>ogy)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644356" y="6264659"/>
            <a:ext cx="3378243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000"/>
              </a:lnSpc>
              <a:spcBef>
                <a:spcPts val="100"/>
              </a:spcBef>
            </a:pPr>
            <a:r>
              <a:rPr dirty="0" smtClean="0" baseline="2657" sz="2700" spc="-4">
                <a:solidFill>
                  <a:srgbClr val="FEFFFF"/>
                </a:solidFill>
                <a:latin typeface="Comic Sans MS"/>
                <a:cs typeface="Comic Sans MS"/>
              </a:rPr>
              <a:t>V</a:t>
            </a:r>
            <a:r>
              <a:rPr dirty="0" smtClean="0" baseline="2657" sz="2700" spc="0">
                <a:solidFill>
                  <a:srgbClr val="FEFFFF"/>
                </a:solidFill>
                <a:latin typeface="Comic Sans MS"/>
                <a:cs typeface="Comic Sans MS"/>
              </a:rPr>
              <a:t>U</a:t>
            </a:r>
            <a:r>
              <a:rPr dirty="0" smtClean="0" baseline="2657" sz="2700" spc="9">
                <a:solidFill>
                  <a:srgbClr val="FEFFFF"/>
                </a:solidFill>
                <a:latin typeface="Comic Sans MS"/>
                <a:cs typeface="Comic Sans MS"/>
              </a:rPr>
              <a:t> </a:t>
            </a:r>
            <a:r>
              <a:rPr dirty="0" smtClean="0" baseline="2657" sz="2700" spc="4">
                <a:solidFill>
                  <a:srgbClr val="FEFFFF"/>
                </a:solidFill>
                <a:latin typeface="Comic Sans MS"/>
                <a:cs typeface="Comic Sans MS"/>
              </a:rPr>
              <a:t>m</a:t>
            </a:r>
            <a:r>
              <a:rPr dirty="0" smtClean="0" baseline="2657" sz="2700" spc="0">
                <a:solidFill>
                  <a:srgbClr val="FEFFFF"/>
                </a:solidFill>
                <a:latin typeface="Comic Sans MS"/>
                <a:cs typeface="Comic Sans MS"/>
              </a:rPr>
              <a:t>edic</a:t>
            </a:r>
            <a:r>
              <a:rPr dirty="0" smtClean="0" baseline="2657" sz="2700" spc="4">
                <a:solidFill>
                  <a:srgbClr val="FEFFFF"/>
                </a:solidFill>
                <a:latin typeface="Comic Sans MS"/>
                <a:cs typeface="Comic Sans MS"/>
              </a:rPr>
              <a:t>a</a:t>
            </a:r>
            <a:r>
              <a:rPr dirty="0" smtClean="0" baseline="2657" sz="2700" spc="0">
                <a:solidFill>
                  <a:srgbClr val="FEFFFF"/>
                </a:solidFill>
                <a:latin typeface="Comic Sans MS"/>
                <a:cs typeface="Comic Sans MS"/>
              </a:rPr>
              <a:t>l</a:t>
            </a:r>
            <a:r>
              <a:rPr dirty="0" smtClean="0" baseline="2657" sz="2700" spc="0">
                <a:solidFill>
                  <a:srgbClr val="FEFFFF"/>
                </a:solidFill>
                <a:latin typeface="Comic Sans MS"/>
                <a:cs typeface="Comic Sans MS"/>
              </a:rPr>
              <a:t> </a:t>
            </a:r>
            <a:r>
              <a:rPr dirty="0" smtClean="0" baseline="2657" sz="2700" spc="0">
                <a:solidFill>
                  <a:srgbClr val="FEFFFF"/>
                </a:solidFill>
                <a:latin typeface="Comic Sans MS"/>
                <a:cs typeface="Comic Sans MS"/>
              </a:rPr>
              <a:t>ce</a:t>
            </a:r>
            <a:r>
              <a:rPr dirty="0" smtClean="0" baseline="2657" sz="2700" spc="4">
                <a:solidFill>
                  <a:srgbClr val="FEFFFF"/>
                </a:solidFill>
                <a:latin typeface="Comic Sans MS"/>
                <a:cs typeface="Comic Sans MS"/>
              </a:rPr>
              <a:t>n</a:t>
            </a:r>
            <a:r>
              <a:rPr dirty="0" smtClean="0" baseline="2657" sz="2700" spc="4">
                <a:solidFill>
                  <a:srgbClr val="FEFFFF"/>
                </a:solidFill>
                <a:latin typeface="Comic Sans MS"/>
                <a:cs typeface="Comic Sans MS"/>
              </a:rPr>
              <a:t>t</a:t>
            </a:r>
            <a:r>
              <a:rPr dirty="0" smtClean="0" baseline="2657" sz="2700" spc="0">
                <a:solidFill>
                  <a:srgbClr val="FEFFFF"/>
                </a:solidFill>
                <a:latin typeface="Comic Sans MS"/>
                <a:cs typeface="Comic Sans MS"/>
              </a:rPr>
              <a:t>er,</a:t>
            </a:r>
            <a:r>
              <a:rPr dirty="0" smtClean="0" baseline="2657" sz="2700" spc="0">
                <a:solidFill>
                  <a:srgbClr val="FEFFFF"/>
                </a:solidFill>
                <a:latin typeface="Comic Sans MS"/>
                <a:cs typeface="Comic Sans MS"/>
              </a:rPr>
              <a:t> </a:t>
            </a:r>
            <a:r>
              <a:rPr dirty="0" smtClean="0" baseline="2657" sz="2700" spc="4">
                <a:solidFill>
                  <a:srgbClr val="FEFFFF"/>
                </a:solidFill>
                <a:latin typeface="Comic Sans MS"/>
                <a:cs typeface="Comic Sans MS"/>
              </a:rPr>
              <a:t>A</a:t>
            </a:r>
            <a:r>
              <a:rPr dirty="0" smtClean="0" baseline="2657" sz="2700" spc="4">
                <a:solidFill>
                  <a:srgbClr val="FEFFFF"/>
                </a:solidFill>
                <a:latin typeface="Comic Sans MS"/>
                <a:cs typeface="Comic Sans MS"/>
              </a:rPr>
              <a:t>m</a:t>
            </a:r>
            <a:r>
              <a:rPr dirty="0" smtClean="0" baseline="2657" sz="2700" spc="0">
                <a:solidFill>
                  <a:srgbClr val="FEFFFF"/>
                </a:solidFill>
                <a:latin typeface="Comic Sans MS"/>
                <a:cs typeface="Comic Sans MS"/>
              </a:rPr>
              <a:t>s</a:t>
            </a:r>
            <a:r>
              <a:rPr dirty="0" smtClean="0" baseline="2657" sz="2700" spc="4">
                <a:solidFill>
                  <a:srgbClr val="FEFFFF"/>
                </a:solidFill>
                <a:latin typeface="Comic Sans MS"/>
                <a:cs typeface="Comic Sans MS"/>
              </a:rPr>
              <a:t>t</a:t>
            </a:r>
            <a:r>
              <a:rPr dirty="0" smtClean="0" baseline="2657" sz="2700" spc="0">
                <a:solidFill>
                  <a:srgbClr val="FEFFFF"/>
                </a:solidFill>
                <a:latin typeface="Comic Sans MS"/>
                <a:cs typeface="Comic Sans MS"/>
              </a:rPr>
              <a:t>erdam</a:t>
            </a:r>
            <a:endParaRPr sz="1800">
              <a:latin typeface="Comic Sans MS"/>
              <a:cs typeface="Comic Sans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704698" y="551806"/>
            <a:ext cx="191203" cy="5841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5704698" y="610223"/>
            <a:ext cx="69840" cy="7903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600"/>
              </a:lnSpc>
              <a:spcBef>
                <a:spcPts val="22"/>
              </a:spcBef>
            </a:pPr>
            <a:endParaRPr sz="600"/>
          </a:p>
        </p:txBody>
      </p:sp>
      <p:sp>
        <p:nvSpPr>
          <p:cNvPr id="6" name="object 6"/>
          <p:cNvSpPr txBox="1"/>
          <p:nvPr/>
        </p:nvSpPr>
        <p:spPr>
          <a:xfrm>
            <a:off x="5774539" y="610223"/>
            <a:ext cx="121362" cy="7903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600"/>
              </a:lnSpc>
              <a:spcBef>
                <a:spcPts val="22"/>
              </a:spcBef>
            </a:pPr>
            <a:endParaRPr sz="600"/>
          </a:p>
        </p:txBody>
      </p:sp>
      <p:sp>
        <p:nvSpPr>
          <p:cNvPr id="5" name="object 5"/>
          <p:cNvSpPr txBox="1"/>
          <p:nvPr/>
        </p:nvSpPr>
        <p:spPr>
          <a:xfrm>
            <a:off x="5704698" y="689257"/>
            <a:ext cx="185479" cy="607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5704698" y="749965"/>
            <a:ext cx="69840" cy="881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650"/>
              </a:lnSpc>
              <a:spcBef>
                <a:spcPts val="44"/>
              </a:spcBef>
            </a:pPr>
            <a:endParaRPr sz="650"/>
          </a:p>
        </p:txBody>
      </p:sp>
      <p:sp>
        <p:nvSpPr>
          <p:cNvPr id="3" name="object 3"/>
          <p:cNvSpPr txBox="1"/>
          <p:nvPr/>
        </p:nvSpPr>
        <p:spPr>
          <a:xfrm>
            <a:off x="5774539" y="749965"/>
            <a:ext cx="115638" cy="881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650"/>
              </a:lnSpc>
              <a:spcBef>
                <a:spcPts val="44"/>
              </a:spcBef>
            </a:pPr>
            <a:endParaRPr sz="650"/>
          </a:p>
        </p:txBody>
      </p:sp>
      <p:sp>
        <p:nvSpPr>
          <p:cNvPr id="2" name="object 2"/>
          <p:cNvSpPr txBox="1"/>
          <p:nvPr/>
        </p:nvSpPr>
        <p:spPr>
          <a:xfrm>
            <a:off x="5704698" y="838163"/>
            <a:ext cx="191203" cy="607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xsi="http://www.w3.org/2001/XMLSchema-instance"/>
</file>