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tiff" ContentType="image/tiff"/>
  <Override PartName="/ppt/notesSlides/notesSlide8.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29" r:id="rId1"/>
  </p:sldMasterIdLst>
  <p:notesMasterIdLst>
    <p:notesMasterId r:id="rId25"/>
  </p:notesMasterIdLst>
  <p:sldIdLst>
    <p:sldId id="289" r:id="rId2"/>
    <p:sldId id="290" r:id="rId3"/>
    <p:sldId id="256" r:id="rId4"/>
    <p:sldId id="257" r:id="rId5"/>
    <p:sldId id="281" r:id="rId6"/>
    <p:sldId id="282" r:id="rId7"/>
    <p:sldId id="258" r:id="rId8"/>
    <p:sldId id="280" r:id="rId9"/>
    <p:sldId id="259" r:id="rId10"/>
    <p:sldId id="271" r:id="rId11"/>
    <p:sldId id="261" r:id="rId12"/>
    <p:sldId id="263" r:id="rId13"/>
    <p:sldId id="284" r:id="rId14"/>
    <p:sldId id="285" r:id="rId15"/>
    <p:sldId id="286" r:id="rId16"/>
    <p:sldId id="287" r:id="rId17"/>
    <p:sldId id="264" r:id="rId18"/>
    <p:sldId id="265" r:id="rId19"/>
    <p:sldId id="267" r:id="rId20"/>
    <p:sldId id="268" r:id="rId21"/>
    <p:sldId id="283" r:id="rId22"/>
    <p:sldId id="288" r:id="rId23"/>
    <p:sldId id="291" r:id="rId24"/>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0807" autoAdjust="0"/>
  </p:normalViewPr>
  <p:slideViewPr>
    <p:cSldViewPr snapToGrid="0" snapToObjects="1">
      <p:cViewPr>
        <p:scale>
          <a:sx n="64" d="100"/>
          <a:sy n="64" d="100"/>
        </p:scale>
        <p:origin x="-1566" y="-14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0338" y="0"/>
            <a:ext cx="3038475" cy="465138"/>
          </a:xfrm>
          <a:prstGeom prst="rect">
            <a:avLst/>
          </a:prstGeom>
        </p:spPr>
        <p:txBody>
          <a:bodyPr vert="horz" lIns="91440" tIns="45720" rIns="91440" bIns="45720" rtlCol="0"/>
          <a:lstStyle>
            <a:lvl1pPr algn="r">
              <a:defRPr sz="1200"/>
            </a:lvl1pPr>
          </a:lstStyle>
          <a:p>
            <a:fld id="{1B5D7084-82DE-9744-9161-1C9490F8F258}" type="datetimeFigureOut">
              <a:rPr lang="en-US" smtClean="0"/>
              <a:pPr/>
              <a:t>9/24/2014</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675" y="4416425"/>
            <a:ext cx="5607050" cy="4183063"/>
          </a:xfrm>
          <a:prstGeom prst="rect">
            <a:avLst/>
          </a:prstGeom>
        </p:spPr>
        <p:txBody>
          <a:bodyPr vert="horz" lIns="91440" tIns="45720" rIns="91440" bIns="45720" rtlCol="0"/>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en-US"/>
          </a:p>
        </p:txBody>
      </p:sp>
      <p:sp>
        <p:nvSpPr>
          <p:cNvPr id="6" name="Footer Placeholder 5"/>
          <p:cNvSpPr>
            <a:spLocks noGrp="1"/>
          </p:cNvSpPr>
          <p:nvPr>
            <p:ph type="ftr" sz="quarter" idx="4"/>
          </p:nvPr>
        </p:nvSpPr>
        <p:spPr>
          <a:xfrm>
            <a:off x="0" y="8829675"/>
            <a:ext cx="3038475" cy="465138"/>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0338" y="8829675"/>
            <a:ext cx="3038475" cy="465138"/>
          </a:xfrm>
          <a:prstGeom prst="rect">
            <a:avLst/>
          </a:prstGeom>
        </p:spPr>
        <p:txBody>
          <a:bodyPr vert="horz" lIns="91440" tIns="45720" rIns="91440" bIns="45720" rtlCol="0" anchor="b"/>
          <a:lstStyle>
            <a:lvl1pPr algn="r">
              <a:defRPr sz="1200"/>
            </a:lvl1pPr>
          </a:lstStyle>
          <a:p>
            <a:fld id="{5039F69F-8056-734B-B9D5-E324E776CCB8}" type="slidenum">
              <a:rPr lang="en-US" smtClean="0"/>
              <a:pPr/>
              <a:t>‹#›</a:t>
            </a:fld>
            <a:endParaRPr lang="en-US"/>
          </a:p>
        </p:txBody>
      </p:sp>
    </p:spTree>
    <p:extLst>
      <p:ext uri="{BB962C8B-B14F-4D97-AF65-F5344CB8AC3E}">
        <p14:creationId xmlns:p14="http://schemas.microsoft.com/office/powerpoint/2010/main" xmlns="" val="978034574"/>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err="1" smtClean="0"/>
              <a:t>Benzimidazole</a:t>
            </a:r>
            <a:r>
              <a:rPr lang="en-US" dirty="0" smtClean="0"/>
              <a:t>, a heterocyclic aromatic organic compound consisting of a fusion of benzene and imidazole, in an extension of the well-elaborated imidazole system, has been used as a carbon skeleton for N-heterocyclic </a:t>
            </a:r>
            <a:r>
              <a:rPr lang="en-US" dirty="0" err="1" smtClean="0"/>
              <a:t>carbenes</a:t>
            </a:r>
            <a:r>
              <a:rPr lang="en-US" dirty="0" smtClean="0"/>
              <a:t>, usually used as ligand for transition metal complexes. </a:t>
            </a:r>
          </a:p>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In chemistry, protonation is the addition of a proton (H+) to an atom, molecule, or ion, forming the conjugate acid.</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5039F69F-8056-734B-B9D5-E324E776CCB8}" type="slidenum">
              <a:rPr lang="en-US" smtClean="0"/>
              <a:pPr/>
              <a:t>8</a:t>
            </a:fld>
            <a:endParaRPr lang="en-US"/>
          </a:p>
        </p:txBody>
      </p:sp>
    </p:spTree>
    <p:extLst>
      <p:ext uri="{BB962C8B-B14F-4D97-AF65-F5344CB8AC3E}">
        <p14:creationId xmlns:p14="http://schemas.microsoft.com/office/powerpoint/2010/main" xmlns="" val="32341376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err="1" smtClean="0">
                <a:solidFill>
                  <a:schemeClr val="tx1"/>
                </a:solidFill>
                <a:effectLst/>
                <a:latin typeface="+mn-lt"/>
                <a:ea typeface="+mn-ea"/>
                <a:cs typeface="+mn-cs"/>
              </a:rPr>
              <a:t>Benzimidazole</a:t>
            </a:r>
            <a:r>
              <a:rPr lang="en-US" sz="1200" kern="1200" baseline="0" dirty="0" smtClean="0">
                <a:solidFill>
                  <a:schemeClr val="tx1"/>
                </a:solidFill>
                <a:effectLst/>
                <a:latin typeface="+mn-lt"/>
                <a:ea typeface="+mn-ea"/>
                <a:cs typeface="+mn-cs"/>
              </a:rPr>
              <a:t> is an organic compound that is composed of a benzene ring fused to an imidazole ring at the 4,5-positions. </a:t>
            </a:r>
            <a:r>
              <a:rPr lang="en-US" sz="1200" kern="1200" baseline="0" dirty="0" err="1" smtClean="0">
                <a:solidFill>
                  <a:schemeClr val="tx1"/>
                </a:solidFill>
                <a:effectLst/>
                <a:latin typeface="+mn-lt"/>
                <a:ea typeface="+mn-ea"/>
                <a:cs typeface="+mn-cs"/>
              </a:rPr>
              <a:t>Benzimidazole</a:t>
            </a:r>
            <a:r>
              <a:rPr lang="en-US" sz="1200" kern="1200" baseline="0" dirty="0" smtClean="0">
                <a:solidFill>
                  <a:schemeClr val="tx1"/>
                </a:solidFill>
                <a:effectLst/>
                <a:latin typeface="+mn-lt"/>
                <a:ea typeface="+mn-ea"/>
                <a:cs typeface="+mn-cs"/>
              </a:rPr>
              <a:t> is slightly basic. The basic properties of </a:t>
            </a:r>
            <a:r>
              <a:rPr lang="en-US" sz="1200" kern="1200" baseline="0" dirty="0" err="1" smtClean="0">
                <a:solidFill>
                  <a:schemeClr val="tx1"/>
                </a:solidFill>
                <a:effectLst/>
                <a:latin typeface="+mn-lt"/>
                <a:ea typeface="+mn-ea"/>
                <a:cs typeface="+mn-cs"/>
              </a:rPr>
              <a:t>benzimidazole</a:t>
            </a:r>
            <a:r>
              <a:rPr lang="en-US" sz="1200" kern="1200" baseline="0" dirty="0" smtClean="0">
                <a:solidFill>
                  <a:schemeClr val="tx1"/>
                </a:solidFill>
                <a:effectLst/>
                <a:latin typeface="+mn-lt"/>
                <a:ea typeface="+mn-ea"/>
                <a:cs typeface="+mn-cs"/>
              </a:rPr>
              <a:t> result from the imidazole nitrogen being able to accept a proton. However, when compared to imidazole, </a:t>
            </a:r>
            <a:r>
              <a:rPr lang="en-US" sz="1200" kern="1200" baseline="0" dirty="0" err="1" smtClean="0">
                <a:solidFill>
                  <a:schemeClr val="tx1"/>
                </a:solidFill>
                <a:effectLst/>
                <a:latin typeface="+mn-lt"/>
                <a:ea typeface="+mn-ea"/>
                <a:cs typeface="+mn-cs"/>
              </a:rPr>
              <a:t>benzimidazole</a:t>
            </a:r>
            <a:r>
              <a:rPr lang="en-US" sz="1200" kern="1200" baseline="0" dirty="0" smtClean="0">
                <a:solidFill>
                  <a:schemeClr val="tx1"/>
                </a:solidFill>
                <a:effectLst/>
                <a:latin typeface="+mn-lt"/>
                <a:ea typeface="+mn-ea"/>
                <a:cs typeface="+mn-cs"/>
              </a:rPr>
              <a:t> is slightly weaker base. The benzene ring acts as an electron withdrawing species and is able to tie up electrons of the imidazole nitrogen through a variety of resonance conformations. </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baseline="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It is expected that the designed BODIPY compound can be used as a pH probe due to the presence of the </a:t>
            </a:r>
            <a:r>
              <a:rPr lang="en-US" sz="1200" kern="1200" dirty="0" err="1" smtClean="0">
                <a:solidFill>
                  <a:schemeClr val="tx1"/>
                </a:solidFill>
                <a:effectLst/>
                <a:latin typeface="+mn-lt"/>
                <a:ea typeface="+mn-ea"/>
                <a:cs typeface="+mn-cs"/>
              </a:rPr>
              <a:t>pyridinic</a:t>
            </a:r>
            <a:r>
              <a:rPr lang="en-US" sz="1200" kern="1200" dirty="0" smtClean="0">
                <a:solidFill>
                  <a:schemeClr val="tx1"/>
                </a:solidFill>
                <a:effectLst/>
                <a:latin typeface="+mn-lt"/>
                <a:ea typeface="+mn-ea"/>
                <a:cs typeface="+mn-cs"/>
              </a:rPr>
              <a:t> nitrogen atom in </a:t>
            </a:r>
            <a:r>
              <a:rPr lang="en-US" sz="1200" kern="1200" dirty="0" err="1" smtClean="0">
                <a:solidFill>
                  <a:schemeClr val="tx1"/>
                </a:solidFill>
                <a:effectLst/>
                <a:latin typeface="+mn-lt"/>
                <a:ea typeface="+mn-ea"/>
                <a:cs typeface="+mn-cs"/>
              </a:rPr>
              <a:t>benzimidazole</a:t>
            </a:r>
            <a:r>
              <a:rPr lang="en-US" sz="1200" kern="1200" dirty="0" smtClean="0">
                <a:solidFill>
                  <a:schemeClr val="tx1"/>
                </a:solidFill>
                <a:effectLst/>
                <a:latin typeface="+mn-lt"/>
                <a:ea typeface="+mn-ea"/>
                <a:cs typeface="+mn-cs"/>
              </a:rPr>
              <a:t> moiety [28,29] accepting a proton. </a:t>
            </a:r>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dirty="0" err="1" smtClean="0"/>
              <a:t>Benzimidazole</a:t>
            </a:r>
            <a:r>
              <a:rPr lang="en-US" dirty="0" smtClean="0"/>
              <a:t> is an </a:t>
            </a:r>
            <a:r>
              <a:rPr lang="en-US" dirty="0" err="1" smtClean="0"/>
              <a:t>amphiprotic</a:t>
            </a:r>
            <a:r>
              <a:rPr lang="en-US" dirty="0" smtClean="0"/>
              <a:t> molecule</a:t>
            </a:r>
            <a:r>
              <a:rPr lang="en-US" baseline="0" dirty="0" smtClean="0"/>
              <a:t> that can both accept and donate a proton or H+ with weak basic and weak acidic character.</a:t>
            </a:r>
          </a:p>
        </p:txBody>
      </p:sp>
      <p:sp>
        <p:nvSpPr>
          <p:cNvPr id="4" name="Slide Number Placeholder 3"/>
          <p:cNvSpPr>
            <a:spLocks noGrp="1"/>
          </p:cNvSpPr>
          <p:nvPr>
            <p:ph type="sldNum" sz="quarter" idx="10"/>
          </p:nvPr>
        </p:nvSpPr>
        <p:spPr/>
        <p:txBody>
          <a:bodyPr/>
          <a:lstStyle/>
          <a:p>
            <a:fld id="{5039F69F-8056-734B-B9D5-E324E776CCB8}" type="slidenum">
              <a:rPr lang="en-US" smtClean="0"/>
              <a:pPr/>
              <a:t>9</a:t>
            </a:fld>
            <a:endParaRPr lang="en-US"/>
          </a:p>
        </p:txBody>
      </p:sp>
    </p:spTree>
    <p:extLst>
      <p:ext uri="{BB962C8B-B14F-4D97-AF65-F5344CB8AC3E}">
        <p14:creationId xmlns:p14="http://schemas.microsoft.com/office/powerpoint/2010/main" xmlns="" val="19178519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There are three main absorption bands: (a) a strong S0 → S1 </a:t>
            </a:r>
            <a:r>
              <a:rPr lang="en-US" sz="1200" kern="1200" dirty="0" err="1" smtClean="0">
                <a:solidFill>
                  <a:schemeClr val="tx1"/>
                </a:solidFill>
                <a:effectLst/>
                <a:latin typeface="+mn-lt"/>
                <a:ea typeface="+mn-ea"/>
                <a:cs typeface="+mn-cs"/>
              </a:rPr>
              <a:t>tran-sition</a:t>
            </a:r>
            <a:r>
              <a:rPr lang="en-US" sz="1200" kern="1200" dirty="0" smtClean="0">
                <a:solidFill>
                  <a:schemeClr val="tx1"/>
                </a:solidFill>
                <a:effectLst/>
                <a:latin typeface="+mn-lt"/>
                <a:ea typeface="+mn-ea"/>
                <a:cs typeface="+mn-cs"/>
              </a:rPr>
              <a:t> with a maximum appearing at 523 ± 5 nm, (b) a shoulder at 492 nm which is attributed to out of plane vibrations of the aromatic skeleton, and (c) a weaker and broader absorption band at 375 nm, corresponding to the S0 → S2 transition with a high energy level [30]. When the solvent is changed from DMF to hexane the absorption maxima are slightly red shifted which is consistent with the general behavior of </a:t>
            </a:r>
            <a:r>
              <a:rPr lang="en-US" sz="1200" kern="1200" dirty="0" err="1" smtClean="0">
                <a:solidFill>
                  <a:schemeClr val="tx1"/>
                </a:solidFill>
                <a:effectLst/>
                <a:latin typeface="+mn-lt"/>
                <a:ea typeface="+mn-ea"/>
                <a:cs typeface="+mn-cs"/>
              </a:rPr>
              <a:t>meso</a:t>
            </a:r>
            <a:r>
              <a:rPr lang="en-US" sz="1200" kern="1200" dirty="0" smtClean="0">
                <a:solidFill>
                  <a:schemeClr val="tx1"/>
                </a:solidFill>
                <a:effectLst/>
                <a:latin typeface="+mn-lt"/>
                <a:ea typeface="+mn-ea"/>
                <a:cs typeface="+mn-cs"/>
              </a:rPr>
              <a:t>-substituted BODIPY dyes. This small shift reflects the </a:t>
            </a:r>
            <a:r>
              <a:rPr lang="en-US" sz="1200" kern="1200" dirty="0" err="1" smtClean="0">
                <a:solidFill>
                  <a:schemeClr val="tx1"/>
                </a:solidFill>
                <a:effectLst/>
                <a:latin typeface="+mn-lt"/>
                <a:ea typeface="+mn-ea"/>
                <a:cs typeface="+mn-cs"/>
              </a:rPr>
              <a:t>polarizability</a:t>
            </a:r>
            <a:r>
              <a:rPr lang="en-US" sz="1200" kern="1200" dirty="0" smtClean="0">
                <a:solidFill>
                  <a:schemeClr val="tx1"/>
                </a:solidFill>
                <a:effectLst/>
                <a:latin typeface="+mn-lt"/>
                <a:ea typeface="+mn-ea"/>
                <a:cs typeface="+mn-cs"/>
              </a:rPr>
              <a:t> of the solvent and has also been observed for all synthesized dyes. On the other hand, the broad absorption band which has been attributed to the S0 → S2 transition is barely affected by solvent polarity. </a:t>
            </a:r>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Compounds showed characteristic emission features of the BODIPY dyes that fluorescence quantum yields decreased from </a:t>
            </a:r>
            <a:r>
              <a:rPr lang="en-US" sz="1200" kern="1200" dirty="0" err="1" smtClean="0">
                <a:solidFill>
                  <a:schemeClr val="tx1"/>
                </a:solidFill>
                <a:effectLst/>
                <a:latin typeface="+mn-lt"/>
                <a:ea typeface="+mn-ea"/>
                <a:cs typeface="+mn-cs"/>
              </a:rPr>
              <a:t>apolar</a:t>
            </a:r>
            <a:r>
              <a:rPr lang="en-US" sz="1200" kern="1200" dirty="0" smtClean="0">
                <a:solidFill>
                  <a:schemeClr val="tx1"/>
                </a:solidFill>
                <a:effectLst/>
                <a:latin typeface="+mn-lt"/>
                <a:ea typeface="+mn-ea"/>
                <a:cs typeface="+mn-cs"/>
              </a:rPr>
              <a:t> hexane to polar DMF solvent.</a:t>
            </a:r>
            <a:endParaRPr lang="en-US" dirty="0" smtClean="0"/>
          </a:p>
          <a:p>
            <a:endParaRPr lang="en-US" dirty="0"/>
          </a:p>
        </p:txBody>
      </p:sp>
      <p:sp>
        <p:nvSpPr>
          <p:cNvPr id="4" name="Slide Number Placeholder 3"/>
          <p:cNvSpPr>
            <a:spLocks noGrp="1"/>
          </p:cNvSpPr>
          <p:nvPr>
            <p:ph type="sldNum" sz="quarter" idx="10"/>
          </p:nvPr>
        </p:nvSpPr>
        <p:spPr/>
        <p:txBody>
          <a:bodyPr/>
          <a:lstStyle/>
          <a:p>
            <a:fld id="{5039F69F-8056-734B-B9D5-E324E776CCB8}" type="slidenum">
              <a:rPr lang="en-US" smtClean="0"/>
              <a:pPr/>
              <a:t>11</a:t>
            </a:fld>
            <a:endParaRPr lang="en-US"/>
          </a:p>
        </p:txBody>
      </p:sp>
    </p:spTree>
    <p:extLst>
      <p:ext uri="{BB962C8B-B14F-4D97-AF65-F5344CB8AC3E}">
        <p14:creationId xmlns:p14="http://schemas.microsoft.com/office/powerpoint/2010/main" xmlns="" val="30832320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It is known that both absorption and emission spectra can be used to determine pH sensing properties of molecules. The pH level of the corresponding solution was adjusted using 0.1 M of </a:t>
            </a:r>
            <a:r>
              <a:rPr lang="en-US" sz="1200" kern="1200" dirty="0" err="1" smtClean="0">
                <a:solidFill>
                  <a:schemeClr val="tx1"/>
                </a:solidFill>
                <a:effectLst/>
                <a:latin typeface="+mn-lt"/>
                <a:ea typeface="+mn-ea"/>
                <a:cs typeface="+mn-cs"/>
              </a:rPr>
              <a:t>HCl</a:t>
            </a:r>
            <a:r>
              <a:rPr lang="en-US" sz="1200" kern="1200" dirty="0" smtClean="0">
                <a:solidFill>
                  <a:schemeClr val="tx1"/>
                </a:solidFill>
                <a:effectLst/>
                <a:latin typeface="+mn-lt"/>
                <a:ea typeface="+mn-ea"/>
                <a:cs typeface="+mn-cs"/>
              </a:rPr>
              <a:t> or </a:t>
            </a:r>
            <a:r>
              <a:rPr lang="en-US" sz="1200" kern="1200" dirty="0" err="1" smtClean="0">
                <a:solidFill>
                  <a:schemeClr val="tx1"/>
                </a:solidFill>
                <a:effectLst/>
                <a:latin typeface="+mn-lt"/>
                <a:ea typeface="+mn-ea"/>
                <a:cs typeface="+mn-cs"/>
              </a:rPr>
              <a:t>NaOH</a:t>
            </a:r>
            <a:r>
              <a:rPr lang="en-US" sz="1200" kern="1200" dirty="0" smtClean="0">
                <a:solidFill>
                  <a:schemeClr val="tx1"/>
                </a:solidFill>
                <a:effectLst/>
                <a:latin typeface="+mn-lt"/>
                <a:ea typeface="+mn-ea"/>
                <a:cs typeface="+mn-cs"/>
              </a:rPr>
              <a:t> (sodium </a:t>
            </a:r>
            <a:r>
              <a:rPr lang="en-US" sz="1200" kern="1200" dirty="0" err="1" smtClean="0">
                <a:solidFill>
                  <a:schemeClr val="tx1"/>
                </a:solidFill>
                <a:effectLst/>
                <a:latin typeface="+mn-lt"/>
                <a:ea typeface="+mn-ea"/>
                <a:cs typeface="+mn-cs"/>
              </a:rPr>
              <a:t>hyroxide</a:t>
            </a:r>
            <a:r>
              <a:rPr lang="en-US" sz="1200" kern="1200" dirty="0" smtClean="0">
                <a:solidFill>
                  <a:schemeClr val="tx1"/>
                </a:solidFill>
                <a:effectLst/>
                <a:latin typeface="+mn-lt"/>
                <a:ea typeface="+mn-ea"/>
                <a:cs typeface="+mn-cs"/>
              </a:rPr>
              <a:t>). Therefore, pH dependent absorption and fluorescence spectra were taken for PROBDP, ALDBDP and BIMBDP. The absorption and emission spec-</a:t>
            </a:r>
            <a:r>
              <a:rPr lang="en-US" sz="1200" kern="1200" dirty="0" err="1" smtClean="0">
                <a:solidFill>
                  <a:schemeClr val="tx1"/>
                </a:solidFill>
                <a:effectLst/>
                <a:latin typeface="+mn-lt"/>
                <a:ea typeface="+mn-ea"/>
                <a:cs typeface="+mn-cs"/>
              </a:rPr>
              <a:t>tra</a:t>
            </a:r>
            <a:r>
              <a:rPr lang="en-US" sz="1200" kern="1200" dirty="0" smtClean="0">
                <a:solidFill>
                  <a:schemeClr val="tx1"/>
                </a:solidFill>
                <a:effectLst/>
                <a:latin typeface="+mn-lt"/>
                <a:ea typeface="+mn-ea"/>
                <a:cs typeface="+mn-cs"/>
              </a:rPr>
              <a:t> showed no alteration for PROBDP and ALDBDP upon addition of acid and base in various solutions, whereas a significant change was observed in BIMBDP. This can be explained on the basis that the ALDBDP and PROBDP compounds do not have binding sites for the hydrogen ion (Fig. 3) whereas the </a:t>
            </a:r>
            <a:r>
              <a:rPr lang="en-US" sz="1200" kern="1200" dirty="0" err="1" smtClean="0">
                <a:solidFill>
                  <a:schemeClr val="tx1"/>
                </a:solidFill>
                <a:effectLst/>
                <a:latin typeface="+mn-lt"/>
                <a:ea typeface="+mn-ea"/>
                <a:cs typeface="+mn-cs"/>
              </a:rPr>
              <a:t>benzimidazole</a:t>
            </a:r>
            <a:r>
              <a:rPr lang="en-US" sz="1200" kern="1200" dirty="0" smtClean="0">
                <a:solidFill>
                  <a:schemeClr val="tx1"/>
                </a:solidFill>
                <a:effectLst/>
                <a:latin typeface="+mn-lt"/>
                <a:ea typeface="+mn-ea"/>
                <a:cs typeface="+mn-cs"/>
              </a:rPr>
              <a:t> moiety in Fig. 3</a:t>
            </a:r>
            <a:r>
              <a:rPr lang="en-US" sz="1200" kern="1200" baseline="0" dirty="0" smtClean="0">
                <a:solidFill>
                  <a:schemeClr val="tx1"/>
                </a:solidFill>
                <a:effectLst/>
                <a:latin typeface="+mn-lt"/>
                <a:ea typeface="+mn-ea"/>
                <a:cs typeface="+mn-cs"/>
              </a:rPr>
              <a:t> c</a:t>
            </a:r>
            <a:r>
              <a:rPr lang="en-US" sz="1200" kern="1200" dirty="0" smtClean="0">
                <a:solidFill>
                  <a:schemeClr val="tx1"/>
                </a:solidFill>
                <a:effectLst/>
                <a:latin typeface="+mn-lt"/>
                <a:ea typeface="+mn-ea"/>
                <a:cs typeface="+mn-cs"/>
              </a:rPr>
              <a:t>hanges of absorbance for BIMBDP compound by pH (dye concentration was 2 × 10−5 </a:t>
            </a:r>
            <a:r>
              <a:rPr lang="en-US" sz="1200" kern="1200" dirty="0" err="1" smtClean="0">
                <a:solidFill>
                  <a:schemeClr val="tx1"/>
                </a:solidFill>
                <a:effectLst/>
                <a:latin typeface="+mn-lt"/>
                <a:ea typeface="+mn-ea"/>
                <a:cs typeface="+mn-cs"/>
              </a:rPr>
              <a:t>mol</a:t>
            </a:r>
            <a:r>
              <a:rPr lang="en-US" sz="1200" kern="1200" dirty="0" smtClean="0">
                <a:solidFill>
                  <a:schemeClr val="tx1"/>
                </a:solidFill>
                <a:effectLst/>
                <a:latin typeface="+mn-lt"/>
                <a:ea typeface="+mn-ea"/>
                <a:cs typeface="+mn-cs"/>
              </a:rPr>
              <a:t> in 5:1 MeOH:H2 O). BIMBDP has a </a:t>
            </a:r>
            <a:r>
              <a:rPr lang="en-US" sz="1200" kern="1200" dirty="0" err="1" smtClean="0">
                <a:solidFill>
                  <a:schemeClr val="tx1"/>
                </a:solidFill>
                <a:effectLst/>
                <a:latin typeface="+mn-lt"/>
                <a:ea typeface="+mn-ea"/>
                <a:cs typeface="+mn-cs"/>
              </a:rPr>
              <a:t>pyridinic</a:t>
            </a:r>
            <a:r>
              <a:rPr lang="en-US" sz="1200" kern="1200" dirty="0" smtClean="0">
                <a:solidFill>
                  <a:schemeClr val="tx1"/>
                </a:solidFill>
                <a:effectLst/>
                <a:latin typeface="+mn-lt"/>
                <a:ea typeface="+mn-ea"/>
                <a:cs typeface="+mn-cs"/>
              </a:rPr>
              <a:t> nitrogen atom that can be protonated in acidic environments. </a:t>
            </a:r>
          </a:p>
          <a:p>
            <a:endParaRPr lang="en-US"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2-phenylbenzimidazole has a broad absorption band around 260–320 nm [31] with a maximum at 300 nm. The same band was seen in the absorption spectrum of BIMBDP attributed to the binding of the </a:t>
            </a:r>
            <a:r>
              <a:rPr lang="en-US" sz="1200" kern="1200" dirty="0" err="1" smtClean="0">
                <a:solidFill>
                  <a:schemeClr val="tx1"/>
                </a:solidFill>
                <a:effectLst/>
                <a:latin typeface="+mn-lt"/>
                <a:ea typeface="+mn-ea"/>
                <a:cs typeface="+mn-cs"/>
              </a:rPr>
              <a:t>benzimidazole</a:t>
            </a:r>
            <a:r>
              <a:rPr lang="en-US" sz="1200" kern="1200" dirty="0" smtClean="0">
                <a:solidFill>
                  <a:schemeClr val="tx1"/>
                </a:solidFill>
                <a:effectLst/>
                <a:latin typeface="+mn-lt"/>
                <a:ea typeface="+mn-ea"/>
                <a:cs typeface="+mn-cs"/>
              </a:rPr>
              <a:t> moiety to the BODIPY core. This absorption band was not observed for the PROBDP and ALDBDP compounds (Fig. 2a). The absorption spectra of BIMBDP in neutral media clearly show the main absorption band of BODIPY moiety at 525 nm and a weak and broad absorption band at a lower energy level (between 350 and 425 nm) ascribed to the S0 → S2 transition. In addition, there is a small overlap between the 350–425 nm band of BODIPY and the main absorption band of the </a:t>
            </a:r>
            <a:r>
              <a:rPr lang="en-US" sz="1200" kern="1200" dirty="0" err="1" smtClean="0">
                <a:solidFill>
                  <a:schemeClr val="tx1"/>
                </a:solidFill>
                <a:effectLst/>
                <a:latin typeface="+mn-lt"/>
                <a:ea typeface="+mn-ea"/>
                <a:cs typeface="+mn-cs"/>
              </a:rPr>
              <a:t>benzimidazole</a:t>
            </a:r>
            <a:r>
              <a:rPr lang="en-US" sz="1200" kern="1200" dirty="0" smtClean="0">
                <a:solidFill>
                  <a:schemeClr val="tx1"/>
                </a:solidFill>
                <a:effectLst/>
                <a:latin typeface="+mn-lt"/>
                <a:ea typeface="+mn-ea"/>
                <a:cs typeface="+mn-cs"/>
              </a:rPr>
              <a:t> moiety. Absorption intensity is higher within 350–425 nm for BIMBDP with respect to the PROBDP and ALDBDP compounds (Fig. 2e). </a:t>
            </a:r>
            <a:endParaRPr lang="en-US" dirty="0" smtClean="0"/>
          </a:p>
          <a:p>
            <a:endParaRPr lang="en-US" sz="1200" kern="1200" dirty="0" smtClean="0">
              <a:solidFill>
                <a:schemeClr val="tx1"/>
              </a:solidFill>
              <a:effectLst/>
              <a:latin typeface="+mn-lt"/>
              <a:ea typeface="+mn-ea"/>
              <a:cs typeface="+mn-cs"/>
            </a:endParaRP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Absorption studies revealed the substitution of </a:t>
            </a:r>
            <a:r>
              <a:rPr lang="en-US" sz="1200" kern="1200" dirty="0" err="1" smtClean="0">
                <a:solidFill>
                  <a:schemeClr val="tx1"/>
                </a:solidFill>
                <a:effectLst/>
                <a:latin typeface="+mn-lt"/>
                <a:ea typeface="+mn-ea"/>
                <a:cs typeface="+mn-cs"/>
              </a:rPr>
              <a:t>benzimidazole</a:t>
            </a:r>
            <a:r>
              <a:rPr lang="en-US" sz="1200" kern="1200" dirty="0" smtClean="0">
                <a:solidFill>
                  <a:schemeClr val="tx1"/>
                </a:solidFill>
                <a:effectLst/>
                <a:latin typeface="+mn-lt"/>
                <a:ea typeface="+mn-ea"/>
                <a:cs typeface="+mn-cs"/>
              </a:rPr>
              <a:t> moiety to the </a:t>
            </a:r>
            <a:r>
              <a:rPr lang="en-US" sz="1200" kern="1200" dirty="0" err="1" smtClean="0">
                <a:solidFill>
                  <a:schemeClr val="tx1"/>
                </a:solidFill>
                <a:effectLst/>
                <a:latin typeface="+mn-lt"/>
                <a:ea typeface="+mn-ea"/>
                <a:cs typeface="+mn-cs"/>
              </a:rPr>
              <a:t>meso</a:t>
            </a:r>
            <a:r>
              <a:rPr lang="en-US" sz="1200" kern="1200" dirty="0" smtClean="0">
                <a:solidFill>
                  <a:schemeClr val="tx1"/>
                </a:solidFill>
                <a:effectLst/>
                <a:latin typeface="+mn-lt"/>
                <a:ea typeface="+mn-ea"/>
                <a:cs typeface="+mn-cs"/>
              </a:rPr>
              <a:t> position of the BODIPY to cause no </a:t>
            </a:r>
            <a:r>
              <a:rPr lang="en-US" sz="1200" kern="1200" dirty="0" err="1" smtClean="0">
                <a:solidFill>
                  <a:schemeClr val="tx1"/>
                </a:solidFill>
                <a:effectLst/>
                <a:latin typeface="+mn-lt"/>
                <a:ea typeface="+mn-ea"/>
                <a:cs typeface="+mn-cs"/>
              </a:rPr>
              <a:t>elec</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tronic</a:t>
            </a:r>
            <a:r>
              <a:rPr lang="en-US" sz="1200" kern="1200" dirty="0" smtClean="0">
                <a:solidFill>
                  <a:schemeClr val="tx1"/>
                </a:solidFill>
                <a:effectLst/>
                <a:latin typeface="+mn-lt"/>
                <a:ea typeface="+mn-ea"/>
                <a:cs typeface="+mn-cs"/>
              </a:rPr>
              <a:t> perturbation between the two groups in neutral media. However, upon protonation of BIMBDP the absorption band at 300 nm </a:t>
            </a:r>
            <a:r>
              <a:rPr lang="en-US" sz="1200" kern="1200" dirty="0" err="1" smtClean="0">
                <a:solidFill>
                  <a:schemeClr val="tx1"/>
                </a:solidFill>
                <a:effectLst/>
                <a:latin typeface="+mn-lt"/>
                <a:ea typeface="+mn-ea"/>
                <a:cs typeface="+mn-cs"/>
              </a:rPr>
              <a:t>bathochromically</a:t>
            </a:r>
            <a:r>
              <a:rPr lang="en-US" sz="1200" kern="1200" dirty="0" smtClean="0">
                <a:solidFill>
                  <a:schemeClr val="tx1"/>
                </a:solidFill>
                <a:effectLst/>
                <a:latin typeface="+mn-lt"/>
                <a:ea typeface="+mn-ea"/>
                <a:cs typeface="+mn-cs"/>
              </a:rPr>
              <a:t> shifted and a shoulder was observed at 328nm while the absorbance at 525nm due to the BODIPY sub- unit remained nearly unchanged. These findings show that the absorption spectra of the neutral </a:t>
            </a:r>
            <a:r>
              <a:rPr lang="en-US" sz="1200" kern="1200" dirty="0" err="1" smtClean="0">
                <a:solidFill>
                  <a:schemeClr val="tx1"/>
                </a:solidFill>
                <a:effectLst/>
                <a:latin typeface="+mn-lt"/>
                <a:ea typeface="+mn-ea"/>
                <a:cs typeface="+mn-cs"/>
              </a:rPr>
              <a:t>benzimidazole</a:t>
            </a:r>
            <a:r>
              <a:rPr lang="en-US" sz="1200" kern="1200" dirty="0" smtClean="0">
                <a:solidFill>
                  <a:schemeClr val="tx1"/>
                </a:solidFill>
                <a:effectLst/>
                <a:latin typeface="+mn-lt"/>
                <a:ea typeface="+mn-ea"/>
                <a:cs typeface="+mn-cs"/>
              </a:rPr>
              <a:t> and the </a:t>
            </a:r>
            <a:r>
              <a:rPr lang="en-US" sz="1200" kern="1200" dirty="0" err="1" smtClean="0">
                <a:solidFill>
                  <a:schemeClr val="tx1"/>
                </a:solidFill>
                <a:effectLst/>
                <a:latin typeface="+mn-lt"/>
                <a:ea typeface="+mn-ea"/>
                <a:cs typeface="+mn-cs"/>
              </a:rPr>
              <a:t>posi</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tively</a:t>
            </a:r>
            <a:r>
              <a:rPr lang="en-US" sz="1200" kern="1200" dirty="0" smtClean="0">
                <a:solidFill>
                  <a:schemeClr val="tx1"/>
                </a:solidFill>
                <a:effectLst/>
                <a:latin typeface="+mn-lt"/>
                <a:ea typeface="+mn-ea"/>
                <a:cs typeface="+mn-cs"/>
              </a:rPr>
              <a:t> charged </a:t>
            </a:r>
            <a:r>
              <a:rPr lang="en-US" sz="1200" kern="1200" dirty="0" err="1" smtClean="0">
                <a:solidFill>
                  <a:schemeClr val="tx1"/>
                </a:solidFill>
                <a:effectLst/>
                <a:latin typeface="+mn-lt"/>
                <a:ea typeface="+mn-ea"/>
                <a:cs typeface="+mn-cs"/>
              </a:rPr>
              <a:t>benzimidazole</a:t>
            </a:r>
            <a:r>
              <a:rPr lang="en-US" sz="1200" kern="1200" dirty="0" smtClean="0">
                <a:solidFill>
                  <a:schemeClr val="tx1"/>
                </a:solidFill>
                <a:effectLst/>
                <a:latin typeface="+mn-lt"/>
                <a:ea typeface="+mn-ea"/>
                <a:cs typeface="+mn-cs"/>
              </a:rPr>
              <a:t> moieties overlap (260–375 nm) with increasing H+ concentration. The fluorescence properties were examined in the same media under different pH values. BIMBDP is a highly fluorescent molecule in neutral media contrary to aniline substituted BODIPY compounds [21]. Note that, the </a:t>
            </a:r>
            <a:r>
              <a:rPr lang="en-US" sz="1200" kern="1200" dirty="0" err="1" smtClean="0">
                <a:solidFill>
                  <a:schemeClr val="tx1"/>
                </a:solidFill>
                <a:effectLst/>
                <a:latin typeface="+mn-lt"/>
                <a:ea typeface="+mn-ea"/>
                <a:cs typeface="+mn-cs"/>
              </a:rPr>
              <a:t>photophysics</a:t>
            </a:r>
            <a:r>
              <a:rPr lang="en-US" sz="1200" kern="1200" dirty="0" smtClean="0">
                <a:solidFill>
                  <a:schemeClr val="tx1"/>
                </a:solidFill>
                <a:effectLst/>
                <a:latin typeface="+mn-lt"/>
                <a:ea typeface="+mn-ea"/>
                <a:cs typeface="+mn-cs"/>
              </a:rPr>
              <a:t> of BIMBDP is analogous to pyridine substituted BODIPY [32,33]. The absorption spectrum of </a:t>
            </a:r>
            <a:r>
              <a:rPr lang="en-US" sz="1200" kern="1200" dirty="0" err="1" smtClean="0">
                <a:solidFill>
                  <a:schemeClr val="tx1"/>
                </a:solidFill>
                <a:effectLst/>
                <a:latin typeface="+mn-lt"/>
                <a:ea typeface="+mn-ea"/>
                <a:cs typeface="+mn-cs"/>
              </a:rPr>
              <a:t>borondipyrromethene</a:t>
            </a:r>
            <a:r>
              <a:rPr lang="en-US" sz="1200" kern="1200" dirty="0" smtClean="0">
                <a:solidFill>
                  <a:schemeClr val="tx1"/>
                </a:solidFill>
                <a:effectLst/>
                <a:latin typeface="+mn-lt"/>
                <a:ea typeface="+mn-ea"/>
                <a:cs typeface="+mn-cs"/>
              </a:rPr>
              <a:t> group remained unchanged upon the addition of acid, however fluorescence intensity quenched significantly at a maximum fluorescence wavelength at 549nm (Fig. 4). Reversibility of the protonated BIMBDP was evaluated with both thin layer chromatography and fluorescence measurements. No degradation of the compound was seen with thin layer chromatography upon addition of pyridine. Also, </a:t>
            </a:r>
            <a:r>
              <a:rPr lang="en-US" sz="1200" kern="1200" dirty="0" err="1" smtClean="0">
                <a:solidFill>
                  <a:schemeClr val="tx1"/>
                </a:solidFill>
                <a:effectLst/>
                <a:latin typeface="+mn-lt"/>
                <a:ea typeface="+mn-ea"/>
                <a:cs typeface="+mn-cs"/>
              </a:rPr>
              <a:t>fluores-cence</a:t>
            </a:r>
            <a:r>
              <a:rPr lang="en-US" sz="1200" kern="1200" dirty="0" smtClean="0">
                <a:solidFill>
                  <a:schemeClr val="tx1"/>
                </a:solidFill>
                <a:effectLst/>
                <a:latin typeface="+mn-lt"/>
                <a:ea typeface="+mn-ea"/>
                <a:cs typeface="+mn-cs"/>
              </a:rPr>
              <a:t> measurement revealed the addition of pyridine to the acidic solution of BIMBDP resulted in the same fluorescence intensity as observed in the neutral solution of BIMBDP. </a:t>
            </a:r>
          </a:p>
          <a:p>
            <a:endParaRPr lang="en-US" dirty="0" smtClean="0"/>
          </a:p>
          <a:p>
            <a:r>
              <a:rPr lang="en-US" sz="1200" kern="1200" dirty="0" smtClean="0">
                <a:solidFill>
                  <a:schemeClr val="tx1"/>
                </a:solidFill>
                <a:effectLst/>
                <a:latin typeface="+mn-lt"/>
                <a:ea typeface="+mn-ea"/>
                <a:cs typeface="+mn-cs"/>
              </a:rPr>
              <a:t>In an attempt to check the acidic properties of the </a:t>
            </a:r>
            <a:r>
              <a:rPr lang="en-US" sz="1200" kern="1200" dirty="0" err="1" smtClean="0">
                <a:solidFill>
                  <a:schemeClr val="tx1"/>
                </a:solidFill>
                <a:effectLst/>
                <a:latin typeface="+mn-lt"/>
                <a:ea typeface="+mn-ea"/>
                <a:cs typeface="+mn-cs"/>
              </a:rPr>
              <a:t>pyrrolic</a:t>
            </a:r>
            <a:r>
              <a:rPr lang="en-US" sz="1200" kern="1200" dirty="0" smtClean="0">
                <a:solidFill>
                  <a:schemeClr val="tx1"/>
                </a:solidFill>
                <a:effectLst/>
                <a:latin typeface="+mn-lt"/>
                <a:ea typeface="+mn-ea"/>
                <a:cs typeface="+mn-cs"/>
              </a:rPr>
              <a:t> nitrogen and its effect on the </a:t>
            </a:r>
            <a:r>
              <a:rPr lang="en-US" sz="1200" kern="1200" dirty="0" err="1" smtClean="0">
                <a:solidFill>
                  <a:schemeClr val="tx1"/>
                </a:solidFill>
                <a:effectLst/>
                <a:latin typeface="+mn-lt"/>
                <a:ea typeface="+mn-ea"/>
                <a:cs typeface="+mn-cs"/>
              </a:rPr>
              <a:t>photophysical</a:t>
            </a:r>
            <a:r>
              <a:rPr lang="en-US" sz="1200" kern="1200" dirty="0" smtClean="0">
                <a:solidFill>
                  <a:schemeClr val="tx1"/>
                </a:solidFill>
                <a:effectLst/>
                <a:latin typeface="+mn-lt"/>
                <a:ea typeface="+mn-ea"/>
                <a:cs typeface="+mn-cs"/>
              </a:rPr>
              <a:t> properties of BIMBDP, we added base to the solution. Although the fluorescence of BIMBDP was quenched below pH 3, no changes were observed with increasing alkaline concentration. The absorption and emission wavelengths as well as intensities remained unchanged through- out. These findings show that the hydrogen on the </a:t>
            </a:r>
            <a:r>
              <a:rPr lang="en-US" sz="1200" kern="1200" dirty="0" err="1" smtClean="0">
                <a:solidFill>
                  <a:schemeClr val="tx1"/>
                </a:solidFill>
                <a:effectLst/>
                <a:latin typeface="+mn-lt"/>
                <a:ea typeface="+mn-ea"/>
                <a:cs typeface="+mn-cs"/>
              </a:rPr>
              <a:t>pyrrolic</a:t>
            </a:r>
            <a:r>
              <a:rPr lang="en-US" sz="1200" kern="1200" dirty="0" smtClean="0">
                <a:solidFill>
                  <a:schemeClr val="tx1"/>
                </a:solidFill>
                <a:effectLst/>
                <a:latin typeface="+mn-lt"/>
                <a:ea typeface="+mn-ea"/>
                <a:cs typeface="+mn-cs"/>
              </a:rPr>
              <a:t> nitrogen was not ionized. </a:t>
            </a:r>
            <a:endParaRPr lang="en-US" dirty="0" smtClean="0"/>
          </a:p>
          <a:p>
            <a:r>
              <a:rPr lang="en-US" sz="1200" kern="1200" dirty="0" smtClean="0">
                <a:solidFill>
                  <a:schemeClr val="tx1"/>
                </a:solidFill>
                <a:effectLst/>
                <a:latin typeface="+mn-lt"/>
                <a:ea typeface="+mn-ea"/>
                <a:cs typeface="+mn-cs"/>
              </a:rPr>
              <a:t>These results indicate that the decreasing emission intensity seems to be related to the </a:t>
            </a:r>
            <a:r>
              <a:rPr lang="en-US" sz="1200" kern="1200" dirty="0" err="1" smtClean="0">
                <a:solidFill>
                  <a:schemeClr val="tx1"/>
                </a:solidFill>
                <a:effectLst/>
                <a:latin typeface="+mn-lt"/>
                <a:ea typeface="+mn-ea"/>
                <a:cs typeface="+mn-cs"/>
              </a:rPr>
              <a:t>photoinduced</a:t>
            </a:r>
            <a:r>
              <a:rPr lang="en-US" sz="1200" kern="1200" dirty="0" smtClean="0">
                <a:solidFill>
                  <a:schemeClr val="tx1"/>
                </a:solidFill>
                <a:effectLst/>
                <a:latin typeface="+mn-lt"/>
                <a:ea typeface="+mn-ea"/>
                <a:cs typeface="+mn-cs"/>
              </a:rPr>
              <a:t> electron transfer (PET) mechanism between the </a:t>
            </a:r>
            <a:r>
              <a:rPr lang="en-US" sz="1200" kern="1200" dirty="0" err="1" smtClean="0">
                <a:solidFill>
                  <a:schemeClr val="tx1"/>
                </a:solidFill>
                <a:effectLst/>
                <a:latin typeface="+mn-lt"/>
                <a:ea typeface="+mn-ea"/>
                <a:cs typeface="+mn-cs"/>
              </a:rPr>
              <a:t>benzimidazole</a:t>
            </a:r>
            <a:r>
              <a:rPr lang="en-US" sz="1200" kern="1200" dirty="0" smtClean="0">
                <a:solidFill>
                  <a:schemeClr val="tx1"/>
                </a:solidFill>
                <a:effectLst/>
                <a:latin typeface="+mn-lt"/>
                <a:ea typeface="+mn-ea"/>
                <a:cs typeface="+mn-cs"/>
              </a:rPr>
              <a:t> and BODIPY groups. In order to support this idea, ultrafast pump probe spectroscopy experiments with white light continuum were performed for the BIMBDP compound in neutral and acidic media. </a:t>
            </a:r>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5039F69F-8056-734B-B9D5-E324E776CCB8}" type="slidenum">
              <a:rPr lang="en-US" smtClean="0"/>
              <a:pPr/>
              <a:t>12</a:t>
            </a:fld>
            <a:endParaRPr lang="en-US"/>
          </a:p>
        </p:txBody>
      </p:sp>
    </p:spTree>
    <p:extLst>
      <p:ext uri="{BB962C8B-B14F-4D97-AF65-F5344CB8AC3E}">
        <p14:creationId xmlns:p14="http://schemas.microsoft.com/office/powerpoint/2010/main" xmlns="" val="6390547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white light continuum was used as a probe beam for ultra- fast pump probe spectroscopy experiments. The linear absorption maxima of the protonated and </a:t>
            </a:r>
            <a:r>
              <a:rPr lang="en-US" sz="1200" kern="1200" dirty="0" err="1" smtClean="0">
                <a:solidFill>
                  <a:schemeClr val="tx1"/>
                </a:solidFill>
                <a:effectLst/>
                <a:latin typeface="+mn-lt"/>
                <a:ea typeface="+mn-ea"/>
                <a:cs typeface="+mn-cs"/>
              </a:rPr>
              <a:t>unprotonated</a:t>
            </a:r>
            <a:r>
              <a:rPr lang="en-US" sz="1200" kern="1200" dirty="0" smtClean="0">
                <a:solidFill>
                  <a:schemeClr val="tx1"/>
                </a:solidFill>
                <a:effectLst/>
                <a:latin typeface="+mn-lt"/>
                <a:ea typeface="+mn-ea"/>
                <a:cs typeface="+mn-cs"/>
              </a:rPr>
              <a:t> BIMBDP compound (520 nm) was used as the pump beam for the experiment. Fig. 5a and b indicates transient absorption spectra as a function of time for the </a:t>
            </a:r>
            <a:r>
              <a:rPr lang="en-US" sz="1200" kern="1200" dirty="0" err="1" smtClean="0">
                <a:solidFill>
                  <a:schemeClr val="tx1"/>
                </a:solidFill>
                <a:effectLst/>
                <a:latin typeface="+mn-lt"/>
                <a:ea typeface="+mn-ea"/>
                <a:cs typeface="+mn-cs"/>
              </a:rPr>
              <a:t>unprotonated</a:t>
            </a:r>
            <a:r>
              <a:rPr lang="en-US" sz="1200" kern="1200" dirty="0" smtClean="0">
                <a:solidFill>
                  <a:schemeClr val="tx1"/>
                </a:solidFill>
                <a:effectLst/>
                <a:latin typeface="+mn-lt"/>
                <a:ea typeface="+mn-ea"/>
                <a:cs typeface="+mn-cs"/>
              </a:rPr>
              <a:t> and protonated compounds, respectively. The spectra for the </a:t>
            </a:r>
            <a:r>
              <a:rPr lang="en-US" sz="1200" kern="1200" dirty="0" err="1" smtClean="0">
                <a:solidFill>
                  <a:schemeClr val="tx1"/>
                </a:solidFill>
                <a:effectLst/>
                <a:latin typeface="+mn-lt"/>
                <a:ea typeface="+mn-ea"/>
                <a:cs typeface="+mn-cs"/>
              </a:rPr>
              <a:t>unprotonated</a:t>
            </a:r>
            <a:r>
              <a:rPr lang="en-US" sz="1200" kern="1200" dirty="0" smtClean="0">
                <a:solidFill>
                  <a:schemeClr val="tx1"/>
                </a:solidFill>
                <a:effectLst/>
                <a:latin typeface="+mn-lt"/>
                <a:ea typeface="+mn-ea"/>
                <a:cs typeface="+mn-cs"/>
              </a:rPr>
              <a:t> compound (Fig. 5a) shows strong bleach signal around 528 nm. This signal can be attributed to the ground state bleach and stimulated emission of the BODIPY moiety in the BIMBDP compound [32]. In the case of the protonated com- pound, the bleach signal decreases considerably and another bleach signal appears at a lower energy level (around 675 nm). </a:t>
            </a:r>
            <a:endParaRPr lang="en-US" dirty="0" smtClean="0"/>
          </a:p>
          <a:p>
            <a:endParaRPr lang="en-US" dirty="0"/>
          </a:p>
        </p:txBody>
      </p:sp>
      <p:sp>
        <p:nvSpPr>
          <p:cNvPr id="4" name="Slide Number Placeholder 3"/>
          <p:cNvSpPr>
            <a:spLocks noGrp="1"/>
          </p:cNvSpPr>
          <p:nvPr>
            <p:ph type="sldNum" sz="quarter" idx="10"/>
          </p:nvPr>
        </p:nvSpPr>
        <p:spPr/>
        <p:txBody>
          <a:bodyPr/>
          <a:lstStyle/>
          <a:p>
            <a:fld id="{5039F69F-8056-734B-B9D5-E324E776CCB8}" type="slidenum">
              <a:rPr lang="en-US" smtClean="0"/>
              <a:pPr/>
              <a:t>17</a:t>
            </a:fld>
            <a:endParaRPr lang="en-US"/>
          </a:p>
        </p:txBody>
      </p:sp>
    </p:spTree>
    <p:extLst>
      <p:ext uri="{BB962C8B-B14F-4D97-AF65-F5344CB8AC3E}">
        <p14:creationId xmlns:p14="http://schemas.microsoft.com/office/powerpoint/2010/main" xmlns="" val="5762011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Fig. 6 shows femtosecond transient absorption spectra of the </a:t>
            </a:r>
            <a:r>
              <a:rPr lang="en-US" sz="1200" kern="1200" dirty="0" err="1" smtClean="0">
                <a:solidFill>
                  <a:schemeClr val="tx1"/>
                </a:solidFill>
                <a:effectLst/>
                <a:latin typeface="+mn-lt"/>
                <a:ea typeface="+mn-ea"/>
                <a:cs typeface="+mn-cs"/>
              </a:rPr>
              <a:t>unprotonated</a:t>
            </a:r>
            <a:r>
              <a:rPr lang="en-US" sz="1200" kern="1200" dirty="0" smtClean="0">
                <a:solidFill>
                  <a:schemeClr val="tx1"/>
                </a:solidFill>
                <a:effectLst/>
                <a:latin typeface="+mn-lt"/>
                <a:ea typeface="+mn-ea"/>
                <a:cs typeface="+mn-cs"/>
              </a:rPr>
              <a:t> (pH=7.0) and protonated (pH=2.1) BIMBDP compound. Bleach signals for protonated and </a:t>
            </a:r>
            <a:r>
              <a:rPr lang="en-US" sz="1200" kern="1200" dirty="0" err="1" smtClean="0">
                <a:solidFill>
                  <a:schemeClr val="tx1"/>
                </a:solidFill>
                <a:effectLst/>
                <a:latin typeface="+mn-lt"/>
                <a:ea typeface="+mn-ea"/>
                <a:cs typeface="+mn-cs"/>
              </a:rPr>
              <a:t>unprotonated</a:t>
            </a:r>
            <a:r>
              <a:rPr lang="en-US" sz="1200" kern="1200" dirty="0" smtClean="0">
                <a:solidFill>
                  <a:schemeClr val="tx1"/>
                </a:solidFill>
                <a:effectLst/>
                <a:latin typeface="+mn-lt"/>
                <a:ea typeface="+mn-ea"/>
                <a:cs typeface="+mn-cs"/>
              </a:rPr>
              <a:t> compounds were fitted to the multi-exponential decay functions. Signal for the </a:t>
            </a:r>
            <a:r>
              <a:rPr lang="en-US" sz="1200" kern="1200" dirty="0" err="1" smtClean="0">
                <a:solidFill>
                  <a:schemeClr val="tx1"/>
                </a:solidFill>
                <a:effectLst/>
                <a:latin typeface="+mn-lt"/>
                <a:ea typeface="+mn-ea"/>
                <a:cs typeface="+mn-cs"/>
              </a:rPr>
              <a:t>unproto</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nated</a:t>
            </a:r>
            <a:r>
              <a:rPr lang="en-US" sz="1200" kern="1200" dirty="0" smtClean="0">
                <a:solidFill>
                  <a:schemeClr val="tx1"/>
                </a:solidFill>
                <a:effectLst/>
                <a:latin typeface="+mn-lt"/>
                <a:ea typeface="+mn-ea"/>
                <a:cs typeface="+mn-cs"/>
              </a:rPr>
              <a:t> compound showed three decay components (a couple of </a:t>
            </a:r>
            <a:r>
              <a:rPr lang="en-US" sz="1200" kern="1200" dirty="0" err="1" smtClean="0">
                <a:solidFill>
                  <a:schemeClr val="tx1"/>
                </a:solidFill>
                <a:effectLst/>
                <a:latin typeface="+mn-lt"/>
                <a:ea typeface="+mn-ea"/>
                <a:cs typeface="+mn-cs"/>
              </a:rPr>
              <a:t>ps</a:t>
            </a:r>
            <a:r>
              <a:rPr lang="en-US" sz="1200" kern="1200" dirty="0" smtClean="0">
                <a:solidFill>
                  <a:schemeClr val="tx1"/>
                </a:solidFill>
                <a:effectLst/>
                <a:latin typeface="+mn-lt"/>
                <a:ea typeface="+mn-ea"/>
                <a:cs typeface="+mn-cs"/>
              </a:rPr>
              <a:t>, around hundred </a:t>
            </a:r>
            <a:r>
              <a:rPr lang="en-US" sz="1200" kern="1200" dirty="0" err="1" smtClean="0">
                <a:solidFill>
                  <a:schemeClr val="tx1"/>
                </a:solidFill>
                <a:effectLst/>
                <a:latin typeface="+mn-lt"/>
                <a:ea typeface="+mn-ea"/>
                <a:cs typeface="+mn-cs"/>
              </a:rPr>
              <a:t>ps</a:t>
            </a:r>
            <a:r>
              <a:rPr lang="en-US" sz="1200" kern="1200" dirty="0" smtClean="0">
                <a:solidFill>
                  <a:schemeClr val="tx1"/>
                </a:solidFill>
                <a:effectLst/>
                <a:latin typeface="+mn-lt"/>
                <a:ea typeface="+mn-ea"/>
                <a:cs typeface="+mn-cs"/>
              </a:rPr>
              <a:t> and very long component). Although the signal for the protonated compound has similar decay components, it has an additional ultrafast component (about 600 </a:t>
            </a:r>
            <a:r>
              <a:rPr lang="en-US" sz="1200" kern="1200" dirty="0" err="1" smtClean="0">
                <a:solidFill>
                  <a:schemeClr val="tx1"/>
                </a:solidFill>
                <a:effectLst/>
                <a:latin typeface="+mn-lt"/>
                <a:ea typeface="+mn-ea"/>
                <a:cs typeface="+mn-cs"/>
              </a:rPr>
              <a:t>fs</a:t>
            </a:r>
            <a:r>
              <a:rPr lang="en-US" sz="1200" kern="1200" dirty="0" smtClean="0">
                <a:solidFill>
                  <a:schemeClr val="tx1"/>
                </a:solidFill>
                <a:effectLst/>
                <a:latin typeface="+mn-lt"/>
                <a:ea typeface="+mn-ea"/>
                <a:cs typeface="+mn-cs"/>
              </a:rPr>
              <a:t>) as seen in the inset of Fig. 6. In addition, the lifetime of the bleach signal of BIMBDP around 528 nm decreases with protonation (Fig. 7). Due to the ultra- fast component, this signal may be attributed to weakly stimulated emission from a charge transfer state that may exist at an energy level below the LUMO level of the BODIPY moiety in BIMBDP. This lower energy level could be attributed to the LUMO energy level of </a:t>
            </a:r>
            <a:r>
              <a:rPr lang="en-US" sz="1200" kern="1200" dirty="0" err="1" smtClean="0">
                <a:solidFill>
                  <a:schemeClr val="tx1"/>
                </a:solidFill>
                <a:effectLst/>
                <a:latin typeface="+mn-lt"/>
                <a:ea typeface="+mn-ea"/>
                <a:cs typeface="+mn-cs"/>
              </a:rPr>
              <a:t>benzimidazole</a:t>
            </a:r>
            <a:r>
              <a:rPr lang="en-US" sz="1200" kern="1200" dirty="0" smtClean="0">
                <a:solidFill>
                  <a:schemeClr val="tx1"/>
                </a:solidFill>
                <a:effectLst/>
                <a:latin typeface="+mn-lt"/>
                <a:ea typeface="+mn-ea"/>
                <a:cs typeface="+mn-cs"/>
              </a:rPr>
              <a:t> moiety in BIMBDP compound. Because of the short lifetime of this lower energy level, the electron population of the LUMO level of BODIPY moiety in BIMBDP (bleach at 528 nm) decreases through this lower energy level (Fig. 7). Therefore, </a:t>
            </a:r>
            <a:r>
              <a:rPr lang="en-US" sz="1200" kern="1200" dirty="0" err="1" smtClean="0">
                <a:solidFill>
                  <a:schemeClr val="tx1"/>
                </a:solidFill>
                <a:effectLst/>
                <a:latin typeface="+mn-lt"/>
                <a:ea typeface="+mn-ea"/>
                <a:cs typeface="+mn-cs"/>
              </a:rPr>
              <a:t>fluo</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rescence</a:t>
            </a:r>
            <a:r>
              <a:rPr lang="en-US" sz="1200" kern="1200" dirty="0" smtClean="0">
                <a:solidFill>
                  <a:schemeClr val="tx1"/>
                </a:solidFill>
                <a:effectLst/>
                <a:latin typeface="+mn-lt"/>
                <a:ea typeface="+mn-ea"/>
                <a:cs typeface="+mn-cs"/>
              </a:rPr>
              <a:t> from the LUMO level of the BODIPY moiety in BIMBDP is quenched when protonated. In an attempt to make sure that the LUMO level of </a:t>
            </a:r>
            <a:r>
              <a:rPr lang="en-US" sz="1200" kern="1200" dirty="0" err="1" smtClean="0">
                <a:solidFill>
                  <a:schemeClr val="tx1"/>
                </a:solidFill>
                <a:effectLst/>
                <a:latin typeface="+mn-lt"/>
                <a:ea typeface="+mn-ea"/>
                <a:cs typeface="+mn-cs"/>
              </a:rPr>
              <a:t>benzimidazole</a:t>
            </a:r>
            <a:r>
              <a:rPr lang="en-US" sz="1200" kern="1200" dirty="0" smtClean="0">
                <a:solidFill>
                  <a:schemeClr val="tx1"/>
                </a:solidFill>
                <a:effectLst/>
                <a:latin typeface="+mn-lt"/>
                <a:ea typeface="+mn-ea"/>
                <a:cs typeface="+mn-cs"/>
              </a:rPr>
              <a:t> moiety in BIMBDP decreases during protonation we performed DFT calculation. </a:t>
            </a:r>
            <a:endParaRPr lang="en-US" dirty="0" smtClean="0"/>
          </a:p>
          <a:p>
            <a:endParaRPr lang="en-US" dirty="0"/>
          </a:p>
        </p:txBody>
      </p:sp>
      <p:sp>
        <p:nvSpPr>
          <p:cNvPr id="4" name="Slide Number Placeholder 3"/>
          <p:cNvSpPr>
            <a:spLocks noGrp="1"/>
          </p:cNvSpPr>
          <p:nvPr>
            <p:ph type="sldNum" sz="quarter" idx="10"/>
          </p:nvPr>
        </p:nvSpPr>
        <p:spPr/>
        <p:txBody>
          <a:bodyPr/>
          <a:lstStyle/>
          <a:p>
            <a:fld id="{5039F69F-8056-734B-B9D5-E324E776CCB8}" type="slidenum">
              <a:rPr lang="en-US" smtClean="0"/>
              <a:pPr/>
              <a:t>18</a:t>
            </a:fld>
            <a:endParaRPr lang="en-US"/>
          </a:p>
        </p:txBody>
      </p:sp>
    </p:spTree>
    <p:extLst>
      <p:ext uri="{BB962C8B-B14F-4D97-AF65-F5344CB8AC3E}">
        <p14:creationId xmlns:p14="http://schemas.microsoft.com/office/powerpoint/2010/main" xmlns="" val="162922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Density functional theory is a quantum chemistry calculation approach, which could be very helpful to the explanations of </a:t>
            </a:r>
            <a:r>
              <a:rPr lang="en-US" sz="1200" kern="1200" dirty="0" err="1" smtClean="0">
                <a:solidFill>
                  <a:schemeClr val="tx1"/>
                </a:solidFill>
                <a:effectLst/>
                <a:latin typeface="+mn-lt"/>
                <a:ea typeface="+mn-ea"/>
                <a:cs typeface="+mn-cs"/>
              </a:rPr>
              <a:t>var</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ious</a:t>
            </a:r>
            <a:r>
              <a:rPr lang="en-US" sz="1200" kern="1200" dirty="0" smtClean="0">
                <a:solidFill>
                  <a:schemeClr val="tx1"/>
                </a:solidFill>
                <a:effectLst/>
                <a:latin typeface="+mn-lt"/>
                <a:ea typeface="+mn-ea"/>
                <a:cs typeface="+mn-cs"/>
              </a:rPr>
              <a:t> phenomena in chemical systems. The </a:t>
            </a:r>
            <a:r>
              <a:rPr lang="en-US" sz="1200" kern="1200" dirty="0" err="1" smtClean="0">
                <a:solidFill>
                  <a:schemeClr val="tx1"/>
                </a:solidFill>
                <a:effectLst/>
                <a:latin typeface="+mn-lt"/>
                <a:ea typeface="+mn-ea"/>
                <a:cs typeface="+mn-cs"/>
              </a:rPr>
              <a:t>photoinduced</a:t>
            </a:r>
            <a:r>
              <a:rPr lang="en-US" sz="1200" kern="1200" dirty="0" smtClean="0">
                <a:solidFill>
                  <a:schemeClr val="tx1"/>
                </a:solidFill>
                <a:effectLst/>
                <a:latin typeface="+mn-lt"/>
                <a:ea typeface="+mn-ea"/>
                <a:cs typeface="+mn-cs"/>
              </a:rPr>
              <a:t> electron transfer (PET) mechanism can be enlightened using this powerful tool [34]. This mechanism depends on the change of energy </a:t>
            </a:r>
            <a:r>
              <a:rPr lang="en-US" sz="1200" kern="1200" dirty="0" err="1" smtClean="0">
                <a:solidFill>
                  <a:schemeClr val="tx1"/>
                </a:solidFill>
                <a:effectLst/>
                <a:latin typeface="+mn-lt"/>
                <a:ea typeface="+mn-ea"/>
                <a:cs typeface="+mn-cs"/>
              </a:rPr>
              <a:t>lev</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els</a:t>
            </a:r>
            <a:r>
              <a:rPr lang="en-US" sz="1200" kern="1200" dirty="0" smtClean="0">
                <a:solidFill>
                  <a:schemeClr val="tx1"/>
                </a:solidFill>
                <a:effectLst/>
                <a:latin typeface="+mn-lt"/>
                <a:ea typeface="+mn-ea"/>
                <a:cs typeface="+mn-cs"/>
              </a:rPr>
              <a:t> of the frontier molecular orbitals of a specific compound due to different environments. In our case, a molecular modeling study was performed based on our novel BODIPY compound using DFT. Computational details can be found in the Supporting </a:t>
            </a:r>
            <a:r>
              <a:rPr lang="en-US" sz="1200" kern="1200" dirty="0" err="1" smtClean="0">
                <a:solidFill>
                  <a:schemeClr val="tx1"/>
                </a:solidFill>
                <a:effectLst/>
                <a:latin typeface="+mn-lt"/>
                <a:ea typeface="+mn-ea"/>
                <a:cs typeface="+mn-cs"/>
              </a:rPr>
              <a:t>Informa</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tion</a:t>
            </a:r>
            <a:r>
              <a:rPr lang="en-US" sz="1200" kern="1200" dirty="0" smtClean="0">
                <a:solidFill>
                  <a:schemeClr val="tx1"/>
                </a:solidFill>
                <a:effectLst/>
                <a:latin typeface="+mn-lt"/>
                <a:ea typeface="+mn-ea"/>
                <a:cs typeface="+mn-cs"/>
              </a:rPr>
              <a:t> section. As can be seen from Fig. 8, our calculations revealed that the HOMO and LUMO energy levels of BODIPY are located between HOMO−1 and LUMO+1 energy levels of </a:t>
            </a:r>
            <a:r>
              <a:rPr lang="en-US" sz="1200" kern="1200" dirty="0" err="1" smtClean="0">
                <a:solidFill>
                  <a:schemeClr val="tx1"/>
                </a:solidFill>
                <a:effectLst/>
                <a:latin typeface="+mn-lt"/>
                <a:ea typeface="+mn-ea"/>
                <a:cs typeface="+mn-cs"/>
              </a:rPr>
              <a:t>benzimidazole</a:t>
            </a:r>
            <a:r>
              <a:rPr lang="en-US" sz="1200" kern="1200" dirty="0" smtClean="0">
                <a:solidFill>
                  <a:schemeClr val="tx1"/>
                </a:solidFill>
                <a:effectLst/>
                <a:latin typeface="+mn-lt"/>
                <a:ea typeface="+mn-ea"/>
                <a:cs typeface="+mn-cs"/>
              </a:rPr>
              <a:t> moiety in the neutral state. However, protonation of </a:t>
            </a:r>
            <a:r>
              <a:rPr lang="en-US" sz="1200" kern="1200" dirty="0" err="1" smtClean="0">
                <a:solidFill>
                  <a:schemeClr val="tx1"/>
                </a:solidFill>
                <a:effectLst/>
                <a:latin typeface="+mn-lt"/>
                <a:ea typeface="+mn-ea"/>
                <a:cs typeface="+mn-cs"/>
              </a:rPr>
              <a:t>benzimida</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zole</a:t>
            </a:r>
            <a:r>
              <a:rPr lang="en-US" sz="1200" kern="1200" dirty="0" smtClean="0">
                <a:solidFill>
                  <a:schemeClr val="tx1"/>
                </a:solidFill>
                <a:effectLst/>
                <a:latin typeface="+mn-lt"/>
                <a:ea typeface="+mn-ea"/>
                <a:cs typeface="+mn-cs"/>
              </a:rPr>
              <a:t> moiety dramatically changes the energy levels and the LUMO energy (−5.84 </a:t>
            </a:r>
            <a:r>
              <a:rPr lang="en-US" sz="1200" kern="1200" dirty="0" err="1" smtClean="0">
                <a:solidFill>
                  <a:schemeClr val="tx1"/>
                </a:solidFill>
                <a:effectLst/>
                <a:latin typeface="+mn-lt"/>
                <a:ea typeface="+mn-ea"/>
                <a:cs typeface="+mn-cs"/>
              </a:rPr>
              <a:t>eV</a:t>
            </a:r>
            <a:r>
              <a:rPr lang="en-US" sz="1200" kern="1200" dirty="0" smtClean="0">
                <a:solidFill>
                  <a:schemeClr val="tx1"/>
                </a:solidFill>
                <a:effectLst/>
                <a:latin typeface="+mn-lt"/>
                <a:ea typeface="+mn-ea"/>
                <a:cs typeface="+mn-cs"/>
              </a:rPr>
              <a:t>) of </a:t>
            </a:r>
            <a:r>
              <a:rPr lang="en-US" sz="1200" kern="1200" dirty="0" err="1" smtClean="0">
                <a:solidFill>
                  <a:schemeClr val="tx1"/>
                </a:solidFill>
                <a:effectLst/>
                <a:latin typeface="+mn-lt"/>
                <a:ea typeface="+mn-ea"/>
                <a:cs typeface="+mn-cs"/>
              </a:rPr>
              <a:t>benzimidazole</a:t>
            </a:r>
            <a:r>
              <a:rPr lang="en-US" sz="1200" kern="1200" dirty="0" smtClean="0">
                <a:solidFill>
                  <a:schemeClr val="tx1"/>
                </a:solidFill>
                <a:effectLst/>
                <a:latin typeface="+mn-lt"/>
                <a:ea typeface="+mn-ea"/>
                <a:cs typeface="+mn-cs"/>
              </a:rPr>
              <a:t> moiety drops under the LUMO energy of the BODIPY moiety (−4.66 </a:t>
            </a:r>
            <a:r>
              <a:rPr lang="en-US" sz="1200" kern="1200" dirty="0" err="1" smtClean="0">
                <a:solidFill>
                  <a:schemeClr val="tx1"/>
                </a:solidFill>
                <a:effectLst/>
                <a:latin typeface="+mn-lt"/>
                <a:ea typeface="+mn-ea"/>
                <a:cs typeface="+mn-cs"/>
              </a:rPr>
              <a:t>eV</a:t>
            </a:r>
            <a:r>
              <a:rPr lang="en-US" sz="1200" kern="1200" dirty="0" smtClean="0">
                <a:solidFill>
                  <a:schemeClr val="tx1"/>
                </a:solidFill>
                <a:effectLst/>
                <a:latin typeface="+mn-lt"/>
                <a:ea typeface="+mn-ea"/>
                <a:cs typeface="+mn-cs"/>
              </a:rPr>
              <a:t>) showed in Fig. 8. This find- </a:t>
            </a:r>
            <a:r>
              <a:rPr lang="en-US" sz="1200" kern="1200" dirty="0" err="1" smtClean="0">
                <a:solidFill>
                  <a:schemeClr val="tx1"/>
                </a:solidFill>
                <a:effectLst/>
                <a:latin typeface="+mn-lt"/>
                <a:ea typeface="+mn-ea"/>
                <a:cs typeface="+mn-cs"/>
              </a:rPr>
              <a:t>ing</a:t>
            </a:r>
            <a:r>
              <a:rPr lang="en-US" sz="1200" kern="1200" dirty="0" smtClean="0">
                <a:solidFill>
                  <a:schemeClr val="tx1"/>
                </a:solidFill>
                <a:effectLst/>
                <a:latin typeface="+mn-lt"/>
                <a:ea typeface="+mn-ea"/>
                <a:cs typeface="+mn-cs"/>
              </a:rPr>
              <a:t> explains the nature of the electronic transfer from the BODIPY moiety to the </a:t>
            </a:r>
            <a:r>
              <a:rPr lang="en-US" sz="1200" kern="1200" dirty="0" err="1" smtClean="0">
                <a:solidFill>
                  <a:schemeClr val="tx1"/>
                </a:solidFill>
                <a:effectLst/>
                <a:latin typeface="+mn-lt"/>
                <a:ea typeface="+mn-ea"/>
                <a:cs typeface="+mn-cs"/>
              </a:rPr>
              <a:t>benzimidazole</a:t>
            </a:r>
            <a:r>
              <a:rPr lang="en-US" sz="1200" kern="1200" dirty="0" smtClean="0">
                <a:solidFill>
                  <a:schemeClr val="tx1"/>
                </a:solidFill>
                <a:effectLst/>
                <a:latin typeface="+mn-lt"/>
                <a:ea typeface="+mn-ea"/>
                <a:cs typeface="+mn-cs"/>
              </a:rPr>
              <a:t> moiety upon protonation and reflects complete agreement with the results of a similar study.</a:t>
            </a:r>
          </a:p>
          <a:p>
            <a:r>
              <a:rPr lang="en-US" sz="1200" kern="1200" dirty="0" smtClean="0">
                <a:solidFill>
                  <a:schemeClr val="tx1"/>
                </a:solidFill>
                <a:effectLst/>
                <a:latin typeface="+mn-lt"/>
                <a:ea typeface="+mn-ea"/>
                <a:cs typeface="+mn-cs"/>
              </a:rPr>
              <a:t> </a:t>
            </a:r>
            <a:endParaRPr lang="en-US" dirty="0" smtClean="0"/>
          </a:p>
        </p:txBody>
      </p:sp>
      <p:sp>
        <p:nvSpPr>
          <p:cNvPr id="4" name="Slide Number Placeholder 3"/>
          <p:cNvSpPr>
            <a:spLocks noGrp="1"/>
          </p:cNvSpPr>
          <p:nvPr>
            <p:ph type="sldNum" sz="quarter" idx="10"/>
          </p:nvPr>
        </p:nvSpPr>
        <p:spPr/>
        <p:txBody>
          <a:bodyPr/>
          <a:lstStyle/>
          <a:p>
            <a:fld id="{5039F69F-8056-734B-B9D5-E324E776CCB8}" type="slidenum">
              <a:rPr lang="en-US" smtClean="0"/>
              <a:pPr/>
              <a:t>19</a:t>
            </a:fld>
            <a:endParaRPr lang="en-US"/>
          </a:p>
        </p:txBody>
      </p:sp>
    </p:spTree>
    <p:extLst>
      <p:ext uri="{BB962C8B-B14F-4D97-AF65-F5344CB8AC3E}">
        <p14:creationId xmlns:p14="http://schemas.microsoft.com/office/powerpoint/2010/main" xmlns="" val="22930102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Based on our experimental and theoretical results discussed above we suggest donor-PET mechanism depicted schematically in Fig. 9 for this study. According to the mechanism, the energy levels of BODIPY stand between that of the </a:t>
            </a:r>
            <a:r>
              <a:rPr lang="en-US" sz="1200" kern="1200" dirty="0" err="1" smtClean="0">
                <a:solidFill>
                  <a:schemeClr val="tx1"/>
                </a:solidFill>
                <a:effectLst/>
                <a:latin typeface="+mn-lt"/>
                <a:ea typeface="+mn-ea"/>
                <a:cs typeface="+mn-cs"/>
              </a:rPr>
              <a:t>benzimidazole</a:t>
            </a:r>
            <a:r>
              <a:rPr lang="en-US" sz="1200" kern="1200" dirty="0" smtClean="0">
                <a:solidFill>
                  <a:schemeClr val="tx1"/>
                </a:solidFill>
                <a:effectLst/>
                <a:latin typeface="+mn-lt"/>
                <a:ea typeface="+mn-ea"/>
                <a:cs typeface="+mn-cs"/>
              </a:rPr>
              <a:t> group. Therefore, the fluorescence signal comes from the LUMO level of BODIPY moiety of BIMBDP compound in neutral state. Upon pro- </a:t>
            </a:r>
            <a:r>
              <a:rPr lang="en-US" sz="1200" kern="1200" dirty="0" err="1" smtClean="0">
                <a:solidFill>
                  <a:schemeClr val="tx1"/>
                </a:solidFill>
                <a:effectLst/>
                <a:latin typeface="+mn-lt"/>
                <a:ea typeface="+mn-ea"/>
                <a:cs typeface="+mn-cs"/>
              </a:rPr>
              <a:t>tonation</a:t>
            </a:r>
            <a:r>
              <a:rPr lang="en-US" sz="1200" kern="1200" dirty="0" smtClean="0">
                <a:solidFill>
                  <a:schemeClr val="tx1"/>
                </a:solidFill>
                <a:effectLst/>
                <a:latin typeface="+mn-lt"/>
                <a:ea typeface="+mn-ea"/>
                <a:cs typeface="+mn-cs"/>
              </a:rPr>
              <a:t>, the HOMO and LUMO energy levels of </a:t>
            </a:r>
            <a:r>
              <a:rPr lang="en-US" sz="1200" kern="1200" dirty="0" err="1" smtClean="0">
                <a:solidFill>
                  <a:schemeClr val="tx1"/>
                </a:solidFill>
                <a:effectLst/>
                <a:latin typeface="+mn-lt"/>
                <a:ea typeface="+mn-ea"/>
                <a:cs typeface="+mn-cs"/>
              </a:rPr>
              <a:t>benzimidazole</a:t>
            </a:r>
            <a:r>
              <a:rPr lang="en-US" sz="1200" kern="1200" dirty="0" smtClean="0">
                <a:solidFill>
                  <a:schemeClr val="tx1"/>
                </a:solidFill>
                <a:effectLst/>
                <a:latin typeface="+mn-lt"/>
                <a:ea typeface="+mn-ea"/>
                <a:cs typeface="+mn-cs"/>
              </a:rPr>
              <a:t> moiety decrease resulting in a decrease of the LUMO level of </a:t>
            </a:r>
            <a:r>
              <a:rPr lang="en-US" sz="1200" kern="1200" dirty="0" err="1" smtClean="0">
                <a:solidFill>
                  <a:schemeClr val="tx1"/>
                </a:solidFill>
                <a:effectLst/>
                <a:latin typeface="+mn-lt"/>
                <a:ea typeface="+mn-ea"/>
                <a:cs typeface="+mn-cs"/>
              </a:rPr>
              <a:t>benz</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imidazolium</a:t>
            </a:r>
            <a:r>
              <a:rPr lang="en-US" sz="1200" kern="1200" dirty="0" smtClean="0">
                <a:solidFill>
                  <a:schemeClr val="tx1"/>
                </a:solidFill>
                <a:effectLst/>
                <a:latin typeface="+mn-lt"/>
                <a:ea typeface="+mn-ea"/>
                <a:cs typeface="+mn-cs"/>
              </a:rPr>
              <a:t> moiety becoming lower than that of BOIDPY moiety. </a:t>
            </a:r>
          </a:p>
          <a:p>
            <a:endParaRPr lang="en-US" dirty="0" smtClean="0"/>
          </a:p>
          <a:p>
            <a:r>
              <a:rPr lang="en-US" sz="1200" kern="1200" dirty="0" smtClean="0">
                <a:solidFill>
                  <a:schemeClr val="tx1"/>
                </a:solidFill>
                <a:effectLst/>
                <a:latin typeface="+mn-lt"/>
                <a:ea typeface="+mn-ea"/>
                <a:cs typeface="+mn-cs"/>
              </a:rPr>
              <a:t>When the </a:t>
            </a:r>
            <a:r>
              <a:rPr lang="en-US" sz="1200" kern="1200" dirty="0" err="1" smtClean="0">
                <a:solidFill>
                  <a:schemeClr val="tx1"/>
                </a:solidFill>
                <a:effectLst/>
                <a:latin typeface="+mn-lt"/>
                <a:ea typeface="+mn-ea"/>
                <a:cs typeface="+mn-cs"/>
              </a:rPr>
              <a:t>borondipyrromethene</a:t>
            </a:r>
            <a:r>
              <a:rPr lang="en-US" sz="1200" kern="1200" dirty="0" smtClean="0">
                <a:solidFill>
                  <a:schemeClr val="tx1"/>
                </a:solidFill>
                <a:effectLst/>
                <a:latin typeface="+mn-lt"/>
                <a:ea typeface="+mn-ea"/>
                <a:cs typeface="+mn-cs"/>
              </a:rPr>
              <a:t> group is excited in acidic media, electron transfer occurs from the LUMO energy level of the BODIPY subunit to that of the </a:t>
            </a:r>
            <a:r>
              <a:rPr lang="en-US" sz="1200" kern="1200" dirty="0" err="1" smtClean="0">
                <a:solidFill>
                  <a:schemeClr val="tx1"/>
                </a:solidFill>
                <a:effectLst/>
                <a:latin typeface="+mn-lt"/>
                <a:ea typeface="+mn-ea"/>
                <a:cs typeface="+mn-cs"/>
              </a:rPr>
              <a:t>benzimidazole</a:t>
            </a:r>
            <a:r>
              <a:rPr lang="en-US" sz="1200" kern="1200" dirty="0" smtClean="0">
                <a:solidFill>
                  <a:schemeClr val="tx1"/>
                </a:solidFill>
                <a:effectLst/>
                <a:latin typeface="+mn-lt"/>
                <a:ea typeface="+mn-ea"/>
                <a:cs typeface="+mn-cs"/>
              </a:rPr>
              <a:t> group causing </a:t>
            </a:r>
            <a:r>
              <a:rPr lang="en-US" sz="1200" kern="1200" dirty="0" err="1" smtClean="0">
                <a:solidFill>
                  <a:schemeClr val="tx1"/>
                </a:solidFill>
                <a:effectLst/>
                <a:latin typeface="+mn-lt"/>
                <a:ea typeface="+mn-ea"/>
                <a:cs typeface="+mn-cs"/>
              </a:rPr>
              <a:t>fluores</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cence</a:t>
            </a:r>
            <a:r>
              <a:rPr lang="en-US" sz="1200" kern="1200" dirty="0" smtClean="0">
                <a:solidFill>
                  <a:schemeClr val="tx1"/>
                </a:solidFill>
                <a:effectLst/>
                <a:latin typeface="+mn-lt"/>
                <a:ea typeface="+mn-ea"/>
                <a:cs typeface="+mn-cs"/>
              </a:rPr>
              <a:t> quenching as observed in the fluorescence and pump probe experiments. This charge transfer is known as donor type </a:t>
            </a:r>
            <a:r>
              <a:rPr lang="en-US" sz="1200" kern="1200" dirty="0" err="1" smtClean="0">
                <a:solidFill>
                  <a:schemeClr val="tx1"/>
                </a:solidFill>
                <a:effectLst/>
                <a:latin typeface="+mn-lt"/>
                <a:ea typeface="+mn-ea"/>
                <a:cs typeface="+mn-cs"/>
              </a:rPr>
              <a:t>photoin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duced</a:t>
            </a:r>
            <a:r>
              <a:rPr lang="en-US" sz="1200" kern="1200" dirty="0" smtClean="0">
                <a:solidFill>
                  <a:schemeClr val="tx1"/>
                </a:solidFill>
                <a:effectLst/>
                <a:latin typeface="+mn-lt"/>
                <a:ea typeface="+mn-ea"/>
                <a:cs typeface="+mn-cs"/>
              </a:rPr>
              <a:t> electron transfer (d-PET). No drastic wavelength shifts were observed similar to other fluorescent probes operating based on the d-PET mechanism. </a:t>
            </a:r>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5039F69F-8056-734B-B9D5-E324E776CCB8}" type="slidenum">
              <a:rPr lang="en-US" smtClean="0"/>
              <a:pPr/>
              <a:t>20</a:t>
            </a:fld>
            <a:endParaRPr lang="en-US"/>
          </a:p>
        </p:txBody>
      </p:sp>
    </p:spTree>
    <p:extLst>
      <p:ext uri="{BB962C8B-B14F-4D97-AF65-F5344CB8AC3E}">
        <p14:creationId xmlns:p14="http://schemas.microsoft.com/office/powerpoint/2010/main" xmlns="" val="1462825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8" name="Rounded Rectangle 7"/>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6AD8D91A-A2EE-4B54-B3C6-F6C67903BA9C}" type="datetime1">
              <a:rPr lang="en-US" smtClean="0"/>
              <a:pPr/>
              <a:t>9/24/2014</a:t>
            </a:fld>
            <a:endParaRPr lang="en-US" dirty="0"/>
          </a:p>
        </p:txBody>
      </p:sp>
      <p:sp>
        <p:nvSpPr>
          <p:cNvPr id="5" name="Footer Placeholder 4"/>
          <p:cNvSpPr>
            <a:spLocks noGrp="1"/>
          </p:cNvSpPr>
          <p:nvPr>
            <p:ph type="ftr" sz="quarter" idx="11"/>
          </p:nvPr>
        </p:nvSpPr>
        <p:spPr/>
        <p:txBody>
          <a:bodyPr/>
          <a:lstStyle/>
          <a:p>
            <a:endParaRPr lang="en-US"/>
          </a:p>
        </p:txBody>
      </p:sp>
      <p:sp>
        <p:nvSpPr>
          <p:cNvPr id="9" name="Rectangle 8"/>
          <p:cNvSpPr/>
          <p:nvPr/>
        </p:nvSpPr>
        <p:spPr>
          <a:xfrm>
            <a:off x="345440" y="2942602"/>
            <a:ext cx="7147931" cy="24638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7572652" y="2944634"/>
            <a:ext cx="1190348" cy="2459736"/>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7712714" y="3136658"/>
            <a:ext cx="910224" cy="2075688"/>
          </a:xfrm>
          <a:prstGeom prst="rect">
            <a:avLst/>
          </a:prstGeom>
          <a:solidFill>
            <a:schemeClr val="accent3">
              <a:alpha val="70000"/>
            </a:schemeClr>
          </a:solidFill>
          <a:ln w="635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445483" y="3055621"/>
            <a:ext cx="6947845" cy="2245359"/>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a:xfrm>
            <a:off x="7786826" y="4625268"/>
            <a:ext cx="762000" cy="457200"/>
          </a:xfrm>
        </p:spPr>
        <p:txBody>
          <a:bodyPr/>
          <a:lstStyle>
            <a:lvl1pPr algn="ctr">
              <a:defRPr sz="2800">
                <a:solidFill>
                  <a:schemeClr val="accent1">
                    <a:lumMod val="50000"/>
                  </a:schemeClr>
                </a:solidFill>
              </a:defRPr>
            </a:lvl1pPr>
          </a:lstStyle>
          <a:p>
            <a:fld id="{FA84A37A-AFC2-4A01-80A1-FC20F2C0D5BB}" type="slidenum">
              <a:rPr lang="en-US" smtClean="0"/>
              <a:pPr/>
              <a:t>‹#›</a:t>
            </a:fld>
            <a:endParaRPr lang="en-US" dirty="0"/>
          </a:p>
        </p:txBody>
      </p:sp>
      <p:sp>
        <p:nvSpPr>
          <p:cNvPr id="11" name="Rectangle 10"/>
          <p:cNvSpPr/>
          <p:nvPr/>
        </p:nvSpPr>
        <p:spPr>
          <a:xfrm>
            <a:off x="541822" y="4559276"/>
            <a:ext cx="6755166" cy="664367"/>
          </a:xfrm>
          <a:prstGeom prst="rect">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538971" y="3139440"/>
            <a:ext cx="6760868" cy="2077720"/>
          </a:xfrm>
          <a:prstGeom prst="rect">
            <a:avLst/>
          </a:prstGeom>
          <a:no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642805" y="4648200"/>
            <a:ext cx="6553200" cy="457200"/>
          </a:xfrm>
        </p:spPr>
        <p:txBody>
          <a:bodyPr>
            <a:normAutofit/>
          </a:bodyPr>
          <a:lstStyle>
            <a:lvl1pPr marL="0" indent="0" algn="ctr">
              <a:buNone/>
              <a:defRPr sz="1800" cap="all" spc="300" baseline="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Click to edit Master subtitle style</a:t>
            </a:r>
            <a:endParaRPr lang="en-US" dirty="0"/>
          </a:p>
        </p:txBody>
      </p:sp>
      <p:sp>
        <p:nvSpPr>
          <p:cNvPr id="2" name="Title 1"/>
          <p:cNvSpPr>
            <a:spLocks noGrp="1"/>
          </p:cNvSpPr>
          <p:nvPr>
            <p:ph type="ctrTitle"/>
          </p:nvPr>
        </p:nvSpPr>
        <p:spPr>
          <a:xfrm>
            <a:off x="604705" y="3227033"/>
            <a:ext cx="6629400" cy="1219201"/>
          </a:xfrm>
        </p:spPr>
        <p:txBody>
          <a:bodyPr anchor="b" anchorCtr="0">
            <a:noAutofit/>
          </a:bodyPr>
          <a:lstStyle>
            <a:lvl1pPr>
              <a:defRPr sz="4000">
                <a:solidFill>
                  <a:schemeClr val="accent1">
                    <a:lumMod val="50000"/>
                  </a:schemeClr>
                </a:solidFill>
              </a:defRPr>
            </a:lvl1pPr>
          </a:lstStyle>
          <a:p>
            <a:r>
              <a:rPr lang="tr-TR" smtClean="0"/>
              <a:t>Click to edit Master 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Click to edit Master title style</a:t>
            </a:r>
            <a:endParaRPr lang="en-US"/>
          </a:p>
        </p:txBody>
      </p:sp>
      <p:sp>
        <p:nvSpPr>
          <p:cNvPr id="3" name="Content Placeholder 2"/>
          <p:cNvSpPr>
            <a:spLocks noGrp="1"/>
          </p:cNvSpPr>
          <p:nvPr>
            <p:ph idx="1"/>
          </p:nvPr>
        </p:nvSpPr>
        <p:spPr/>
        <p:txBody>
          <a:body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en-US"/>
          </a:p>
        </p:txBody>
      </p:sp>
      <p:sp>
        <p:nvSpPr>
          <p:cNvPr id="4" name="Date Placeholder 3"/>
          <p:cNvSpPr>
            <a:spLocks noGrp="1"/>
          </p:cNvSpPr>
          <p:nvPr>
            <p:ph type="dt" sz="half" idx="10"/>
          </p:nvPr>
        </p:nvSpPr>
        <p:spPr/>
        <p:txBody>
          <a:bodyPr/>
          <a:lstStyle/>
          <a:p>
            <a:fld id="{C259A7B8-0EC4-44C9-AFEF-25E144F11C06}" type="datetime1">
              <a:rPr lang="en-US" smtClean="0"/>
              <a:pPr/>
              <a:t>9/24/2014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A84A37A-AFC2-4A01-80A1-FC20F2C0D5B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8" name="Rounded Rectangle 7"/>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82BB47B5-C739-4DAE-AACD-CC58CA843AC4}" type="datetime1">
              <a:rPr lang="en-US" smtClean="0"/>
              <a:pPr/>
              <a:t>9/24/2014</a:t>
            </a:fld>
            <a:endParaRPr lang="en-US" dirty="0"/>
          </a:p>
        </p:txBody>
      </p:sp>
      <p:sp>
        <p:nvSpPr>
          <p:cNvPr id="13" name="Rectangle 12"/>
          <p:cNvSpPr/>
          <p:nvPr/>
        </p:nvSpPr>
        <p:spPr>
          <a:xfrm>
            <a:off x="451976" y="2946400"/>
            <a:ext cx="8265160" cy="24638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567656" y="3048000"/>
            <a:ext cx="8033800" cy="2245359"/>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A84A37A-AFC2-4A01-80A1-FC20F2C0D5BB}" type="slidenum">
              <a:rPr lang="en-US" smtClean="0"/>
              <a:pPr/>
              <a:t>‹#›</a:t>
            </a:fld>
            <a:endParaRPr lang="en-US" dirty="0"/>
          </a:p>
        </p:txBody>
      </p:sp>
      <p:sp>
        <p:nvSpPr>
          <p:cNvPr id="2" name="Title 1"/>
          <p:cNvSpPr>
            <a:spLocks noGrp="1"/>
          </p:cNvSpPr>
          <p:nvPr>
            <p:ph type="title"/>
          </p:nvPr>
        </p:nvSpPr>
        <p:spPr>
          <a:xfrm>
            <a:off x="736456" y="3200399"/>
            <a:ext cx="7696200" cy="1295401"/>
          </a:xfrm>
        </p:spPr>
        <p:txBody>
          <a:bodyPr anchor="b" anchorCtr="0">
            <a:noAutofit/>
          </a:bodyPr>
          <a:lstStyle>
            <a:lvl1pPr algn="ctr" defTabSz="914400" rtl="0" eaLnBrk="1" latinLnBrk="0" hangingPunct="1">
              <a:spcBef>
                <a:spcPct val="0"/>
              </a:spcBef>
              <a:buNone/>
              <a:defRPr lang="en-US" sz="4000" kern="1200" cap="all" baseline="0" dirty="0">
                <a:solidFill>
                  <a:schemeClr val="accent1">
                    <a:lumMod val="50000"/>
                  </a:schemeClr>
                </a:solidFill>
                <a:latin typeface="+mj-lt"/>
                <a:ea typeface="+mj-ea"/>
                <a:cs typeface="+mj-cs"/>
              </a:defRPr>
            </a:lvl1pPr>
          </a:lstStyle>
          <a:p>
            <a:r>
              <a:rPr lang="tr-TR" smtClean="0"/>
              <a:t>Click to edit Master title style</a:t>
            </a:r>
            <a:endParaRPr lang="en-US" dirty="0"/>
          </a:p>
        </p:txBody>
      </p:sp>
      <p:sp>
        <p:nvSpPr>
          <p:cNvPr id="15" name="Rectangle 14"/>
          <p:cNvSpPr/>
          <p:nvPr/>
        </p:nvSpPr>
        <p:spPr>
          <a:xfrm>
            <a:off x="675496" y="4541520"/>
            <a:ext cx="7818120" cy="664367"/>
          </a:xfrm>
          <a:prstGeom prst="rect">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736456" y="4607510"/>
            <a:ext cx="7696200" cy="523783"/>
          </a:xfrm>
        </p:spPr>
        <p:txBody>
          <a:bodyPr anchor="ctr">
            <a:normAutofit/>
          </a:bodyPr>
          <a:lstStyle>
            <a:lvl1pPr marL="0" indent="0" algn="ctr">
              <a:buNone/>
              <a:defRPr sz="2000" cap="all" spc="250" baseline="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Click to edit Master text styles</a:t>
            </a:r>
          </a:p>
        </p:txBody>
      </p:sp>
      <p:sp>
        <p:nvSpPr>
          <p:cNvPr id="14" name="Rectangle 13"/>
          <p:cNvSpPr/>
          <p:nvPr/>
        </p:nvSpPr>
        <p:spPr>
          <a:xfrm>
            <a:off x="675757" y="3124200"/>
            <a:ext cx="7817599" cy="2077720"/>
          </a:xfrm>
          <a:prstGeom prst="rect">
            <a:avLst/>
          </a:prstGeom>
          <a:no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26128" y="408372"/>
            <a:ext cx="8260672" cy="1039427"/>
          </a:xfrm>
        </p:spPr>
        <p:txBody>
          <a:bodyPr/>
          <a:lstStyle/>
          <a:p>
            <a:r>
              <a:rPr lang="tr-TR" smtClean="0"/>
              <a:t>Click to edit Master title style</a:t>
            </a:r>
            <a:endParaRPr lang="en-US"/>
          </a:p>
        </p:txBody>
      </p:sp>
      <p:sp>
        <p:nvSpPr>
          <p:cNvPr id="3" name="Content Placeholder 2"/>
          <p:cNvSpPr>
            <a:spLocks noGrp="1"/>
          </p:cNvSpPr>
          <p:nvPr>
            <p:ph sz="half" idx="1"/>
          </p:nvPr>
        </p:nvSpPr>
        <p:spPr>
          <a:xfrm>
            <a:off x="426128" y="1719071"/>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en-US" dirty="0"/>
          </a:p>
        </p:txBody>
      </p:sp>
      <p:sp>
        <p:nvSpPr>
          <p:cNvPr id="4" name="Content Placeholder 3"/>
          <p:cNvSpPr>
            <a:spLocks noGrp="1"/>
          </p:cNvSpPr>
          <p:nvPr>
            <p:ph sz="half" idx="2"/>
          </p:nvPr>
        </p:nvSpPr>
        <p:spPr>
          <a:xfrm>
            <a:off x="4648200" y="1719071"/>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en-US" dirty="0"/>
          </a:p>
        </p:txBody>
      </p:sp>
      <p:sp>
        <p:nvSpPr>
          <p:cNvPr id="5" name="Date Placeholder 4"/>
          <p:cNvSpPr>
            <a:spLocks noGrp="1"/>
          </p:cNvSpPr>
          <p:nvPr>
            <p:ph type="dt" sz="half" idx="10"/>
          </p:nvPr>
        </p:nvSpPr>
        <p:spPr/>
        <p:txBody>
          <a:bodyPr/>
          <a:lstStyle/>
          <a:p>
            <a:fld id="{3E72AE48-94E6-46E0-BE32-5F0716DE9115}" type="datetime1">
              <a:rPr lang="en-US" smtClean="0"/>
              <a:pPr/>
              <a:t>9/24/2014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A84A37A-AFC2-4A01-80A1-FC20F2C0D5B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26128" y="408372"/>
            <a:ext cx="8260672" cy="1039427"/>
          </a:xfrm>
        </p:spPr>
        <p:txBody>
          <a:bodyPr/>
          <a:lstStyle>
            <a:lvl1pPr>
              <a:defRPr/>
            </a:lvl1pPr>
          </a:lstStyle>
          <a:p>
            <a:r>
              <a:rPr lang="tr-TR" smtClean="0"/>
              <a:t>Click to edit Master title style</a:t>
            </a:r>
            <a:endParaRPr lang="en-US"/>
          </a:p>
        </p:txBody>
      </p:sp>
      <p:sp>
        <p:nvSpPr>
          <p:cNvPr id="3" name="Text Placeholder 2"/>
          <p:cNvSpPr>
            <a:spLocks noGrp="1"/>
          </p:cNvSpPr>
          <p:nvPr>
            <p:ph type="body" idx="1"/>
          </p:nvPr>
        </p:nvSpPr>
        <p:spPr>
          <a:xfrm>
            <a:off x="426128" y="1722438"/>
            <a:ext cx="4040188" cy="639762"/>
          </a:xfrm>
        </p:spPr>
        <p:txBody>
          <a:bodyPr anchor="b">
            <a:noAutofit/>
          </a:bodyPr>
          <a:lstStyle>
            <a:lvl1pPr marL="0" indent="0" algn="ctr">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Click to edit Master text styles</a:t>
            </a:r>
          </a:p>
        </p:txBody>
      </p:sp>
      <p:sp>
        <p:nvSpPr>
          <p:cNvPr id="4" name="Content Placeholder 3"/>
          <p:cNvSpPr>
            <a:spLocks noGrp="1"/>
          </p:cNvSpPr>
          <p:nvPr>
            <p:ph sz="half" idx="2"/>
          </p:nvPr>
        </p:nvSpPr>
        <p:spPr>
          <a:xfrm>
            <a:off x="426128" y="2438400"/>
            <a:ext cx="4040188" cy="36877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en-US" dirty="0"/>
          </a:p>
        </p:txBody>
      </p:sp>
      <p:sp>
        <p:nvSpPr>
          <p:cNvPr id="5" name="Text Placeholder 4"/>
          <p:cNvSpPr>
            <a:spLocks noGrp="1"/>
          </p:cNvSpPr>
          <p:nvPr>
            <p:ph type="body" sz="quarter" idx="3"/>
          </p:nvPr>
        </p:nvSpPr>
        <p:spPr>
          <a:xfrm>
            <a:off x="4645025" y="1722438"/>
            <a:ext cx="4041775" cy="639762"/>
          </a:xfrm>
        </p:spPr>
        <p:txBody>
          <a:bodyPr anchor="b">
            <a:noAutofit/>
          </a:bodyPr>
          <a:lstStyle>
            <a:lvl1pPr marL="0" indent="0" algn="ctr">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Click to edit Master text styles</a:t>
            </a:r>
          </a:p>
        </p:txBody>
      </p:sp>
      <p:sp>
        <p:nvSpPr>
          <p:cNvPr id="6" name="Content Placeholder 5"/>
          <p:cNvSpPr>
            <a:spLocks noGrp="1"/>
          </p:cNvSpPr>
          <p:nvPr>
            <p:ph sz="quarter" idx="4"/>
          </p:nvPr>
        </p:nvSpPr>
        <p:spPr>
          <a:xfrm>
            <a:off x="4645025" y="2438400"/>
            <a:ext cx="4041775" cy="36877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en-US" dirty="0"/>
          </a:p>
        </p:txBody>
      </p:sp>
      <p:sp>
        <p:nvSpPr>
          <p:cNvPr id="7" name="Date Placeholder 6"/>
          <p:cNvSpPr>
            <a:spLocks noGrp="1"/>
          </p:cNvSpPr>
          <p:nvPr>
            <p:ph type="dt" sz="half" idx="10"/>
          </p:nvPr>
        </p:nvSpPr>
        <p:spPr/>
        <p:txBody>
          <a:bodyPr/>
          <a:lstStyle/>
          <a:p>
            <a:fld id="{0884C285-8BCE-48FC-97D9-E2837AF38351}" type="datetime1">
              <a:rPr lang="en-US" smtClean="0"/>
              <a:pPr/>
              <a:t>9/24/2014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A84A37A-AFC2-4A01-80A1-FC20F2C0D5B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Click to edit Master title style</a:t>
            </a:r>
            <a:endParaRPr lang="en-US"/>
          </a:p>
        </p:txBody>
      </p:sp>
      <p:sp>
        <p:nvSpPr>
          <p:cNvPr id="3" name="Date Placeholder 2"/>
          <p:cNvSpPr>
            <a:spLocks noGrp="1"/>
          </p:cNvSpPr>
          <p:nvPr>
            <p:ph type="dt" sz="half" idx="10"/>
          </p:nvPr>
        </p:nvSpPr>
        <p:spPr/>
        <p:txBody>
          <a:bodyPr/>
          <a:lstStyle/>
          <a:p>
            <a:fld id="{0E70D3E6-EF16-4488-94A4-211508FE4682}" type="datetime1">
              <a:rPr lang="en-US" smtClean="0"/>
              <a:pPr/>
              <a:t>9/24/2014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A84A37A-AFC2-4A01-80A1-FC20F2C0D5B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Rounded Rectangle 10"/>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Date Placeholder 1"/>
          <p:cNvSpPr>
            <a:spLocks noGrp="1"/>
          </p:cNvSpPr>
          <p:nvPr>
            <p:ph type="dt" sz="half" idx="10"/>
          </p:nvPr>
        </p:nvSpPr>
        <p:spPr/>
        <p:txBody>
          <a:bodyPr/>
          <a:lstStyle/>
          <a:p>
            <a:fld id="{7077FB3B-20DA-4D0E-BF16-8262B7156612}" type="datetime1">
              <a:rPr lang="en-US" smtClean="0"/>
              <a:pPr/>
              <a:t>9/24/2014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A84A37A-AFC2-4A01-80A1-FC20F2C0D5B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 name="Rounded Rectangle 11"/>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3886200" y="685800"/>
            <a:ext cx="4572000" cy="525780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en-US" dirty="0"/>
          </a:p>
        </p:txBody>
      </p:sp>
      <p:sp>
        <p:nvSpPr>
          <p:cNvPr id="5" name="Date Placeholder 4"/>
          <p:cNvSpPr>
            <a:spLocks noGrp="1"/>
          </p:cNvSpPr>
          <p:nvPr>
            <p:ph type="dt" sz="half" idx="10"/>
          </p:nvPr>
        </p:nvSpPr>
        <p:spPr/>
        <p:txBody>
          <a:bodyPr/>
          <a:lstStyle/>
          <a:p>
            <a:fld id="{8C273C2C-6BD0-40EC-8D8D-4D51F089C5EB}" type="datetime1">
              <a:rPr lang="en-US" smtClean="0"/>
              <a:pPr/>
              <a:t>9/24/2014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A84A37A-AFC2-4A01-80A1-FC20F2C0D5BB}" type="slidenum">
              <a:rPr lang="en-US" smtClean="0"/>
              <a:pPr/>
              <a:t>‹#›</a:t>
            </a:fld>
            <a:endParaRPr lang="en-US"/>
          </a:p>
        </p:txBody>
      </p:sp>
      <p:sp>
        <p:nvSpPr>
          <p:cNvPr id="8" name="Rectangle 7"/>
          <p:cNvSpPr/>
          <p:nvPr/>
        </p:nvSpPr>
        <p:spPr>
          <a:xfrm>
            <a:off x="560034" y="1505712"/>
            <a:ext cx="2716566" cy="3523488"/>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676690" y="1642472"/>
            <a:ext cx="2483254" cy="3234328"/>
          </a:xfrm>
          <a:prstGeom prst="rect">
            <a:avLst/>
          </a:prstGeom>
          <a:solidFill>
            <a:srgbClr val="FFFFFF"/>
          </a:solid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p:cNvSpPr>
            <a:spLocks noGrp="1"/>
          </p:cNvSpPr>
          <p:nvPr>
            <p:ph type="body" sz="half" idx="2"/>
          </p:nvPr>
        </p:nvSpPr>
        <p:spPr>
          <a:xfrm>
            <a:off x="769000" y="2971800"/>
            <a:ext cx="2298634" cy="1752600"/>
          </a:xfrm>
        </p:spPr>
        <p:txBody>
          <a:bodyPr/>
          <a:lstStyle>
            <a:lvl1pPr marL="0" indent="0">
              <a:spcBef>
                <a:spcPts val="400"/>
              </a:spcBef>
              <a:buNone/>
              <a:defRPr sz="140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Click to edit Master text styles</a:t>
            </a:r>
          </a:p>
        </p:txBody>
      </p:sp>
      <p:sp>
        <p:nvSpPr>
          <p:cNvPr id="2" name="Title 1"/>
          <p:cNvSpPr>
            <a:spLocks noGrp="1"/>
          </p:cNvSpPr>
          <p:nvPr>
            <p:ph type="title"/>
          </p:nvPr>
        </p:nvSpPr>
        <p:spPr>
          <a:xfrm>
            <a:off x="769000" y="1734312"/>
            <a:ext cx="2298634" cy="1191620"/>
          </a:xfrm>
        </p:spPr>
        <p:txBody>
          <a:bodyPr anchor="b">
            <a:normAutofit/>
          </a:bodyPr>
          <a:lstStyle>
            <a:lvl1pPr algn="l">
              <a:defRPr sz="2000" b="0">
                <a:solidFill>
                  <a:schemeClr val="accent1">
                    <a:lumMod val="75000"/>
                  </a:schemeClr>
                </a:solidFill>
              </a:defRPr>
            </a:lvl1pPr>
          </a:lstStyle>
          <a:p>
            <a:r>
              <a:rPr lang="tr-TR" smtClean="0"/>
              <a:t>Click to edit Master title style</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9" name="Rounded Rectangle 8"/>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685800" y="621437"/>
            <a:ext cx="7772400" cy="4331564"/>
          </a:xfrm>
          <a:solidFill>
            <a:schemeClr val="bg2"/>
          </a:solidFill>
          <a:ln>
            <a:noFill/>
          </a:ln>
          <a:effectLst>
            <a:softEdge rad="12700"/>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smtClean="0"/>
              <a:t>Drag picture to placeholder or click icon to add</a:t>
            </a:r>
            <a:endParaRPr lang="en-US" dirty="0"/>
          </a:p>
        </p:txBody>
      </p:sp>
      <p:sp>
        <p:nvSpPr>
          <p:cNvPr id="5" name="Date Placeholder 4"/>
          <p:cNvSpPr>
            <a:spLocks noGrp="1"/>
          </p:cNvSpPr>
          <p:nvPr>
            <p:ph type="dt" sz="half" idx="10"/>
          </p:nvPr>
        </p:nvSpPr>
        <p:spPr/>
        <p:txBody>
          <a:bodyPr/>
          <a:lstStyle/>
          <a:p>
            <a:fld id="{2D377F5C-EDA7-4864-9756-35769B0E62CF}" type="datetime1">
              <a:rPr lang="en-US" smtClean="0"/>
              <a:pPr/>
              <a:t>9/24/2014</a:t>
            </a:fld>
            <a:endParaRPr lang="en-US"/>
          </a:p>
        </p:txBody>
      </p:sp>
      <p:sp>
        <p:nvSpPr>
          <p:cNvPr id="7" name="Slide Number Placeholder 6"/>
          <p:cNvSpPr>
            <a:spLocks noGrp="1"/>
          </p:cNvSpPr>
          <p:nvPr>
            <p:ph type="sldNum" sz="quarter" idx="12"/>
          </p:nvPr>
        </p:nvSpPr>
        <p:spPr/>
        <p:txBody>
          <a:bodyPr/>
          <a:lstStyle/>
          <a:p>
            <a:fld id="{FA84A37A-AFC2-4A01-80A1-FC20F2C0D5BB}" type="slidenum">
              <a:rPr lang="en-US" smtClean="0"/>
              <a:pPr/>
              <a:t>‹#›</a:t>
            </a:fld>
            <a:endParaRPr lang="en-US"/>
          </a:p>
        </p:txBody>
      </p:sp>
      <p:sp>
        <p:nvSpPr>
          <p:cNvPr id="10" name="Rectangle 9"/>
          <p:cNvSpPr/>
          <p:nvPr/>
        </p:nvSpPr>
        <p:spPr>
          <a:xfrm>
            <a:off x="685800" y="4953000"/>
            <a:ext cx="7772400" cy="13716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761999" y="5029200"/>
            <a:ext cx="7600765" cy="1202924"/>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p:cNvSpPr>
            <a:spLocks noGrp="1"/>
          </p:cNvSpPr>
          <p:nvPr>
            <p:ph type="ftr" sz="quarter" idx="11"/>
          </p:nvPr>
        </p:nvSpPr>
        <p:spPr/>
        <p:txBody>
          <a:bodyPr/>
          <a:lstStyle/>
          <a:p>
            <a:endParaRPr lang="en-US"/>
          </a:p>
        </p:txBody>
      </p:sp>
      <p:sp>
        <p:nvSpPr>
          <p:cNvPr id="13" name="Rectangle 12"/>
          <p:cNvSpPr/>
          <p:nvPr/>
        </p:nvSpPr>
        <p:spPr>
          <a:xfrm>
            <a:off x="914400" y="5638800"/>
            <a:ext cx="7328514" cy="451696"/>
          </a:xfrm>
          <a:prstGeom prst="rect">
            <a:avLst/>
          </a:prstGeom>
          <a:solidFill>
            <a:schemeClr val="accent1"/>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605589" y="5074920"/>
            <a:ext cx="7946136" cy="1097280"/>
          </a:xfrm>
          <a:prstGeom prst="rect">
            <a:avLst/>
          </a:prstGeom>
          <a:no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p:cNvSpPr>
            <a:spLocks noGrp="1"/>
          </p:cNvSpPr>
          <p:nvPr>
            <p:ph type="body" sz="half" idx="2"/>
          </p:nvPr>
        </p:nvSpPr>
        <p:spPr>
          <a:xfrm>
            <a:off x="956289" y="5656556"/>
            <a:ext cx="7244736" cy="401715"/>
          </a:xfrm>
        </p:spPr>
        <p:txBody>
          <a:bodyPr anchor="ctr">
            <a:normAutofit/>
          </a:bodyPr>
          <a:lstStyle>
            <a:lvl1pPr marL="0" indent="0" algn="ctr">
              <a:buNone/>
              <a:defRPr sz="1500" cap="all" spc="250" baseline="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Click to edit Master text styles</a:t>
            </a:r>
          </a:p>
        </p:txBody>
      </p:sp>
      <p:sp>
        <p:nvSpPr>
          <p:cNvPr id="2" name="Title 1"/>
          <p:cNvSpPr>
            <a:spLocks noGrp="1"/>
          </p:cNvSpPr>
          <p:nvPr>
            <p:ph type="title"/>
          </p:nvPr>
        </p:nvSpPr>
        <p:spPr>
          <a:xfrm>
            <a:off x="914400" y="5105400"/>
            <a:ext cx="7328514" cy="523043"/>
          </a:xfrm>
        </p:spPr>
        <p:txBody>
          <a:bodyPr anchor="ctr" anchorCtr="0"/>
          <a:lstStyle>
            <a:lvl1pPr algn="ctr">
              <a:defRPr sz="2000" b="0">
                <a:solidFill>
                  <a:schemeClr val="accent1">
                    <a:lumMod val="75000"/>
                  </a:schemeClr>
                </a:solidFill>
              </a:defRPr>
            </a:lvl1pPr>
          </a:lstStyle>
          <a:p>
            <a:r>
              <a:rPr lang="tr-TR" smtClean="0"/>
              <a:t>Click to edit Master title style</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en-US"/>
          </a:p>
        </p:txBody>
      </p:sp>
      <p:sp>
        <p:nvSpPr>
          <p:cNvPr id="4" name="Date Placeholder 3"/>
          <p:cNvSpPr>
            <a:spLocks noGrp="1"/>
          </p:cNvSpPr>
          <p:nvPr>
            <p:ph type="dt" sz="half" idx="10"/>
          </p:nvPr>
        </p:nvSpPr>
        <p:spPr/>
        <p:txBody>
          <a:bodyPr/>
          <a:lstStyle/>
          <a:p>
            <a:fld id="{B19785C6-EBAF-49D5-AD4D-BABF4DFAAD59}" type="datetime1">
              <a:rPr lang="en-US" smtClean="0"/>
              <a:pPr/>
              <a:t>9/24/2014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A84A37A-AFC2-4A01-80A1-FC20F2C0D5B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6861702" y="228600"/>
            <a:ext cx="1859280" cy="6122634"/>
          </a:xfrm>
          <a:prstGeom prst="rect">
            <a:avLst/>
          </a:prstGeom>
          <a:solidFill>
            <a:srgbClr val="FFFFFF">
              <a:alpha val="85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8" name="Rectangle 7"/>
          <p:cNvSpPr/>
          <p:nvPr/>
        </p:nvSpPr>
        <p:spPr>
          <a:xfrm>
            <a:off x="6955225" y="351409"/>
            <a:ext cx="1672235" cy="5877017"/>
          </a:xfrm>
          <a:prstGeom prst="rect">
            <a:avLst/>
          </a:prstGeom>
          <a:solidFill>
            <a:srgbClr val="FFFFFF"/>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Vertical Title 1"/>
          <p:cNvSpPr>
            <a:spLocks noGrp="1"/>
          </p:cNvSpPr>
          <p:nvPr>
            <p:ph type="title" orient="vert"/>
          </p:nvPr>
        </p:nvSpPr>
        <p:spPr>
          <a:xfrm>
            <a:off x="7048577" y="395427"/>
            <a:ext cx="1485531" cy="5788981"/>
          </a:xfrm>
        </p:spPr>
        <p:txBody>
          <a:bodyPr vert="eaVert"/>
          <a:lstStyle/>
          <a:p>
            <a:r>
              <a:rPr lang="tr-TR" smtClean="0"/>
              <a:t>Click to edit Master title style</a:t>
            </a:r>
            <a:endParaRPr lang="en-US" dirty="0"/>
          </a:p>
        </p:txBody>
      </p:sp>
      <p:sp>
        <p:nvSpPr>
          <p:cNvPr id="3" name="Vertical Text Placeholder 2"/>
          <p:cNvSpPr>
            <a:spLocks noGrp="1"/>
          </p:cNvSpPr>
          <p:nvPr>
            <p:ph type="body" orient="vert" idx="1"/>
          </p:nvPr>
        </p:nvSpPr>
        <p:spPr>
          <a:xfrm>
            <a:off x="457200" y="380999"/>
            <a:ext cx="6172200" cy="5791201"/>
          </a:xfrm>
        </p:spPr>
        <p:txBody>
          <a:bodyPr vert="eaVert"/>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en-US" dirty="0"/>
          </a:p>
        </p:txBody>
      </p:sp>
      <p:sp>
        <p:nvSpPr>
          <p:cNvPr id="4" name="Date Placeholder 3"/>
          <p:cNvSpPr>
            <a:spLocks noGrp="1"/>
          </p:cNvSpPr>
          <p:nvPr>
            <p:ph type="dt" sz="half" idx="10"/>
          </p:nvPr>
        </p:nvSpPr>
        <p:spPr/>
        <p:txBody>
          <a:bodyPr/>
          <a:lstStyle/>
          <a:p>
            <a:fld id="{6A404122-9A3A-4FD8-98B8-22631F32846C}" type="datetime1">
              <a:rPr lang="en-US" smtClean="0"/>
              <a:pPr/>
              <a:t>9/24/2014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A84A37A-AFC2-4A01-80A1-FC20F2C0D5BB}"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7" name="Rounded Rectangle 6"/>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457200" y="1752600"/>
            <a:ext cx="8229600" cy="4373563"/>
          </a:xfrm>
          <a:prstGeom prst="rect">
            <a:avLst/>
          </a:prstGeom>
        </p:spPr>
        <p:txBody>
          <a:bodyPr vert="horz" lIns="91440" tIns="45720" rIns="91440" bIns="45720" rtlCol="0">
            <a:normAutofit/>
          </a:body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2"/>
                </a:solidFill>
              </a:defRPr>
            </a:lvl1pPr>
          </a:lstStyle>
          <a:p>
            <a:fld id="{88B99C93-F56F-46AB-9EB8-53614A95B15F}" type="datetime1">
              <a:rPr lang="en-US" smtClean="0"/>
              <a:pPr/>
              <a:t>9/24/2014</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2"/>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2"/>
                </a:solidFill>
              </a:defRPr>
            </a:lvl1pPr>
          </a:lstStyle>
          <a:p>
            <a:fld id="{FA84A37A-AFC2-4A01-80A1-FC20F2C0D5BB}" type="slidenum">
              <a:rPr lang="en-US" smtClean="0"/>
              <a:pPr/>
              <a:t>‹#›</a:t>
            </a:fld>
            <a:endParaRPr lang="en-US" dirty="0"/>
          </a:p>
        </p:txBody>
      </p:sp>
      <p:sp>
        <p:nvSpPr>
          <p:cNvPr id="9" name="Rectangle 8"/>
          <p:cNvSpPr/>
          <p:nvPr/>
        </p:nvSpPr>
        <p:spPr>
          <a:xfrm>
            <a:off x="274320" y="278166"/>
            <a:ext cx="8595360" cy="132588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10" name="Rectangle 9"/>
          <p:cNvSpPr/>
          <p:nvPr/>
        </p:nvSpPr>
        <p:spPr>
          <a:xfrm>
            <a:off x="372863" y="372862"/>
            <a:ext cx="8380520" cy="1118587"/>
          </a:xfrm>
          <a:prstGeom prst="rect">
            <a:avLst/>
          </a:prstGeom>
          <a:solidFill>
            <a:srgbClr val="FFFFFF"/>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26128" y="408372"/>
            <a:ext cx="8260672" cy="1039427"/>
          </a:xfrm>
          <a:prstGeom prst="rect">
            <a:avLst/>
          </a:prstGeom>
        </p:spPr>
        <p:txBody>
          <a:bodyPr vert="horz" lIns="91440" tIns="45720" rIns="91440" bIns="45720" rtlCol="0" anchor="ctr">
            <a:normAutofit/>
          </a:bodyPr>
          <a:lstStyle/>
          <a:p>
            <a:r>
              <a:rPr lang="tr-TR" smtClean="0"/>
              <a:t>Click to edit Master title style</a:t>
            </a:r>
            <a:endParaRPr lang="en-US" dirty="0"/>
          </a:p>
        </p:txBody>
      </p:sp>
    </p:spTree>
  </p:cSld>
  <p:clrMap bg1="lt1" tx1="dk1" bg2="lt2" tx2="dk2" accent1="accent1" accent2="accent2" accent3="accent3" accent4="accent4" accent5="accent5" accent6="accent6" hlink="hlink" folHlink="folHlink"/>
  <p:sldLayoutIdLst>
    <p:sldLayoutId id="2147483830" r:id="rId1"/>
    <p:sldLayoutId id="2147483831" r:id="rId2"/>
    <p:sldLayoutId id="2147483832" r:id="rId3"/>
    <p:sldLayoutId id="2147483833" r:id="rId4"/>
    <p:sldLayoutId id="2147483834" r:id="rId5"/>
    <p:sldLayoutId id="2147483835" r:id="rId6"/>
    <p:sldLayoutId id="2147483836" r:id="rId7"/>
    <p:sldLayoutId id="2147483837" r:id="rId8"/>
    <p:sldLayoutId id="2147483838" r:id="rId9"/>
    <p:sldLayoutId id="2147483839" r:id="rId10"/>
    <p:sldLayoutId id="2147483840" r:id="rId11"/>
  </p:sldLayoutIdLst>
  <p:hf sldNum="0" hdr="0" ftr="0" dt="0"/>
  <p:txStyles>
    <p:titleStyle>
      <a:lvl1pPr algn="ctr" defTabSz="914400" rtl="0" eaLnBrk="1" latinLnBrk="0" hangingPunct="1">
        <a:spcBef>
          <a:spcPct val="0"/>
        </a:spcBef>
        <a:buNone/>
        <a:defRPr sz="3500" kern="1200" cap="all" baseline="0">
          <a:solidFill>
            <a:schemeClr val="accent1">
              <a:lumMod val="75000"/>
            </a:schemeClr>
          </a:solidFill>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400" kern="1200">
          <a:solidFill>
            <a:schemeClr val="tx2"/>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2"/>
          </a:solidFill>
          <a:latin typeface="+mn-lt"/>
          <a:ea typeface="+mn-ea"/>
          <a:cs typeface="+mn-cs"/>
        </a:defRPr>
      </a:lvl2pPr>
      <a:lvl3pPr marL="914400" indent="-228600" algn="l" defTabSz="914400" rtl="0" eaLnBrk="1" latinLnBrk="0" hangingPunct="1">
        <a:spcBef>
          <a:spcPct val="20000"/>
        </a:spcBef>
        <a:buClr>
          <a:schemeClr val="accent3"/>
        </a:buClr>
        <a:buFont typeface="Arial" pitchFamily="34" charset="0"/>
        <a:buChar char="•"/>
        <a:defRPr sz="1800" kern="1200">
          <a:solidFill>
            <a:schemeClr val="tx2"/>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2"/>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600" kern="1200" baseline="0">
          <a:solidFill>
            <a:schemeClr val="tx2"/>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6pPr>
      <a:lvl7pPr marL="2011680" indent="-182880" algn="l" defTabSz="914400" rtl="0" eaLnBrk="1" latinLnBrk="0" hangingPunct="1">
        <a:spcBef>
          <a:spcPct val="20000"/>
        </a:spcBef>
        <a:buClr>
          <a:schemeClr val="accent2"/>
        </a:buClr>
        <a:buFont typeface="Arial" pitchFamily="34" charset="0"/>
        <a:buChar char="•"/>
        <a:defRPr sz="1400" kern="1200">
          <a:solidFill>
            <a:schemeClr val="tx2"/>
          </a:solidFill>
          <a:latin typeface="+mn-lt"/>
          <a:ea typeface="+mn-ea"/>
          <a:cs typeface="+mn-cs"/>
        </a:defRPr>
      </a:lvl7pPr>
      <a:lvl8pPr marL="2194560" indent="-182880" algn="l" defTabSz="914400" rtl="0" eaLnBrk="1" latinLnBrk="0" hangingPunct="1">
        <a:spcBef>
          <a:spcPct val="20000"/>
        </a:spcBef>
        <a:buClr>
          <a:schemeClr val="accent3"/>
        </a:buClr>
        <a:buFont typeface="Arial" pitchFamily="34" charset="0"/>
        <a:buChar char="•"/>
        <a:defRPr sz="1400" kern="1200">
          <a:solidFill>
            <a:schemeClr val="tx2"/>
          </a:solidFill>
          <a:latin typeface="+mn-lt"/>
          <a:ea typeface="+mn-ea"/>
          <a:cs typeface="+mn-cs"/>
        </a:defRPr>
      </a:lvl8pPr>
      <a:lvl9pPr marL="2377440" indent="-182880" algn="l" defTabSz="914400" rtl="0" eaLnBrk="1" latinLnBrk="0" hangingPunct="1">
        <a:spcBef>
          <a:spcPct val="20000"/>
        </a:spcBef>
        <a:buClr>
          <a:schemeClr val="accent4"/>
        </a:buClr>
        <a:buFont typeface="Arial" pitchFamily="34" charset="0"/>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www.nationalsymposium.com/link%20here"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www.nationalsymposium.com/link%20here"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tif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1.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2.xml.rels><?xml version="1.0" encoding="UTF-8" standalone="yes"?>
<Relationships xmlns="http://schemas.openxmlformats.org/package/2006/relationships"><Relationship Id="rId3" Type="http://schemas.openxmlformats.org/officeDocument/2006/relationships/image" Target="../media/image10.tiff"/><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12.jpeg"/><Relationship Id="rId4" Type="http://schemas.openxmlformats.org/officeDocument/2006/relationships/image" Target="../media/image11.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5.xml"/><Relationship Id="rId4" Type="http://schemas.openxmlformats.org/officeDocument/2006/relationships/image" Target="../media/image15.jpeg"/></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1.jpeg"/><Relationship Id="rId4" Type="http://schemas.openxmlformats.org/officeDocument/2006/relationships/image" Target="../media/image9.png"/></Relationships>
</file>

<file path=ppt/slides/_rels/slide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1.jpeg"/><Relationship Id="rId5" Type="http://schemas.openxmlformats.org/officeDocument/2006/relationships/image" Target="../media/image18.png"/><Relationship Id="rId4" Type="http://schemas.openxmlformats.org/officeDocument/2006/relationships/image" Target="../media/image17.png"/></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11.jpeg"/><Relationship Id="rId4" Type="http://schemas.openxmlformats.org/officeDocument/2006/relationships/image" Target="../media/image9.png"/></Relationships>
</file>

<file path=ppt/slides/_rels/slide20.xml.rels><?xml version="1.0" encoding="UTF-8" standalone="yes"?>
<Relationships xmlns="http://schemas.openxmlformats.org/package/2006/relationships"><Relationship Id="rId3" Type="http://schemas.openxmlformats.org/officeDocument/2006/relationships/image" Target="../media/image20.tiff"/><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11.jpeg"/><Relationship Id="rId4" Type="http://schemas.openxmlformats.org/officeDocument/2006/relationships/image" Target="../media/image9.png"/></Relationships>
</file>

<file path=ppt/slides/_rels/slide2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http://www.conferenceseries.com/" TargetMode="External"/><Relationship Id="rId2" Type="http://schemas.openxmlformats.org/officeDocument/2006/relationships/hyperlink" Target="http://www.omicsgroup.com/" TargetMode="External"/><Relationship Id="rId1" Type="http://schemas.openxmlformats.org/officeDocument/2006/relationships/slideLayout" Target="../slideLayouts/slideLayout2.xml"/><Relationship Id="rId4" Type="http://schemas.openxmlformats.org/officeDocument/2006/relationships/hyperlink" Target="http://optics.conferenceseries.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28662" y="428604"/>
            <a:ext cx="7772400" cy="898521"/>
          </a:xfrm>
        </p:spPr>
        <p:txBody>
          <a:bodyPr/>
          <a:lstStyle/>
          <a:p>
            <a:pPr algn="ctr"/>
            <a:r>
              <a:rPr lang="en-IN" dirty="0" smtClean="0"/>
              <a:t>About Omics Group</a:t>
            </a:r>
            <a:endParaRPr lang="en-IN" dirty="0"/>
          </a:p>
        </p:txBody>
      </p:sp>
      <p:sp>
        <p:nvSpPr>
          <p:cNvPr id="3" name="Subtitle 2"/>
          <p:cNvSpPr>
            <a:spLocks noGrp="1"/>
          </p:cNvSpPr>
          <p:nvPr>
            <p:ph type="subTitle" idx="1"/>
          </p:nvPr>
        </p:nvSpPr>
        <p:spPr>
          <a:xfrm>
            <a:off x="404735" y="2158584"/>
            <a:ext cx="8109678" cy="3717560"/>
          </a:xfrm>
        </p:spPr>
        <p:txBody>
          <a:bodyPr>
            <a:normAutofit/>
          </a:bodyPr>
          <a:lstStyle/>
          <a:p>
            <a:pPr algn="just"/>
            <a:r>
              <a:rPr lang="en-IN" dirty="0">
                <a:solidFill>
                  <a:schemeClr val="tx1"/>
                </a:solidFill>
                <a:cs typeface="Times New Roman" pitchFamily="18" charset="0"/>
                <a:hlinkClick r:id="rId2"/>
              </a:rPr>
              <a:t>OMICS Group</a:t>
            </a:r>
            <a:r>
              <a:rPr lang="en-IN" dirty="0">
                <a:solidFill>
                  <a:schemeClr val="tx1"/>
                </a:solidFill>
                <a:cs typeface="Times New Roman" pitchFamily="18" charset="0"/>
              </a:rPr>
              <a:t> International through its Open Access Initiative is committed to make genuine and reliable contributions to the scientific community. </a:t>
            </a:r>
            <a:r>
              <a:rPr lang="en-IN" dirty="0">
                <a:solidFill>
                  <a:schemeClr val="tx1"/>
                </a:solidFill>
                <a:cs typeface="Times New Roman" pitchFamily="18" charset="0"/>
                <a:hlinkClick r:id="rId2"/>
              </a:rPr>
              <a:t>OMICS Group</a:t>
            </a:r>
            <a:r>
              <a:rPr lang="en-IN" dirty="0">
                <a:solidFill>
                  <a:schemeClr val="tx1"/>
                </a:solidFill>
                <a:cs typeface="Times New Roman" pitchFamily="18" charset="0"/>
              </a:rPr>
              <a:t> hosts over 400 leading-edge peer reviewed Open Access Journals and organize over 300 International Conferences annually all over the world. OMICS Publishing Group journals have over 3 million readers and the fame and success of the same can be attributed to the strong editorial board which contains over 30000 eminent personalities that ensure a rapid, quality and quick review process.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dirty="0" smtClean="0"/>
              <a:t>About Omics Group conferences</a:t>
            </a:r>
            <a:endParaRPr lang="en-IN" dirty="0"/>
          </a:p>
        </p:txBody>
      </p:sp>
      <p:sp>
        <p:nvSpPr>
          <p:cNvPr id="3" name="Content Placeholder 2"/>
          <p:cNvSpPr>
            <a:spLocks noGrp="1"/>
          </p:cNvSpPr>
          <p:nvPr>
            <p:ph idx="1"/>
          </p:nvPr>
        </p:nvSpPr>
        <p:spPr>
          <a:xfrm>
            <a:off x="214282" y="1600200"/>
            <a:ext cx="8715436" cy="5043510"/>
          </a:xfrm>
        </p:spPr>
        <p:txBody>
          <a:bodyPr>
            <a:normAutofit fontScale="92500"/>
          </a:bodyPr>
          <a:lstStyle/>
          <a:p>
            <a:pPr algn="just"/>
            <a:r>
              <a:rPr lang="en-IN" dirty="0">
                <a:cs typeface="Times New Roman" pitchFamily="18" charset="0"/>
                <a:hlinkClick r:id="rId2"/>
              </a:rPr>
              <a:t>OMICS Group</a:t>
            </a:r>
            <a:r>
              <a:rPr lang="en-IN" dirty="0">
                <a:cs typeface="Times New Roman" pitchFamily="18" charset="0"/>
              </a:rPr>
              <a:t> signed an agreement with more than 1000 International Societies to make healthcare information Open Access. </a:t>
            </a:r>
            <a:r>
              <a:rPr lang="en-IN" dirty="0">
                <a:cs typeface="Times New Roman" pitchFamily="18" charset="0"/>
                <a:hlinkClick r:id="rId2"/>
              </a:rPr>
              <a:t>OMICS Group</a:t>
            </a:r>
            <a:r>
              <a:rPr lang="en-IN" dirty="0">
                <a:cs typeface="Times New Roman" pitchFamily="18" charset="0"/>
              </a:rPr>
              <a:t> Conferences make the perfect platform for global networking as it brings together renowned speakers and scientists across the globe to a most exciting and memorable scientific event filled with much enlightening interactive sessions, world class exhibitions and poster </a:t>
            </a:r>
            <a:r>
              <a:rPr lang="en-IN" dirty="0" smtClean="0">
                <a:cs typeface="Times New Roman" pitchFamily="18" charset="0"/>
              </a:rPr>
              <a:t>presentations</a:t>
            </a:r>
          </a:p>
          <a:p>
            <a:pPr algn="just"/>
            <a:r>
              <a:rPr lang="en-IN" dirty="0" smtClean="0">
                <a:cs typeface="Times New Roman" pitchFamily="18" charset="0"/>
              </a:rPr>
              <a:t>Omics group has organised 500 conferences, workshops and national symposium across the major cities including SanFrancisco,Omaha,Orlado,Rayleigh,SantaClara,Chicago,Philadelphia,Unitedkingdom,Baltimore,SanAntanio,Dubai,Hyderabad,Bangaluru and Mumbai.</a:t>
            </a:r>
            <a:endParaRPr lang="en-IN"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642805" y="4559522"/>
            <a:ext cx="6553200" cy="667993"/>
          </a:xfrm>
        </p:spPr>
        <p:txBody>
          <a:bodyPr>
            <a:noAutofit/>
          </a:bodyPr>
          <a:lstStyle/>
          <a:p>
            <a:r>
              <a:rPr lang="tr-TR" sz="1200" dirty="0" smtClean="0"/>
              <a:t>Gökhan Sevinç, </a:t>
            </a:r>
            <a:r>
              <a:rPr lang="tr-TR" sz="1200" dirty="0"/>
              <a:t>Betül </a:t>
            </a:r>
            <a:r>
              <a:rPr lang="tr-TR" sz="1200" dirty="0" err="1" smtClean="0"/>
              <a:t>Küçüköz</a:t>
            </a:r>
            <a:r>
              <a:rPr lang="tr-TR" sz="1200" dirty="0" smtClean="0"/>
              <a:t>, </a:t>
            </a:r>
            <a:r>
              <a:rPr lang="tr-TR" sz="1200" dirty="0"/>
              <a:t>Halil </a:t>
            </a:r>
            <a:r>
              <a:rPr lang="tr-TR" sz="1200" dirty="0" smtClean="0"/>
              <a:t>Yılmaz, </a:t>
            </a:r>
            <a:r>
              <a:rPr lang="tr-TR" sz="1200" dirty="0"/>
              <a:t>Gökhan </a:t>
            </a:r>
            <a:r>
              <a:rPr lang="tr-TR" sz="1200" dirty="0" err="1" smtClean="0"/>
              <a:t>Şirikçi</a:t>
            </a:r>
            <a:r>
              <a:rPr lang="tr-TR" sz="1200" dirty="0" smtClean="0"/>
              <a:t>, </a:t>
            </a:r>
            <a:r>
              <a:rPr lang="tr-TR" sz="1200" b="1" i="1" u="sng" dirty="0"/>
              <a:t>H. Gul </a:t>
            </a:r>
            <a:r>
              <a:rPr lang="tr-TR" sz="1200" b="1" i="1" u="sng" dirty="0" smtClean="0"/>
              <a:t>Yaglioglu</a:t>
            </a:r>
            <a:r>
              <a:rPr lang="tr-TR" sz="1200" dirty="0" smtClean="0"/>
              <a:t>, </a:t>
            </a:r>
            <a:r>
              <a:rPr lang="tr-TR" sz="1200" dirty="0"/>
              <a:t>Mustafa </a:t>
            </a:r>
            <a:r>
              <a:rPr lang="tr-TR" sz="1200" dirty="0" err="1" smtClean="0"/>
              <a:t>Hayvalı</a:t>
            </a:r>
            <a:r>
              <a:rPr lang="tr-TR" sz="1200" dirty="0" smtClean="0"/>
              <a:t>, </a:t>
            </a:r>
            <a:r>
              <a:rPr lang="tr-TR" sz="1200" dirty="0"/>
              <a:t>Ayhan </a:t>
            </a:r>
            <a:r>
              <a:rPr lang="tr-TR" sz="1200" dirty="0" err="1" smtClean="0"/>
              <a:t>Elmali</a:t>
            </a:r>
            <a:r>
              <a:rPr lang="en-US" sz="1200" dirty="0" smtClean="0"/>
              <a:t> </a:t>
            </a:r>
            <a:endParaRPr lang="en-US" sz="1200" dirty="0"/>
          </a:p>
        </p:txBody>
      </p:sp>
      <p:sp>
        <p:nvSpPr>
          <p:cNvPr id="3" name="Title 2"/>
          <p:cNvSpPr>
            <a:spLocks noGrp="1"/>
          </p:cNvSpPr>
          <p:nvPr>
            <p:ph type="ctrTitle"/>
          </p:nvPr>
        </p:nvSpPr>
        <p:spPr>
          <a:xfrm>
            <a:off x="604705" y="3218206"/>
            <a:ext cx="6629400" cy="1219201"/>
          </a:xfrm>
        </p:spPr>
        <p:txBody>
          <a:bodyPr/>
          <a:lstStyle/>
          <a:p>
            <a:r>
              <a:rPr lang="en-US" sz="2000" dirty="0"/>
              <a:t>Ultrafast dynamics explaining pH probe mechanism in </a:t>
            </a:r>
            <a:r>
              <a:rPr lang="en-US" sz="2000" dirty="0" smtClean="0"/>
              <a:t/>
            </a:r>
            <a:br>
              <a:rPr lang="en-US" sz="2000" dirty="0" smtClean="0"/>
            </a:br>
            <a:r>
              <a:rPr lang="en-US" sz="2000" dirty="0" err="1" smtClean="0"/>
              <a:t>borondipyrromethene</a:t>
            </a:r>
            <a:r>
              <a:rPr lang="en-US" sz="2000" dirty="0" smtClean="0"/>
              <a:t> </a:t>
            </a:r>
            <a:r>
              <a:rPr lang="en-US" sz="2000" dirty="0" err="1" smtClean="0"/>
              <a:t>benzimidazole</a:t>
            </a:r>
            <a:r>
              <a:rPr lang="en-US" sz="2000" dirty="0" smtClean="0"/>
              <a:t> </a:t>
            </a:r>
            <a:r>
              <a:rPr lang="en-US" sz="2000" dirty="0"/>
              <a:t>compound </a:t>
            </a:r>
            <a:endParaRPr lang="en-US" dirty="0"/>
          </a:p>
        </p:txBody>
      </p:sp>
      <p:sp>
        <p:nvSpPr>
          <p:cNvPr id="4" name="Rectangle 3"/>
          <p:cNvSpPr/>
          <p:nvPr/>
        </p:nvSpPr>
        <p:spPr>
          <a:xfrm>
            <a:off x="3131840" y="6001543"/>
            <a:ext cx="3086101" cy="307777"/>
          </a:xfrm>
          <a:prstGeom prst="rect">
            <a:avLst/>
          </a:prstGeom>
          <a:solidFill>
            <a:schemeClr val="bg1"/>
          </a:solidFill>
          <a:ln w="38100">
            <a:noFill/>
          </a:ln>
        </p:spPr>
        <p:txBody>
          <a:bodyPr wrap="none">
            <a:spAutoFit/>
          </a:bodyPr>
          <a:lstStyle/>
          <a:p>
            <a:r>
              <a:rPr lang="en-US" sz="1400" dirty="0" smtClean="0">
                <a:solidFill>
                  <a:schemeClr val="bg1">
                    <a:lumMod val="50000"/>
                  </a:schemeClr>
                </a:solidFill>
              </a:rPr>
              <a:t>http://www.omag.ankara.edu.tr/</a:t>
            </a:r>
            <a:endParaRPr lang="en-US" sz="1400" dirty="0">
              <a:solidFill>
                <a:schemeClr val="bg1">
                  <a:lumMod val="50000"/>
                </a:schemeClr>
              </a:solidFill>
            </a:endParaRPr>
          </a:p>
        </p:txBody>
      </p:sp>
      <p:pic>
        <p:nvPicPr>
          <p:cNvPr id="5"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382714" y="712290"/>
            <a:ext cx="8382000" cy="6953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4134154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US" dirty="0"/>
          </a:p>
        </p:txBody>
      </p:sp>
      <p:sp>
        <p:nvSpPr>
          <p:cNvPr id="3" name="Content Placeholder 2"/>
          <p:cNvSpPr>
            <a:spLocks noGrp="1"/>
          </p:cNvSpPr>
          <p:nvPr>
            <p:ph idx="1"/>
          </p:nvPr>
        </p:nvSpPr>
        <p:spPr>
          <a:xfrm>
            <a:off x="457200" y="2049819"/>
            <a:ext cx="8229600" cy="4373563"/>
          </a:xfrm>
        </p:spPr>
        <p:txBody>
          <a:bodyPr/>
          <a:lstStyle/>
          <a:p>
            <a:r>
              <a:rPr lang="en-US" dirty="0" smtClean="0"/>
              <a:t>Motivation</a:t>
            </a:r>
          </a:p>
          <a:p>
            <a:r>
              <a:rPr lang="en-US" dirty="0" smtClean="0"/>
              <a:t>Optical Chemical Sensors</a:t>
            </a:r>
          </a:p>
          <a:p>
            <a:r>
              <a:rPr lang="en-US" dirty="0" smtClean="0"/>
              <a:t>Investigated Material</a:t>
            </a:r>
          </a:p>
          <a:p>
            <a:r>
              <a:rPr lang="en-US" dirty="0" smtClean="0"/>
              <a:t>Synthesis</a:t>
            </a:r>
          </a:p>
          <a:p>
            <a:r>
              <a:rPr lang="en-US" dirty="0" smtClean="0"/>
              <a:t>Experiments</a:t>
            </a:r>
          </a:p>
          <a:p>
            <a:r>
              <a:rPr lang="en-US" dirty="0" smtClean="0"/>
              <a:t>Results and Discussion</a:t>
            </a:r>
          </a:p>
        </p:txBody>
      </p:sp>
    </p:spTree>
    <p:extLst>
      <p:ext uri="{BB962C8B-B14F-4D97-AF65-F5344CB8AC3E}">
        <p14:creationId xmlns:p14="http://schemas.microsoft.com/office/powerpoint/2010/main" xmlns="" val="233024424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r>
              <a:rPr lang="en-US" dirty="0" smtClean="0"/>
              <a:t>Motivation</a:t>
            </a:r>
            <a:endParaRPr lang="en-US" dirty="0"/>
          </a:p>
        </p:txBody>
      </p:sp>
      <p:sp>
        <p:nvSpPr>
          <p:cNvPr id="5" name="Content Placeholder 2"/>
          <p:cNvSpPr>
            <a:spLocks noGrp="1"/>
          </p:cNvSpPr>
          <p:nvPr>
            <p:ph idx="1"/>
          </p:nvPr>
        </p:nvSpPr>
        <p:spPr>
          <a:xfrm>
            <a:off x="163228" y="1670409"/>
            <a:ext cx="8229600" cy="2396093"/>
          </a:xfrm>
        </p:spPr>
        <p:txBody>
          <a:bodyPr>
            <a:normAutofit fontScale="92500" lnSpcReduction="10000"/>
          </a:bodyPr>
          <a:lstStyle/>
          <a:p>
            <a:pPr marL="114300" indent="0">
              <a:buNone/>
            </a:pPr>
            <a:r>
              <a:rPr lang="en-US" b="1" dirty="0" smtClean="0">
                <a:solidFill>
                  <a:schemeClr val="accent1">
                    <a:lumMod val="50000"/>
                  </a:schemeClr>
                </a:solidFill>
              </a:rPr>
              <a:t>PH Sensors Applications</a:t>
            </a:r>
          </a:p>
          <a:p>
            <a:pPr lvl="1"/>
            <a:r>
              <a:rPr lang="en-US" dirty="0"/>
              <a:t>Chemical </a:t>
            </a:r>
            <a:r>
              <a:rPr lang="en-US" dirty="0" smtClean="0"/>
              <a:t>Processing</a:t>
            </a:r>
          </a:p>
          <a:p>
            <a:pPr lvl="1"/>
            <a:r>
              <a:rPr lang="en-US" dirty="0"/>
              <a:t>Pulp and </a:t>
            </a:r>
            <a:r>
              <a:rPr lang="en-US" dirty="0" smtClean="0"/>
              <a:t>Paper</a:t>
            </a:r>
          </a:p>
          <a:p>
            <a:pPr lvl="1"/>
            <a:r>
              <a:rPr lang="en-US" dirty="0"/>
              <a:t>Food and </a:t>
            </a:r>
            <a:r>
              <a:rPr lang="en-US" dirty="0" smtClean="0"/>
              <a:t>Beverage</a:t>
            </a:r>
            <a:endParaRPr lang="en-US" dirty="0"/>
          </a:p>
          <a:p>
            <a:pPr lvl="1"/>
            <a:r>
              <a:rPr lang="en-US" dirty="0"/>
              <a:t>Pharmaceutical</a:t>
            </a:r>
          </a:p>
          <a:p>
            <a:pPr lvl="1"/>
            <a:r>
              <a:rPr lang="en-US" dirty="0" smtClean="0"/>
              <a:t>Biomedical</a:t>
            </a:r>
          </a:p>
          <a:p>
            <a:pPr lvl="1"/>
            <a:r>
              <a:rPr lang="en-US" dirty="0"/>
              <a:t>I</a:t>
            </a:r>
            <a:r>
              <a:rPr lang="en-US" dirty="0" smtClean="0"/>
              <a:t>ndustrial</a:t>
            </a:r>
          </a:p>
        </p:txBody>
      </p:sp>
      <p:sp>
        <p:nvSpPr>
          <p:cNvPr id="10" name="TextBox 9"/>
          <p:cNvSpPr txBox="1"/>
          <p:nvPr/>
        </p:nvSpPr>
        <p:spPr>
          <a:xfrm>
            <a:off x="378311" y="4242132"/>
            <a:ext cx="8765689" cy="984885"/>
          </a:xfrm>
          <a:prstGeom prst="rect">
            <a:avLst/>
          </a:prstGeom>
          <a:noFill/>
        </p:spPr>
        <p:txBody>
          <a:bodyPr wrap="square" rtlCol="0">
            <a:spAutoFit/>
          </a:bodyPr>
          <a:lstStyle/>
          <a:p>
            <a:pPr>
              <a:buClr>
                <a:srgbClr val="FF0000"/>
              </a:buClr>
            </a:pPr>
            <a:r>
              <a:rPr lang="en-US" sz="2200" b="1" dirty="0" smtClean="0">
                <a:solidFill>
                  <a:srgbClr val="47534C"/>
                </a:solidFill>
              </a:rPr>
              <a:t>Requirements for Biomedical and Industrial Applications</a:t>
            </a:r>
          </a:p>
          <a:p>
            <a:pPr marL="285750" indent="-285750">
              <a:buClr>
                <a:srgbClr val="FF0000"/>
              </a:buClr>
              <a:buFont typeface="Arial"/>
              <a:buChar char="•"/>
            </a:pPr>
            <a:r>
              <a:rPr lang="en-US" dirty="0" smtClean="0">
                <a:solidFill>
                  <a:schemeClr val="tx2"/>
                </a:solidFill>
              </a:rPr>
              <a:t>real time measurement</a:t>
            </a:r>
          </a:p>
          <a:p>
            <a:pPr marL="285750" indent="-285750">
              <a:buClr>
                <a:srgbClr val="FF0000"/>
              </a:buClr>
              <a:buFont typeface="Arial"/>
              <a:buChar char="•"/>
            </a:pPr>
            <a:r>
              <a:rPr lang="en-US" dirty="0" smtClean="0">
                <a:solidFill>
                  <a:schemeClr val="tx2"/>
                </a:solidFill>
              </a:rPr>
              <a:t>continuous monitoring</a:t>
            </a:r>
            <a:endParaRPr lang="en-US" dirty="0">
              <a:solidFill>
                <a:schemeClr val="tx2"/>
              </a:solidFill>
            </a:endParaRPr>
          </a:p>
        </p:txBody>
      </p:sp>
      <p:sp>
        <p:nvSpPr>
          <p:cNvPr id="12" name="TextBox 11"/>
          <p:cNvSpPr txBox="1"/>
          <p:nvPr/>
        </p:nvSpPr>
        <p:spPr>
          <a:xfrm>
            <a:off x="378311" y="5552598"/>
            <a:ext cx="2164888" cy="369332"/>
          </a:xfrm>
          <a:prstGeom prst="rect">
            <a:avLst/>
          </a:prstGeom>
          <a:noFill/>
        </p:spPr>
        <p:txBody>
          <a:bodyPr wrap="none" rtlCol="0">
            <a:spAutoFit/>
          </a:bodyPr>
          <a:lstStyle/>
          <a:p>
            <a:r>
              <a:rPr lang="en-US" dirty="0" smtClean="0">
                <a:solidFill>
                  <a:srgbClr val="564B3C"/>
                </a:solidFill>
              </a:rPr>
              <a:t>A perfect solution </a:t>
            </a:r>
          </a:p>
        </p:txBody>
      </p:sp>
      <p:sp>
        <p:nvSpPr>
          <p:cNvPr id="14" name="TextBox 13"/>
          <p:cNvSpPr txBox="1"/>
          <p:nvPr/>
        </p:nvSpPr>
        <p:spPr>
          <a:xfrm>
            <a:off x="4566919" y="5552598"/>
            <a:ext cx="4119881" cy="369332"/>
          </a:xfrm>
          <a:prstGeom prst="rect">
            <a:avLst/>
          </a:prstGeom>
          <a:noFill/>
        </p:spPr>
        <p:txBody>
          <a:bodyPr wrap="square" rtlCol="0">
            <a:spAutoFit/>
          </a:bodyPr>
          <a:lstStyle/>
          <a:p>
            <a:r>
              <a:rPr lang="en-US" b="1" i="1" u="sng" dirty="0" smtClean="0">
                <a:solidFill>
                  <a:srgbClr val="564B3C"/>
                </a:solidFill>
              </a:rPr>
              <a:t>Optical Chemical pH Sensors</a:t>
            </a:r>
            <a:r>
              <a:rPr lang="en-US" b="1" i="1" u="sng" baseline="30000" dirty="0" smtClean="0">
                <a:solidFill>
                  <a:srgbClr val="564B3C"/>
                </a:solidFill>
              </a:rPr>
              <a:t>1</a:t>
            </a:r>
            <a:endParaRPr lang="en-US" b="1" i="1" u="sng" dirty="0">
              <a:solidFill>
                <a:srgbClr val="564B3C"/>
              </a:solidFill>
            </a:endParaRPr>
          </a:p>
        </p:txBody>
      </p:sp>
      <p:cxnSp>
        <p:nvCxnSpPr>
          <p:cNvPr id="16" name="Straight Arrow Connector 15"/>
          <p:cNvCxnSpPr/>
          <p:nvPr/>
        </p:nvCxnSpPr>
        <p:spPr>
          <a:xfrm>
            <a:off x="2688801" y="5795778"/>
            <a:ext cx="1756513" cy="27020"/>
          </a:xfrm>
          <a:prstGeom prst="straightConnector1">
            <a:avLst/>
          </a:prstGeom>
          <a:ln>
            <a:solidFill>
              <a:schemeClr val="accent1">
                <a:lumMod val="50000"/>
              </a:schemeClr>
            </a:solidFill>
            <a:tailEnd type="arrow"/>
          </a:ln>
        </p:spPr>
        <p:style>
          <a:lnRef idx="2">
            <a:schemeClr val="accent1"/>
          </a:lnRef>
          <a:fillRef idx="0">
            <a:schemeClr val="accent1"/>
          </a:fillRef>
          <a:effectRef idx="1">
            <a:schemeClr val="accent1"/>
          </a:effectRef>
          <a:fontRef idx="minor">
            <a:schemeClr val="tx1"/>
          </a:fontRef>
        </p:style>
      </p:cxnSp>
      <p:sp>
        <p:nvSpPr>
          <p:cNvPr id="17" name="Rectangle 16"/>
          <p:cNvSpPr/>
          <p:nvPr/>
        </p:nvSpPr>
        <p:spPr>
          <a:xfrm>
            <a:off x="378311" y="6378648"/>
            <a:ext cx="2373341" cy="276999"/>
          </a:xfrm>
          <a:prstGeom prst="rect">
            <a:avLst/>
          </a:prstGeom>
        </p:spPr>
        <p:txBody>
          <a:bodyPr wrap="none">
            <a:spAutoFit/>
          </a:bodyPr>
          <a:lstStyle/>
          <a:p>
            <a:r>
              <a:rPr lang="en-US" sz="1200" i="1" baseline="30000" dirty="0" smtClean="0"/>
              <a:t>1 </a:t>
            </a:r>
            <a:r>
              <a:rPr lang="en-US" sz="1200" i="1" dirty="0" smtClean="0"/>
              <a:t>Anal</a:t>
            </a:r>
            <a:r>
              <a:rPr lang="en-US" sz="1200" i="1" dirty="0"/>
              <a:t>. Chem. 2014, 86, 15−29</a:t>
            </a:r>
          </a:p>
        </p:txBody>
      </p:sp>
    </p:spTree>
    <p:extLst>
      <p:ext uri="{BB962C8B-B14F-4D97-AF65-F5344CB8AC3E}">
        <p14:creationId xmlns:p14="http://schemas.microsoft.com/office/powerpoint/2010/main" xmlns="" val="99794436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6128" y="451975"/>
            <a:ext cx="8260672" cy="1039427"/>
          </a:xfrm>
        </p:spPr>
        <p:txBody>
          <a:bodyPr>
            <a:normAutofit/>
          </a:bodyPr>
          <a:lstStyle/>
          <a:p>
            <a:r>
              <a:rPr lang="en-US" sz="3600" b="1" dirty="0"/>
              <a:t>Optical chemical sensors </a:t>
            </a:r>
            <a:r>
              <a:rPr lang="en-US" sz="3600" b="1" dirty="0" smtClean="0"/>
              <a:t/>
            </a:r>
            <a:br>
              <a:rPr lang="en-US" sz="3600" b="1" dirty="0" smtClean="0"/>
            </a:br>
            <a:r>
              <a:rPr lang="en-US" sz="1400" dirty="0" smtClean="0"/>
              <a:t>senses </a:t>
            </a:r>
            <a:r>
              <a:rPr lang="en-US" sz="1400" dirty="0"/>
              <a:t>of </a:t>
            </a:r>
            <a:r>
              <a:rPr lang="en-US" sz="1400" dirty="0" smtClean="0"/>
              <a:t>electronics</a:t>
            </a:r>
            <a:r>
              <a:rPr lang="en-US" sz="1400" baseline="30000" dirty="0" smtClean="0"/>
              <a:t>1</a:t>
            </a:r>
            <a:br>
              <a:rPr lang="en-US" sz="1400" baseline="30000" dirty="0" smtClean="0"/>
            </a:br>
            <a:r>
              <a:rPr lang="en-US" sz="1200" dirty="0"/>
              <a:t>eyes and ears capable of seeing and hearing beyond the human </a:t>
            </a:r>
            <a:r>
              <a:rPr lang="en-US" sz="1200" dirty="0" smtClean="0"/>
              <a:t>perception</a:t>
            </a:r>
            <a:r>
              <a:rPr lang="en-US" sz="1200" baseline="30000" dirty="0" smtClean="0"/>
              <a:t>1</a:t>
            </a:r>
            <a:endParaRPr lang="en-US" sz="1400" dirty="0"/>
          </a:p>
        </p:txBody>
      </p:sp>
      <p:sp>
        <p:nvSpPr>
          <p:cNvPr id="5" name="Rectangle 4"/>
          <p:cNvSpPr/>
          <p:nvPr/>
        </p:nvSpPr>
        <p:spPr>
          <a:xfrm>
            <a:off x="310768" y="5897943"/>
            <a:ext cx="8437506" cy="646331"/>
          </a:xfrm>
          <a:prstGeom prst="rect">
            <a:avLst/>
          </a:prstGeom>
        </p:spPr>
        <p:txBody>
          <a:bodyPr wrap="square">
            <a:spAutoFit/>
          </a:bodyPr>
          <a:lstStyle/>
          <a:p>
            <a:r>
              <a:rPr lang="en-US" sz="1200" i="1" baseline="30000" dirty="0" smtClean="0">
                <a:solidFill>
                  <a:srgbClr val="564B3C"/>
                </a:solidFill>
              </a:rPr>
              <a:t>1</a:t>
            </a:r>
            <a:r>
              <a:rPr lang="en-US" sz="1200" i="1" dirty="0" smtClean="0">
                <a:solidFill>
                  <a:srgbClr val="564B3C"/>
                </a:solidFill>
              </a:rPr>
              <a:t>Orellana</a:t>
            </a:r>
            <a:r>
              <a:rPr lang="en-US" sz="1200" i="1" dirty="0">
                <a:solidFill>
                  <a:srgbClr val="564B3C"/>
                </a:solidFill>
              </a:rPr>
              <a:t>, G. In Optical Chemical Sensors. Proceedings of the </a:t>
            </a:r>
            <a:r>
              <a:rPr lang="en-US" sz="1200" i="1" dirty="0" smtClean="0">
                <a:solidFill>
                  <a:srgbClr val="564B3C"/>
                </a:solidFill>
              </a:rPr>
              <a:t>NATO Advanced </a:t>
            </a:r>
            <a:r>
              <a:rPr lang="en-US" sz="1200" i="1" dirty="0">
                <a:solidFill>
                  <a:srgbClr val="564B3C"/>
                </a:solidFill>
              </a:rPr>
              <a:t>Study Institute on Optical Chemical Sensors; </a:t>
            </a:r>
            <a:r>
              <a:rPr lang="en-US" sz="1200" i="1" dirty="0" err="1">
                <a:solidFill>
                  <a:srgbClr val="564B3C"/>
                </a:solidFill>
              </a:rPr>
              <a:t>Baldini</a:t>
            </a:r>
            <a:r>
              <a:rPr lang="en-US" sz="1200" i="1" dirty="0">
                <a:solidFill>
                  <a:srgbClr val="564B3C"/>
                </a:solidFill>
              </a:rPr>
              <a:t>, F., Chester</a:t>
            </a:r>
            <a:r>
              <a:rPr lang="en-US" sz="1200" i="1" dirty="0" smtClean="0">
                <a:solidFill>
                  <a:srgbClr val="564B3C"/>
                </a:solidFill>
              </a:rPr>
              <a:t>, A. N</a:t>
            </a:r>
            <a:r>
              <a:rPr lang="en-US" sz="1200" i="1" dirty="0">
                <a:solidFill>
                  <a:srgbClr val="564B3C"/>
                </a:solidFill>
              </a:rPr>
              <a:t>., </a:t>
            </a:r>
            <a:r>
              <a:rPr lang="en-US" sz="1200" i="1" dirty="0" err="1">
                <a:solidFill>
                  <a:srgbClr val="564B3C"/>
                </a:solidFill>
              </a:rPr>
              <a:t>Homola</a:t>
            </a:r>
            <a:r>
              <a:rPr lang="en-US" sz="1200" i="1" dirty="0">
                <a:solidFill>
                  <a:srgbClr val="564B3C"/>
                </a:solidFill>
              </a:rPr>
              <a:t>, J., </a:t>
            </a:r>
            <a:r>
              <a:rPr lang="en-US" sz="1200" i="1" dirty="0" err="1">
                <a:solidFill>
                  <a:srgbClr val="564B3C"/>
                </a:solidFill>
              </a:rPr>
              <a:t>Martellucci</a:t>
            </a:r>
            <a:r>
              <a:rPr lang="en-US" sz="1200" i="1" dirty="0">
                <a:solidFill>
                  <a:srgbClr val="564B3C"/>
                </a:solidFill>
              </a:rPr>
              <a:t>, S., Eds.; Springer: Netherlands, 2006; </a:t>
            </a:r>
            <a:r>
              <a:rPr lang="en-US" sz="1200" i="1" dirty="0" err="1" smtClean="0">
                <a:solidFill>
                  <a:srgbClr val="564B3C"/>
                </a:solidFill>
              </a:rPr>
              <a:t>pp</a:t>
            </a:r>
            <a:r>
              <a:rPr lang="en-US" sz="1200" i="1" dirty="0" smtClean="0">
                <a:solidFill>
                  <a:srgbClr val="564B3C"/>
                </a:solidFill>
              </a:rPr>
              <a:t> 99</a:t>
            </a:r>
            <a:r>
              <a:rPr lang="en-US" sz="1200" i="1" dirty="0">
                <a:solidFill>
                  <a:srgbClr val="564B3C"/>
                </a:solidFill>
              </a:rPr>
              <a:t>−116.</a:t>
            </a:r>
          </a:p>
        </p:txBody>
      </p:sp>
      <p:sp>
        <p:nvSpPr>
          <p:cNvPr id="6" name="Rectangle 5"/>
          <p:cNvSpPr/>
          <p:nvPr/>
        </p:nvSpPr>
        <p:spPr>
          <a:xfrm>
            <a:off x="310768" y="1674674"/>
            <a:ext cx="8603592" cy="646331"/>
          </a:xfrm>
          <a:prstGeom prst="rect">
            <a:avLst/>
          </a:prstGeom>
        </p:spPr>
        <p:txBody>
          <a:bodyPr wrap="square">
            <a:spAutoFit/>
          </a:bodyPr>
          <a:lstStyle/>
          <a:p>
            <a:pPr>
              <a:buClr>
                <a:srgbClr val="FF0000"/>
              </a:buClr>
            </a:pPr>
            <a:r>
              <a:rPr lang="en-US" b="1" dirty="0" smtClean="0">
                <a:solidFill>
                  <a:schemeClr val="accent1">
                    <a:lumMod val="75000"/>
                  </a:schemeClr>
                </a:solidFill>
              </a:rPr>
              <a:t>Optical  sensors </a:t>
            </a:r>
            <a:r>
              <a:rPr lang="en-US" dirty="0" smtClean="0">
                <a:solidFill>
                  <a:srgbClr val="564B3C"/>
                </a:solidFill>
              </a:rPr>
              <a:t>are based </a:t>
            </a:r>
            <a:r>
              <a:rPr lang="en-US" dirty="0">
                <a:solidFill>
                  <a:srgbClr val="564B3C"/>
                </a:solidFill>
              </a:rPr>
              <a:t>on reagents that change their optical properties </a:t>
            </a:r>
            <a:r>
              <a:rPr lang="en-US" dirty="0" smtClean="0">
                <a:solidFill>
                  <a:srgbClr val="564B3C"/>
                </a:solidFill>
              </a:rPr>
              <a:t>on interaction </a:t>
            </a:r>
            <a:r>
              <a:rPr lang="en-US" dirty="0">
                <a:solidFill>
                  <a:srgbClr val="564B3C"/>
                </a:solidFill>
              </a:rPr>
              <a:t>with the </a:t>
            </a:r>
            <a:r>
              <a:rPr lang="en-US" dirty="0" err="1">
                <a:solidFill>
                  <a:srgbClr val="564B3C"/>
                </a:solidFill>
              </a:rPr>
              <a:t>analyte</a:t>
            </a:r>
            <a:r>
              <a:rPr lang="en-US" dirty="0">
                <a:solidFill>
                  <a:srgbClr val="564B3C"/>
                </a:solidFill>
              </a:rPr>
              <a:t> of interest</a:t>
            </a:r>
            <a:r>
              <a:rPr lang="en-US" dirty="0" smtClean="0">
                <a:solidFill>
                  <a:srgbClr val="564B3C"/>
                </a:solidFill>
              </a:rPr>
              <a:t>.</a:t>
            </a:r>
            <a:r>
              <a:rPr lang="en-US" baseline="30000" dirty="0" smtClean="0">
                <a:solidFill>
                  <a:srgbClr val="564B3C"/>
                </a:solidFill>
              </a:rPr>
              <a:t>2</a:t>
            </a:r>
          </a:p>
        </p:txBody>
      </p:sp>
      <p:sp>
        <p:nvSpPr>
          <p:cNvPr id="7" name="Rectangle 6"/>
          <p:cNvSpPr/>
          <p:nvPr/>
        </p:nvSpPr>
        <p:spPr>
          <a:xfrm>
            <a:off x="310768" y="6520443"/>
            <a:ext cx="8702582" cy="276999"/>
          </a:xfrm>
          <a:prstGeom prst="rect">
            <a:avLst/>
          </a:prstGeom>
        </p:spPr>
        <p:txBody>
          <a:bodyPr wrap="square">
            <a:spAutoFit/>
          </a:bodyPr>
          <a:lstStyle/>
          <a:p>
            <a:r>
              <a:rPr lang="en-US" sz="1200" i="1" baseline="30000" dirty="0">
                <a:solidFill>
                  <a:srgbClr val="564B3C"/>
                </a:solidFill>
              </a:rPr>
              <a:t>2</a:t>
            </a:r>
            <a:r>
              <a:rPr lang="en-US" sz="1200" i="1" dirty="0">
                <a:solidFill>
                  <a:srgbClr val="564B3C"/>
                </a:solidFill>
              </a:rPr>
              <a:t>Dorota </a:t>
            </a:r>
            <a:r>
              <a:rPr lang="en-US" sz="1200" i="1" dirty="0" err="1">
                <a:solidFill>
                  <a:srgbClr val="564B3C"/>
                </a:solidFill>
              </a:rPr>
              <a:t>Wencel</a:t>
            </a:r>
            <a:r>
              <a:rPr lang="en-US" sz="1200" i="1" dirty="0" smtClean="0">
                <a:solidFill>
                  <a:srgbClr val="564B3C"/>
                </a:solidFill>
              </a:rPr>
              <a:t>, </a:t>
            </a:r>
            <a:r>
              <a:rPr lang="en-US" sz="1200" i="1" dirty="0">
                <a:solidFill>
                  <a:srgbClr val="564B3C"/>
                </a:solidFill>
              </a:rPr>
              <a:t>Tobias Abel, and Colette </a:t>
            </a:r>
            <a:r>
              <a:rPr lang="en-US" sz="1200" i="1" dirty="0" err="1" smtClean="0">
                <a:solidFill>
                  <a:srgbClr val="564B3C"/>
                </a:solidFill>
              </a:rPr>
              <a:t>McDonag</a:t>
            </a:r>
            <a:r>
              <a:rPr lang="en-US" sz="1200" i="1" dirty="0" smtClean="0">
                <a:solidFill>
                  <a:srgbClr val="564B3C"/>
                </a:solidFill>
              </a:rPr>
              <a:t>,</a:t>
            </a:r>
            <a:r>
              <a:rPr lang="en-US" sz="1200" i="1" baseline="30000" dirty="0" smtClean="0">
                <a:solidFill>
                  <a:srgbClr val="564B3C"/>
                </a:solidFill>
              </a:rPr>
              <a:t> </a:t>
            </a:r>
            <a:r>
              <a:rPr lang="en-US" sz="1200" i="1" dirty="0" smtClean="0">
                <a:solidFill>
                  <a:srgbClr val="564B3C"/>
                </a:solidFill>
              </a:rPr>
              <a:t>Anal</a:t>
            </a:r>
            <a:r>
              <a:rPr lang="en-US" sz="1200" i="1" dirty="0">
                <a:solidFill>
                  <a:srgbClr val="564B3C"/>
                </a:solidFill>
              </a:rPr>
              <a:t>. Chem. 2014, 86, 15−29</a:t>
            </a:r>
          </a:p>
        </p:txBody>
      </p:sp>
      <p:sp>
        <p:nvSpPr>
          <p:cNvPr id="8" name="Rectangle 7"/>
          <p:cNvSpPr/>
          <p:nvPr/>
        </p:nvSpPr>
        <p:spPr>
          <a:xfrm>
            <a:off x="310768" y="4942421"/>
            <a:ext cx="8437506" cy="830997"/>
          </a:xfrm>
          <a:prstGeom prst="rect">
            <a:avLst/>
          </a:prstGeom>
          <a:solidFill>
            <a:schemeClr val="bg1"/>
          </a:solidFill>
          <a:ln>
            <a:solidFill>
              <a:srgbClr val="47534C"/>
            </a:solidFill>
          </a:ln>
          <a:effectLst>
            <a:outerShdw blurRad="50800" dist="38100" dir="2700000" algn="tl" rotWithShape="0">
              <a:prstClr val="black">
                <a:alpha val="40000"/>
              </a:prstClr>
            </a:outerShdw>
          </a:effectLst>
        </p:spPr>
        <p:txBody>
          <a:bodyPr wrap="square">
            <a:spAutoFit/>
          </a:bodyPr>
          <a:lstStyle/>
          <a:p>
            <a:r>
              <a:rPr lang="en-US" sz="2400" b="1" dirty="0">
                <a:solidFill>
                  <a:srgbClr val="6B7D72"/>
                </a:solidFill>
              </a:rPr>
              <a:t>Fluorescent pH indicators offer better selectivity </a:t>
            </a:r>
            <a:r>
              <a:rPr lang="en-US" sz="2400" b="1" dirty="0" smtClean="0">
                <a:solidFill>
                  <a:srgbClr val="6B7D72"/>
                </a:solidFill>
              </a:rPr>
              <a:t>and sensitivity than absorption</a:t>
            </a:r>
            <a:r>
              <a:rPr lang="en-US" sz="2400" b="1" dirty="0">
                <a:solidFill>
                  <a:srgbClr val="6B7D72"/>
                </a:solidFill>
              </a:rPr>
              <a:t>-based pH indicators</a:t>
            </a:r>
            <a:r>
              <a:rPr lang="en-US" sz="2400" b="1" dirty="0" smtClean="0">
                <a:solidFill>
                  <a:srgbClr val="6B7D72"/>
                </a:solidFill>
              </a:rPr>
              <a:t>.</a:t>
            </a:r>
            <a:r>
              <a:rPr lang="en-US" sz="2400" b="1" baseline="30000" dirty="0" smtClean="0">
                <a:solidFill>
                  <a:srgbClr val="6B7D72"/>
                </a:solidFill>
              </a:rPr>
              <a:t>2</a:t>
            </a:r>
            <a:endParaRPr lang="en-US" sz="2400" b="1" dirty="0">
              <a:solidFill>
                <a:srgbClr val="6B7D72"/>
              </a:solidFill>
            </a:endParaRPr>
          </a:p>
        </p:txBody>
      </p:sp>
      <p:sp>
        <p:nvSpPr>
          <p:cNvPr id="9" name="Rectangle 8"/>
          <p:cNvSpPr/>
          <p:nvPr/>
        </p:nvSpPr>
        <p:spPr>
          <a:xfrm>
            <a:off x="310768" y="2455377"/>
            <a:ext cx="8702582" cy="2369880"/>
          </a:xfrm>
          <a:prstGeom prst="rect">
            <a:avLst/>
          </a:prstGeom>
        </p:spPr>
        <p:txBody>
          <a:bodyPr wrap="square">
            <a:spAutoFit/>
          </a:bodyPr>
          <a:lstStyle/>
          <a:p>
            <a:pPr>
              <a:buClr>
                <a:srgbClr val="FF0000"/>
              </a:buClr>
            </a:pPr>
            <a:r>
              <a:rPr lang="en-US" sz="2200" b="1" dirty="0">
                <a:solidFill>
                  <a:schemeClr val="accent1">
                    <a:lumMod val="75000"/>
                  </a:schemeClr>
                </a:solidFill>
              </a:rPr>
              <a:t>The most </a:t>
            </a:r>
            <a:r>
              <a:rPr lang="en-US" sz="2200" b="1" dirty="0" smtClean="0">
                <a:solidFill>
                  <a:schemeClr val="accent1">
                    <a:lumMod val="75000"/>
                  </a:schemeClr>
                </a:solidFill>
              </a:rPr>
              <a:t>commonly measured </a:t>
            </a:r>
            <a:r>
              <a:rPr lang="en-US" sz="2200" b="1" dirty="0">
                <a:solidFill>
                  <a:schemeClr val="accent1">
                    <a:lumMod val="75000"/>
                  </a:schemeClr>
                </a:solidFill>
              </a:rPr>
              <a:t>optical properties</a:t>
            </a:r>
            <a:r>
              <a:rPr lang="en-US" sz="2200" b="1" dirty="0">
                <a:solidFill>
                  <a:srgbClr val="47534C"/>
                </a:solidFill>
              </a:rPr>
              <a:t> </a:t>
            </a:r>
            <a:endParaRPr lang="en-US" sz="2200" b="1" dirty="0" smtClean="0">
              <a:solidFill>
                <a:srgbClr val="47534C"/>
              </a:solidFill>
            </a:endParaRPr>
          </a:p>
          <a:p>
            <a:pPr marL="285750" indent="-285750">
              <a:buClr>
                <a:srgbClr val="FF0000"/>
              </a:buClr>
              <a:buFont typeface="Wingdings" charset="2"/>
              <a:buChar char="§"/>
            </a:pPr>
            <a:r>
              <a:rPr lang="en-US" dirty="0" smtClean="0">
                <a:solidFill>
                  <a:srgbClr val="564B3C"/>
                </a:solidFill>
              </a:rPr>
              <a:t>Absorption,</a:t>
            </a:r>
          </a:p>
          <a:p>
            <a:pPr marL="285750" indent="-285750">
              <a:buClr>
                <a:srgbClr val="FF0000"/>
              </a:buClr>
              <a:buFont typeface="Wingdings" charset="2"/>
              <a:buChar char="§"/>
            </a:pPr>
            <a:r>
              <a:rPr lang="en-US" dirty="0" smtClean="0">
                <a:solidFill>
                  <a:srgbClr val="564B3C"/>
                </a:solidFill>
              </a:rPr>
              <a:t>Fluorescence intensity</a:t>
            </a:r>
          </a:p>
          <a:p>
            <a:pPr marL="285750" indent="-285750">
              <a:buClr>
                <a:srgbClr val="FF0000"/>
              </a:buClr>
              <a:buFont typeface="Wingdings" charset="2"/>
              <a:buChar char="§"/>
            </a:pPr>
            <a:r>
              <a:rPr lang="en-US" dirty="0">
                <a:solidFill>
                  <a:srgbClr val="564B3C"/>
                </a:solidFill>
              </a:rPr>
              <a:t>D</a:t>
            </a:r>
            <a:r>
              <a:rPr lang="en-US" dirty="0" smtClean="0">
                <a:solidFill>
                  <a:srgbClr val="564B3C"/>
                </a:solidFill>
              </a:rPr>
              <a:t>ecay time</a:t>
            </a:r>
          </a:p>
          <a:p>
            <a:pPr marL="285750" indent="-285750">
              <a:buClr>
                <a:srgbClr val="FF0000"/>
              </a:buClr>
              <a:buFont typeface="Wingdings" charset="2"/>
              <a:buChar char="§"/>
            </a:pPr>
            <a:r>
              <a:rPr lang="en-US" dirty="0">
                <a:solidFill>
                  <a:srgbClr val="564B3C"/>
                </a:solidFill>
              </a:rPr>
              <a:t>R</a:t>
            </a:r>
            <a:r>
              <a:rPr lang="en-US" dirty="0" smtClean="0">
                <a:solidFill>
                  <a:srgbClr val="564B3C"/>
                </a:solidFill>
              </a:rPr>
              <a:t>eflectance</a:t>
            </a:r>
          </a:p>
          <a:p>
            <a:pPr marL="285750" indent="-285750">
              <a:buClr>
                <a:srgbClr val="FF0000"/>
              </a:buClr>
              <a:buFont typeface="Wingdings" charset="2"/>
              <a:buChar char="§"/>
            </a:pPr>
            <a:r>
              <a:rPr lang="en-US" dirty="0" smtClean="0">
                <a:solidFill>
                  <a:srgbClr val="564B3C"/>
                </a:solidFill>
              </a:rPr>
              <a:t>Refractive index</a:t>
            </a:r>
          </a:p>
          <a:p>
            <a:pPr marL="285750" indent="-285750">
              <a:buClr>
                <a:srgbClr val="FF0000"/>
              </a:buClr>
              <a:buFont typeface="Wingdings" charset="2"/>
              <a:buChar char="§"/>
            </a:pPr>
            <a:r>
              <a:rPr lang="en-US" dirty="0">
                <a:solidFill>
                  <a:srgbClr val="564B3C"/>
                </a:solidFill>
              </a:rPr>
              <a:t>L</a:t>
            </a:r>
            <a:r>
              <a:rPr lang="en-US" dirty="0" smtClean="0">
                <a:solidFill>
                  <a:srgbClr val="564B3C"/>
                </a:solidFill>
              </a:rPr>
              <a:t>ight scattering</a:t>
            </a:r>
          </a:p>
          <a:p>
            <a:pPr marL="285750" indent="-285750">
              <a:buClr>
                <a:srgbClr val="FF0000"/>
              </a:buClr>
              <a:buFont typeface="Wingdings" charset="2"/>
              <a:buChar char="§"/>
            </a:pPr>
            <a:r>
              <a:rPr lang="en-US" dirty="0">
                <a:solidFill>
                  <a:srgbClr val="564B3C"/>
                </a:solidFill>
              </a:rPr>
              <a:t>L</a:t>
            </a:r>
            <a:r>
              <a:rPr lang="en-US" dirty="0" smtClean="0">
                <a:solidFill>
                  <a:srgbClr val="564B3C"/>
                </a:solidFill>
              </a:rPr>
              <a:t>ight polarization</a:t>
            </a:r>
            <a:endParaRPr lang="en-US" dirty="0">
              <a:solidFill>
                <a:srgbClr val="564B3C"/>
              </a:solidFill>
            </a:endParaRPr>
          </a:p>
        </p:txBody>
      </p:sp>
    </p:spTree>
    <p:extLst>
      <p:ext uri="{BB962C8B-B14F-4D97-AF65-F5344CB8AC3E}">
        <p14:creationId xmlns:p14="http://schemas.microsoft.com/office/powerpoint/2010/main" xmlns="" val="309201804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Material</a:t>
            </a:r>
            <a:endParaRPr lang="en-US" dirty="0"/>
          </a:p>
        </p:txBody>
      </p:sp>
      <p:sp>
        <p:nvSpPr>
          <p:cNvPr id="3" name="Content Placeholder 2"/>
          <p:cNvSpPr>
            <a:spLocks noGrp="1"/>
          </p:cNvSpPr>
          <p:nvPr>
            <p:ph idx="1"/>
          </p:nvPr>
        </p:nvSpPr>
        <p:spPr>
          <a:xfrm>
            <a:off x="163228" y="1764979"/>
            <a:ext cx="8229600" cy="3720095"/>
          </a:xfrm>
        </p:spPr>
        <p:txBody>
          <a:bodyPr>
            <a:normAutofit/>
          </a:bodyPr>
          <a:lstStyle/>
          <a:p>
            <a:pPr marL="114300" indent="0">
              <a:buNone/>
            </a:pPr>
            <a:r>
              <a:rPr lang="en-US" b="1" dirty="0">
                <a:solidFill>
                  <a:schemeClr val="accent1">
                    <a:lumMod val="50000"/>
                  </a:schemeClr>
                </a:solidFill>
              </a:rPr>
              <a:t>P</a:t>
            </a:r>
            <a:r>
              <a:rPr lang="en-US" b="1" dirty="0" smtClean="0">
                <a:solidFill>
                  <a:schemeClr val="accent1">
                    <a:lumMod val="50000"/>
                  </a:schemeClr>
                </a:solidFill>
              </a:rPr>
              <a:t>roperties of </a:t>
            </a:r>
            <a:r>
              <a:rPr lang="en-US" b="1" dirty="0" err="1" smtClean="0">
                <a:solidFill>
                  <a:schemeClr val="accent1">
                    <a:lumMod val="50000"/>
                  </a:schemeClr>
                </a:solidFill>
              </a:rPr>
              <a:t>Borondipyrromethene</a:t>
            </a:r>
            <a:r>
              <a:rPr lang="en-US" b="1" dirty="0" smtClean="0">
                <a:solidFill>
                  <a:schemeClr val="accent1">
                    <a:lumMod val="50000"/>
                  </a:schemeClr>
                </a:solidFill>
              </a:rPr>
              <a:t> (BODIPY) dyes</a:t>
            </a:r>
          </a:p>
          <a:p>
            <a:pPr lvl="1"/>
            <a:r>
              <a:rPr lang="en-US" dirty="0" smtClean="0"/>
              <a:t>High fluorescence quantum yield</a:t>
            </a:r>
            <a:r>
              <a:rPr lang="en-US" baseline="30000" dirty="0" smtClean="0"/>
              <a:t>1</a:t>
            </a:r>
            <a:endParaRPr lang="en-US" dirty="0" smtClean="0"/>
          </a:p>
          <a:p>
            <a:pPr lvl="1"/>
            <a:r>
              <a:rPr lang="en-US" dirty="0" smtClean="0"/>
              <a:t>High extinction coefficient</a:t>
            </a:r>
          </a:p>
          <a:p>
            <a:pPr lvl="1"/>
            <a:r>
              <a:rPr lang="en-US" dirty="0" smtClean="0"/>
              <a:t>Narrow absorption and emission bands</a:t>
            </a:r>
            <a:r>
              <a:rPr lang="en-US" baseline="30000" dirty="0" smtClean="0"/>
              <a:t>2</a:t>
            </a:r>
            <a:endParaRPr lang="en-US" dirty="0" smtClean="0"/>
          </a:p>
          <a:p>
            <a:pPr lvl="1"/>
            <a:r>
              <a:rPr lang="en-US" dirty="0" smtClean="0"/>
              <a:t>Fine-tuned spectroscopic and physical properties</a:t>
            </a:r>
          </a:p>
          <a:p>
            <a:pPr lvl="1"/>
            <a:r>
              <a:rPr lang="en-US" dirty="0" smtClean="0"/>
              <a:t>Applications</a:t>
            </a:r>
          </a:p>
          <a:p>
            <a:pPr lvl="2"/>
            <a:r>
              <a:rPr lang="en-US" dirty="0" smtClean="0"/>
              <a:t>Optical engineering</a:t>
            </a:r>
          </a:p>
          <a:p>
            <a:pPr lvl="2"/>
            <a:r>
              <a:rPr lang="en-US" dirty="0" smtClean="0"/>
              <a:t>Fluorescence imaging</a:t>
            </a:r>
          </a:p>
          <a:p>
            <a:pPr lvl="2"/>
            <a:r>
              <a:rPr lang="en-US" dirty="0" smtClean="0"/>
              <a:t>Fluorescent chemo sensors (such as pH probe)</a:t>
            </a:r>
            <a:r>
              <a:rPr lang="en-US" baseline="30000" dirty="0" smtClean="0"/>
              <a:t>3-5</a:t>
            </a:r>
            <a:endParaRPr lang="en-US" dirty="0" smtClean="0"/>
          </a:p>
          <a:p>
            <a:pPr lvl="2"/>
            <a:r>
              <a:rPr lang="en-US" dirty="0" smtClean="0"/>
              <a:t>…..</a:t>
            </a:r>
          </a:p>
        </p:txBody>
      </p:sp>
      <p:pic>
        <p:nvPicPr>
          <p:cNvPr id="4" name="Resim 3" descr="C:\Users\Gökhan\Desktop\BODIPY core.tif"/>
          <p:cNvPicPr/>
          <p:nvPr/>
        </p:nvPicPr>
        <p:blipFill>
          <a:blip r:embed="rId2" cstate="print"/>
          <a:srcRect t="3443" r="9276"/>
          <a:stretch>
            <a:fillRect/>
          </a:stretch>
        </p:blipFill>
        <p:spPr bwMode="auto">
          <a:xfrm>
            <a:off x="7097040" y="4933094"/>
            <a:ext cx="1938655" cy="1838960"/>
          </a:xfrm>
          <a:prstGeom prst="rect">
            <a:avLst/>
          </a:prstGeom>
          <a:noFill/>
          <a:ln w="9525">
            <a:noFill/>
            <a:miter lim="800000"/>
            <a:headEnd/>
            <a:tailEnd/>
          </a:ln>
        </p:spPr>
      </p:pic>
      <p:sp>
        <p:nvSpPr>
          <p:cNvPr id="5" name="Rectangle 4"/>
          <p:cNvSpPr/>
          <p:nvPr/>
        </p:nvSpPr>
        <p:spPr>
          <a:xfrm>
            <a:off x="7393754" y="4665121"/>
            <a:ext cx="1379329" cy="276999"/>
          </a:xfrm>
          <a:prstGeom prst="rect">
            <a:avLst/>
          </a:prstGeom>
          <a:solidFill>
            <a:srgbClr val="FFFFFF"/>
          </a:solidFill>
          <a:ln>
            <a:solidFill>
              <a:srgbClr val="93A299"/>
            </a:solidFill>
          </a:ln>
          <a:effectLst>
            <a:outerShdw blurRad="50800" dist="38100" dir="2700000" algn="tl" rotWithShape="0">
              <a:prstClr val="black">
                <a:alpha val="40000"/>
              </a:prstClr>
            </a:outerShdw>
          </a:effectLst>
        </p:spPr>
        <p:txBody>
          <a:bodyPr wrap="none">
            <a:spAutoFit/>
          </a:bodyPr>
          <a:lstStyle/>
          <a:p>
            <a:r>
              <a:rPr lang="en-US" sz="1200" dirty="0"/>
              <a:t>BODIPY scaffold</a:t>
            </a:r>
          </a:p>
        </p:txBody>
      </p:sp>
      <p:sp>
        <p:nvSpPr>
          <p:cNvPr id="6" name="Rectangle 5"/>
          <p:cNvSpPr/>
          <p:nvPr/>
        </p:nvSpPr>
        <p:spPr>
          <a:xfrm>
            <a:off x="521160" y="5587116"/>
            <a:ext cx="5868613" cy="1077218"/>
          </a:xfrm>
          <a:prstGeom prst="rect">
            <a:avLst/>
          </a:prstGeom>
        </p:spPr>
        <p:txBody>
          <a:bodyPr wrap="square">
            <a:spAutoFit/>
          </a:bodyPr>
          <a:lstStyle/>
          <a:p>
            <a:pPr marL="685800" lvl="2">
              <a:spcBef>
                <a:spcPct val="20000"/>
              </a:spcBef>
              <a:buClr>
                <a:srgbClr val="B5AE53"/>
              </a:buClr>
            </a:pPr>
            <a:r>
              <a:rPr lang="en-US" sz="1200" baseline="30000" dirty="0" smtClean="0">
                <a:solidFill>
                  <a:srgbClr val="564B3C"/>
                </a:solidFill>
              </a:rPr>
              <a:t>1</a:t>
            </a:r>
            <a:r>
              <a:rPr lang="en-US" sz="1200" dirty="0" smtClean="0">
                <a:solidFill>
                  <a:srgbClr val="564B3C"/>
                </a:solidFill>
              </a:rPr>
              <a:t>L</a:t>
            </a:r>
            <a:r>
              <a:rPr lang="en-US" sz="1000" dirty="0">
                <a:solidFill>
                  <a:srgbClr val="564B3C"/>
                </a:solidFill>
              </a:rPr>
              <a:t>. </a:t>
            </a:r>
            <a:r>
              <a:rPr lang="en-US" sz="1000" dirty="0" err="1">
                <a:solidFill>
                  <a:srgbClr val="564B3C"/>
                </a:solidFill>
              </a:rPr>
              <a:t>Gai</a:t>
            </a:r>
            <a:r>
              <a:rPr lang="en-US" sz="1000" dirty="0">
                <a:solidFill>
                  <a:srgbClr val="564B3C"/>
                </a:solidFill>
              </a:rPr>
              <a:t>, </a:t>
            </a:r>
            <a:r>
              <a:rPr lang="en-US" sz="1000" dirty="0" smtClean="0">
                <a:solidFill>
                  <a:srgbClr val="564B3C"/>
                </a:solidFill>
              </a:rPr>
              <a:t>et al, Sens</a:t>
            </a:r>
            <a:r>
              <a:rPr lang="en-US" sz="1000" dirty="0">
                <a:solidFill>
                  <a:srgbClr val="564B3C"/>
                </a:solidFill>
              </a:rPr>
              <a:t>. Actuators B 182 (2013) 1–6</a:t>
            </a:r>
            <a:r>
              <a:rPr lang="en-US" sz="1000" dirty="0" smtClean="0">
                <a:solidFill>
                  <a:srgbClr val="564B3C"/>
                </a:solidFill>
              </a:rPr>
              <a:t>.</a:t>
            </a:r>
          </a:p>
          <a:p>
            <a:r>
              <a:rPr lang="en-US" sz="1000" baseline="30000" dirty="0" smtClean="0">
                <a:solidFill>
                  <a:srgbClr val="564B3C"/>
                </a:solidFill>
              </a:rPr>
              <a:t>                              2</a:t>
            </a:r>
            <a:r>
              <a:rPr lang="en-US" sz="1000" dirty="0" smtClean="0">
                <a:solidFill>
                  <a:srgbClr val="564B3C"/>
                </a:solidFill>
              </a:rPr>
              <a:t>F.L.P</a:t>
            </a:r>
            <a:r>
              <a:rPr lang="en-US" sz="1000" dirty="0">
                <a:solidFill>
                  <a:srgbClr val="564B3C"/>
                </a:solidFill>
              </a:rPr>
              <a:t>. </a:t>
            </a:r>
            <a:r>
              <a:rPr lang="en-US" sz="1000" dirty="0" err="1">
                <a:solidFill>
                  <a:srgbClr val="564B3C"/>
                </a:solidFill>
              </a:rPr>
              <a:t>Arbeloa</a:t>
            </a:r>
            <a:r>
              <a:rPr lang="en-US" sz="1000" dirty="0">
                <a:solidFill>
                  <a:srgbClr val="564B3C"/>
                </a:solidFill>
              </a:rPr>
              <a:t>, </a:t>
            </a:r>
            <a:r>
              <a:rPr lang="en-US" sz="1000" dirty="0" smtClean="0">
                <a:solidFill>
                  <a:srgbClr val="564B3C"/>
                </a:solidFill>
              </a:rPr>
              <a:t>et al, </a:t>
            </a:r>
            <a:r>
              <a:rPr lang="en-US" sz="1000" dirty="0">
                <a:solidFill>
                  <a:srgbClr val="564B3C"/>
                </a:solidFill>
              </a:rPr>
              <a:t>Int. Rev. Phys. </a:t>
            </a:r>
            <a:r>
              <a:rPr lang="en-US" sz="1000" dirty="0" smtClean="0">
                <a:solidFill>
                  <a:srgbClr val="564B3C"/>
                </a:solidFill>
              </a:rPr>
              <a:t>Chem</a:t>
            </a:r>
            <a:r>
              <a:rPr lang="en-US" sz="1000" dirty="0">
                <a:solidFill>
                  <a:srgbClr val="564B3C"/>
                </a:solidFill>
              </a:rPr>
              <a:t>. 24 (2005) 339–374</a:t>
            </a:r>
            <a:r>
              <a:rPr lang="en-US" sz="1000" dirty="0" smtClean="0">
                <a:solidFill>
                  <a:srgbClr val="564B3C"/>
                </a:solidFill>
              </a:rPr>
              <a:t>.</a:t>
            </a:r>
          </a:p>
          <a:p>
            <a:r>
              <a:rPr lang="en-US" sz="1000" baseline="30000" dirty="0" smtClean="0">
                <a:solidFill>
                  <a:srgbClr val="564B3C"/>
                </a:solidFill>
              </a:rPr>
              <a:t>                              3</a:t>
            </a:r>
            <a:r>
              <a:rPr lang="en-US" sz="1000" dirty="0" smtClean="0">
                <a:solidFill>
                  <a:srgbClr val="564B3C"/>
                </a:solidFill>
              </a:rPr>
              <a:t>Y</a:t>
            </a:r>
            <a:r>
              <a:rPr lang="en-US" sz="1000" dirty="0">
                <a:solidFill>
                  <a:srgbClr val="564B3C"/>
                </a:solidFill>
              </a:rPr>
              <a:t>. </a:t>
            </a:r>
            <a:r>
              <a:rPr lang="en-US" sz="1000" dirty="0" smtClean="0">
                <a:solidFill>
                  <a:srgbClr val="564B3C"/>
                </a:solidFill>
              </a:rPr>
              <a:t>Ando, et al, </a:t>
            </a:r>
            <a:r>
              <a:rPr lang="en-US" sz="1000" dirty="0">
                <a:solidFill>
                  <a:srgbClr val="564B3C"/>
                </a:solidFill>
              </a:rPr>
              <a:t>Sens. Actuators B 121 (2007) 74–82. </a:t>
            </a:r>
            <a:endParaRPr lang="en-US" sz="1000" dirty="0" smtClean="0">
              <a:solidFill>
                <a:srgbClr val="564B3C"/>
              </a:solidFill>
            </a:endParaRPr>
          </a:p>
          <a:p>
            <a:r>
              <a:rPr lang="en-US" sz="1000" dirty="0">
                <a:solidFill>
                  <a:srgbClr val="564B3C"/>
                </a:solidFill>
              </a:rPr>
              <a:t> </a:t>
            </a:r>
            <a:r>
              <a:rPr lang="en-US" sz="1000" dirty="0" smtClean="0">
                <a:solidFill>
                  <a:srgbClr val="564B3C"/>
                </a:solidFill>
              </a:rPr>
              <a:t>                   </a:t>
            </a:r>
            <a:r>
              <a:rPr lang="en-US" sz="1000" baseline="30000" dirty="0" smtClean="0">
                <a:solidFill>
                  <a:srgbClr val="564B3C"/>
                </a:solidFill>
              </a:rPr>
              <a:t>4</a:t>
            </a:r>
            <a:r>
              <a:rPr lang="en-US" sz="1000" dirty="0" smtClean="0">
                <a:solidFill>
                  <a:srgbClr val="564B3C"/>
                </a:solidFill>
              </a:rPr>
              <a:t>W</a:t>
            </a:r>
            <a:r>
              <a:rPr lang="en-US" sz="1000" dirty="0">
                <a:solidFill>
                  <a:srgbClr val="564B3C"/>
                </a:solidFill>
              </a:rPr>
              <a:t>. Qin, </a:t>
            </a:r>
            <a:r>
              <a:rPr lang="en-US" sz="1000" dirty="0" smtClean="0">
                <a:solidFill>
                  <a:srgbClr val="564B3C"/>
                </a:solidFill>
              </a:rPr>
              <a:t>et al,  </a:t>
            </a:r>
            <a:r>
              <a:rPr lang="en-US" sz="1000" dirty="0" err="1">
                <a:solidFill>
                  <a:srgbClr val="564B3C"/>
                </a:solidFill>
              </a:rPr>
              <a:t>ChemPhysChem</a:t>
            </a:r>
            <a:r>
              <a:rPr lang="en-US" sz="1000" dirty="0">
                <a:solidFill>
                  <a:srgbClr val="564B3C"/>
                </a:solidFill>
              </a:rPr>
              <a:t> 6 (2005) 2343–2351. </a:t>
            </a:r>
            <a:endParaRPr lang="en-US" sz="1000" dirty="0" smtClean="0">
              <a:solidFill>
                <a:srgbClr val="564B3C"/>
              </a:solidFill>
            </a:endParaRPr>
          </a:p>
          <a:p>
            <a:r>
              <a:rPr lang="en-US" sz="1000" dirty="0">
                <a:solidFill>
                  <a:srgbClr val="564B3C"/>
                </a:solidFill>
              </a:rPr>
              <a:t> </a:t>
            </a:r>
            <a:r>
              <a:rPr lang="en-US" sz="1000" dirty="0" smtClean="0">
                <a:solidFill>
                  <a:srgbClr val="564B3C"/>
                </a:solidFill>
              </a:rPr>
              <a:t>                   </a:t>
            </a:r>
            <a:r>
              <a:rPr lang="en-US" sz="1000" baseline="30000" dirty="0" smtClean="0">
                <a:solidFill>
                  <a:srgbClr val="564B3C"/>
                </a:solidFill>
              </a:rPr>
              <a:t>5</a:t>
            </a:r>
            <a:r>
              <a:rPr lang="en-US" sz="1000" dirty="0">
                <a:solidFill>
                  <a:srgbClr val="564B3C"/>
                </a:solidFill>
              </a:rPr>
              <a:t>T.Werner</a:t>
            </a:r>
            <a:r>
              <a:rPr lang="en-US" sz="1000" dirty="0" smtClean="0">
                <a:solidFill>
                  <a:srgbClr val="564B3C"/>
                </a:solidFill>
              </a:rPr>
              <a:t>, et al, Fresenius </a:t>
            </a:r>
            <a:r>
              <a:rPr lang="en-US" sz="1000" dirty="0">
                <a:solidFill>
                  <a:srgbClr val="564B3C"/>
                </a:solidFill>
              </a:rPr>
              <a:t>J. Anal. Chem. 359 (1997) 150–154. </a:t>
            </a:r>
          </a:p>
          <a:p>
            <a:pPr marL="685800" lvl="2">
              <a:spcBef>
                <a:spcPct val="20000"/>
              </a:spcBef>
              <a:buClr>
                <a:srgbClr val="B5AE53"/>
              </a:buClr>
            </a:pPr>
            <a:r>
              <a:rPr lang="en-US" sz="1000" dirty="0" smtClean="0">
                <a:solidFill>
                  <a:srgbClr val="564B3C"/>
                </a:solidFill>
              </a:rPr>
              <a:t> </a:t>
            </a:r>
            <a:endParaRPr lang="en-US" sz="1000" dirty="0">
              <a:solidFill>
                <a:srgbClr val="564B3C"/>
              </a:solidFill>
            </a:endParaRPr>
          </a:p>
        </p:txBody>
      </p:sp>
    </p:spTree>
    <p:extLst>
      <p:ext uri="{BB962C8B-B14F-4D97-AF65-F5344CB8AC3E}">
        <p14:creationId xmlns:p14="http://schemas.microsoft.com/office/powerpoint/2010/main" xmlns="" val="139272009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r>
              <a:rPr lang="en-US" dirty="0" smtClean="0"/>
              <a:t>Material</a:t>
            </a:r>
            <a:endParaRPr lang="en-US" dirty="0"/>
          </a:p>
        </p:txBody>
      </p:sp>
      <p:sp>
        <p:nvSpPr>
          <p:cNvPr id="6" name="Rectangle 5"/>
          <p:cNvSpPr/>
          <p:nvPr/>
        </p:nvSpPr>
        <p:spPr>
          <a:xfrm>
            <a:off x="320298" y="1965284"/>
            <a:ext cx="8545898" cy="461665"/>
          </a:xfrm>
          <a:prstGeom prst="rect">
            <a:avLst/>
          </a:prstGeom>
        </p:spPr>
        <p:txBody>
          <a:bodyPr wrap="square">
            <a:spAutoFit/>
          </a:bodyPr>
          <a:lstStyle/>
          <a:p>
            <a:pPr marL="114300" lvl="0">
              <a:spcBef>
                <a:spcPct val="20000"/>
              </a:spcBef>
              <a:buClr>
                <a:srgbClr val="93A299"/>
              </a:buClr>
            </a:pPr>
            <a:r>
              <a:rPr lang="en-US" sz="2400" b="1" dirty="0">
                <a:solidFill>
                  <a:srgbClr val="93A299">
                    <a:lumMod val="50000"/>
                  </a:srgbClr>
                </a:solidFill>
              </a:rPr>
              <a:t>Properties of </a:t>
            </a:r>
            <a:r>
              <a:rPr lang="en-US" sz="2400" b="1" dirty="0" err="1" smtClean="0">
                <a:solidFill>
                  <a:srgbClr val="93A299">
                    <a:lumMod val="50000"/>
                  </a:srgbClr>
                </a:solidFill>
              </a:rPr>
              <a:t>Benzimidazole</a:t>
            </a:r>
            <a:r>
              <a:rPr lang="en-US" sz="2400" b="1" dirty="0" smtClean="0">
                <a:solidFill>
                  <a:srgbClr val="93A299">
                    <a:lumMod val="50000"/>
                  </a:srgbClr>
                </a:solidFill>
              </a:rPr>
              <a:t> compound</a:t>
            </a:r>
            <a:endParaRPr lang="en-US" sz="2400" b="1" dirty="0">
              <a:solidFill>
                <a:srgbClr val="93A299">
                  <a:lumMod val="50000"/>
                </a:srgbClr>
              </a:solidFill>
            </a:endParaRPr>
          </a:p>
        </p:txBody>
      </p:sp>
      <p:pic>
        <p:nvPicPr>
          <p:cNvPr id="8" name="Picture 7"/>
          <p:cNvPicPr/>
          <p:nvPr/>
        </p:nvPicPr>
        <p:blipFill rotWithShape="1">
          <a:blip r:embed="rId3">
            <a:extLst>
              <a:ext uri="{28A0092B-C50C-407E-A947-70E740481C1C}">
                <a14:useLocalDpi xmlns:a14="http://schemas.microsoft.com/office/drawing/2010/main" xmlns="" val="0"/>
              </a:ext>
            </a:extLst>
          </a:blip>
          <a:srcRect l="5651" t="24162" r="76103" b="47860"/>
          <a:stretch/>
        </p:blipFill>
        <p:spPr bwMode="auto">
          <a:xfrm>
            <a:off x="7142529" y="5003997"/>
            <a:ext cx="1723667" cy="1686448"/>
          </a:xfrm>
          <a:prstGeom prst="rect">
            <a:avLst/>
          </a:prstGeom>
          <a:noFill/>
          <a:ln>
            <a:noFill/>
          </a:ln>
        </p:spPr>
      </p:pic>
      <p:sp>
        <p:nvSpPr>
          <p:cNvPr id="10" name="Rectangle 9"/>
          <p:cNvSpPr/>
          <p:nvPr/>
        </p:nvSpPr>
        <p:spPr>
          <a:xfrm>
            <a:off x="545768" y="2622090"/>
            <a:ext cx="6314549" cy="2146742"/>
          </a:xfrm>
          <a:prstGeom prst="rect">
            <a:avLst/>
          </a:prstGeom>
        </p:spPr>
        <p:txBody>
          <a:bodyPr wrap="none">
            <a:spAutoFit/>
          </a:bodyPr>
          <a:lstStyle/>
          <a:p>
            <a:pPr marL="285750" indent="-285750">
              <a:lnSpc>
                <a:spcPct val="150000"/>
              </a:lnSpc>
              <a:buFont typeface="Arial"/>
              <a:buChar char="•"/>
            </a:pPr>
            <a:r>
              <a:rPr lang="en-US" dirty="0" smtClean="0">
                <a:solidFill>
                  <a:srgbClr val="564B3C"/>
                </a:solidFill>
              </a:rPr>
              <a:t>A heterocyclic aromatic organic compound</a:t>
            </a:r>
          </a:p>
          <a:p>
            <a:pPr marL="285750" indent="-285750">
              <a:lnSpc>
                <a:spcPct val="150000"/>
              </a:lnSpc>
              <a:buFont typeface="Arial"/>
              <a:buChar char="•"/>
            </a:pPr>
            <a:r>
              <a:rPr lang="en-US" dirty="0" smtClean="0">
                <a:solidFill>
                  <a:srgbClr val="564B3C"/>
                </a:solidFill>
              </a:rPr>
              <a:t>Consists of a fusion of benzene and imidazole </a:t>
            </a:r>
          </a:p>
          <a:p>
            <a:pPr marL="285750" indent="-285750">
              <a:lnSpc>
                <a:spcPct val="150000"/>
              </a:lnSpc>
              <a:buFont typeface="Arial"/>
              <a:buChar char="•"/>
            </a:pPr>
            <a:r>
              <a:rPr lang="en-US" dirty="0" smtClean="0">
                <a:solidFill>
                  <a:srgbClr val="564B3C"/>
                </a:solidFill>
              </a:rPr>
              <a:t>Usually used as ligand for transition metal complexes</a:t>
            </a:r>
          </a:p>
          <a:p>
            <a:pPr marL="285750" indent="-285750">
              <a:lnSpc>
                <a:spcPct val="150000"/>
              </a:lnSpc>
              <a:buFont typeface="Arial"/>
              <a:buChar char="•"/>
            </a:pPr>
            <a:r>
              <a:rPr lang="en-US" dirty="0" smtClean="0">
                <a:solidFill>
                  <a:srgbClr val="564B3C"/>
                </a:solidFill>
              </a:rPr>
              <a:t>Protonation property due to presence of </a:t>
            </a:r>
            <a:r>
              <a:rPr lang="en-US" dirty="0" err="1" smtClean="0">
                <a:solidFill>
                  <a:srgbClr val="564B3C"/>
                </a:solidFill>
              </a:rPr>
              <a:t>pyridinic</a:t>
            </a:r>
            <a:r>
              <a:rPr lang="en-US" dirty="0" smtClean="0">
                <a:solidFill>
                  <a:srgbClr val="564B3C"/>
                </a:solidFill>
              </a:rPr>
              <a:t> </a:t>
            </a:r>
          </a:p>
          <a:p>
            <a:pPr>
              <a:lnSpc>
                <a:spcPct val="150000"/>
              </a:lnSpc>
            </a:pPr>
            <a:r>
              <a:rPr lang="en-US" dirty="0" smtClean="0">
                <a:solidFill>
                  <a:srgbClr val="564B3C"/>
                </a:solidFill>
              </a:rPr>
              <a:t>nitrogen atom in </a:t>
            </a:r>
            <a:r>
              <a:rPr lang="en-US" dirty="0" err="1" smtClean="0">
                <a:solidFill>
                  <a:srgbClr val="564B3C"/>
                </a:solidFill>
              </a:rPr>
              <a:t>benzimidazole</a:t>
            </a:r>
            <a:endParaRPr lang="en-US" dirty="0">
              <a:solidFill>
                <a:srgbClr val="564B3C"/>
              </a:solidFill>
            </a:endParaRPr>
          </a:p>
        </p:txBody>
      </p:sp>
      <p:sp>
        <p:nvSpPr>
          <p:cNvPr id="11" name="Rectangle 10"/>
          <p:cNvSpPr/>
          <p:nvPr/>
        </p:nvSpPr>
        <p:spPr>
          <a:xfrm>
            <a:off x="7393754" y="4759502"/>
            <a:ext cx="1245729" cy="276999"/>
          </a:xfrm>
          <a:prstGeom prst="rect">
            <a:avLst/>
          </a:prstGeom>
          <a:solidFill>
            <a:srgbClr val="FFFFFF"/>
          </a:solidFill>
          <a:ln>
            <a:solidFill>
              <a:srgbClr val="93A299"/>
            </a:solidFill>
          </a:ln>
          <a:effectLst>
            <a:outerShdw blurRad="50800" dist="38100" dir="2700000" algn="tl" rotWithShape="0">
              <a:prstClr val="black">
                <a:alpha val="40000"/>
              </a:prstClr>
            </a:outerShdw>
          </a:effectLst>
        </p:spPr>
        <p:txBody>
          <a:bodyPr wrap="none">
            <a:spAutoFit/>
          </a:bodyPr>
          <a:lstStyle/>
          <a:p>
            <a:r>
              <a:rPr lang="en-US" sz="1200" dirty="0" err="1" smtClean="0"/>
              <a:t>Benzimidazole</a:t>
            </a:r>
            <a:endParaRPr lang="en-US" sz="1200" dirty="0"/>
          </a:p>
        </p:txBody>
      </p:sp>
    </p:spTree>
    <p:extLst>
      <p:ext uri="{BB962C8B-B14F-4D97-AF65-F5344CB8AC3E}">
        <p14:creationId xmlns:p14="http://schemas.microsoft.com/office/powerpoint/2010/main" xmlns="" val="38216535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6128" y="421882"/>
            <a:ext cx="8260672" cy="1039427"/>
          </a:xfrm>
        </p:spPr>
        <p:txBody>
          <a:bodyPr/>
          <a:lstStyle/>
          <a:p>
            <a:r>
              <a:rPr lang="en-US" dirty="0" smtClean="0"/>
              <a:t>Synthesis</a:t>
            </a:r>
            <a:endParaRPr lang="en-US" dirty="0"/>
          </a:p>
        </p:txBody>
      </p:sp>
      <p:pic>
        <p:nvPicPr>
          <p:cNvPr id="11" name="Picture 10"/>
          <p:cNvPicPr/>
          <p:nvPr/>
        </p:nvPicPr>
        <p:blipFill>
          <a:blip r:embed="rId3">
            <a:extLst>
              <a:ext uri="{28A0092B-C50C-407E-A947-70E740481C1C}">
                <a14:useLocalDpi xmlns:a14="http://schemas.microsoft.com/office/drawing/2010/main" xmlns="" val="0"/>
              </a:ext>
            </a:extLst>
          </a:blip>
          <a:srcRect/>
          <a:stretch>
            <a:fillRect/>
          </a:stretch>
        </p:blipFill>
        <p:spPr bwMode="auto">
          <a:xfrm>
            <a:off x="2160089" y="1717806"/>
            <a:ext cx="4640179" cy="3109966"/>
          </a:xfrm>
          <a:prstGeom prst="rect">
            <a:avLst/>
          </a:prstGeom>
          <a:noFill/>
          <a:ln>
            <a:noFill/>
          </a:ln>
        </p:spPr>
      </p:pic>
      <p:sp>
        <p:nvSpPr>
          <p:cNvPr id="13" name="Rectangle 12"/>
          <p:cNvSpPr/>
          <p:nvPr/>
        </p:nvSpPr>
        <p:spPr>
          <a:xfrm>
            <a:off x="643113" y="4971322"/>
            <a:ext cx="8368602" cy="1749197"/>
          </a:xfrm>
          <a:prstGeom prst="rect">
            <a:avLst/>
          </a:prstGeom>
        </p:spPr>
        <p:txBody>
          <a:bodyPr wrap="square">
            <a:spAutoFit/>
          </a:bodyPr>
          <a:lstStyle/>
          <a:p>
            <a:pPr algn="just">
              <a:lnSpc>
                <a:spcPct val="60000"/>
              </a:lnSpc>
              <a:spcAft>
                <a:spcPts val="1000"/>
              </a:spcAft>
              <a:tabLst>
                <a:tab pos="2286000" algn="l"/>
              </a:tabLst>
            </a:pPr>
            <a:r>
              <a:rPr lang="en-US" b="1" dirty="0">
                <a:solidFill>
                  <a:srgbClr val="564B3C"/>
                </a:solidFill>
                <a:latin typeface="Times New Roman"/>
                <a:ea typeface="ＭＳ 明朝"/>
                <a:cs typeface="Times New Roman"/>
              </a:rPr>
              <a:t>a</a:t>
            </a:r>
            <a:r>
              <a:rPr lang="en-US" dirty="0">
                <a:solidFill>
                  <a:srgbClr val="564B3C"/>
                </a:solidFill>
                <a:latin typeface="Times New Roman"/>
                <a:ea typeface="ＭＳ 明朝"/>
                <a:cs typeface="Times New Roman"/>
              </a:rPr>
              <a:t>: 2,2-dimethylpropane-1,3-diol, p-</a:t>
            </a:r>
            <a:r>
              <a:rPr lang="en-US" dirty="0" err="1">
                <a:solidFill>
                  <a:srgbClr val="564B3C"/>
                </a:solidFill>
                <a:latin typeface="Times New Roman"/>
                <a:ea typeface="ＭＳ 明朝"/>
                <a:cs typeface="Times New Roman"/>
              </a:rPr>
              <a:t>toluen</a:t>
            </a:r>
            <a:r>
              <a:rPr lang="en-US" dirty="0">
                <a:solidFill>
                  <a:srgbClr val="564B3C"/>
                </a:solidFill>
                <a:latin typeface="Times New Roman"/>
                <a:ea typeface="ＭＳ 明朝"/>
                <a:cs typeface="Times New Roman"/>
              </a:rPr>
              <a:t> sulfonic acid, </a:t>
            </a:r>
            <a:r>
              <a:rPr lang="en-US" dirty="0" err="1">
                <a:solidFill>
                  <a:srgbClr val="564B3C"/>
                </a:solidFill>
                <a:latin typeface="Times New Roman"/>
                <a:ea typeface="ＭＳ 明朝"/>
                <a:cs typeface="Times New Roman"/>
              </a:rPr>
              <a:t>toluen</a:t>
            </a:r>
            <a:r>
              <a:rPr lang="en-US" dirty="0">
                <a:solidFill>
                  <a:srgbClr val="564B3C"/>
                </a:solidFill>
                <a:latin typeface="Times New Roman"/>
                <a:ea typeface="ＭＳ 明朝"/>
                <a:cs typeface="Times New Roman"/>
              </a:rPr>
              <a:t>, </a:t>
            </a:r>
            <a:r>
              <a:rPr lang="en-US" dirty="0" err="1">
                <a:solidFill>
                  <a:srgbClr val="564B3C"/>
                </a:solidFill>
                <a:latin typeface="Times New Roman"/>
                <a:ea typeface="ＭＳ 明朝"/>
                <a:cs typeface="Times New Roman"/>
              </a:rPr>
              <a:t>Ar</a:t>
            </a:r>
            <a:r>
              <a:rPr lang="en-US" dirty="0">
                <a:solidFill>
                  <a:srgbClr val="564B3C"/>
                </a:solidFill>
                <a:latin typeface="Times New Roman"/>
                <a:ea typeface="ＭＳ 明朝"/>
                <a:cs typeface="Times New Roman"/>
              </a:rPr>
              <a:t>, </a:t>
            </a:r>
            <a:r>
              <a:rPr lang="en-US" dirty="0" err="1">
                <a:solidFill>
                  <a:srgbClr val="564B3C"/>
                </a:solidFill>
                <a:latin typeface="Times New Roman"/>
                <a:ea typeface="ＭＳ 明朝"/>
                <a:cs typeface="Times New Roman"/>
              </a:rPr>
              <a:t>refluks</a:t>
            </a:r>
            <a:r>
              <a:rPr lang="en-US" dirty="0">
                <a:solidFill>
                  <a:srgbClr val="564B3C"/>
                </a:solidFill>
                <a:latin typeface="Times New Roman"/>
                <a:ea typeface="ＭＳ 明朝"/>
                <a:cs typeface="Times New Roman"/>
              </a:rPr>
              <a:t>, 24h, %50; </a:t>
            </a:r>
            <a:endParaRPr lang="en-US" dirty="0" smtClean="0">
              <a:solidFill>
                <a:srgbClr val="564B3C"/>
              </a:solidFill>
              <a:latin typeface="Times New Roman"/>
              <a:ea typeface="ＭＳ 明朝"/>
              <a:cs typeface="Times New Roman"/>
            </a:endParaRPr>
          </a:p>
          <a:p>
            <a:pPr algn="just">
              <a:lnSpc>
                <a:spcPct val="60000"/>
              </a:lnSpc>
              <a:spcAft>
                <a:spcPts val="1000"/>
              </a:spcAft>
              <a:tabLst>
                <a:tab pos="2286000" algn="l"/>
              </a:tabLst>
            </a:pPr>
            <a:r>
              <a:rPr lang="en-US" b="1" dirty="0" smtClean="0">
                <a:solidFill>
                  <a:srgbClr val="564B3C"/>
                </a:solidFill>
                <a:latin typeface="Times New Roman"/>
                <a:ea typeface="ＭＳ 明朝"/>
                <a:cs typeface="Times New Roman"/>
              </a:rPr>
              <a:t>b</a:t>
            </a:r>
            <a:r>
              <a:rPr lang="en-US" dirty="0">
                <a:solidFill>
                  <a:srgbClr val="564B3C"/>
                </a:solidFill>
                <a:latin typeface="Times New Roman"/>
                <a:ea typeface="ＭＳ 明朝"/>
                <a:cs typeface="Times New Roman"/>
              </a:rPr>
              <a:t>: 2,4-dimethyl-3-ethylpyrrole, </a:t>
            </a:r>
            <a:r>
              <a:rPr lang="en-US" dirty="0" err="1">
                <a:solidFill>
                  <a:srgbClr val="564B3C"/>
                </a:solidFill>
                <a:latin typeface="Times New Roman"/>
                <a:ea typeface="ＭＳ 明朝"/>
                <a:cs typeface="Times New Roman"/>
              </a:rPr>
              <a:t>trifluoroacetic</a:t>
            </a:r>
            <a:r>
              <a:rPr lang="en-US" dirty="0">
                <a:solidFill>
                  <a:srgbClr val="564B3C"/>
                </a:solidFill>
                <a:latin typeface="Times New Roman"/>
                <a:ea typeface="ＭＳ 明朝"/>
                <a:cs typeface="Times New Roman"/>
              </a:rPr>
              <a:t> acid, CH</a:t>
            </a:r>
            <a:r>
              <a:rPr lang="en-US" baseline="-25000" dirty="0">
                <a:solidFill>
                  <a:srgbClr val="564B3C"/>
                </a:solidFill>
                <a:latin typeface="Times New Roman"/>
                <a:ea typeface="ＭＳ 明朝"/>
                <a:cs typeface="Times New Roman"/>
              </a:rPr>
              <a:t>2</a:t>
            </a:r>
            <a:r>
              <a:rPr lang="en-US" dirty="0">
                <a:solidFill>
                  <a:srgbClr val="564B3C"/>
                </a:solidFill>
                <a:latin typeface="Times New Roman"/>
                <a:ea typeface="ＭＳ 明朝"/>
                <a:cs typeface="Times New Roman"/>
              </a:rPr>
              <a:t>Cl</a:t>
            </a:r>
            <a:r>
              <a:rPr lang="en-US" baseline="-25000" dirty="0">
                <a:solidFill>
                  <a:srgbClr val="564B3C"/>
                </a:solidFill>
                <a:latin typeface="Times New Roman"/>
                <a:ea typeface="ＭＳ 明朝"/>
                <a:cs typeface="Times New Roman"/>
              </a:rPr>
              <a:t>2</a:t>
            </a:r>
            <a:r>
              <a:rPr lang="en-US" dirty="0">
                <a:solidFill>
                  <a:srgbClr val="564B3C"/>
                </a:solidFill>
                <a:latin typeface="Times New Roman"/>
                <a:ea typeface="ＭＳ 明朝"/>
                <a:cs typeface="Times New Roman"/>
              </a:rPr>
              <a:t>, </a:t>
            </a:r>
            <a:r>
              <a:rPr lang="en-US" dirty="0" err="1">
                <a:solidFill>
                  <a:srgbClr val="564B3C"/>
                </a:solidFill>
                <a:latin typeface="Times New Roman"/>
                <a:ea typeface="ＭＳ 明朝"/>
                <a:cs typeface="Times New Roman"/>
              </a:rPr>
              <a:t>rt</a:t>
            </a:r>
            <a:r>
              <a:rPr lang="en-US" dirty="0">
                <a:solidFill>
                  <a:srgbClr val="564B3C"/>
                </a:solidFill>
                <a:latin typeface="Times New Roman"/>
                <a:ea typeface="ＭＳ 明朝"/>
                <a:cs typeface="Times New Roman"/>
              </a:rPr>
              <a:t>, 24 h.; </a:t>
            </a:r>
            <a:endParaRPr lang="en-US" dirty="0" smtClean="0">
              <a:solidFill>
                <a:srgbClr val="564B3C"/>
              </a:solidFill>
              <a:latin typeface="Times New Roman"/>
              <a:ea typeface="ＭＳ 明朝"/>
              <a:cs typeface="Times New Roman"/>
            </a:endParaRPr>
          </a:p>
          <a:p>
            <a:pPr algn="just">
              <a:lnSpc>
                <a:spcPct val="60000"/>
              </a:lnSpc>
              <a:spcAft>
                <a:spcPts val="1000"/>
              </a:spcAft>
              <a:tabLst>
                <a:tab pos="2286000" algn="l"/>
              </a:tabLst>
            </a:pPr>
            <a:r>
              <a:rPr lang="en-US" b="1" dirty="0" smtClean="0">
                <a:solidFill>
                  <a:srgbClr val="564B3C"/>
                </a:solidFill>
                <a:latin typeface="Times New Roman"/>
                <a:ea typeface="ＭＳ 明朝"/>
                <a:cs typeface="Times New Roman"/>
              </a:rPr>
              <a:t>c</a:t>
            </a:r>
            <a:r>
              <a:rPr lang="en-US" dirty="0">
                <a:solidFill>
                  <a:srgbClr val="564B3C"/>
                </a:solidFill>
                <a:latin typeface="Times New Roman"/>
                <a:ea typeface="ＭＳ 明朝"/>
                <a:cs typeface="Times New Roman"/>
              </a:rPr>
              <a:t>: 2,3-dichloride-5,6-dicyano-1,4-benzoquinone (DDQ), 45min.; </a:t>
            </a:r>
            <a:endParaRPr lang="en-US" dirty="0" smtClean="0">
              <a:solidFill>
                <a:srgbClr val="564B3C"/>
              </a:solidFill>
              <a:latin typeface="Times New Roman"/>
              <a:ea typeface="ＭＳ 明朝"/>
              <a:cs typeface="Times New Roman"/>
            </a:endParaRPr>
          </a:p>
          <a:p>
            <a:pPr algn="just">
              <a:lnSpc>
                <a:spcPct val="60000"/>
              </a:lnSpc>
              <a:spcAft>
                <a:spcPts val="1000"/>
              </a:spcAft>
              <a:tabLst>
                <a:tab pos="2286000" algn="l"/>
              </a:tabLst>
            </a:pPr>
            <a:r>
              <a:rPr lang="en-US" b="1" dirty="0" smtClean="0">
                <a:solidFill>
                  <a:srgbClr val="564B3C"/>
                </a:solidFill>
                <a:latin typeface="Times New Roman"/>
                <a:ea typeface="ＭＳ 明朝"/>
                <a:cs typeface="Times New Roman"/>
              </a:rPr>
              <a:t>d</a:t>
            </a:r>
            <a:r>
              <a:rPr lang="en-US" dirty="0">
                <a:solidFill>
                  <a:srgbClr val="564B3C"/>
                </a:solidFill>
                <a:latin typeface="Times New Roman"/>
                <a:ea typeface="ＭＳ 明朝"/>
                <a:cs typeface="Times New Roman"/>
              </a:rPr>
              <a:t>: </a:t>
            </a:r>
            <a:r>
              <a:rPr lang="en-US" dirty="0" err="1">
                <a:solidFill>
                  <a:srgbClr val="564B3C"/>
                </a:solidFill>
                <a:latin typeface="Times New Roman"/>
                <a:ea typeface="ＭＳ 明朝"/>
                <a:cs typeface="Times New Roman"/>
              </a:rPr>
              <a:t>Diisopropylethylamine</a:t>
            </a:r>
            <a:r>
              <a:rPr lang="en-US" dirty="0">
                <a:solidFill>
                  <a:srgbClr val="564B3C"/>
                </a:solidFill>
                <a:latin typeface="Times New Roman"/>
                <a:ea typeface="ＭＳ 明朝"/>
                <a:cs typeface="Times New Roman"/>
              </a:rPr>
              <a:t> (DIPEA, 5min) BF</a:t>
            </a:r>
            <a:r>
              <a:rPr lang="en-US" baseline="-25000" dirty="0">
                <a:solidFill>
                  <a:srgbClr val="564B3C"/>
                </a:solidFill>
                <a:latin typeface="Times New Roman"/>
                <a:ea typeface="ＭＳ 明朝"/>
                <a:cs typeface="Times New Roman"/>
              </a:rPr>
              <a:t>3</a:t>
            </a:r>
            <a:r>
              <a:rPr lang="en-US" dirty="0">
                <a:solidFill>
                  <a:srgbClr val="564B3C"/>
                </a:solidFill>
                <a:latin typeface="Times New Roman"/>
                <a:ea typeface="ＭＳ 明朝"/>
                <a:cs typeface="Times New Roman"/>
              </a:rPr>
              <a:t>.OEt</a:t>
            </a:r>
            <a:r>
              <a:rPr lang="en-US" baseline="-25000" dirty="0">
                <a:solidFill>
                  <a:srgbClr val="564B3C"/>
                </a:solidFill>
                <a:latin typeface="Times New Roman"/>
                <a:ea typeface="ＭＳ 明朝"/>
                <a:cs typeface="Times New Roman"/>
              </a:rPr>
              <a:t>2</a:t>
            </a:r>
            <a:r>
              <a:rPr lang="en-US" dirty="0">
                <a:solidFill>
                  <a:srgbClr val="564B3C"/>
                </a:solidFill>
                <a:latin typeface="Times New Roman"/>
                <a:ea typeface="ＭＳ 明朝"/>
                <a:cs typeface="Times New Roman"/>
              </a:rPr>
              <a:t>, 2h.(%20); </a:t>
            </a:r>
            <a:endParaRPr lang="en-US" dirty="0" smtClean="0">
              <a:solidFill>
                <a:srgbClr val="564B3C"/>
              </a:solidFill>
              <a:latin typeface="Times New Roman"/>
              <a:ea typeface="ＭＳ 明朝"/>
              <a:cs typeface="Times New Roman"/>
            </a:endParaRPr>
          </a:p>
          <a:p>
            <a:pPr algn="just">
              <a:lnSpc>
                <a:spcPct val="60000"/>
              </a:lnSpc>
              <a:spcAft>
                <a:spcPts val="1000"/>
              </a:spcAft>
              <a:tabLst>
                <a:tab pos="2286000" algn="l"/>
              </a:tabLst>
            </a:pPr>
            <a:r>
              <a:rPr lang="en-US" b="1" dirty="0" smtClean="0">
                <a:solidFill>
                  <a:srgbClr val="564B3C"/>
                </a:solidFill>
                <a:latin typeface="Times New Roman"/>
                <a:ea typeface="ＭＳ 明朝"/>
                <a:cs typeface="Times New Roman"/>
              </a:rPr>
              <a:t>e</a:t>
            </a:r>
            <a:r>
              <a:rPr lang="en-US" b="1" dirty="0">
                <a:solidFill>
                  <a:srgbClr val="564B3C"/>
                </a:solidFill>
                <a:latin typeface="Times New Roman"/>
                <a:ea typeface="ＭＳ 明朝"/>
                <a:cs typeface="Times New Roman"/>
              </a:rPr>
              <a:t>:</a:t>
            </a:r>
            <a:r>
              <a:rPr lang="en-US" dirty="0">
                <a:solidFill>
                  <a:srgbClr val="564B3C"/>
                </a:solidFill>
                <a:latin typeface="Times New Roman"/>
                <a:ea typeface="ＭＳ 明朝"/>
                <a:cs typeface="Times New Roman"/>
              </a:rPr>
              <a:t> CH</a:t>
            </a:r>
            <a:r>
              <a:rPr lang="en-US" baseline="-25000" dirty="0">
                <a:solidFill>
                  <a:srgbClr val="564B3C"/>
                </a:solidFill>
                <a:latin typeface="Times New Roman"/>
                <a:ea typeface="ＭＳ 明朝"/>
                <a:cs typeface="Times New Roman"/>
              </a:rPr>
              <a:t>2</a:t>
            </a:r>
            <a:r>
              <a:rPr lang="en-US" dirty="0">
                <a:solidFill>
                  <a:srgbClr val="564B3C"/>
                </a:solidFill>
                <a:latin typeface="Times New Roman"/>
                <a:ea typeface="ＭＳ 明朝"/>
                <a:cs typeface="Times New Roman"/>
              </a:rPr>
              <a:t>Cl</a:t>
            </a:r>
            <a:r>
              <a:rPr lang="en-US" baseline="-25000" dirty="0">
                <a:solidFill>
                  <a:srgbClr val="564B3C"/>
                </a:solidFill>
                <a:latin typeface="Times New Roman"/>
                <a:ea typeface="ＭＳ 明朝"/>
                <a:cs typeface="Times New Roman"/>
              </a:rPr>
              <a:t>2</a:t>
            </a:r>
            <a:r>
              <a:rPr lang="en-US" dirty="0">
                <a:solidFill>
                  <a:srgbClr val="564B3C"/>
                </a:solidFill>
                <a:latin typeface="Times New Roman"/>
                <a:ea typeface="ＭＳ 明朝"/>
                <a:cs typeface="Times New Roman"/>
              </a:rPr>
              <a:t>:H</a:t>
            </a:r>
            <a:r>
              <a:rPr lang="en-US" baseline="-25000" dirty="0">
                <a:solidFill>
                  <a:srgbClr val="564B3C"/>
                </a:solidFill>
                <a:latin typeface="Times New Roman"/>
                <a:ea typeface="ＭＳ 明朝"/>
                <a:cs typeface="Times New Roman"/>
              </a:rPr>
              <a:t>2</a:t>
            </a:r>
            <a:r>
              <a:rPr lang="en-US" dirty="0">
                <a:solidFill>
                  <a:srgbClr val="564B3C"/>
                </a:solidFill>
                <a:latin typeface="Times New Roman"/>
                <a:ea typeface="ＭＳ 明朝"/>
                <a:cs typeface="Times New Roman"/>
              </a:rPr>
              <a:t>O, </a:t>
            </a:r>
            <a:r>
              <a:rPr lang="en-US" dirty="0" err="1">
                <a:solidFill>
                  <a:srgbClr val="564B3C"/>
                </a:solidFill>
                <a:latin typeface="Times New Roman"/>
                <a:ea typeface="ＭＳ 明朝"/>
                <a:cs typeface="Times New Roman"/>
              </a:rPr>
              <a:t>trifluoroacetic</a:t>
            </a:r>
            <a:r>
              <a:rPr lang="en-US" dirty="0">
                <a:solidFill>
                  <a:srgbClr val="564B3C"/>
                </a:solidFill>
                <a:latin typeface="Times New Roman"/>
                <a:ea typeface="ＭＳ 明朝"/>
                <a:cs typeface="Times New Roman"/>
              </a:rPr>
              <a:t> acid, </a:t>
            </a:r>
            <a:r>
              <a:rPr lang="en-US" dirty="0" err="1">
                <a:solidFill>
                  <a:srgbClr val="564B3C"/>
                </a:solidFill>
                <a:latin typeface="Times New Roman"/>
                <a:ea typeface="ＭＳ 明朝"/>
                <a:cs typeface="Times New Roman"/>
              </a:rPr>
              <a:t>rt</a:t>
            </a:r>
            <a:r>
              <a:rPr lang="en-US" dirty="0">
                <a:solidFill>
                  <a:srgbClr val="564B3C"/>
                </a:solidFill>
                <a:latin typeface="Times New Roman"/>
                <a:ea typeface="ＭＳ 明朝"/>
                <a:cs typeface="Times New Roman"/>
              </a:rPr>
              <a:t>, 6h.(%90)</a:t>
            </a:r>
            <a:r>
              <a:rPr lang="en-US" dirty="0" smtClean="0">
                <a:solidFill>
                  <a:srgbClr val="564B3C"/>
                </a:solidFill>
                <a:latin typeface="Times New Roman"/>
                <a:ea typeface="ＭＳ 明朝"/>
                <a:cs typeface="Times New Roman"/>
              </a:rPr>
              <a:t>; </a:t>
            </a:r>
          </a:p>
          <a:p>
            <a:pPr algn="just">
              <a:lnSpc>
                <a:spcPct val="60000"/>
              </a:lnSpc>
              <a:spcAft>
                <a:spcPts val="1000"/>
              </a:spcAft>
              <a:tabLst>
                <a:tab pos="2286000" algn="l"/>
              </a:tabLst>
            </a:pPr>
            <a:r>
              <a:rPr lang="en-US" b="1" dirty="0" smtClean="0">
                <a:solidFill>
                  <a:srgbClr val="564B3C"/>
                </a:solidFill>
                <a:latin typeface="Times New Roman"/>
                <a:ea typeface="ＭＳ 明朝"/>
                <a:cs typeface="Times New Roman"/>
              </a:rPr>
              <a:t>f</a:t>
            </a:r>
            <a:r>
              <a:rPr lang="en-US" b="1" dirty="0">
                <a:solidFill>
                  <a:srgbClr val="564B3C"/>
                </a:solidFill>
                <a:latin typeface="Times New Roman"/>
                <a:ea typeface="ＭＳ 明朝"/>
                <a:cs typeface="Times New Roman"/>
              </a:rPr>
              <a:t>:</a:t>
            </a:r>
            <a:r>
              <a:rPr lang="en-US" dirty="0">
                <a:solidFill>
                  <a:srgbClr val="564B3C"/>
                </a:solidFill>
                <a:latin typeface="Times New Roman"/>
                <a:ea typeface="ＭＳ 明朝"/>
                <a:cs typeface="Times New Roman"/>
              </a:rPr>
              <a:t> o-</a:t>
            </a:r>
            <a:r>
              <a:rPr lang="en-US" dirty="0" err="1">
                <a:solidFill>
                  <a:srgbClr val="564B3C"/>
                </a:solidFill>
                <a:latin typeface="Times New Roman"/>
                <a:ea typeface="ＭＳ 明朝"/>
                <a:cs typeface="Times New Roman"/>
              </a:rPr>
              <a:t>phenylenediamine</a:t>
            </a:r>
            <a:r>
              <a:rPr lang="en-US" dirty="0">
                <a:solidFill>
                  <a:srgbClr val="564B3C"/>
                </a:solidFill>
                <a:latin typeface="Times New Roman"/>
                <a:ea typeface="ＭＳ 明朝"/>
                <a:cs typeface="Times New Roman"/>
              </a:rPr>
              <a:t>, p-</a:t>
            </a:r>
            <a:r>
              <a:rPr lang="en-US" dirty="0" err="1">
                <a:solidFill>
                  <a:srgbClr val="564B3C"/>
                </a:solidFill>
                <a:latin typeface="Times New Roman"/>
                <a:ea typeface="ＭＳ 明朝"/>
                <a:cs typeface="Times New Roman"/>
              </a:rPr>
              <a:t>TsOH</a:t>
            </a:r>
            <a:r>
              <a:rPr lang="en-US" dirty="0">
                <a:solidFill>
                  <a:srgbClr val="564B3C"/>
                </a:solidFill>
                <a:latin typeface="Times New Roman"/>
                <a:ea typeface="ＭＳ 明朝"/>
                <a:cs typeface="Times New Roman"/>
              </a:rPr>
              <a:t>, DMF, 3h. Reflux (%60)   </a:t>
            </a:r>
            <a:endParaRPr lang="en-US" sz="1600" dirty="0">
              <a:solidFill>
                <a:srgbClr val="564B3C"/>
              </a:solidFill>
              <a:effectLst/>
              <a:latin typeface="Calibri"/>
              <a:ea typeface="ＭＳ 明朝"/>
              <a:cs typeface="Times New Roman"/>
            </a:endParaRPr>
          </a:p>
        </p:txBody>
      </p:sp>
    </p:spTree>
    <p:extLst>
      <p:ext uri="{BB962C8B-B14F-4D97-AF65-F5344CB8AC3E}">
        <p14:creationId xmlns:p14="http://schemas.microsoft.com/office/powerpoint/2010/main" xmlns="" val="118531831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Experimental Techniques</a:t>
            </a:r>
            <a:endParaRPr lang="en-US" dirty="0"/>
          </a:p>
        </p:txBody>
      </p:sp>
      <p:pic>
        <p:nvPicPr>
          <p:cNvPr id="4" name="Picture 7" descr="CIMG2927"/>
          <p:cNvPicPr>
            <a:picLocks noChangeAspect="1" noChangeArrowheads="1"/>
          </p:cNvPicPr>
          <p:nvPr/>
        </p:nvPicPr>
        <p:blipFill>
          <a:blip r:embed="rId2" cstate="print">
            <a:extLst>
              <a:ext uri="{28A0092B-C50C-407E-A947-70E740481C1C}">
                <a14:useLocalDpi xmlns:a14="http://schemas.microsoft.com/office/drawing/2010/main" xmlns="" val="0"/>
              </a:ext>
            </a:extLst>
          </a:blip>
          <a:srcRect l="6000" t="2667" r="6000" b="1334"/>
          <a:stretch>
            <a:fillRect/>
          </a:stretch>
        </p:blipFill>
        <p:spPr bwMode="auto">
          <a:xfrm>
            <a:off x="6479338" y="1840966"/>
            <a:ext cx="2009178" cy="1643873"/>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a:extLst/>
        </p:spPr>
      </p:pic>
      <p:pic>
        <p:nvPicPr>
          <p:cNvPr id="8" name="Picture 11" descr="DSC_0031"/>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389531" y="4619143"/>
            <a:ext cx="2879045" cy="1913984"/>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a:extLst/>
        </p:spPr>
      </p:pic>
      <p:pic>
        <p:nvPicPr>
          <p:cNvPr id="9" name="Picture 8"/>
          <p:cNvPicPr>
            <a:picLocks noChangeAspect="1"/>
          </p:cNvPicPr>
          <p:nvPr/>
        </p:nvPicPr>
        <p:blipFill>
          <a:blip r:embed="rId4"/>
          <a:stretch>
            <a:fillRect/>
          </a:stretch>
        </p:blipFill>
        <p:spPr>
          <a:xfrm>
            <a:off x="311356" y="3385084"/>
            <a:ext cx="3309413" cy="1614930"/>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3" name="Content Placeholder 2"/>
          <p:cNvSpPr>
            <a:spLocks noGrp="1"/>
          </p:cNvSpPr>
          <p:nvPr>
            <p:ph idx="1"/>
          </p:nvPr>
        </p:nvSpPr>
        <p:spPr>
          <a:xfrm>
            <a:off x="1093531" y="2093213"/>
            <a:ext cx="5409608" cy="569690"/>
          </a:xfrm>
          <a:solidFill>
            <a:schemeClr val="bg1"/>
          </a:solidFill>
          <a:ln>
            <a:solidFill>
              <a:schemeClr val="accent1">
                <a:lumMod val="75000"/>
              </a:schemeClr>
            </a:solidFill>
          </a:ln>
          <a:effectLst>
            <a:outerShdw blurRad="50800" dist="38100" dir="2700000" algn="tl" rotWithShape="0">
              <a:prstClr val="black">
                <a:alpha val="40000"/>
              </a:prstClr>
            </a:outerShdw>
          </a:effectLst>
        </p:spPr>
        <p:txBody>
          <a:bodyPr>
            <a:normAutofit/>
          </a:bodyPr>
          <a:lstStyle/>
          <a:p>
            <a:pPr marL="114300" indent="0">
              <a:buNone/>
            </a:pPr>
            <a:r>
              <a:rPr lang="en-US" dirty="0" smtClean="0">
                <a:solidFill>
                  <a:srgbClr val="564B3C"/>
                </a:solidFill>
              </a:rPr>
              <a:t>Linear absorption spectroscopy</a:t>
            </a:r>
          </a:p>
        </p:txBody>
      </p:sp>
      <p:sp>
        <p:nvSpPr>
          <p:cNvPr id="6" name="Content Placeholder 2"/>
          <p:cNvSpPr txBox="1">
            <a:spLocks/>
          </p:cNvSpPr>
          <p:nvPr/>
        </p:nvSpPr>
        <p:spPr>
          <a:xfrm>
            <a:off x="3385286" y="3779685"/>
            <a:ext cx="4213180" cy="571090"/>
          </a:xfrm>
          <a:prstGeom prst="rect">
            <a:avLst/>
          </a:prstGeom>
          <a:solidFill>
            <a:srgbClr val="FFFFFF"/>
          </a:solidFill>
          <a:ln>
            <a:solidFill>
              <a:srgbClr val="6B7D72"/>
            </a:solidFill>
          </a:ln>
          <a:effectLst>
            <a:outerShdw blurRad="50800" dist="38100" dir="2700000" algn="tl" rotWithShape="0">
              <a:prstClr val="black">
                <a:alpha val="40000"/>
              </a:prstClr>
            </a:outerShdw>
          </a:effectLst>
        </p:spPr>
        <p:txBody>
          <a:bodyPr vert="horz" lIns="91440" tIns="45720" rIns="91440" bIns="45720" rtlCol="0">
            <a:normAutofit/>
          </a:bodyPr>
          <a:lstStyle>
            <a:lvl1pPr marL="342900" indent="-228600" algn="l" defTabSz="914400" rtl="0" eaLnBrk="1" latinLnBrk="0" hangingPunct="1">
              <a:spcBef>
                <a:spcPct val="20000"/>
              </a:spcBef>
              <a:buClr>
                <a:schemeClr val="accent1"/>
              </a:buClr>
              <a:buFont typeface="Arial" pitchFamily="34" charset="0"/>
              <a:buChar char="•"/>
              <a:defRPr sz="2400" kern="1200">
                <a:solidFill>
                  <a:schemeClr val="tx2"/>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2"/>
                </a:solidFill>
                <a:latin typeface="+mn-lt"/>
                <a:ea typeface="+mn-ea"/>
                <a:cs typeface="+mn-cs"/>
              </a:defRPr>
            </a:lvl2pPr>
            <a:lvl3pPr marL="914400" indent="-228600" algn="l" defTabSz="914400" rtl="0" eaLnBrk="1" latinLnBrk="0" hangingPunct="1">
              <a:spcBef>
                <a:spcPct val="20000"/>
              </a:spcBef>
              <a:buClr>
                <a:schemeClr val="accent3"/>
              </a:buClr>
              <a:buFont typeface="Arial" pitchFamily="34" charset="0"/>
              <a:buChar char="•"/>
              <a:defRPr sz="1800" kern="1200">
                <a:solidFill>
                  <a:schemeClr val="tx2"/>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2"/>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600" kern="1200" baseline="0">
                <a:solidFill>
                  <a:schemeClr val="tx2"/>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6pPr>
            <a:lvl7pPr marL="2011680" indent="-182880" algn="l" defTabSz="914400" rtl="0" eaLnBrk="1" latinLnBrk="0" hangingPunct="1">
              <a:spcBef>
                <a:spcPct val="20000"/>
              </a:spcBef>
              <a:buClr>
                <a:schemeClr val="accent2"/>
              </a:buClr>
              <a:buFont typeface="Arial" pitchFamily="34" charset="0"/>
              <a:buChar char="•"/>
              <a:defRPr sz="1400" kern="1200">
                <a:solidFill>
                  <a:schemeClr val="tx2"/>
                </a:solidFill>
                <a:latin typeface="+mn-lt"/>
                <a:ea typeface="+mn-ea"/>
                <a:cs typeface="+mn-cs"/>
              </a:defRPr>
            </a:lvl7pPr>
            <a:lvl8pPr marL="2194560" indent="-182880" algn="l" defTabSz="914400" rtl="0" eaLnBrk="1" latinLnBrk="0" hangingPunct="1">
              <a:spcBef>
                <a:spcPct val="20000"/>
              </a:spcBef>
              <a:buClr>
                <a:schemeClr val="accent3"/>
              </a:buClr>
              <a:buFont typeface="Arial" pitchFamily="34" charset="0"/>
              <a:buChar char="•"/>
              <a:defRPr sz="1400" kern="1200">
                <a:solidFill>
                  <a:schemeClr val="tx2"/>
                </a:solidFill>
                <a:latin typeface="+mn-lt"/>
                <a:ea typeface="+mn-ea"/>
                <a:cs typeface="+mn-cs"/>
              </a:defRPr>
            </a:lvl8pPr>
            <a:lvl9pPr marL="2377440" indent="-182880" algn="l" defTabSz="914400" rtl="0" eaLnBrk="1" latinLnBrk="0" hangingPunct="1">
              <a:spcBef>
                <a:spcPct val="20000"/>
              </a:spcBef>
              <a:buClr>
                <a:schemeClr val="accent4"/>
              </a:buClr>
              <a:buFont typeface="Arial" pitchFamily="34" charset="0"/>
              <a:buChar char="•"/>
              <a:defRPr sz="1400" kern="1200">
                <a:solidFill>
                  <a:schemeClr val="tx2"/>
                </a:solidFill>
                <a:latin typeface="+mn-lt"/>
                <a:ea typeface="+mn-ea"/>
                <a:cs typeface="+mn-cs"/>
              </a:defRPr>
            </a:lvl9pPr>
          </a:lstStyle>
          <a:p>
            <a:pPr marL="114300" indent="0">
              <a:buNone/>
            </a:pPr>
            <a:r>
              <a:rPr lang="en-US" dirty="0" smtClean="0">
                <a:solidFill>
                  <a:srgbClr val="564B3C"/>
                </a:solidFill>
              </a:rPr>
              <a:t>Emission spectroscopy</a:t>
            </a:r>
          </a:p>
          <a:p>
            <a:endParaRPr lang="en-US" dirty="0">
              <a:solidFill>
                <a:srgbClr val="564B3C"/>
              </a:solidFill>
            </a:endParaRPr>
          </a:p>
        </p:txBody>
      </p:sp>
      <p:sp>
        <p:nvSpPr>
          <p:cNvPr id="7" name="Content Placeholder 2"/>
          <p:cNvSpPr txBox="1">
            <a:spLocks/>
          </p:cNvSpPr>
          <p:nvPr/>
        </p:nvSpPr>
        <p:spPr>
          <a:xfrm>
            <a:off x="1110860" y="5424129"/>
            <a:ext cx="4278671" cy="864779"/>
          </a:xfrm>
          <a:prstGeom prst="rect">
            <a:avLst/>
          </a:prstGeom>
          <a:solidFill>
            <a:srgbClr val="FFFFFF"/>
          </a:solidFill>
          <a:ln>
            <a:solidFill>
              <a:srgbClr val="6B7D72"/>
            </a:solidFill>
          </a:ln>
          <a:effectLst>
            <a:outerShdw blurRad="50800" dist="38100" dir="2700000" algn="tl" rotWithShape="0">
              <a:prstClr val="black">
                <a:alpha val="40000"/>
              </a:prstClr>
            </a:outerShdw>
          </a:effectLst>
        </p:spPr>
        <p:txBody>
          <a:bodyPr vert="horz" lIns="91440" tIns="45720" rIns="91440" bIns="45720" rtlCol="0">
            <a:normAutofit/>
          </a:bodyPr>
          <a:lstStyle>
            <a:lvl1pPr marL="342900" indent="-228600" algn="l" defTabSz="914400" rtl="0" eaLnBrk="1" latinLnBrk="0" hangingPunct="1">
              <a:spcBef>
                <a:spcPct val="20000"/>
              </a:spcBef>
              <a:buClr>
                <a:schemeClr val="accent1"/>
              </a:buClr>
              <a:buFont typeface="Arial" pitchFamily="34" charset="0"/>
              <a:buChar char="•"/>
              <a:defRPr sz="2400" kern="1200">
                <a:solidFill>
                  <a:schemeClr val="tx2"/>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2"/>
                </a:solidFill>
                <a:latin typeface="+mn-lt"/>
                <a:ea typeface="+mn-ea"/>
                <a:cs typeface="+mn-cs"/>
              </a:defRPr>
            </a:lvl2pPr>
            <a:lvl3pPr marL="914400" indent="-228600" algn="l" defTabSz="914400" rtl="0" eaLnBrk="1" latinLnBrk="0" hangingPunct="1">
              <a:spcBef>
                <a:spcPct val="20000"/>
              </a:spcBef>
              <a:buClr>
                <a:schemeClr val="accent3"/>
              </a:buClr>
              <a:buFont typeface="Arial" pitchFamily="34" charset="0"/>
              <a:buChar char="•"/>
              <a:defRPr sz="1800" kern="1200">
                <a:solidFill>
                  <a:schemeClr val="tx2"/>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2"/>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600" kern="1200" baseline="0">
                <a:solidFill>
                  <a:schemeClr val="tx2"/>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6pPr>
            <a:lvl7pPr marL="2011680" indent="-182880" algn="l" defTabSz="914400" rtl="0" eaLnBrk="1" latinLnBrk="0" hangingPunct="1">
              <a:spcBef>
                <a:spcPct val="20000"/>
              </a:spcBef>
              <a:buClr>
                <a:schemeClr val="accent2"/>
              </a:buClr>
              <a:buFont typeface="Arial" pitchFamily="34" charset="0"/>
              <a:buChar char="•"/>
              <a:defRPr sz="1400" kern="1200">
                <a:solidFill>
                  <a:schemeClr val="tx2"/>
                </a:solidFill>
                <a:latin typeface="+mn-lt"/>
                <a:ea typeface="+mn-ea"/>
                <a:cs typeface="+mn-cs"/>
              </a:defRPr>
            </a:lvl7pPr>
            <a:lvl8pPr marL="2194560" indent="-182880" algn="l" defTabSz="914400" rtl="0" eaLnBrk="1" latinLnBrk="0" hangingPunct="1">
              <a:spcBef>
                <a:spcPct val="20000"/>
              </a:spcBef>
              <a:buClr>
                <a:schemeClr val="accent3"/>
              </a:buClr>
              <a:buFont typeface="Arial" pitchFamily="34" charset="0"/>
              <a:buChar char="•"/>
              <a:defRPr sz="1400" kern="1200">
                <a:solidFill>
                  <a:schemeClr val="tx2"/>
                </a:solidFill>
                <a:latin typeface="+mn-lt"/>
                <a:ea typeface="+mn-ea"/>
                <a:cs typeface="+mn-cs"/>
              </a:defRPr>
            </a:lvl8pPr>
            <a:lvl9pPr marL="2377440" indent="-182880" algn="l" defTabSz="914400" rtl="0" eaLnBrk="1" latinLnBrk="0" hangingPunct="1">
              <a:spcBef>
                <a:spcPct val="20000"/>
              </a:spcBef>
              <a:buClr>
                <a:schemeClr val="accent4"/>
              </a:buClr>
              <a:buFont typeface="Arial" pitchFamily="34" charset="0"/>
              <a:buChar char="•"/>
              <a:defRPr sz="1400" kern="1200">
                <a:solidFill>
                  <a:schemeClr val="tx2"/>
                </a:solidFill>
                <a:latin typeface="+mn-lt"/>
                <a:ea typeface="+mn-ea"/>
                <a:cs typeface="+mn-cs"/>
              </a:defRPr>
            </a:lvl9pPr>
          </a:lstStyle>
          <a:p>
            <a:pPr marL="114300" indent="0">
              <a:buNone/>
            </a:pPr>
            <a:r>
              <a:rPr lang="en-US" dirty="0" smtClean="0">
                <a:solidFill>
                  <a:srgbClr val="564B3C"/>
                </a:solidFill>
              </a:rPr>
              <a:t>Femtosecond transient absorption spectroscopy</a:t>
            </a:r>
          </a:p>
          <a:p>
            <a:endParaRPr lang="en-US" dirty="0">
              <a:solidFill>
                <a:srgbClr val="564B3C"/>
              </a:solidFill>
            </a:endParaRPr>
          </a:p>
        </p:txBody>
      </p:sp>
    </p:spTree>
    <p:extLst>
      <p:ext uri="{BB962C8B-B14F-4D97-AF65-F5344CB8AC3E}">
        <p14:creationId xmlns:p14="http://schemas.microsoft.com/office/powerpoint/2010/main" xmlns="" val="426123085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Experimental results</a:t>
            </a:r>
            <a:endParaRPr lang="en-US" dirty="0"/>
          </a:p>
        </p:txBody>
      </p:sp>
      <p:pic>
        <p:nvPicPr>
          <p:cNvPr id="6" name="Resim 10" descr="C:\Users\Gökhan\AppData\Local\Microsoft\Windows\Temporary Internet Files\Content.Word\Graph1.tif"/>
          <p:cNvPicPr/>
          <p:nvPr/>
        </p:nvPicPr>
        <p:blipFill>
          <a:blip r:embed="rId3" cstate="print"/>
          <a:srcRect/>
          <a:stretch>
            <a:fillRect/>
          </a:stretch>
        </p:blipFill>
        <p:spPr bwMode="auto">
          <a:xfrm>
            <a:off x="1274368" y="2486410"/>
            <a:ext cx="6364288" cy="3595787"/>
          </a:xfrm>
          <a:prstGeom prst="rect">
            <a:avLst/>
          </a:prstGeom>
          <a:noFill/>
          <a:ln w="9525">
            <a:noFill/>
            <a:miter lim="800000"/>
            <a:headEnd/>
            <a:tailEnd/>
          </a:ln>
        </p:spPr>
      </p:pic>
      <p:pic>
        <p:nvPicPr>
          <p:cNvPr id="12" name="Picture 11"/>
          <p:cNvPicPr>
            <a:picLocks noChangeAspect="1"/>
          </p:cNvPicPr>
          <p:nvPr/>
        </p:nvPicPr>
        <p:blipFill rotWithShape="1">
          <a:blip r:embed="rId4"/>
          <a:srcRect t="25258" r="69807"/>
          <a:stretch/>
        </p:blipFill>
        <p:spPr>
          <a:xfrm>
            <a:off x="5946975" y="1620674"/>
            <a:ext cx="870609" cy="1448552"/>
          </a:xfrm>
          <a:prstGeom prst="rect">
            <a:avLst/>
          </a:prstGeom>
          <a:ln>
            <a:noFill/>
          </a:ln>
          <a:effectLst>
            <a:outerShdw blurRad="292100" dist="139700" dir="2700000" algn="tl" rotWithShape="0">
              <a:srgbClr val="333333">
                <a:alpha val="65000"/>
              </a:srgbClr>
            </a:outerShdw>
          </a:effectLst>
        </p:spPr>
      </p:pic>
      <p:pic>
        <p:nvPicPr>
          <p:cNvPr id="13" name="Picture 12"/>
          <p:cNvPicPr>
            <a:picLocks noChangeAspect="1"/>
          </p:cNvPicPr>
          <p:nvPr/>
        </p:nvPicPr>
        <p:blipFill rotWithShape="1">
          <a:blip r:embed="rId4"/>
          <a:srcRect l="35195" t="39928" r="32130"/>
          <a:stretch/>
        </p:blipFill>
        <p:spPr>
          <a:xfrm>
            <a:off x="3824632" y="1604040"/>
            <a:ext cx="1172258" cy="1448552"/>
          </a:xfrm>
          <a:prstGeom prst="rect">
            <a:avLst/>
          </a:prstGeom>
          <a:ln>
            <a:noFill/>
          </a:ln>
          <a:effectLst>
            <a:outerShdw blurRad="292100" dist="139700" dir="2700000" algn="tl" rotWithShape="0">
              <a:srgbClr val="333333">
                <a:alpha val="65000"/>
              </a:srgbClr>
            </a:outerShdw>
          </a:effectLst>
        </p:spPr>
      </p:pic>
      <p:pic>
        <p:nvPicPr>
          <p:cNvPr id="14" name="Picture 13"/>
          <p:cNvPicPr>
            <a:picLocks noChangeAspect="1"/>
          </p:cNvPicPr>
          <p:nvPr/>
        </p:nvPicPr>
        <p:blipFill rotWithShape="1">
          <a:blip r:embed="rId4"/>
          <a:srcRect l="70425" t="32780"/>
          <a:stretch/>
        </p:blipFill>
        <p:spPr>
          <a:xfrm>
            <a:off x="2146579" y="1603311"/>
            <a:ext cx="938189" cy="1433220"/>
          </a:xfrm>
          <a:prstGeom prst="rect">
            <a:avLst/>
          </a:prstGeom>
          <a:ln>
            <a:noFill/>
          </a:ln>
          <a:effectLst>
            <a:outerShdw blurRad="292100" dist="139700" dir="2700000" algn="tl" rotWithShape="0">
              <a:srgbClr val="333333">
                <a:alpha val="65000"/>
              </a:srgbClr>
            </a:outerShdw>
          </a:effectLst>
        </p:spPr>
      </p:pic>
      <p:sp>
        <p:nvSpPr>
          <p:cNvPr id="3" name="Rectangle 2"/>
          <p:cNvSpPr/>
          <p:nvPr/>
        </p:nvSpPr>
        <p:spPr>
          <a:xfrm>
            <a:off x="787507" y="6082197"/>
            <a:ext cx="7646080" cy="646331"/>
          </a:xfrm>
          <a:prstGeom prst="rect">
            <a:avLst/>
          </a:prstGeom>
        </p:spPr>
        <p:txBody>
          <a:bodyPr wrap="square">
            <a:spAutoFit/>
          </a:bodyPr>
          <a:lstStyle/>
          <a:p>
            <a:r>
              <a:rPr lang="en-US" baseline="30000" dirty="0" smtClean="0"/>
              <a:t>(a) Absorption </a:t>
            </a:r>
            <a:r>
              <a:rPr lang="en-US" baseline="30000" dirty="0"/>
              <a:t>spectra of PROBDP in different solvents. </a:t>
            </a:r>
            <a:r>
              <a:rPr lang="en-US" baseline="30000" dirty="0" smtClean="0"/>
              <a:t>(</a:t>
            </a:r>
            <a:r>
              <a:rPr lang="en-US" baseline="30000" dirty="0"/>
              <a:t>b) Emission spectra of PROBDP. (c) Absorption spectra of ALDBDP. (d) Emission spectra of BIMBDP. (e) Absorption spectra of BIMBDP. (f) Emission spectra of BIMBDP.</a:t>
            </a:r>
            <a:endParaRPr lang="en-US" dirty="0"/>
          </a:p>
        </p:txBody>
      </p:sp>
      <p:sp>
        <p:nvSpPr>
          <p:cNvPr id="8" name="TextBox 7"/>
          <p:cNvSpPr txBox="1"/>
          <p:nvPr/>
        </p:nvSpPr>
        <p:spPr>
          <a:xfrm>
            <a:off x="3084768" y="2594132"/>
            <a:ext cx="281097" cy="215444"/>
          </a:xfrm>
          <a:prstGeom prst="rect">
            <a:avLst/>
          </a:prstGeom>
          <a:solidFill>
            <a:srgbClr val="FFFFFF"/>
          </a:solidFill>
          <a:ln>
            <a:solidFill>
              <a:schemeClr val="tx1"/>
            </a:solidFill>
          </a:ln>
          <a:effectLst>
            <a:outerShdw blurRad="50800" dist="38100" dir="2700000" algn="tl" rotWithShape="0">
              <a:prstClr val="black">
                <a:alpha val="40000"/>
              </a:prstClr>
            </a:outerShdw>
          </a:effectLst>
        </p:spPr>
        <p:txBody>
          <a:bodyPr wrap="none" rtlCol="0">
            <a:spAutoFit/>
          </a:bodyPr>
          <a:lstStyle/>
          <a:p>
            <a:r>
              <a:rPr lang="en-US" sz="800" b="1" dirty="0" smtClean="0"/>
              <a:t>1)</a:t>
            </a:r>
            <a:endParaRPr lang="en-US" sz="800" b="1" dirty="0"/>
          </a:p>
        </p:txBody>
      </p:sp>
      <p:sp>
        <p:nvSpPr>
          <p:cNvPr id="15" name="TextBox 14"/>
          <p:cNvSpPr txBox="1"/>
          <p:nvPr/>
        </p:nvSpPr>
        <p:spPr>
          <a:xfrm>
            <a:off x="2796378" y="3250340"/>
            <a:ext cx="281097" cy="215444"/>
          </a:xfrm>
          <a:prstGeom prst="rect">
            <a:avLst/>
          </a:prstGeom>
          <a:solidFill>
            <a:srgbClr val="FFFFFF"/>
          </a:solidFill>
          <a:ln>
            <a:solidFill>
              <a:schemeClr val="tx1"/>
            </a:solidFill>
          </a:ln>
          <a:effectLst>
            <a:outerShdw blurRad="50800" dist="38100" dir="2700000" algn="tl" rotWithShape="0">
              <a:prstClr val="black">
                <a:alpha val="40000"/>
              </a:prstClr>
            </a:outerShdw>
          </a:effectLst>
        </p:spPr>
        <p:txBody>
          <a:bodyPr wrap="none" rtlCol="0">
            <a:spAutoFit/>
          </a:bodyPr>
          <a:lstStyle/>
          <a:p>
            <a:r>
              <a:rPr lang="en-US" sz="800" b="1" dirty="0" smtClean="0"/>
              <a:t>2)</a:t>
            </a:r>
            <a:endParaRPr lang="en-US" sz="800" b="1" dirty="0"/>
          </a:p>
        </p:txBody>
      </p:sp>
      <p:sp>
        <p:nvSpPr>
          <p:cNvPr id="16" name="TextBox 15"/>
          <p:cNvSpPr txBox="1"/>
          <p:nvPr/>
        </p:nvSpPr>
        <p:spPr>
          <a:xfrm>
            <a:off x="2271604" y="3472790"/>
            <a:ext cx="281097" cy="215444"/>
          </a:xfrm>
          <a:prstGeom prst="rect">
            <a:avLst/>
          </a:prstGeom>
          <a:solidFill>
            <a:srgbClr val="FFFFFF"/>
          </a:solidFill>
          <a:ln>
            <a:solidFill>
              <a:schemeClr val="tx1"/>
            </a:solidFill>
          </a:ln>
          <a:effectLst>
            <a:outerShdw blurRad="50800" dist="38100" dir="2700000" algn="tl" rotWithShape="0">
              <a:prstClr val="black">
                <a:alpha val="40000"/>
              </a:prstClr>
            </a:outerShdw>
          </a:effectLst>
        </p:spPr>
        <p:txBody>
          <a:bodyPr wrap="none" rtlCol="0">
            <a:spAutoFit/>
          </a:bodyPr>
          <a:lstStyle/>
          <a:p>
            <a:r>
              <a:rPr lang="en-US" sz="800" b="1" dirty="0" smtClean="0"/>
              <a:t>3)</a:t>
            </a:r>
            <a:endParaRPr lang="en-US" sz="800" b="1" dirty="0"/>
          </a:p>
        </p:txBody>
      </p:sp>
      <p:sp>
        <p:nvSpPr>
          <p:cNvPr id="9" name="Rectangle 8"/>
          <p:cNvSpPr/>
          <p:nvPr/>
        </p:nvSpPr>
        <p:spPr>
          <a:xfrm>
            <a:off x="7786774" y="2486410"/>
            <a:ext cx="1064239" cy="1319421"/>
          </a:xfrm>
          <a:prstGeom prst="rect">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Rectangle 3"/>
          <p:cNvSpPr/>
          <p:nvPr/>
        </p:nvSpPr>
        <p:spPr>
          <a:xfrm>
            <a:off x="7826703" y="2663024"/>
            <a:ext cx="745404" cy="230832"/>
          </a:xfrm>
          <a:prstGeom prst="rect">
            <a:avLst/>
          </a:prstGeom>
          <a:noFill/>
        </p:spPr>
        <p:txBody>
          <a:bodyPr wrap="none">
            <a:spAutoFit/>
          </a:bodyPr>
          <a:lstStyle/>
          <a:p>
            <a:r>
              <a:rPr lang="en-US" sz="900" b="1" dirty="0" smtClean="0"/>
              <a:t>1) </a:t>
            </a:r>
            <a:r>
              <a:rPr lang="en-US" sz="900" dirty="0" smtClean="0"/>
              <a:t>S0 </a:t>
            </a:r>
            <a:r>
              <a:rPr lang="en-US" sz="900" dirty="0"/>
              <a:t>→ S1 </a:t>
            </a:r>
          </a:p>
        </p:txBody>
      </p:sp>
      <p:sp>
        <p:nvSpPr>
          <p:cNvPr id="7" name="Rectangle 6"/>
          <p:cNvSpPr/>
          <p:nvPr/>
        </p:nvSpPr>
        <p:spPr>
          <a:xfrm>
            <a:off x="7823150" y="3486960"/>
            <a:ext cx="697627" cy="215444"/>
          </a:xfrm>
          <a:prstGeom prst="rect">
            <a:avLst/>
          </a:prstGeom>
          <a:noFill/>
        </p:spPr>
        <p:txBody>
          <a:bodyPr wrap="none">
            <a:spAutoFit/>
          </a:bodyPr>
          <a:lstStyle/>
          <a:p>
            <a:r>
              <a:rPr lang="en-US" sz="800" b="1" dirty="0" smtClean="0"/>
              <a:t>3) </a:t>
            </a:r>
            <a:r>
              <a:rPr lang="en-US" sz="800" dirty="0" smtClean="0"/>
              <a:t>S0 </a:t>
            </a:r>
            <a:r>
              <a:rPr lang="en-US" sz="800" dirty="0"/>
              <a:t>→ S2 </a:t>
            </a:r>
          </a:p>
        </p:txBody>
      </p:sp>
      <p:sp>
        <p:nvSpPr>
          <p:cNvPr id="5" name="Rectangle 4"/>
          <p:cNvSpPr/>
          <p:nvPr/>
        </p:nvSpPr>
        <p:spPr>
          <a:xfrm>
            <a:off x="7830124" y="2949529"/>
            <a:ext cx="1313876" cy="461665"/>
          </a:xfrm>
          <a:prstGeom prst="rect">
            <a:avLst/>
          </a:prstGeom>
          <a:noFill/>
        </p:spPr>
        <p:txBody>
          <a:bodyPr wrap="square">
            <a:spAutoFit/>
          </a:bodyPr>
          <a:lstStyle/>
          <a:p>
            <a:r>
              <a:rPr lang="en-US" sz="800" b="1" dirty="0" smtClean="0"/>
              <a:t>2) </a:t>
            </a:r>
            <a:r>
              <a:rPr lang="en-US" sz="800" dirty="0" smtClean="0"/>
              <a:t>out </a:t>
            </a:r>
            <a:r>
              <a:rPr lang="en-US" sz="800" dirty="0"/>
              <a:t>of plane vibrations of the aromatic skeleton</a:t>
            </a:r>
          </a:p>
        </p:txBody>
      </p:sp>
    </p:spTree>
    <p:extLst>
      <p:ext uri="{BB962C8B-B14F-4D97-AF65-F5344CB8AC3E}">
        <p14:creationId xmlns:p14="http://schemas.microsoft.com/office/powerpoint/2010/main" xmlns="" val="231315821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Experimental results</a:t>
            </a:r>
          </a:p>
        </p:txBody>
      </p:sp>
      <p:sp>
        <p:nvSpPr>
          <p:cNvPr id="4" name="Rectangle 3"/>
          <p:cNvSpPr/>
          <p:nvPr/>
        </p:nvSpPr>
        <p:spPr>
          <a:xfrm>
            <a:off x="612373" y="5445245"/>
            <a:ext cx="7977850" cy="923330"/>
          </a:xfrm>
          <a:prstGeom prst="rect">
            <a:avLst/>
          </a:prstGeom>
        </p:spPr>
        <p:txBody>
          <a:bodyPr wrap="square">
            <a:spAutoFit/>
          </a:bodyPr>
          <a:lstStyle/>
          <a:p>
            <a:pPr algn="ctr"/>
            <a:r>
              <a:rPr lang="en-US" dirty="0" smtClean="0"/>
              <a:t>Absorption and emission </a:t>
            </a:r>
            <a:r>
              <a:rPr lang="en-US" dirty="0"/>
              <a:t>spectra of </a:t>
            </a:r>
            <a:r>
              <a:rPr lang="en-US" b="1" dirty="0"/>
              <a:t>BIMBDP</a:t>
            </a:r>
            <a:r>
              <a:rPr lang="en-US" dirty="0"/>
              <a:t> in various pH intervals </a:t>
            </a:r>
            <a:endParaRPr lang="en-US" dirty="0" smtClean="0"/>
          </a:p>
          <a:p>
            <a:pPr algn="ctr"/>
            <a:r>
              <a:rPr lang="en-US" dirty="0" smtClean="0"/>
              <a:t>(</a:t>
            </a:r>
            <a:r>
              <a:rPr lang="en-US" dirty="0"/>
              <a:t>dye concentration was 2x10</a:t>
            </a:r>
            <a:r>
              <a:rPr lang="en-US" baseline="30000" dirty="0"/>
              <a:t>-5</a:t>
            </a:r>
            <a:r>
              <a:rPr lang="en-US" dirty="0"/>
              <a:t> molar in 5:1 methanol-water mixture at excitation wavelength of 525 nm).</a:t>
            </a:r>
          </a:p>
        </p:txBody>
      </p:sp>
      <p:pic>
        <p:nvPicPr>
          <p:cNvPr id="5" name="Resim 2" descr="C:\Users\Gökhan\AppData\Local\Microsoft\Windows\Temporary Internet Files\Content.Word\floresans .tif"/>
          <p:cNvPicPr/>
          <p:nvPr/>
        </p:nvPicPr>
        <p:blipFill>
          <a:blip r:embed="rId3" cstate="print"/>
          <a:srcRect/>
          <a:stretch>
            <a:fillRect/>
          </a:stretch>
        </p:blipFill>
        <p:spPr bwMode="auto">
          <a:xfrm>
            <a:off x="5171625" y="2017217"/>
            <a:ext cx="3707784" cy="3075449"/>
          </a:xfrm>
          <a:prstGeom prst="rect">
            <a:avLst/>
          </a:prstGeom>
          <a:noFill/>
          <a:ln w="9525">
            <a:noFill/>
            <a:miter lim="800000"/>
            <a:headEnd/>
            <a:tailEnd/>
          </a:ln>
        </p:spPr>
      </p:pic>
      <p:pic>
        <p:nvPicPr>
          <p:cNvPr id="7" name="Resim 250" descr="100E4292"/>
          <p:cNvPicPr/>
          <p:nvPr/>
        </p:nvPicPr>
        <p:blipFill>
          <a:blip r:embed="rId4" cstate="print"/>
          <a:srcRect/>
          <a:stretch>
            <a:fillRect/>
          </a:stretch>
        </p:blipFill>
        <p:spPr bwMode="auto">
          <a:xfrm>
            <a:off x="7820951" y="61696"/>
            <a:ext cx="1242652" cy="1586218"/>
          </a:xfrm>
          <a:prstGeom prst="rect">
            <a:avLst/>
          </a:prstGeom>
          <a:ln>
            <a:noFill/>
          </a:ln>
          <a:effectLst>
            <a:outerShdw blurRad="292100" dist="139700" dir="2700000" algn="tl" rotWithShape="0">
              <a:srgbClr val="333333">
                <a:alpha val="65000"/>
              </a:srgbClr>
            </a:outerShdw>
          </a:effectLst>
        </p:spPr>
      </p:pic>
      <p:pic>
        <p:nvPicPr>
          <p:cNvPr id="10" name="Picture 9"/>
          <p:cNvPicPr/>
          <p:nvPr/>
        </p:nvPicPr>
        <p:blipFill>
          <a:blip r:embed="rId5">
            <a:extLst>
              <a:ext uri="{28A0092B-C50C-407E-A947-70E740481C1C}">
                <a14:useLocalDpi xmlns:a14="http://schemas.microsoft.com/office/drawing/2010/main" xmlns="" val="0"/>
              </a:ext>
            </a:extLst>
          </a:blip>
          <a:srcRect/>
          <a:stretch>
            <a:fillRect/>
          </a:stretch>
        </p:blipFill>
        <p:spPr bwMode="auto">
          <a:xfrm>
            <a:off x="712696" y="2017217"/>
            <a:ext cx="3756471" cy="3075449"/>
          </a:xfrm>
          <a:prstGeom prst="rect">
            <a:avLst/>
          </a:prstGeom>
          <a:noFill/>
          <a:ln>
            <a:noFill/>
          </a:ln>
        </p:spPr>
      </p:pic>
      <p:pic>
        <p:nvPicPr>
          <p:cNvPr id="8" name="Picture 7"/>
          <p:cNvPicPr>
            <a:picLocks noChangeAspect="1"/>
          </p:cNvPicPr>
          <p:nvPr/>
        </p:nvPicPr>
        <p:blipFill rotWithShape="1">
          <a:blip r:embed="rId6"/>
          <a:srcRect t="25258" r="69807"/>
          <a:stretch/>
        </p:blipFill>
        <p:spPr>
          <a:xfrm>
            <a:off x="83962" y="83970"/>
            <a:ext cx="939962" cy="1563944"/>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xmlns="" val="96217144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5515" y="408372"/>
            <a:ext cx="8797637" cy="1039427"/>
          </a:xfrm>
        </p:spPr>
        <p:txBody>
          <a:bodyPr>
            <a:normAutofit/>
          </a:bodyPr>
          <a:lstStyle/>
          <a:p>
            <a:r>
              <a:rPr lang="en-US" sz="2800" dirty="0"/>
              <a:t>Femtosecond transient absorption spectroscopy experiment </a:t>
            </a:r>
          </a:p>
        </p:txBody>
      </p:sp>
      <p:sp>
        <p:nvSpPr>
          <p:cNvPr id="7" name="Rectangle 329"/>
          <p:cNvSpPr>
            <a:spLocks noChangeArrowheads="1"/>
          </p:cNvSpPr>
          <p:nvPr/>
        </p:nvSpPr>
        <p:spPr bwMode="auto">
          <a:xfrm>
            <a:off x="304800" y="3645971"/>
            <a:ext cx="65" cy="369332"/>
          </a:xfrm>
          <a:prstGeom prst="rect">
            <a:avLst/>
          </a:prstGeom>
          <a:solidFill>
            <a:schemeClr val="bg1"/>
          </a:solidFill>
          <a:ln>
            <a:noFill/>
          </a:ln>
          <a:effectLst/>
        </p:spPr>
        <p:txBody>
          <a:bodyPr wrap="none" lIns="0" rIns="0" anchor="ctr">
            <a:spAutoFit/>
          </a:bodyPr>
          <a:lstStyle/>
          <a:p>
            <a:endParaRPr lang="tr-TR">
              <a:solidFill>
                <a:schemeClr val="accent1">
                  <a:lumMod val="50000"/>
                </a:schemeClr>
              </a:solidFill>
              <a:latin typeface="Garamond" pitchFamily="18" charset="0"/>
            </a:endParaRPr>
          </a:p>
        </p:txBody>
      </p:sp>
      <p:sp>
        <p:nvSpPr>
          <p:cNvPr id="8" name="AutoShape 407"/>
          <p:cNvSpPr>
            <a:spLocks noChangeArrowheads="1"/>
          </p:cNvSpPr>
          <p:nvPr/>
        </p:nvSpPr>
        <p:spPr bwMode="auto">
          <a:xfrm rot="14783224">
            <a:off x="8096250" y="1733550"/>
            <a:ext cx="304800" cy="647700"/>
          </a:xfrm>
          <a:prstGeom prst="can">
            <a:avLst>
              <a:gd name="adj" fmla="val 40749"/>
            </a:avLst>
          </a:prstGeom>
          <a:solidFill>
            <a:srgbClr val="808080"/>
          </a:solidFill>
          <a:ln w="952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9" name="AutoShape 401"/>
          <p:cNvSpPr>
            <a:spLocks noChangeArrowheads="1"/>
          </p:cNvSpPr>
          <p:nvPr/>
        </p:nvSpPr>
        <p:spPr bwMode="auto">
          <a:xfrm rot="16200000">
            <a:off x="3600450" y="3105150"/>
            <a:ext cx="2087563" cy="1439863"/>
          </a:xfrm>
          <a:prstGeom prst="cube">
            <a:avLst>
              <a:gd name="adj" fmla="val 63505"/>
            </a:avLst>
          </a:prstGeom>
          <a:solidFill>
            <a:schemeClr val="accent1">
              <a:alpha val="57001"/>
            </a:schemeClr>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10" name="Oval 402"/>
          <p:cNvSpPr>
            <a:spLocks noChangeArrowheads="1"/>
          </p:cNvSpPr>
          <p:nvPr/>
        </p:nvSpPr>
        <p:spPr bwMode="auto">
          <a:xfrm>
            <a:off x="4211638" y="3573463"/>
            <a:ext cx="215900" cy="433387"/>
          </a:xfrm>
          <a:prstGeom prst="ellipse">
            <a:avLst/>
          </a:prstGeom>
          <a:solidFill>
            <a:schemeClr val="bg2"/>
          </a:solidFill>
          <a:ln w="9525">
            <a:solidFill>
              <a:srgbClr val="FF0000"/>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11" name="Text Box 403"/>
          <p:cNvSpPr txBox="1">
            <a:spLocks noChangeArrowheads="1"/>
          </p:cNvSpPr>
          <p:nvPr/>
        </p:nvSpPr>
        <p:spPr bwMode="auto">
          <a:xfrm>
            <a:off x="924569" y="1584208"/>
            <a:ext cx="1484702"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l" eaLnBrk="1" hangingPunct="1"/>
            <a:r>
              <a:rPr lang="tr-TR" dirty="0" smtClean="0">
                <a:solidFill>
                  <a:schemeClr val="accent1">
                    <a:lumMod val="50000"/>
                  </a:schemeClr>
                </a:solidFill>
              </a:rPr>
              <a:t>Pump pulse</a:t>
            </a:r>
            <a:endParaRPr lang="en-US" dirty="0">
              <a:solidFill>
                <a:schemeClr val="accent1">
                  <a:lumMod val="50000"/>
                </a:schemeClr>
              </a:solidFill>
            </a:endParaRPr>
          </a:p>
        </p:txBody>
      </p:sp>
      <p:sp>
        <p:nvSpPr>
          <p:cNvPr id="12" name="Freeform 404"/>
          <p:cNvSpPr>
            <a:spLocks/>
          </p:cNvSpPr>
          <p:nvPr/>
        </p:nvSpPr>
        <p:spPr bwMode="auto">
          <a:xfrm rot="2259662">
            <a:off x="901700" y="2003425"/>
            <a:ext cx="242888" cy="293688"/>
          </a:xfrm>
          <a:custGeom>
            <a:avLst/>
            <a:gdLst>
              <a:gd name="T0" fmla="*/ 0 w 499"/>
              <a:gd name="T1" fmla="*/ 159 h 318"/>
              <a:gd name="T2" fmla="*/ 45 w 499"/>
              <a:gd name="T3" fmla="*/ 23 h 318"/>
              <a:gd name="T4" fmla="*/ 91 w 499"/>
              <a:gd name="T5" fmla="*/ 295 h 318"/>
              <a:gd name="T6" fmla="*/ 136 w 499"/>
              <a:gd name="T7" fmla="*/ 23 h 318"/>
              <a:gd name="T8" fmla="*/ 181 w 499"/>
              <a:gd name="T9" fmla="*/ 295 h 318"/>
              <a:gd name="T10" fmla="*/ 272 w 499"/>
              <a:gd name="T11" fmla="*/ 23 h 318"/>
              <a:gd name="T12" fmla="*/ 317 w 499"/>
              <a:gd name="T13" fmla="*/ 295 h 318"/>
              <a:gd name="T14" fmla="*/ 363 w 499"/>
              <a:gd name="T15" fmla="*/ 159 h 318"/>
              <a:gd name="T16" fmla="*/ 499 w 499"/>
              <a:gd name="T17" fmla="*/ 159 h 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9" h="318">
                <a:moveTo>
                  <a:pt x="0" y="159"/>
                </a:moveTo>
                <a:cubicBezTo>
                  <a:pt x="15" y="79"/>
                  <a:pt x="30" y="0"/>
                  <a:pt x="45" y="23"/>
                </a:cubicBezTo>
                <a:cubicBezTo>
                  <a:pt x="60" y="46"/>
                  <a:pt x="76" y="295"/>
                  <a:pt x="91" y="295"/>
                </a:cubicBezTo>
                <a:cubicBezTo>
                  <a:pt x="106" y="295"/>
                  <a:pt x="121" y="23"/>
                  <a:pt x="136" y="23"/>
                </a:cubicBezTo>
                <a:cubicBezTo>
                  <a:pt x="151" y="23"/>
                  <a:pt x="158" y="295"/>
                  <a:pt x="181" y="295"/>
                </a:cubicBezTo>
                <a:cubicBezTo>
                  <a:pt x="204" y="295"/>
                  <a:pt x="249" y="23"/>
                  <a:pt x="272" y="23"/>
                </a:cubicBezTo>
                <a:cubicBezTo>
                  <a:pt x="295" y="23"/>
                  <a:pt x="302" y="272"/>
                  <a:pt x="317" y="295"/>
                </a:cubicBezTo>
                <a:cubicBezTo>
                  <a:pt x="332" y="318"/>
                  <a:pt x="333" y="182"/>
                  <a:pt x="363" y="159"/>
                </a:cubicBezTo>
                <a:cubicBezTo>
                  <a:pt x="393" y="136"/>
                  <a:pt x="446" y="147"/>
                  <a:pt x="499" y="159"/>
                </a:cubicBezTo>
              </a:path>
            </a:pathLst>
          </a:custGeom>
          <a:noFill/>
          <a:ln w="9525">
            <a:solidFill>
              <a:srgbClr val="FF0000"/>
            </a:solidFill>
            <a:round/>
            <a:headEnd type="none" w="med" len="med"/>
            <a:tailEnd type="triangle" w="med" len="med"/>
          </a:ln>
          <a:effectLst/>
          <a:extLst>
            <a:ext uri="{909E8E84-426E-40dd-AFC4-6F175D3DCCD1}">
              <a14:hiddenFill xmlns:a14="http://schemas.microsoft.com/office/drawing/2010/main" xmlns="">
                <a:solidFill>
                  <a:srgbClr val="FFFF00"/>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solidFill>
                <a:schemeClr val="accent1">
                  <a:lumMod val="50000"/>
                </a:schemeClr>
              </a:solidFill>
            </a:endParaRPr>
          </a:p>
        </p:txBody>
      </p:sp>
      <p:sp>
        <p:nvSpPr>
          <p:cNvPr id="13" name="Text Box 405"/>
          <p:cNvSpPr txBox="1">
            <a:spLocks noChangeArrowheads="1"/>
          </p:cNvSpPr>
          <p:nvPr/>
        </p:nvSpPr>
        <p:spPr bwMode="auto">
          <a:xfrm>
            <a:off x="304800" y="4191000"/>
            <a:ext cx="2447925" cy="52322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l" eaLnBrk="1" hangingPunct="1"/>
            <a:r>
              <a:rPr lang="tr-TR" sz="1400" dirty="0" smtClean="0">
                <a:solidFill>
                  <a:schemeClr val="accent1">
                    <a:lumMod val="50000"/>
                  </a:schemeClr>
                </a:solidFill>
              </a:rPr>
              <a:t>Probe pump pulse comes after pump</a:t>
            </a:r>
            <a:endParaRPr lang="en-US" sz="1400" dirty="0">
              <a:solidFill>
                <a:schemeClr val="accent1">
                  <a:lumMod val="50000"/>
                </a:schemeClr>
              </a:solidFill>
              <a:cs typeface="Arial" pitchFamily="34" charset="0"/>
            </a:endParaRPr>
          </a:p>
        </p:txBody>
      </p:sp>
      <p:sp>
        <p:nvSpPr>
          <p:cNvPr id="14" name="Text Box 406"/>
          <p:cNvSpPr txBox="1">
            <a:spLocks noChangeArrowheads="1"/>
          </p:cNvSpPr>
          <p:nvPr/>
        </p:nvSpPr>
        <p:spPr bwMode="auto">
          <a:xfrm>
            <a:off x="4427538" y="5014913"/>
            <a:ext cx="1010213"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l" eaLnBrk="1" hangingPunct="1"/>
            <a:r>
              <a:rPr lang="tr-TR" b="1" dirty="0" smtClean="0">
                <a:solidFill>
                  <a:schemeClr val="accent1">
                    <a:lumMod val="50000"/>
                  </a:schemeClr>
                </a:solidFill>
              </a:rPr>
              <a:t>sample</a:t>
            </a:r>
            <a:endParaRPr lang="en-US" b="1" dirty="0">
              <a:solidFill>
                <a:schemeClr val="accent1">
                  <a:lumMod val="50000"/>
                </a:schemeClr>
              </a:solidFill>
            </a:endParaRPr>
          </a:p>
        </p:txBody>
      </p:sp>
      <p:grpSp>
        <p:nvGrpSpPr>
          <p:cNvPr id="15" name="Group 408"/>
          <p:cNvGrpSpPr>
            <a:grpSpLocks/>
          </p:cNvGrpSpPr>
          <p:nvPr/>
        </p:nvGrpSpPr>
        <p:grpSpPr bwMode="auto">
          <a:xfrm rot="-1392303">
            <a:off x="609600" y="4876800"/>
            <a:ext cx="1295400" cy="287338"/>
            <a:chOff x="2493" y="3175"/>
            <a:chExt cx="1049" cy="325"/>
          </a:xfrm>
        </p:grpSpPr>
        <p:sp>
          <p:nvSpPr>
            <p:cNvPr id="16" name="Arc 409"/>
            <p:cNvSpPr>
              <a:spLocks/>
            </p:cNvSpPr>
            <p:nvPr/>
          </p:nvSpPr>
          <p:spPr bwMode="auto">
            <a:xfrm rot="32400000">
              <a:off x="3078" y="3216"/>
              <a:ext cx="24" cy="271"/>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F9EF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17" name="Arc 410"/>
            <p:cNvSpPr>
              <a:spLocks/>
            </p:cNvSpPr>
            <p:nvPr/>
          </p:nvSpPr>
          <p:spPr bwMode="auto">
            <a:xfrm rot="10800000" flipH="1">
              <a:off x="3101" y="3216"/>
              <a:ext cx="23" cy="271"/>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F1BE21"/>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nvGrpSpPr>
            <p:cNvPr id="18" name="Group 411"/>
            <p:cNvGrpSpPr>
              <a:grpSpLocks/>
            </p:cNvGrpSpPr>
            <p:nvPr/>
          </p:nvGrpSpPr>
          <p:grpSpPr bwMode="auto">
            <a:xfrm>
              <a:off x="3035" y="3185"/>
              <a:ext cx="44" cy="315"/>
              <a:chOff x="3317" y="360"/>
              <a:chExt cx="132" cy="3169"/>
            </a:xfrm>
          </p:grpSpPr>
          <p:sp>
            <p:nvSpPr>
              <p:cNvPr id="90" name="Arc 412"/>
              <p:cNvSpPr>
                <a:spLocks/>
              </p:cNvSpPr>
              <p:nvPr/>
            </p:nvSpPr>
            <p:spPr bwMode="auto">
              <a:xfrm rot="10800000" flipV="1">
                <a:off x="3317" y="360"/>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FFFF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91" name="Arc 413"/>
              <p:cNvSpPr>
                <a:spLocks/>
              </p:cNvSpPr>
              <p:nvPr/>
            </p:nvSpPr>
            <p:spPr bwMode="auto">
              <a:xfrm rot="10800000" flipH="1" flipV="1">
                <a:off x="3380" y="360"/>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FFFF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sp>
          <p:nvSpPr>
            <p:cNvPr id="19" name="Arc 414"/>
            <p:cNvSpPr>
              <a:spLocks/>
            </p:cNvSpPr>
            <p:nvPr/>
          </p:nvSpPr>
          <p:spPr bwMode="auto">
            <a:xfrm rot="10800000" flipV="1">
              <a:off x="3124" y="3226"/>
              <a:ext cx="27" cy="241"/>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FF9933"/>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20" name="Arc 415"/>
            <p:cNvSpPr>
              <a:spLocks/>
            </p:cNvSpPr>
            <p:nvPr/>
          </p:nvSpPr>
          <p:spPr bwMode="auto">
            <a:xfrm rot="10800000" flipH="1" flipV="1">
              <a:off x="3149" y="3226"/>
              <a:ext cx="27" cy="241"/>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FF79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21" name="Arc 416"/>
            <p:cNvSpPr>
              <a:spLocks/>
            </p:cNvSpPr>
            <p:nvPr/>
          </p:nvSpPr>
          <p:spPr bwMode="auto">
            <a:xfrm rot="32400000">
              <a:off x="3175" y="3264"/>
              <a:ext cx="28" cy="177"/>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FF66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22" name="Arc 417"/>
            <p:cNvSpPr>
              <a:spLocks/>
            </p:cNvSpPr>
            <p:nvPr/>
          </p:nvSpPr>
          <p:spPr bwMode="auto">
            <a:xfrm rot="10800000" flipH="1">
              <a:off x="3200" y="3265"/>
              <a:ext cx="28" cy="176"/>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DB59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23" name="Arc 418"/>
            <p:cNvSpPr>
              <a:spLocks/>
            </p:cNvSpPr>
            <p:nvPr/>
          </p:nvSpPr>
          <p:spPr bwMode="auto">
            <a:xfrm rot="32400000">
              <a:off x="2862" y="3231"/>
              <a:ext cx="16" cy="244"/>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0758A"/>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24" name="Arc 419"/>
            <p:cNvSpPr>
              <a:spLocks/>
            </p:cNvSpPr>
            <p:nvPr/>
          </p:nvSpPr>
          <p:spPr bwMode="auto">
            <a:xfrm rot="10800000" flipH="1">
              <a:off x="2877" y="3231"/>
              <a:ext cx="16" cy="244"/>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C7342"/>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25" name="Arc 420"/>
            <p:cNvSpPr>
              <a:spLocks/>
            </p:cNvSpPr>
            <p:nvPr/>
          </p:nvSpPr>
          <p:spPr bwMode="auto">
            <a:xfrm rot="10800000" flipV="1">
              <a:off x="2893" y="3185"/>
              <a:ext cx="16" cy="308"/>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080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26" name="Arc 421"/>
            <p:cNvSpPr>
              <a:spLocks/>
            </p:cNvSpPr>
            <p:nvPr/>
          </p:nvSpPr>
          <p:spPr bwMode="auto">
            <a:xfrm rot="10800000" flipH="1" flipV="1">
              <a:off x="2908" y="3185"/>
              <a:ext cx="17" cy="308"/>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339626"/>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27" name="Arc 422"/>
            <p:cNvSpPr>
              <a:spLocks/>
            </p:cNvSpPr>
            <p:nvPr/>
          </p:nvSpPr>
          <p:spPr bwMode="auto">
            <a:xfrm rot="32400000">
              <a:off x="2924" y="3191"/>
              <a:ext cx="17" cy="307"/>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43A408"/>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28" name="Arc 423"/>
            <p:cNvSpPr>
              <a:spLocks/>
            </p:cNvSpPr>
            <p:nvPr/>
          </p:nvSpPr>
          <p:spPr bwMode="auto">
            <a:xfrm rot="10800000" flipH="1">
              <a:off x="2940" y="3191"/>
              <a:ext cx="17" cy="307"/>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4EBF09"/>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29" name="Arc 424"/>
            <p:cNvSpPr>
              <a:spLocks/>
            </p:cNvSpPr>
            <p:nvPr/>
          </p:nvSpPr>
          <p:spPr bwMode="auto">
            <a:xfrm rot="10800000" flipV="1">
              <a:off x="2958" y="3175"/>
              <a:ext cx="19" cy="308"/>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64C927"/>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30" name="Arc 425"/>
            <p:cNvSpPr>
              <a:spLocks/>
            </p:cNvSpPr>
            <p:nvPr/>
          </p:nvSpPr>
          <p:spPr bwMode="auto">
            <a:xfrm rot="10800000" flipH="1" flipV="1">
              <a:off x="2976" y="3175"/>
              <a:ext cx="20" cy="308"/>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99FF33"/>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31" name="Arc 426"/>
            <p:cNvSpPr>
              <a:spLocks/>
            </p:cNvSpPr>
            <p:nvPr/>
          </p:nvSpPr>
          <p:spPr bwMode="auto">
            <a:xfrm rot="32400000">
              <a:off x="2996" y="3191"/>
              <a:ext cx="21" cy="307"/>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CCFF33"/>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32" name="Arc 427"/>
            <p:cNvSpPr>
              <a:spLocks/>
            </p:cNvSpPr>
            <p:nvPr/>
          </p:nvSpPr>
          <p:spPr bwMode="auto">
            <a:xfrm rot="10800000" flipH="1">
              <a:off x="3014" y="3185"/>
              <a:ext cx="21" cy="314"/>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CCFF33"/>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33" name="Arc 428"/>
            <p:cNvSpPr>
              <a:spLocks/>
            </p:cNvSpPr>
            <p:nvPr/>
          </p:nvSpPr>
          <p:spPr bwMode="auto">
            <a:xfrm rot="10800000" flipV="1">
              <a:off x="3227" y="3289"/>
              <a:ext cx="39" cy="121"/>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FF4F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34" name="Arc 429"/>
            <p:cNvSpPr>
              <a:spLocks/>
            </p:cNvSpPr>
            <p:nvPr/>
          </p:nvSpPr>
          <p:spPr bwMode="auto">
            <a:xfrm rot="10800000" flipH="1" flipV="1">
              <a:off x="3261" y="3289"/>
              <a:ext cx="39" cy="11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FF00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35" name="Arc 430"/>
            <p:cNvSpPr>
              <a:spLocks/>
            </p:cNvSpPr>
            <p:nvPr/>
          </p:nvSpPr>
          <p:spPr bwMode="auto">
            <a:xfrm rot="32400000">
              <a:off x="3298" y="3315"/>
              <a:ext cx="40" cy="66"/>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FF00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36" name="Arc 431"/>
            <p:cNvSpPr>
              <a:spLocks/>
            </p:cNvSpPr>
            <p:nvPr/>
          </p:nvSpPr>
          <p:spPr bwMode="auto">
            <a:xfrm rot="10800000" flipH="1">
              <a:off x="3333" y="3349"/>
              <a:ext cx="31" cy="32"/>
            </a:xfrm>
            <a:custGeom>
              <a:avLst/>
              <a:gdLst>
                <a:gd name="G0" fmla="+- 0 0 0"/>
                <a:gd name="G1" fmla="+- 21600 0 0"/>
                <a:gd name="G2" fmla="+- 21600 0 0"/>
                <a:gd name="T0" fmla="*/ 0 w 18576"/>
                <a:gd name="T1" fmla="*/ 0 h 21600"/>
                <a:gd name="T2" fmla="*/ 18576 w 18576"/>
                <a:gd name="T3" fmla="*/ 10577 h 21600"/>
                <a:gd name="T4" fmla="*/ 0 w 18576"/>
                <a:gd name="T5" fmla="*/ 21600 h 21600"/>
              </a:gdLst>
              <a:ahLst/>
              <a:cxnLst>
                <a:cxn ang="0">
                  <a:pos x="T0" y="T1"/>
                </a:cxn>
                <a:cxn ang="0">
                  <a:pos x="T2" y="T3"/>
                </a:cxn>
                <a:cxn ang="0">
                  <a:pos x="T4" y="T5"/>
                </a:cxn>
              </a:cxnLst>
              <a:rect l="0" t="0" r="r" b="b"/>
              <a:pathLst>
                <a:path w="18576" h="21600" fill="none" extrusionOk="0">
                  <a:moveTo>
                    <a:pt x="-1" y="0"/>
                  </a:moveTo>
                  <a:cubicBezTo>
                    <a:pt x="7624" y="0"/>
                    <a:pt x="14684" y="4019"/>
                    <a:pt x="18575" y="10577"/>
                  </a:cubicBezTo>
                </a:path>
                <a:path w="18576" h="21600" stroke="0" extrusionOk="0">
                  <a:moveTo>
                    <a:pt x="-1" y="0"/>
                  </a:moveTo>
                  <a:cubicBezTo>
                    <a:pt x="7624" y="0"/>
                    <a:pt x="14684" y="4019"/>
                    <a:pt x="18575" y="10577"/>
                  </a:cubicBezTo>
                  <a:lnTo>
                    <a:pt x="0" y="21600"/>
                  </a:lnTo>
                  <a:close/>
                </a:path>
              </a:pathLst>
            </a:custGeom>
            <a:noFill/>
            <a:ln w="28575">
              <a:solidFill>
                <a:srgbClr val="FF00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37" name="Arc 432"/>
            <p:cNvSpPr>
              <a:spLocks/>
            </p:cNvSpPr>
            <p:nvPr/>
          </p:nvSpPr>
          <p:spPr bwMode="auto">
            <a:xfrm rot="10800000" flipV="1">
              <a:off x="2829" y="3218"/>
              <a:ext cx="17" cy="256"/>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0809A"/>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38" name="Arc 433"/>
            <p:cNvSpPr>
              <a:spLocks/>
            </p:cNvSpPr>
            <p:nvPr/>
          </p:nvSpPr>
          <p:spPr bwMode="auto">
            <a:xfrm rot="32400000" flipH="1" flipV="1">
              <a:off x="2845" y="3218"/>
              <a:ext cx="18" cy="256"/>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0808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39" name="Arc 434"/>
            <p:cNvSpPr>
              <a:spLocks/>
            </p:cNvSpPr>
            <p:nvPr/>
          </p:nvSpPr>
          <p:spPr bwMode="auto">
            <a:xfrm rot="10800000" flipV="1">
              <a:off x="3364" y="3350"/>
              <a:ext cx="38" cy="34"/>
            </a:xfrm>
            <a:custGeom>
              <a:avLst/>
              <a:gdLst>
                <a:gd name="G0" fmla="+- 0 0 0"/>
                <a:gd name="G1" fmla="+- 20577 0 0"/>
                <a:gd name="G2" fmla="+- 21600 0 0"/>
                <a:gd name="T0" fmla="*/ 6568 w 18576"/>
                <a:gd name="T1" fmla="*/ 0 h 20577"/>
                <a:gd name="T2" fmla="*/ 18576 w 18576"/>
                <a:gd name="T3" fmla="*/ 9554 h 20577"/>
                <a:gd name="T4" fmla="*/ 0 w 18576"/>
                <a:gd name="T5" fmla="*/ 20577 h 20577"/>
              </a:gdLst>
              <a:ahLst/>
              <a:cxnLst>
                <a:cxn ang="0">
                  <a:pos x="T0" y="T1"/>
                </a:cxn>
                <a:cxn ang="0">
                  <a:pos x="T2" y="T3"/>
                </a:cxn>
                <a:cxn ang="0">
                  <a:pos x="T4" y="T5"/>
                </a:cxn>
              </a:cxnLst>
              <a:rect l="0" t="0" r="r" b="b"/>
              <a:pathLst>
                <a:path w="18576" h="20577" fill="none" extrusionOk="0">
                  <a:moveTo>
                    <a:pt x="6568" y="-1"/>
                  </a:moveTo>
                  <a:cubicBezTo>
                    <a:pt x="11605" y="1607"/>
                    <a:pt x="15877" y="5007"/>
                    <a:pt x="18575" y="9554"/>
                  </a:cubicBezTo>
                </a:path>
                <a:path w="18576" h="20577" stroke="0" extrusionOk="0">
                  <a:moveTo>
                    <a:pt x="6568" y="-1"/>
                  </a:moveTo>
                  <a:cubicBezTo>
                    <a:pt x="11605" y="1607"/>
                    <a:pt x="15877" y="5007"/>
                    <a:pt x="18575" y="9554"/>
                  </a:cubicBezTo>
                  <a:lnTo>
                    <a:pt x="0" y="20577"/>
                  </a:lnTo>
                  <a:close/>
                </a:path>
              </a:pathLst>
            </a:custGeom>
            <a:noFill/>
            <a:ln w="28575">
              <a:solidFill>
                <a:srgbClr val="E600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40" name="Arc 435"/>
            <p:cNvSpPr>
              <a:spLocks/>
            </p:cNvSpPr>
            <p:nvPr/>
          </p:nvSpPr>
          <p:spPr bwMode="auto">
            <a:xfrm rot="12666152" flipV="1">
              <a:off x="3383" y="3345"/>
              <a:ext cx="38" cy="33"/>
            </a:xfrm>
            <a:custGeom>
              <a:avLst/>
              <a:gdLst>
                <a:gd name="G0" fmla="+- 0 0 0"/>
                <a:gd name="G1" fmla="+- 20577 0 0"/>
                <a:gd name="G2" fmla="+- 21600 0 0"/>
                <a:gd name="T0" fmla="*/ 6568 w 18576"/>
                <a:gd name="T1" fmla="*/ 0 h 20577"/>
                <a:gd name="T2" fmla="*/ 18576 w 18576"/>
                <a:gd name="T3" fmla="*/ 9554 h 20577"/>
                <a:gd name="T4" fmla="*/ 0 w 18576"/>
                <a:gd name="T5" fmla="*/ 20577 h 20577"/>
              </a:gdLst>
              <a:ahLst/>
              <a:cxnLst>
                <a:cxn ang="0">
                  <a:pos x="T0" y="T1"/>
                </a:cxn>
                <a:cxn ang="0">
                  <a:pos x="T2" y="T3"/>
                </a:cxn>
                <a:cxn ang="0">
                  <a:pos x="T4" y="T5"/>
                </a:cxn>
              </a:cxnLst>
              <a:rect l="0" t="0" r="r" b="b"/>
              <a:pathLst>
                <a:path w="18576" h="20577" fill="none" extrusionOk="0">
                  <a:moveTo>
                    <a:pt x="6568" y="-1"/>
                  </a:moveTo>
                  <a:cubicBezTo>
                    <a:pt x="11605" y="1607"/>
                    <a:pt x="15877" y="5007"/>
                    <a:pt x="18575" y="9554"/>
                  </a:cubicBezTo>
                </a:path>
                <a:path w="18576" h="20577" stroke="0" extrusionOk="0">
                  <a:moveTo>
                    <a:pt x="6568" y="-1"/>
                  </a:moveTo>
                  <a:cubicBezTo>
                    <a:pt x="11605" y="1607"/>
                    <a:pt x="15877" y="5007"/>
                    <a:pt x="18575" y="9554"/>
                  </a:cubicBezTo>
                  <a:lnTo>
                    <a:pt x="0" y="20577"/>
                  </a:lnTo>
                  <a:close/>
                </a:path>
              </a:pathLst>
            </a:custGeom>
            <a:noFill/>
            <a:ln w="28575">
              <a:solidFill>
                <a:srgbClr val="CF00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41" name="Arc 436"/>
            <p:cNvSpPr>
              <a:spLocks/>
            </p:cNvSpPr>
            <p:nvPr/>
          </p:nvSpPr>
          <p:spPr bwMode="auto">
            <a:xfrm rot="16200000" flipH="1">
              <a:off x="3472" y="3286"/>
              <a:ext cx="12" cy="129"/>
            </a:xfrm>
            <a:custGeom>
              <a:avLst/>
              <a:gdLst>
                <a:gd name="G0" fmla="+- 0 0 0"/>
                <a:gd name="G1" fmla="+- 20278 0 0"/>
                <a:gd name="G2" fmla="+- 21600 0 0"/>
                <a:gd name="T0" fmla="*/ 7441 w 21577"/>
                <a:gd name="T1" fmla="*/ 0 h 20278"/>
                <a:gd name="T2" fmla="*/ 21577 w 21577"/>
                <a:gd name="T3" fmla="*/ 19276 h 20278"/>
                <a:gd name="T4" fmla="*/ 0 w 21577"/>
                <a:gd name="T5" fmla="*/ 20278 h 20278"/>
              </a:gdLst>
              <a:ahLst/>
              <a:cxnLst>
                <a:cxn ang="0">
                  <a:pos x="T0" y="T1"/>
                </a:cxn>
                <a:cxn ang="0">
                  <a:pos x="T2" y="T3"/>
                </a:cxn>
                <a:cxn ang="0">
                  <a:pos x="T4" y="T5"/>
                </a:cxn>
              </a:cxnLst>
              <a:rect l="0" t="0" r="r" b="b"/>
              <a:pathLst>
                <a:path w="21577" h="20278" fill="none" extrusionOk="0">
                  <a:moveTo>
                    <a:pt x="7440" y="0"/>
                  </a:moveTo>
                  <a:cubicBezTo>
                    <a:pt x="15602" y="2995"/>
                    <a:pt x="21173" y="10591"/>
                    <a:pt x="21576" y="19276"/>
                  </a:cubicBezTo>
                </a:path>
                <a:path w="21577" h="20278" stroke="0" extrusionOk="0">
                  <a:moveTo>
                    <a:pt x="7440" y="0"/>
                  </a:moveTo>
                  <a:cubicBezTo>
                    <a:pt x="15602" y="2995"/>
                    <a:pt x="21173" y="10591"/>
                    <a:pt x="21576" y="19276"/>
                  </a:cubicBezTo>
                  <a:lnTo>
                    <a:pt x="0" y="20278"/>
                  </a:lnTo>
                  <a:close/>
                </a:path>
              </a:pathLst>
            </a:custGeom>
            <a:noFill/>
            <a:ln w="28575">
              <a:solidFill>
                <a:srgbClr val="A50021"/>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nvGrpSpPr>
            <p:cNvPr id="42" name="Group 437"/>
            <p:cNvGrpSpPr>
              <a:grpSpLocks/>
            </p:cNvGrpSpPr>
            <p:nvPr/>
          </p:nvGrpSpPr>
          <p:grpSpPr bwMode="auto">
            <a:xfrm>
              <a:off x="2801" y="3257"/>
              <a:ext cx="28" cy="185"/>
              <a:chOff x="2377" y="522"/>
              <a:chExt cx="135" cy="3169"/>
            </a:xfrm>
          </p:grpSpPr>
          <p:sp>
            <p:nvSpPr>
              <p:cNvPr id="88" name="Arc 438"/>
              <p:cNvSpPr>
                <a:spLocks/>
              </p:cNvSpPr>
              <p:nvPr/>
            </p:nvSpPr>
            <p:spPr bwMode="auto">
              <a:xfrm rot="32400000">
                <a:off x="2377"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0889B"/>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89" name="Arc 439"/>
              <p:cNvSpPr>
                <a:spLocks/>
              </p:cNvSpPr>
              <p:nvPr/>
            </p:nvSpPr>
            <p:spPr bwMode="auto">
              <a:xfrm rot="10800000" flipH="1">
                <a:off x="2443"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0889B"/>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sp>
          <p:nvSpPr>
            <p:cNvPr id="43" name="Arc 440"/>
            <p:cNvSpPr>
              <a:spLocks/>
            </p:cNvSpPr>
            <p:nvPr/>
          </p:nvSpPr>
          <p:spPr bwMode="auto">
            <a:xfrm rot="10800000" flipV="1">
              <a:off x="2774" y="3255"/>
              <a:ext cx="14" cy="185"/>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066FF"/>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44" name="Arc 441"/>
            <p:cNvSpPr>
              <a:spLocks/>
            </p:cNvSpPr>
            <p:nvPr/>
          </p:nvSpPr>
          <p:spPr bwMode="auto">
            <a:xfrm rot="32400000" flipH="1" flipV="1">
              <a:off x="2787" y="3255"/>
              <a:ext cx="15" cy="185"/>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085A6"/>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nvGrpSpPr>
            <p:cNvPr id="45" name="Group 442"/>
            <p:cNvGrpSpPr>
              <a:grpSpLocks/>
            </p:cNvGrpSpPr>
            <p:nvPr/>
          </p:nvGrpSpPr>
          <p:grpSpPr bwMode="auto">
            <a:xfrm>
              <a:off x="2746" y="3261"/>
              <a:ext cx="28" cy="161"/>
              <a:chOff x="2377" y="522"/>
              <a:chExt cx="135" cy="3169"/>
            </a:xfrm>
          </p:grpSpPr>
          <p:sp>
            <p:nvSpPr>
              <p:cNvPr id="86" name="Arc 443"/>
              <p:cNvSpPr>
                <a:spLocks/>
              </p:cNvSpPr>
              <p:nvPr/>
            </p:nvSpPr>
            <p:spPr bwMode="auto">
              <a:xfrm rot="32400000">
                <a:off x="2377"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066FF"/>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87" name="Arc 444"/>
              <p:cNvSpPr>
                <a:spLocks/>
              </p:cNvSpPr>
              <p:nvPr/>
            </p:nvSpPr>
            <p:spPr bwMode="auto">
              <a:xfrm rot="10800000" flipH="1">
                <a:off x="2443"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066FF"/>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grpSp>
          <p:nvGrpSpPr>
            <p:cNvPr id="46" name="Group 445"/>
            <p:cNvGrpSpPr>
              <a:grpSpLocks/>
            </p:cNvGrpSpPr>
            <p:nvPr/>
          </p:nvGrpSpPr>
          <p:grpSpPr bwMode="auto">
            <a:xfrm flipV="1">
              <a:off x="2720" y="3282"/>
              <a:ext cx="27" cy="137"/>
              <a:chOff x="2377" y="522"/>
              <a:chExt cx="135" cy="3169"/>
            </a:xfrm>
          </p:grpSpPr>
          <p:sp>
            <p:nvSpPr>
              <p:cNvPr id="84" name="Arc 446"/>
              <p:cNvSpPr>
                <a:spLocks/>
              </p:cNvSpPr>
              <p:nvPr/>
            </p:nvSpPr>
            <p:spPr bwMode="auto">
              <a:xfrm rot="32400000">
                <a:off x="2377"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066FF"/>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85" name="Arc 447"/>
              <p:cNvSpPr>
                <a:spLocks/>
              </p:cNvSpPr>
              <p:nvPr/>
            </p:nvSpPr>
            <p:spPr bwMode="auto">
              <a:xfrm rot="10800000" flipH="1">
                <a:off x="2443"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066FF"/>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sp>
          <p:nvSpPr>
            <p:cNvPr id="47" name="Arc 448"/>
            <p:cNvSpPr>
              <a:spLocks/>
            </p:cNvSpPr>
            <p:nvPr/>
          </p:nvSpPr>
          <p:spPr bwMode="auto">
            <a:xfrm rot="32400000">
              <a:off x="2694" y="3306"/>
              <a:ext cx="13" cy="88"/>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049B4"/>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48" name="Arc 449"/>
            <p:cNvSpPr>
              <a:spLocks/>
            </p:cNvSpPr>
            <p:nvPr/>
          </p:nvSpPr>
          <p:spPr bwMode="auto">
            <a:xfrm rot="10800000" flipH="1">
              <a:off x="2706" y="3306"/>
              <a:ext cx="14" cy="88"/>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057D6"/>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49" name="Arc 450"/>
            <p:cNvSpPr>
              <a:spLocks/>
            </p:cNvSpPr>
            <p:nvPr/>
          </p:nvSpPr>
          <p:spPr bwMode="auto">
            <a:xfrm rot="10800000" flipV="1">
              <a:off x="2671" y="3307"/>
              <a:ext cx="12" cy="85"/>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033CC"/>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50" name="Arc 451"/>
            <p:cNvSpPr>
              <a:spLocks/>
            </p:cNvSpPr>
            <p:nvPr/>
          </p:nvSpPr>
          <p:spPr bwMode="auto">
            <a:xfrm rot="32400000" flipH="1" flipV="1">
              <a:off x="2682" y="3307"/>
              <a:ext cx="12" cy="85"/>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033CC"/>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51" name="Arc 452"/>
            <p:cNvSpPr>
              <a:spLocks/>
            </p:cNvSpPr>
            <p:nvPr/>
          </p:nvSpPr>
          <p:spPr bwMode="auto">
            <a:xfrm rot="32400000">
              <a:off x="2652" y="3323"/>
              <a:ext cx="10" cy="53"/>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7233CC"/>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52" name="Arc 453"/>
            <p:cNvSpPr>
              <a:spLocks/>
            </p:cNvSpPr>
            <p:nvPr/>
          </p:nvSpPr>
          <p:spPr bwMode="auto">
            <a:xfrm rot="10800000" flipH="1">
              <a:off x="2662" y="3323"/>
              <a:ext cx="10" cy="53"/>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033CC"/>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nvGrpSpPr>
            <p:cNvPr id="53" name="Group 454"/>
            <p:cNvGrpSpPr>
              <a:grpSpLocks/>
            </p:cNvGrpSpPr>
            <p:nvPr/>
          </p:nvGrpSpPr>
          <p:grpSpPr bwMode="auto">
            <a:xfrm flipV="1">
              <a:off x="2635" y="3324"/>
              <a:ext cx="17" cy="52"/>
              <a:chOff x="2377" y="522"/>
              <a:chExt cx="135" cy="3169"/>
            </a:xfrm>
          </p:grpSpPr>
          <p:sp>
            <p:nvSpPr>
              <p:cNvPr id="82" name="Arc 455"/>
              <p:cNvSpPr>
                <a:spLocks/>
              </p:cNvSpPr>
              <p:nvPr/>
            </p:nvSpPr>
            <p:spPr bwMode="auto">
              <a:xfrm rot="32400000">
                <a:off x="2377"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7233CC"/>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83" name="Arc 456"/>
              <p:cNvSpPr>
                <a:spLocks/>
              </p:cNvSpPr>
              <p:nvPr/>
            </p:nvSpPr>
            <p:spPr bwMode="auto">
              <a:xfrm rot="10800000" flipH="1">
                <a:off x="2443"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7233CC"/>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grpSp>
          <p:nvGrpSpPr>
            <p:cNvPr id="54" name="Group 457"/>
            <p:cNvGrpSpPr>
              <a:grpSpLocks/>
            </p:cNvGrpSpPr>
            <p:nvPr/>
          </p:nvGrpSpPr>
          <p:grpSpPr bwMode="auto">
            <a:xfrm>
              <a:off x="2618" y="3332"/>
              <a:ext cx="18" cy="33"/>
              <a:chOff x="2377" y="522"/>
              <a:chExt cx="135" cy="3169"/>
            </a:xfrm>
          </p:grpSpPr>
          <p:sp>
            <p:nvSpPr>
              <p:cNvPr id="80" name="Arc 458"/>
              <p:cNvSpPr>
                <a:spLocks/>
              </p:cNvSpPr>
              <p:nvPr/>
            </p:nvSpPr>
            <p:spPr bwMode="auto">
              <a:xfrm rot="32400000">
                <a:off x="2377"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9900CC"/>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81" name="Arc 459"/>
              <p:cNvSpPr>
                <a:spLocks/>
              </p:cNvSpPr>
              <p:nvPr/>
            </p:nvSpPr>
            <p:spPr bwMode="auto">
              <a:xfrm rot="10800000" flipH="1">
                <a:off x="2443"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9900CC"/>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grpSp>
          <p:nvGrpSpPr>
            <p:cNvPr id="55" name="Group 460"/>
            <p:cNvGrpSpPr>
              <a:grpSpLocks/>
            </p:cNvGrpSpPr>
            <p:nvPr/>
          </p:nvGrpSpPr>
          <p:grpSpPr bwMode="auto">
            <a:xfrm flipV="1">
              <a:off x="2605" y="3335"/>
              <a:ext cx="14" cy="31"/>
              <a:chOff x="2377" y="522"/>
              <a:chExt cx="135" cy="3169"/>
            </a:xfrm>
          </p:grpSpPr>
          <p:sp>
            <p:nvSpPr>
              <p:cNvPr id="78" name="Arc 461"/>
              <p:cNvSpPr>
                <a:spLocks/>
              </p:cNvSpPr>
              <p:nvPr/>
            </p:nvSpPr>
            <p:spPr bwMode="auto">
              <a:xfrm rot="32400000">
                <a:off x="2377"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9900CC"/>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79" name="Arc 462"/>
              <p:cNvSpPr>
                <a:spLocks/>
              </p:cNvSpPr>
              <p:nvPr/>
            </p:nvSpPr>
            <p:spPr bwMode="auto">
              <a:xfrm rot="10800000" flipH="1">
                <a:off x="2443"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9900CC"/>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grpSp>
          <p:nvGrpSpPr>
            <p:cNvPr id="56" name="Group 463"/>
            <p:cNvGrpSpPr>
              <a:grpSpLocks/>
            </p:cNvGrpSpPr>
            <p:nvPr/>
          </p:nvGrpSpPr>
          <p:grpSpPr bwMode="auto">
            <a:xfrm>
              <a:off x="2592" y="3340"/>
              <a:ext cx="13" cy="17"/>
              <a:chOff x="2377" y="522"/>
              <a:chExt cx="135" cy="3169"/>
            </a:xfrm>
          </p:grpSpPr>
          <p:sp>
            <p:nvSpPr>
              <p:cNvPr id="76" name="Arc 464"/>
              <p:cNvSpPr>
                <a:spLocks/>
              </p:cNvSpPr>
              <p:nvPr/>
            </p:nvSpPr>
            <p:spPr bwMode="auto">
              <a:xfrm rot="32400000">
                <a:off x="2377"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990099"/>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77" name="Arc 465"/>
              <p:cNvSpPr>
                <a:spLocks/>
              </p:cNvSpPr>
              <p:nvPr/>
            </p:nvSpPr>
            <p:spPr bwMode="auto">
              <a:xfrm rot="10800000" flipH="1">
                <a:off x="2443"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990099"/>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grpSp>
          <p:nvGrpSpPr>
            <p:cNvPr id="57" name="Group 466"/>
            <p:cNvGrpSpPr>
              <a:grpSpLocks/>
            </p:cNvGrpSpPr>
            <p:nvPr/>
          </p:nvGrpSpPr>
          <p:grpSpPr bwMode="auto">
            <a:xfrm flipV="1">
              <a:off x="2580" y="3340"/>
              <a:ext cx="13" cy="18"/>
              <a:chOff x="2377" y="522"/>
              <a:chExt cx="135" cy="3169"/>
            </a:xfrm>
          </p:grpSpPr>
          <p:sp>
            <p:nvSpPr>
              <p:cNvPr id="74" name="Arc 467"/>
              <p:cNvSpPr>
                <a:spLocks/>
              </p:cNvSpPr>
              <p:nvPr/>
            </p:nvSpPr>
            <p:spPr bwMode="auto">
              <a:xfrm rot="32400000">
                <a:off x="2377"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990099"/>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75" name="Arc 468"/>
              <p:cNvSpPr>
                <a:spLocks/>
              </p:cNvSpPr>
              <p:nvPr/>
            </p:nvSpPr>
            <p:spPr bwMode="auto">
              <a:xfrm rot="10800000" flipH="1">
                <a:off x="2443"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990099"/>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grpSp>
          <p:nvGrpSpPr>
            <p:cNvPr id="58" name="Group 469"/>
            <p:cNvGrpSpPr>
              <a:grpSpLocks/>
            </p:cNvGrpSpPr>
            <p:nvPr/>
          </p:nvGrpSpPr>
          <p:grpSpPr bwMode="auto">
            <a:xfrm>
              <a:off x="2570" y="3345"/>
              <a:ext cx="11" cy="7"/>
              <a:chOff x="2377" y="522"/>
              <a:chExt cx="135" cy="3169"/>
            </a:xfrm>
          </p:grpSpPr>
          <p:sp>
            <p:nvSpPr>
              <p:cNvPr id="72" name="Arc 470"/>
              <p:cNvSpPr>
                <a:spLocks/>
              </p:cNvSpPr>
              <p:nvPr/>
            </p:nvSpPr>
            <p:spPr bwMode="auto">
              <a:xfrm rot="32400000">
                <a:off x="2377"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80008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73" name="Arc 471"/>
              <p:cNvSpPr>
                <a:spLocks/>
              </p:cNvSpPr>
              <p:nvPr/>
            </p:nvSpPr>
            <p:spPr bwMode="auto">
              <a:xfrm rot="10800000" flipH="1">
                <a:off x="2443"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80008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grpSp>
          <p:nvGrpSpPr>
            <p:cNvPr id="59" name="Group 472"/>
            <p:cNvGrpSpPr>
              <a:grpSpLocks/>
            </p:cNvGrpSpPr>
            <p:nvPr/>
          </p:nvGrpSpPr>
          <p:grpSpPr bwMode="auto">
            <a:xfrm flipV="1">
              <a:off x="2561" y="3346"/>
              <a:ext cx="10" cy="9"/>
              <a:chOff x="2377" y="522"/>
              <a:chExt cx="135" cy="3169"/>
            </a:xfrm>
          </p:grpSpPr>
          <p:sp>
            <p:nvSpPr>
              <p:cNvPr id="70" name="Arc 473"/>
              <p:cNvSpPr>
                <a:spLocks/>
              </p:cNvSpPr>
              <p:nvPr/>
            </p:nvSpPr>
            <p:spPr bwMode="auto">
              <a:xfrm rot="32400000">
                <a:off x="2377"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80008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71" name="Arc 474"/>
              <p:cNvSpPr>
                <a:spLocks/>
              </p:cNvSpPr>
              <p:nvPr/>
            </p:nvSpPr>
            <p:spPr bwMode="auto">
              <a:xfrm rot="10800000" flipH="1">
                <a:off x="2443"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80008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grpSp>
          <p:nvGrpSpPr>
            <p:cNvPr id="60" name="Group 475"/>
            <p:cNvGrpSpPr>
              <a:grpSpLocks/>
            </p:cNvGrpSpPr>
            <p:nvPr/>
          </p:nvGrpSpPr>
          <p:grpSpPr bwMode="auto">
            <a:xfrm>
              <a:off x="2552" y="3346"/>
              <a:ext cx="10" cy="6"/>
              <a:chOff x="2377" y="522"/>
              <a:chExt cx="135" cy="3169"/>
            </a:xfrm>
          </p:grpSpPr>
          <p:sp>
            <p:nvSpPr>
              <p:cNvPr id="68" name="Arc 476"/>
              <p:cNvSpPr>
                <a:spLocks/>
              </p:cNvSpPr>
              <p:nvPr/>
            </p:nvSpPr>
            <p:spPr bwMode="auto">
              <a:xfrm rot="32400000">
                <a:off x="2377"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80008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69" name="Arc 477"/>
              <p:cNvSpPr>
                <a:spLocks/>
              </p:cNvSpPr>
              <p:nvPr/>
            </p:nvSpPr>
            <p:spPr bwMode="auto">
              <a:xfrm rot="10800000" flipH="1">
                <a:off x="2443"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80008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grpSp>
          <p:nvGrpSpPr>
            <p:cNvPr id="61" name="Group 478"/>
            <p:cNvGrpSpPr>
              <a:grpSpLocks/>
            </p:cNvGrpSpPr>
            <p:nvPr/>
          </p:nvGrpSpPr>
          <p:grpSpPr bwMode="auto">
            <a:xfrm flipV="1">
              <a:off x="2544" y="3348"/>
              <a:ext cx="9" cy="5"/>
              <a:chOff x="2377" y="522"/>
              <a:chExt cx="135" cy="3169"/>
            </a:xfrm>
          </p:grpSpPr>
          <p:sp>
            <p:nvSpPr>
              <p:cNvPr id="66" name="Arc 479"/>
              <p:cNvSpPr>
                <a:spLocks/>
              </p:cNvSpPr>
              <p:nvPr/>
            </p:nvSpPr>
            <p:spPr bwMode="auto">
              <a:xfrm rot="32400000">
                <a:off x="2377"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660066"/>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67" name="Arc 480"/>
              <p:cNvSpPr>
                <a:spLocks/>
              </p:cNvSpPr>
              <p:nvPr/>
            </p:nvSpPr>
            <p:spPr bwMode="auto">
              <a:xfrm rot="10800000" flipH="1">
                <a:off x="2443"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660066"/>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grpSp>
          <p:nvGrpSpPr>
            <p:cNvPr id="62" name="Group 481"/>
            <p:cNvGrpSpPr>
              <a:grpSpLocks/>
            </p:cNvGrpSpPr>
            <p:nvPr/>
          </p:nvGrpSpPr>
          <p:grpSpPr bwMode="auto">
            <a:xfrm>
              <a:off x="2535" y="3349"/>
              <a:ext cx="9" cy="2"/>
              <a:chOff x="2377" y="522"/>
              <a:chExt cx="135" cy="3169"/>
            </a:xfrm>
          </p:grpSpPr>
          <p:sp>
            <p:nvSpPr>
              <p:cNvPr id="64" name="Arc 482"/>
              <p:cNvSpPr>
                <a:spLocks/>
              </p:cNvSpPr>
              <p:nvPr/>
            </p:nvSpPr>
            <p:spPr bwMode="auto">
              <a:xfrm rot="32400000">
                <a:off x="2377"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660066"/>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65" name="Arc 483"/>
              <p:cNvSpPr>
                <a:spLocks/>
              </p:cNvSpPr>
              <p:nvPr/>
            </p:nvSpPr>
            <p:spPr bwMode="auto">
              <a:xfrm rot="10800000" flipH="1">
                <a:off x="2443"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660066"/>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sp>
          <p:nvSpPr>
            <p:cNvPr id="63" name="Line 484"/>
            <p:cNvSpPr>
              <a:spLocks noChangeShapeType="1"/>
            </p:cNvSpPr>
            <p:nvPr/>
          </p:nvSpPr>
          <p:spPr bwMode="auto">
            <a:xfrm flipH="1">
              <a:off x="2493" y="3351"/>
              <a:ext cx="44" cy="0"/>
            </a:xfrm>
            <a:prstGeom prst="line">
              <a:avLst/>
            </a:prstGeom>
            <a:noFill/>
            <a:ln w="28575">
              <a:solidFill>
                <a:srgbClr val="660066"/>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solidFill>
                  <a:schemeClr val="accent1">
                    <a:lumMod val="50000"/>
                  </a:schemeClr>
                </a:solidFill>
              </a:endParaRPr>
            </a:p>
          </p:txBody>
        </p:sp>
      </p:grpSp>
      <p:sp>
        <p:nvSpPr>
          <p:cNvPr id="92" name="Line 486"/>
          <p:cNvSpPr>
            <a:spLocks noChangeShapeType="1"/>
          </p:cNvSpPr>
          <p:nvPr/>
        </p:nvSpPr>
        <p:spPr bwMode="auto">
          <a:xfrm>
            <a:off x="608013" y="6248400"/>
            <a:ext cx="1600200" cy="0"/>
          </a:xfrm>
          <a:prstGeom prst="line">
            <a:avLst/>
          </a:prstGeom>
          <a:ln>
            <a:headEnd/>
            <a:tailEnd type="triangle" w="med" len="med"/>
          </a:ln>
        </p:spPr>
        <p:style>
          <a:lnRef idx="1">
            <a:schemeClr val="dk1"/>
          </a:lnRef>
          <a:fillRef idx="0">
            <a:schemeClr val="dk1"/>
          </a:fillRef>
          <a:effectRef idx="0">
            <a:schemeClr val="dk1"/>
          </a:effectRef>
          <a:fontRef idx="minor">
            <a:schemeClr val="tx1"/>
          </a:fontRef>
        </p:style>
        <p:txBody>
          <a:bodyPr/>
          <a:lstStyle/>
          <a:p>
            <a:endParaRPr lang="en-US">
              <a:solidFill>
                <a:schemeClr val="accent1">
                  <a:lumMod val="50000"/>
                </a:schemeClr>
              </a:solidFill>
            </a:endParaRPr>
          </a:p>
        </p:txBody>
      </p:sp>
      <p:sp>
        <p:nvSpPr>
          <p:cNvPr id="93" name="Line 487"/>
          <p:cNvSpPr>
            <a:spLocks noChangeShapeType="1"/>
          </p:cNvSpPr>
          <p:nvPr/>
        </p:nvSpPr>
        <p:spPr bwMode="auto">
          <a:xfrm flipV="1">
            <a:off x="608013" y="5105400"/>
            <a:ext cx="0" cy="1143000"/>
          </a:xfrm>
          <a:prstGeom prst="line">
            <a:avLst/>
          </a:prstGeom>
          <a:ln>
            <a:headEnd/>
            <a:tailEnd type="triangle" w="med" len="med"/>
          </a:ln>
        </p:spPr>
        <p:style>
          <a:lnRef idx="1">
            <a:schemeClr val="dk1"/>
          </a:lnRef>
          <a:fillRef idx="0">
            <a:schemeClr val="dk1"/>
          </a:fillRef>
          <a:effectRef idx="0">
            <a:schemeClr val="dk1"/>
          </a:effectRef>
          <a:fontRef idx="minor">
            <a:schemeClr val="tx1"/>
          </a:fontRef>
        </p:style>
        <p:txBody>
          <a:bodyPr/>
          <a:lstStyle/>
          <a:p>
            <a:endParaRPr lang="en-US">
              <a:solidFill>
                <a:schemeClr val="accent1">
                  <a:lumMod val="50000"/>
                </a:schemeClr>
              </a:solidFill>
            </a:endParaRPr>
          </a:p>
        </p:txBody>
      </p:sp>
      <p:sp>
        <p:nvSpPr>
          <p:cNvPr id="94" name="Freeform 488"/>
          <p:cNvSpPr>
            <a:spLocks/>
          </p:cNvSpPr>
          <p:nvPr/>
        </p:nvSpPr>
        <p:spPr bwMode="auto">
          <a:xfrm>
            <a:off x="684213" y="5791200"/>
            <a:ext cx="1136650" cy="461963"/>
          </a:xfrm>
          <a:custGeom>
            <a:avLst/>
            <a:gdLst>
              <a:gd name="T0" fmla="*/ 0 w 716"/>
              <a:gd name="T1" fmla="*/ 291 h 291"/>
              <a:gd name="T2" fmla="*/ 97 w 716"/>
              <a:gd name="T3" fmla="*/ 139 h 291"/>
              <a:gd name="T4" fmla="*/ 140 w 716"/>
              <a:gd name="T5" fmla="*/ 36 h 291"/>
              <a:gd name="T6" fmla="*/ 237 w 716"/>
              <a:gd name="T7" fmla="*/ 18 h 291"/>
              <a:gd name="T8" fmla="*/ 309 w 716"/>
              <a:gd name="T9" fmla="*/ 0 h 291"/>
              <a:gd name="T10" fmla="*/ 467 w 716"/>
              <a:gd name="T11" fmla="*/ 6 h 291"/>
              <a:gd name="T12" fmla="*/ 497 w 716"/>
              <a:gd name="T13" fmla="*/ 12 h 291"/>
              <a:gd name="T14" fmla="*/ 503 w 716"/>
              <a:gd name="T15" fmla="*/ 30 h 291"/>
              <a:gd name="T16" fmla="*/ 522 w 716"/>
              <a:gd name="T17" fmla="*/ 42 h 291"/>
              <a:gd name="T18" fmla="*/ 558 w 716"/>
              <a:gd name="T19" fmla="*/ 54 h 291"/>
              <a:gd name="T20" fmla="*/ 619 w 716"/>
              <a:gd name="T21" fmla="*/ 139 h 291"/>
              <a:gd name="T22" fmla="*/ 661 w 716"/>
              <a:gd name="T23" fmla="*/ 206 h 291"/>
              <a:gd name="T24" fmla="*/ 691 w 716"/>
              <a:gd name="T25" fmla="*/ 260 h 291"/>
              <a:gd name="T26" fmla="*/ 716 w 716"/>
              <a:gd name="T27" fmla="*/ 285 h 2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16" h="291">
                <a:moveTo>
                  <a:pt x="0" y="291"/>
                </a:moveTo>
                <a:cubicBezTo>
                  <a:pt x="56" y="251"/>
                  <a:pt x="76" y="202"/>
                  <a:pt x="97" y="139"/>
                </a:cubicBezTo>
                <a:cubicBezTo>
                  <a:pt x="105" y="116"/>
                  <a:pt x="117" y="47"/>
                  <a:pt x="140" y="36"/>
                </a:cubicBezTo>
                <a:cubicBezTo>
                  <a:pt x="173" y="20"/>
                  <a:pt x="199" y="22"/>
                  <a:pt x="237" y="18"/>
                </a:cubicBezTo>
                <a:cubicBezTo>
                  <a:pt x="262" y="13"/>
                  <a:pt x="285" y="6"/>
                  <a:pt x="309" y="0"/>
                </a:cubicBezTo>
                <a:cubicBezTo>
                  <a:pt x="362" y="2"/>
                  <a:pt x="414" y="3"/>
                  <a:pt x="467" y="6"/>
                </a:cubicBezTo>
                <a:cubicBezTo>
                  <a:pt x="477" y="7"/>
                  <a:pt x="489" y="6"/>
                  <a:pt x="497" y="12"/>
                </a:cubicBezTo>
                <a:cubicBezTo>
                  <a:pt x="502" y="16"/>
                  <a:pt x="499" y="25"/>
                  <a:pt x="503" y="30"/>
                </a:cubicBezTo>
                <a:cubicBezTo>
                  <a:pt x="508" y="36"/>
                  <a:pt x="515" y="39"/>
                  <a:pt x="522" y="42"/>
                </a:cubicBezTo>
                <a:cubicBezTo>
                  <a:pt x="534" y="47"/>
                  <a:pt x="558" y="54"/>
                  <a:pt x="558" y="54"/>
                </a:cubicBezTo>
                <a:cubicBezTo>
                  <a:pt x="579" y="85"/>
                  <a:pt x="590" y="112"/>
                  <a:pt x="619" y="139"/>
                </a:cubicBezTo>
                <a:cubicBezTo>
                  <a:pt x="628" y="167"/>
                  <a:pt x="648" y="181"/>
                  <a:pt x="661" y="206"/>
                </a:cubicBezTo>
                <a:cubicBezTo>
                  <a:pt x="672" y="228"/>
                  <a:pt x="663" y="241"/>
                  <a:pt x="691" y="260"/>
                </a:cubicBezTo>
                <a:cubicBezTo>
                  <a:pt x="713" y="275"/>
                  <a:pt x="706" y="266"/>
                  <a:pt x="716" y="285"/>
                </a:cubicBezTo>
              </a:path>
            </a:pathLst>
          </a:custGeom>
          <a:ln>
            <a:headEnd type="none" w="med" len="med"/>
            <a:tailEnd type="none" w="med" len="med"/>
          </a:ln>
        </p:spPr>
        <p:style>
          <a:lnRef idx="1">
            <a:schemeClr val="dk1"/>
          </a:lnRef>
          <a:fillRef idx="0">
            <a:schemeClr val="dk1"/>
          </a:fillRef>
          <a:effectRef idx="0">
            <a:schemeClr val="dk1"/>
          </a:effectRef>
          <a:fontRef idx="minor">
            <a:schemeClr val="tx1"/>
          </a:fontRef>
        </p:style>
        <p:txBody>
          <a:bodyPr/>
          <a:lstStyle/>
          <a:p>
            <a:endParaRPr lang="en-US">
              <a:solidFill>
                <a:schemeClr val="accent1">
                  <a:lumMod val="50000"/>
                </a:schemeClr>
              </a:solidFill>
            </a:endParaRPr>
          </a:p>
        </p:txBody>
      </p:sp>
      <p:sp>
        <p:nvSpPr>
          <p:cNvPr id="95" name="Text Box 489"/>
          <p:cNvSpPr txBox="1">
            <a:spLocks noChangeArrowheads="1"/>
          </p:cNvSpPr>
          <p:nvPr/>
        </p:nvSpPr>
        <p:spPr bwMode="auto">
          <a:xfrm>
            <a:off x="684213" y="6324600"/>
            <a:ext cx="1198854" cy="276999"/>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chemeClr val="bg2"/>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tr-TR" sz="1200" dirty="0" smtClean="0">
                <a:solidFill>
                  <a:schemeClr val="accent1">
                    <a:lumMod val="50000"/>
                  </a:schemeClr>
                </a:solidFill>
                <a:latin typeface="Garamond" pitchFamily="18" charset="0"/>
              </a:rPr>
              <a:t>Wavelength </a:t>
            </a:r>
            <a:r>
              <a:rPr lang="tr-TR" sz="1200" dirty="0">
                <a:solidFill>
                  <a:schemeClr val="accent1">
                    <a:lumMod val="50000"/>
                  </a:schemeClr>
                </a:solidFill>
                <a:latin typeface="Garamond" pitchFamily="18" charset="0"/>
              </a:rPr>
              <a:t>(nm)</a:t>
            </a:r>
            <a:endParaRPr lang="en-US" sz="1200" dirty="0">
              <a:solidFill>
                <a:schemeClr val="accent1">
                  <a:lumMod val="50000"/>
                </a:schemeClr>
              </a:solidFill>
              <a:latin typeface="Garamond" pitchFamily="18" charset="0"/>
            </a:endParaRPr>
          </a:p>
        </p:txBody>
      </p:sp>
      <p:sp>
        <p:nvSpPr>
          <p:cNvPr id="96" name="Text Box 490"/>
          <p:cNvSpPr txBox="1">
            <a:spLocks noChangeArrowheads="1"/>
          </p:cNvSpPr>
          <p:nvPr/>
        </p:nvSpPr>
        <p:spPr bwMode="auto">
          <a:xfrm rot="16200000">
            <a:off x="-42957" y="5459820"/>
            <a:ext cx="971741" cy="276999"/>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chemeClr val="bg2"/>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tr-TR" sz="1200" dirty="0" smtClean="0">
                <a:solidFill>
                  <a:schemeClr val="accent1">
                    <a:lumMod val="50000"/>
                  </a:schemeClr>
                </a:solidFill>
                <a:latin typeface="Garamond" pitchFamily="18" charset="0"/>
              </a:rPr>
              <a:t>Intensity </a:t>
            </a:r>
            <a:r>
              <a:rPr lang="tr-TR" sz="1200" dirty="0">
                <a:solidFill>
                  <a:schemeClr val="accent1">
                    <a:lumMod val="50000"/>
                  </a:schemeClr>
                </a:solidFill>
                <a:latin typeface="Garamond" pitchFamily="18" charset="0"/>
              </a:rPr>
              <a:t>(au)</a:t>
            </a:r>
            <a:endParaRPr lang="en-US" sz="1200" dirty="0">
              <a:solidFill>
                <a:schemeClr val="accent1">
                  <a:lumMod val="50000"/>
                </a:schemeClr>
              </a:solidFill>
              <a:latin typeface="Garamond" pitchFamily="18" charset="0"/>
            </a:endParaRPr>
          </a:p>
        </p:txBody>
      </p:sp>
      <p:sp>
        <p:nvSpPr>
          <p:cNvPr id="97" name="Text Box 491"/>
          <p:cNvSpPr txBox="1">
            <a:spLocks noChangeArrowheads="1"/>
          </p:cNvSpPr>
          <p:nvPr/>
        </p:nvSpPr>
        <p:spPr bwMode="auto">
          <a:xfrm>
            <a:off x="511175" y="6249988"/>
            <a:ext cx="346075" cy="2286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chemeClr val="bg2"/>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tr-TR" sz="900">
                <a:solidFill>
                  <a:schemeClr val="accent1">
                    <a:lumMod val="50000"/>
                  </a:schemeClr>
                </a:solidFill>
                <a:latin typeface="Garamond" pitchFamily="18" charset="0"/>
              </a:rPr>
              <a:t>350</a:t>
            </a:r>
            <a:endParaRPr lang="en-US" sz="900">
              <a:solidFill>
                <a:schemeClr val="accent1">
                  <a:lumMod val="50000"/>
                </a:schemeClr>
              </a:solidFill>
              <a:latin typeface="Garamond" pitchFamily="18" charset="0"/>
            </a:endParaRPr>
          </a:p>
        </p:txBody>
      </p:sp>
      <p:sp>
        <p:nvSpPr>
          <p:cNvPr id="98" name="Text Box 492"/>
          <p:cNvSpPr txBox="1">
            <a:spLocks noChangeArrowheads="1"/>
          </p:cNvSpPr>
          <p:nvPr/>
        </p:nvSpPr>
        <p:spPr bwMode="auto">
          <a:xfrm>
            <a:off x="1598613" y="6248400"/>
            <a:ext cx="346075" cy="2286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chemeClr val="bg2"/>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tr-TR" sz="900">
                <a:solidFill>
                  <a:schemeClr val="accent1">
                    <a:lumMod val="50000"/>
                  </a:schemeClr>
                </a:solidFill>
                <a:latin typeface="Garamond" pitchFamily="18" charset="0"/>
              </a:rPr>
              <a:t>700</a:t>
            </a:r>
            <a:endParaRPr lang="en-US" sz="900">
              <a:solidFill>
                <a:schemeClr val="accent1">
                  <a:lumMod val="50000"/>
                </a:schemeClr>
              </a:solidFill>
              <a:latin typeface="Garamond" pitchFamily="18" charset="0"/>
            </a:endParaRPr>
          </a:p>
        </p:txBody>
      </p:sp>
      <p:grpSp>
        <p:nvGrpSpPr>
          <p:cNvPr id="99" name="Group 98"/>
          <p:cNvGrpSpPr/>
          <p:nvPr/>
        </p:nvGrpSpPr>
        <p:grpSpPr>
          <a:xfrm>
            <a:off x="5027275" y="1646354"/>
            <a:ext cx="1903799" cy="1496199"/>
            <a:chOff x="5181214" y="1066800"/>
            <a:chExt cx="1903799" cy="1496199"/>
          </a:xfrm>
        </p:grpSpPr>
        <p:sp>
          <p:nvSpPr>
            <p:cNvPr id="100" name="Line 495"/>
            <p:cNvSpPr>
              <a:spLocks noChangeShapeType="1"/>
            </p:cNvSpPr>
            <p:nvPr/>
          </p:nvSpPr>
          <p:spPr bwMode="auto">
            <a:xfrm>
              <a:off x="5484813" y="2209800"/>
              <a:ext cx="1600200" cy="0"/>
            </a:xfrm>
            <a:prstGeom prst="line">
              <a:avLst/>
            </a:prstGeom>
            <a:ln>
              <a:headEnd/>
              <a:tailEnd type="triangle" w="med" len="med"/>
            </a:ln>
          </p:spPr>
          <p:style>
            <a:lnRef idx="1">
              <a:schemeClr val="dk1"/>
            </a:lnRef>
            <a:fillRef idx="0">
              <a:schemeClr val="dk1"/>
            </a:fillRef>
            <a:effectRef idx="0">
              <a:schemeClr val="dk1"/>
            </a:effectRef>
            <a:fontRef idx="minor">
              <a:schemeClr val="tx1"/>
            </a:fontRef>
          </p:style>
          <p:txBody>
            <a:bodyPr/>
            <a:lstStyle/>
            <a:p>
              <a:endParaRPr lang="en-US">
                <a:solidFill>
                  <a:schemeClr val="accent1">
                    <a:lumMod val="50000"/>
                  </a:schemeClr>
                </a:solidFill>
              </a:endParaRPr>
            </a:p>
          </p:txBody>
        </p:sp>
        <p:sp>
          <p:nvSpPr>
            <p:cNvPr id="101" name="Line 496"/>
            <p:cNvSpPr>
              <a:spLocks noChangeShapeType="1"/>
            </p:cNvSpPr>
            <p:nvPr/>
          </p:nvSpPr>
          <p:spPr bwMode="auto">
            <a:xfrm flipV="1">
              <a:off x="5484813" y="1066800"/>
              <a:ext cx="0" cy="1143000"/>
            </a:xfrm>
            <a:prstGeom prst="line">
              <a:avLst/>
            </a:prstGeom>
            <a:ln>
              <a:headEnd/>
              <a:tailEnd type="triangle" w="med" len="med"/>
            </a:ln>
          </p:spPr>
          <p:style>
            <a:lnRef idx="1">
              <a:schemeClr val="dk1"/>
            </a:lnRef>
            <a:fillRef idx="0">
              <a:schemeClr val="dk1"/>
            </a:fillRef>
            <a:effectRef idx="0">
              <a:schemeClr val="dk1"/>
            </a:effectRef>
            <a:fontRef idx="minor">
              <a:schemeClr val="tx1"/>
            </a:fontRef>
          </p:style>
          <p:txBody>
            <a:bodyPr/>
            <a:lstStyle/>
            <a:p>
              <a:endParaRPr lang="en-US">
                <a:solidFill>
                  <a:schemeClr val="accent1">
                    <a:lumMod val="50000"/>
                  </a:schemeClr>
                </a:solidFill>
              </a:endParaRPr>
            </a:p>
          </p:txBody>
        </p:sp>
        <p:sp>
          <p:nvSpPr>
            <p:cNvPr id="102" name="Freeform 497"/>
            <p:cNvSpPr>
              <a:spLocks/>
            </p:cNvSpPr>
            <p:nvPr/>
          </p:nvSpPr>
          <p:spPr bwMode="auto">
            <a:xfrm>
              <a:off x="5561013" y="1752600"/>
              <a:ext cx="1136650" cy="461963"/>
            </a:xfrm>
            <a:custGeom>
              <a:avLst/>
              <a:gdLst>
                <a:gd name="T0" fmla="*/ 0 w 716"/>
                <a:gd name="T1" fmla="*/ 291 h 291"/>
                <a:gd name="T2" fmla="*/ 97 w 716"/>
                <a:gd name="T3" fmla="*/ 139 h 291"/>
                <a:gd name="T4" fmla="*/ 140 w 716"/>
                <a:gd name="T5" fmla="*/ 36 h 291"/>
                <a:gd name="T6" fmla="*/ 237 w 716"/>
                <a:gd name="T7" fmla="*/ 18 h 291"/>
                <a:gd name="T8" fmla="*/ 309 w 716"/>
                <a:gd name="T9" fmla="*/ 0 h 291"/>
                <a:gd name="T10" fmla="*/ 467 w 716"/>
                <a:gd name="T11" fmla="*/ 6 h 291"/>
                <a:gd name="T12" fmla="*/ 497 w 716"/>
                <a:gd name="T13" fmla="*/ 12 h 291"/>
                <a:gd name="T14" fmla="*/ 503 w 716"/>
                <a:gd name="T15" fmla="*/ 30 h 291"/>
                <a:gd name="T16" fmla="*/ 522 w 716"/>
                <a:gd name="T17" fmla="*/ 42 h 291"/>
                <a:gd name="T18" fmla="*/ 558 w 716"/>
                <a:gd name="T19" fmla="*/ 54 h 291"/>
                <a:gd name="T20" fmla="*/ 619 w 716"/>
                <a:gd name="T21" fmla="*/ 139 h 291"/>
                <a:gd name="T22" fmla="*/ 661 w 716"/>
                <a:gd name="T23" fmla="*/ 206 h 291"/>
                <a:gd name="T24" fmla="*/ 691 w 716"/>
                <a:gd name="T25" fmla="*/ 260 h 291"/>
                <a:gd name="T26" fmla="*/ 716 w 716"/>
                <a:gd name="T27" fmla="*/ 285 h 2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16" h="291">
                  <a:moveTo>
                    <a:pt x="0" y="291"/>
                  </a:moveTo>
                  <a:cubicBezTo>
                    <a:pt x="56" y="251"/>
                    <a:pt x="76" y="202"/>
                    <a:pt x="97" y="139"/>
                  </a:cubicBezTo>
                  <a:cubicBezTo>
                    <a:pt x="105" y="116"/>
                    <a:pt x="117" y="47"/>
                    <a:pt x="140" y="36"/>
                  </a:cubicBezTo>
                  <a:cubicBezTo>
                    <a:pt x="173" y="20"/>
                    <a:pt x="199" y="22"/>
                    <a:pt x="237" y="18"/>
                  </a:cubicBezTo>
                  <a:cubicBezTo>
                    <a:pt x="262" y="13"/>
                    <a:pt x="285" y="6"/>
                    <a:pt x="309" y="0"/>
                  </a:cubicBezTo>
                  <a:cubicBezTo>
                    <a:pt x="362" y="2"/>
                    <a:pt x="414" y="3"/>
                    <a:pt x="467" y="6"/>
                  </a:cubicBezTo>
                  <a:cubicBezTo>
                    <a:pt x="477" y="7"/>
                    <a:pt x="489" y="6"/>
                    <a:pt x="497" y="12"/>
                  </a:cubicBezTo>
                  <a:cubicBezTo>
                    <a:pt x="502" y="16"/>
                    <a:pt x="499" y="25"/>
                    <a:pt x="503" y="30"/>
                  </a:cubicBezTo>
                  <a:cubicBezTo>
                    <a:pt x="508" y="36"/>
                    <a:pt x="515" y="39"/>
                    <a:pt x="522" y="42"/>
                  </a:cubicBezTo>
                  <a:cubicBezTo>
                    <a:pt x="534" y="47"/>
                    <a:pt x="558" y="54"/>
                    <a:pt x="558" y="54"/>
                  </a:cubicBezTo>
                  <a:cubicBezTo>
                    <a:pt x="579" y="85"/>
                    <a:pt x="590" y="112"/>
                    <a:pt x="619" y="139"/>
                  </a:cubicBezTo>
                  <a:cubicBezTo>
                    <a:pt x="628" y="167"/>
                    <a:pt x="648" y="181"/>
                    <a:pt x="661" y="206"/>
                  </a:cubicBezTo>
                  <a:cubicBezTo>
                    <a:pt x="672" y="228"/>
                    <a:pt x="663" y="241"/>
                    <a:pt x="691" y="260"/>
                  </a:cubicBezTo>
                  <a:cubicBezTo>
                    <a:pt x="713" y="275"/>
                    <a:pt x="706" y="266"/>
                    <a:pt x="716" y="285"/>
                  </a:cubicBezTo>
                </a:path>
              </a:pathLst>
            </a:custGeom>
            <a:ln>
              <a:headEnd type="none" w="med" len="med"/>
              <a:tailEnd type="none" w="med" len="med"/>
            </a:ln>
          </p:spPr>
          <p:style>
            <a:lnRef idx="1">
              <a:schemeClr val="dk1"/>
            </a:lnRef>
            <a:fillRef idx="0">
              <a:schemeClr val="dk1"/>
            </a:fillRef>
            <a:effectRef idx="0">
              <a:schemeClr val="dk1"/>
            </a:effectRef>
            <a:fontRef idx="minor">
              <a:schemeClr val="tx1"/>
            </a:fontRef>
          </p:style>
          <p:txBody>
            <a:bodyPr/>
            <a:lstStyle/>
            <a:p>
              <a:endParaRPr lang="en-US">
                <a:solidFill>
                  <a:schemeClr val="accent1">
                    <a:lumMod val="50000"/>
                  </a:schemeClr>
                </a:solidFill>
              </a:endParaRPr>
            </a:p>
          </p:txBody>
        </p:sp>
        <p:sp>
          <p:nvSpPr>
            <p:cNvPr id="103" name="Text Box 498"/>
            <p:cNvSpPr txBox="1">
              <a:spLocks noChangeArrowheads="1"/>
            </p:cNvSpPr>
            <p:nvPr/>
          </p:nvSpPr>
          <p:spPr bwMode="auto">
            <a:xfrm>
              <a:off x="5561013" y="2286000"/>
              <a:ext cx="1198854" cy="276999"/>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chemeClr val="bg2"/>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tr-TR" sz="1200" dirty="0" smtClean="0">
                  <a:solidFill>
                    <a:schemeClr val="accent1">
                      <a:lumMod val="50000"/>
                    </a:schemeClr>
                  </a:solidFill>
                  <a:latin typeface="Garamond" pitchFamily="18" charset="0"/>
                </a:rPr>
                <a:t>Wavelength </a:t>
              </a:r>
              <a:r>
                <a:rPr lang="tr-TR" sz="1200" dirty="0">
                  <a:solidFill>
                    <a:schemeClr val="accent1">
                      <a:lumMod val="50000"/>
                    </a:schemeClr>
                  </a:solidFill>
                  <a:latin typeface="Garamond" pitchFamily="18" charset="0"/>
                </a:rPr>
                <a:t>(nm)</a:t>
              </a:r>
              <a:endParaRPr lang="en-US" sz="1200" dirty="0">
                <a:solidFill>
                  <a:schemeClr val="accent1">
                    <a:lumMod val="50000"/>
                  </a:schemeClr>
                </a:solidFill>
                <a:latin typeface="Garamond" pitchFamily="18" charset="0"/>
              </a:endParaRPr>
            </a:p>
          </p:txBody>
        </p:sp>
        <p:sp>
          <p:nvSpPr>
            <p:cNvPr id="104" name="Text Box 499"/>
            <p:cNvSpPr txBox="1">
              <a:spLocks noChangeArrowheads="1"/>
            </p:cNvSpPr>
            <p:nvPr/>
          </p:nvSpPr>
          <p:spPr bwMode="auto">
            <a:xfrm rot="16200000">
              <a:off x="4833843" y="1421220"/>
              <a:ext cx="971741" cy="276999"/>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chemeClr val="bg2"/>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tr-TR" sz="1200" dirty="0" smtClean="0">
                  <a:solidFill>
                    <a:schemeClr val="accent1">
                      <a:lumMod val="50000"/>
                    </a:schemeClr>
                  </a:solidFill>
                  <a:latin typeface="Garamond" pitchFamily="18" charset="0"/>
                </a:rPr>
                <a:t>Intensity </a:t>
              </a:r>
              <a:r>
                <a:rPr lang="tr-TR" sz="1200" dirty="0">
                  <a:solidFill>
                    <a:schemeClr val="accent1">
                      <a:lumMod val="50000"/>
                    </a:schemeClr>
                  </a:solidFill>
                  <a:latin typeface="Garamond" pitchFamily="18" charset="0"/>
                </a:rPr>
                <a:t>(au)</a:t>
              </a:r>
              <a:endParaRPr lang="en-US" sz="1200" dirty="0">
                <a:solidFill>
                  <a:schemeClr val="accent1">
                    <a:lumMod val="50000"/>
                  </a:schemeClr>
                </a:solidFill>
                <a:latin typeface="Garamond" pitchFamily="18" charset="0"/>
              </a:endParaRPr>
            </a:p>
          </p:txBody>
        </p:sp>
        <p:sp>
          <p:nvSpPr>
            <p:cNvPr id="105" name="Text Box 500"/>
            <p:cNvSpPr txBox="1">
              <a:spLocks noChangeArrowheads="1"/>
            </p:cNvSpPr>
            <p:nvPr/>
          </p:nvSpPr>
          <p:spPr bwMode="auto">
            <a:xfrm>
              <a:off x="5387975" y="2211388"/>
              <a:ext cx="346075" cy="2286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chemeClr val="bg2"/>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tr-TR" sz="900">
                  <a:solidFill>
                    <a:schemeClr val="accent1">
                      <a:lumMod val="50000"/>
                    </a:schemeClr>
                  </a:solidFill>
                  <a:latin typeface="Garamond" pitchFamily="18" charset="0"/>
                </a:rPr>
                <a:t>350</a:t>
              </a:r>
              <a:endParaRPr lang="en-US" sz="900">
                <a:solidFill>
                  <a:schemeClr val="accent1">
                    <a:lumMod val="50000"/>
                  </a:schemeClr>
                </a:solidFill>
                <a:latin typeface="Garamond" pitchFamily="18" charset="0"/>
              </a:endParaRPr>
            </a:p>
          </p:txBody>
        </p:sp>
        <p:sp>
          <p:nvSpPr>
            <p:cNvPr id="106" name="Text Box 501"/>
            <p:cNvSpPr txBox="1">
              <a:spLocks noChangeArrowheads="1"/>
            </p:cNvSpPr>
            <p:nvPr/>
          </p:nvSpPr>
          <p:spPr bwMode="auto">
            <a:xfrm>
              <a:off x="6475413" y="2209800"/>
              <a:ext cx="346075" cy="2286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chemeClr val="bg2"/>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tr-TR" sz="900">
                  <a:solidFill>
                    <a:schemeClr val="accent1">
                      <a:lumMod val="50000"/>
                    </a:schemeClr>
                  </a:solidFill>
                  <a:latin typeface="Garamond" pitchFamily="18" charset="0"/>
                </a:rPr>
                <a:t>700</a:t>
              </a:r>
              <a:endParaRPr lang="en-US" sz="900">
                <a:solidFill>
                  <a:schemeClr val="accent1">
                    <a:lumMod val="50000"/>
                  </a:schemeClr>
                </a:solidFill>
                <a:latin typeface="Garamond" pitchFamily="18" charset="0"/>
              </a:endParaRPr>
            </a:p>
          </p:txBody>
        </p:sp>
        <p:sp useBgFill="1">
          <p:nvSpPr>
            <p:cNvPr id="107" name="Rectangle 502"/>
            <p:cNvSpPr>
              <a:spLocks noChangeArrowheads="1"/>
            </p:cNvSpPr>
            <p:nvPr/>
          </p:nvSpPr>
          <p:spPr bwMode="auto">
            <a:xfrm>
              <a:off x="5715000" y="1676400"/>
              <a:ext cx="381000" cy="228600"/>
            </a:xfrm>
            <a:prstGeom prst="rect">
              <a:avLst/>
            </a:prstGeom>
            <a:ln>
              <a:noFill/>
            </a:ln>
            <a:effectLst/>
            <a:extLst>
              <a:ext uri="{91240B29-F687-4f45-9708-019B960494DF}">
                <a14:hiddenLine xmlns:a14="http://schemas.microsoft.com/office/drawing/2010/main" xmlns="" w="9525" algn="ctr">
                  <a:solidFill>
                    <a:schemeClr val="bg2"/>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108" name="Freeform 503"/>
            <p:cNvSpPr>
              <a:spLocks/>
            </p:cNvSpPr>
            <p:nvPr/>
          </p:nvSpPr>
          <p:spPr bwMode="auto">
            <a:xfrm>
              <a:off x="5732463" y="1749425"/>
              <a:ext cx="366713" cy="401638"/>
            </a:xfrm>
            <a:custGeom>
              <a:avLst/>
              <a:gdLst>
                <a:gd name="T0" fmla="*/ 231 w 231"/>
                <a:gd name="T1" fmla="*/ 0 h 253"/>
                <a:gd name="T2" fmla="*/ 212 w 231"/>
                <a:gd name="T3" fmla="*/ 85 h 253"/>
                <a:gd name="T4" fmla="*/ 206 w 231"/>
                <a:gd name="T5" fmla="*/ 104 h 253"/>
                <a:gd name="T6" fmla="*/ 176 w 231"/>
                <a:gd name="T7" fmla="*/ 170 h 253"/>
                <a:gd name="T8" fmla="*/ 140 w 231"/>
                <a:gd name="T9" fmla="*/ 207 h 253"/>
                <a:gd name="T10" fmla="*/ 0 w 231"/>
                <a:gd name="T11" fmla="*/ 116 h 253"/>
              </a:gdLst>
              <a:ahLst/>
              <a:cxnLst>
                <a:cxn ang="0">
                  <a:pos x="T0" y="T1"/>
                </a:cxn>
                <a:cxn ang="0">
                  <a:pos x="T2" y="T3"/>
                </a:cxn>
                <a:cxn ang="0">
                  <a:pos x="T4" y="T5"/>
                </a:cxn>
                <a:cxn ang="0">
                  <a:pos x="T6" y="T7"/>
                </a:cxn>
                <a:cxn ang="0">
                  <a:pos x="T8" y="T9"/>
                </a:cxn>
                <a:cxn ang="0">
                  <a:pos x="T10" y="T11"/>
                </a:cxn>
              </a:cxnLst>
              <a:rect l="0" t="0" r="r" b="b"/>
              <a:pathLst>
                <a:path w="231" h="253">
                  <a:moveTo>
                    <a:pt x="231" y="0"/>
                  </a:moveTo>
                  <a:cubicBezTo>
                    <a:pt x="222" y="64"/>
                    <a:pt x="229" y="32"/>
                    <a:pt x="212" y="85"/>
                  </a:cubicBezTo>
                  <a:cubicBezTo>
                    <a:pt x="210" y="91"/>
                    <a:pt x="206" y="104"/>
                    <a:pt x="206" y="104"/>
                  </a:cubicBezTo>
                  <a:cubicBezTo>
                    <a:pt x="201" y="137"/>
                    <a:pt x="208" y="159"/>
                    <a:pt x="176" y="170"/>
                  </a:cubicBezTo>
                  <a:cubicBezTo>
                    <a:pt x="168" y="193"/>
                    <a:pt x="163" y="199"/>
                    <a:pt x="140" y="207"/>
                  </a:cubicBezTo>
                  <a:cubicBezTo>
                    <a:pt x="90" y="253"/>
                    <a:pt x="30" y="146"/>
                    <a:pt x="0" y="116"/>
                  </a:cubicBezTo>
                </a:path>
              </a:pathLst>
            </a:custGeom>
            <a:ln>
              <a:headEnd type="none" w="med" len="med"/>
              <a:tailEnd type="none" w="med" len="med"/>
            </a:ln>
          </p:spPr>
          <p:style>
            <a:lnRef idx="1">
              <a:schemeClr val="dk1"/>
            </a:lnRef>
            <a:fillRef idx="0">
              <a:schemeClr val="dk1"/>
            </a:fillRef>
            <a:effectRef idx="0">
              <a:schemeClr val="dk1"/>
            </a:effectRef>
            <a:fontRef idx="minor">
              <a:schemeClr val="tx1"/>
            </a:fontRef>
          </p:style>
          <p:txBody>
            <a:bodyPr/>
            <a:lstStyle/>
            <a:p>
              <a:endParaRPr lang="en-US">
                <a:solidFill>
                  <a:schemeClr val="accent1">
                    <a:lumMod val="50000"/>
                  </a:schemeClr>
                </a:solidFill>
              </a:endParaRPr>
            </a:p>
          </p:txBody>
        </p:sp>
      </p:grpSp>
      <p:sp>
        <p:nvSpPr>
          <p:cNvPr id="109" name="Text Box 517"/>
          <p:cNvSpPr txBox="1">
            <a:spLocks noChangeArrowheads="1"/>
          </p:cNvSpPr>
          <p:nvPr/>
        </p:nvSpPr>
        <p:spPr bwMode="auto">
          <a:xfrm>
            <a:off x="7467600" y="1524000"/>
            <a:ext cx="1694695" cy="369332"/>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chemeClr val="bg2"/>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tr-TR" dirty="0" smtClean="0">
                <a:solidFill>
                  <a:schemeClr val="accent1">
                    <a:lumMod val="50000"/>
                  </a:schemeClr>
                </a:solidFill>
              </a:rPr>
              <a:t>spectrometer</a:t>
            </a:r>
            <a:endParaRPr lang="en-US" dirty="0">
              <a:solidFill>
                <a:schemeClr val="accent1">
                  <a:lumMod val="50000"/>
                </a:schemeClr>
              </a:solidFill>
            </a:endParaRPr>
          </a:p>
        </p:txBody>
      </p:sp>
      <p:sp>
        <p:nvSpPr>
          <p:cNvPr id="110" name="Line 519"/>
          <p:cNvSpPr>
            <a:spLocks noChangeShapeType="1"/>
          </p:cNvSpPr>
          <p:nvPr/>
        </p:nvSpPr>
        <p:spPr bwMode="auto">
          <a:xfrm>
            <a:off x="608013" y="3124200"/>
            <a:ext cx="1600200" cy="0"/>
          </a:xfrm>
          <a:prstGeom prst="line">
            <a:avLst/>
          </a:prstGeom>
          <a:ln>
            <a:headEnd/>
            <a:tailEnd type="triangle" w="med" len="med"/>
          </a:ln>
        </p:spPr>
        <p:style>
          <a:lnRef idx="1">
            <a:schemeClr val="dk1"/>
          </a:lnRef>
          <a:fillRef idx="0">
            <a:schemeClr val="dk1"/>
          </a:fillRef>
          <a:effectRef idx="0">
            <a:schemeClr val="dk1"/>
          </a:effectRef>
          <a:fontRef idx="minor">
            <a:schemeClr val="tx1"/>
          </a:fontRef>
        </p:style>
        <p:txBody>
          <a:bodyPr/>
          <a:lstStyle/>
          <a:p>
            <a:endParaRPr lang="en-US">
              <a:solidFill>
                <a:schemeClr val="accent1">
                  <a:lumMod val="50000"/>
                </a:schemeClr>
              </a:solidFill>
            </a:endParaRPr>
          </a:p>
        </p:txBody>
      </p:sp>
      <p:sp>
        <p:nvSpPr>
          <p:cNvPr id="111" name="Line 520"/>
          <p:cNvSpPr>
            <a:spLocks noChangeShapeType="1"/>
          </p:cNvSpPr>
          <p:nvPr/>
        </p:nvSpPr>
        <p:spPr bwMode="auto">
          <a:xfrm flipV="1">
            <a:off x="608013" y="1981200"/>
            <a:ext cx="0" cy="1143000"/>
          </a:xfrm>
          <a:prstGeom prst="line">
            <a:avLst/>
          </a:prstGeom>
          <a:ln>
            <a:headEnd/>
            <a:tailEnd type="triangle" w="med" len="med"/>
          </a:ln>
        </p:spPr>
        <p:style>
          <a:lnRef idx="1">
            <a:schemeClr val="dk1"/>
          </a:lnRef>
          <a:fillRef idx="0">
            <a:schemeClr val="dk1"/>
          </a:fillRef>
          <a:effectRef idx="0">
            <a:schemeClr val="dk1"/>
          </a:effectRef>
          <a:fontRef idx="minor">
            <a:schemeClr val="tx1"/>
          </a:fontRef>
        </p:style>
        <p:txBody>
          <a:bodyPr/>
          <a:lstStyle/>
          <a:p>
            <a:endParaRPr lang="en-US">
              <a:solidFill>
                <a:schemeClr val="accent1">
                  <a:lumMod val="50000"/>
                </a:schemeClr>
              </a:solidFill>
            </a:endParaRPr>
          </a:p>
        </p:txBody>
      </p:sp>
      <p:sp>
        <p:nvSpPr>
          <p:cNvPr id="112" name="Freeform 521"/>
          <p:cNvSpPr>
            <a:spLocks/>
          </p:cNvSpPr>
          <p:nvPr/>
        </p:nvSpPr>
        <p:spPr bwMode="auto">
          <a:xfrm>
            <a:off x="1524000" y="2667000"/>
            <a:ext cx="76200" cy="461963"/>
          </a:xfrm>
          <a:custGeom>
            <a:avLst/>
            <a:gdLst>
              <a:gd name="T0" fmla="*/ 0 w 716"/>
              <a:gd name="T1" fmla="*/ 291 h 291"/>
              <a:gd name="T2" fmla="*/ 97 w 716"/>
              <a:gd name="T3" fmla="*/ 139 h 291"/>
              <a:gd name="T4" fmla="*/ 140 w 716"/>
              <a:gd name="T5" fmla="*/ 36 h 291"/>
              <a:gd name="T6" fmla="*/ 237 w 716"/>
              <a:gd name="T7" fmla="*/ 18 h 291"/>
              <a:gd name="T8" fmla="*/ 309 w 716"/>
              <a:gd name="T9" fmla="*/ 0 h 291"/>
              <a:gd name="T10" fmla="*/ 467 w 716"/>
              <a:gd name="T11" fmla="*/ 6 h 291"/>
              <a:gd name="T12" fmla="*/ 497 w 716"/>
              <a:gd name="T13" fmla="*/ 12 h 291"/>
              <a:gd name="T14" fmla="*/ 503 w 716"/>
              <a:gd name="T15" fmla="*/ 30 h 291"/>
              <a:gd name="T16" fmla="*/ 522 w 716"/>
              <a:gd name="T17" fmla="*/ 42 h 291"/>
              <a:gd name="T18" fmla="*/ 558 w 716"/>
              <a:gd name="T19" fmla="*/ 54 h 291"/>
              <a:gd name="T20" fmla="*/ 619 w 716"/>
              <a:gd name="T21" fmla="*/ 139 h 291"/>
              <a:gd name="T22" fmla="*/ 661 w 716"/>
              <a:gd name="T23" fmla="*/ 206 h 291"/>
              <a:gd name="T24" fmla="*/ 691 w 716"/>
              <a:gd name="T25" fmla="*/ 260 h 291"/>
              <a:gd name="T26" fmla="*/ 716 w 716"/>
              <a:gd name="T27" fmla="*/ 285 h 2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16" h="291">
                <a:moveTo>
                  <a:pt x="0" y="291"/>
                </a:moveTo>
                <a:cubicBezTo>
                  <a:pt x="56" y="251"/>
                  <a:pt x="76" y="202"/>
                  <a:pt x="97" y="139"/>
                </a:cubicBezTo>
                <a:cubicBezTo>
                  <a:pt x="105" y="116"/>
                  <a:pt x="117" y="47"/>
                  <a:pt x="140" y="36"/>
                </a:cubicBezTo>
                <a:cubicBezTo>
                  <a:pt x="173" y="20"/>
                  <a:pt x="199" y="22"/>
                  <a:pt x="237" y="18"/>
                </a:cubicBezTo>
                <a:cubicBezTo>
                  <a:pt x="262" y="13"/>
                  <a:pt x="285" y="6"/>
                  <a:pt x="309" y="0"/>
                </a:cubicBezTo>
                <a:cubicBezTo>
                  <a:pt x="362" y="2"/>
                  <a:pt x="414" y="3"/>
                  <a:pt x="467" y="6"/>
                </a:cubicBezTo>
                <a:cubicBezTo>
                  <a:pt x="477" y="7"/>
                  <a:pt x="489" y="6"/>
                  <a:pt x="497" y="12"/>
                </a:cubicBezTo>
                <a:cubicBezTo>
                  <a:pt x="502" y="16"/>
                  <a:pt x="499" y="25"/>
                  <a:pt x="503" y="30"/>
                </a:cubicBezTo>
                <a:cubicBezTo>
                  <a:pt x="508" y="36"/>
                  <a:pt x="515" y="39"/>
                  <a:pt x="522" y="42"/>
                </a:cubicBezTo>
                <a:cubicBezTo>
                  <a:pt x="534" y="47"/>
                  <a:pt x="558" y="54"/>
                  <a:pt x="558" y="54"/>
                </a:cubicBezTo>
                <a:cubicBezTo>
                  <a:pt x="579" y="85"/>
                  <a:pt x="590" y="112"/>
                  <a:pt x="619" y="139"/>
                </a:cubicBezTo>
                <a:cubicBezTo>
                  <a:pt x="628" y="167"/>
                  <a:pt x="648" y="181"/>
                  <a:pt x="661" y="206"/>
                </a:cubicBezTo>
                <a:cubicBezTo>
                  <a:pt x="672" y="228"/>
                  <a:pt x="663" y="241"/>
                  <a:pt x="691" y="260"/>
                </a:cubicBezTo>
                <a:cubicBezTo>
                  <a:pt x="713" y="275"/>
                  <a:pt x="706" y="266"/>
                  <a:pt x="716" y="285"/>
                </a:cubicBezTo>
              </a:path>
            </a:pathLst>
          </a:custGeom>
          <a:ln>
            <a:headEnd type="none" w="med" len="med"/>
            <a:tailEnd type="none" w="med" len="med"/>
          </a:ln>
        </p:spPr>
        <p:style>
          <a:lnRef idx="1">
            <a:schemeClr val="dk1"/>
          </a:lnRef>
          <a:fillRef idx="0">
            <a:schemeClr val="dk1"/>
          </a:fillRef>
          <a:effectRef idx="0">
            <a:schemeClr val="dk1"/>
          </a:effectRef>
          <a:fontRef idx="minor">
            <a:schemeClr val="tx1"/>
          </a:fontRef>
        </p:style>
        <p:txBody>
          <a:bodyPr/>
          <a:lstStyle/>
          <a:p>
            <a:endParaRPr lang="en-US">
              <a:solidFill>
                <a:schemeClr val="accent1">
                  <a:lumMod val="50000"/>
                </a:schemeClr>
              </a:solidFill>
            </a:endParaRPr>
          </a:p>
        </p:txBody>
      </p:sp>
      <p:sp>
        <p:nvSpPr>
          <p:cNvPr id="113" name="Text Box 522"/>
          <p:cNvSpPr txBox="1">
            <a:spLocks noChangeArrowheads="1"/>
          </p:cNvSpPr>
          <p:nvPr/>
        </p:nvSpPr>
        <p:spPr bwMode="auto">
          <a:xfrm>
            <a:off x="684213" y="3200400"/>
            <a:ext cx="1198854" cy="276999"/>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chemeClr val="bg2"/>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tr-TR" sz="1200" dirty="0" smtClean="0">
                <a:solidFill>
                  <a:schemeClr val="accent1">
                    <a:lumMod val="50000"/>
                  </a:schemeClr>
                </a:solidFill>
                <a:latin typeface="Garamond" pitchFamily="18" charset="0"/>
              </a:rPr>
              <a:t>Wavelength </a:t>
            </a:r>
            <a:r>
              <a:rPr lang="tr-TR" sz="1200" dirty="0">
                <a:solidFill>
                  <a:schemeClr val="accent1">
                    <a:lumMod val="50000"/>
                  </a:schemeClr>
                </a:solidFill>
                <a:latin typeface="Garamond" pitchFamily="18" charset="0"/>
              </a:rPr>
              <a:t>(nm)</a:t>
            </a:r>
            <a:endParaRPr lang="en-US" sz="1200" dirty="0">
              <a:solidFill>
                <a:schemeClr val="accent1">
                  <a:lumMod val="50000"/>
                </a:schemeClr>
              </a:solidFill>
              <a:latin typeface="Garamond" pitchFamily="18" charset="0"/>
            </a:endParaRPr>
          </a:p>
        </p:txBody>
      </p:sp>
      <p:sp>
        <p:nvSpPr>
          <p:cNvPr id="114" name="Text Box 523"/>
          <p:cNvSpPr txBox="1">
            <a:spLocks noChangeArrowheads="1"/>
          </p:cNvSpPr>
          <p:nvPr/>
        </p:nvSpPr>
        <p:spPr bwMode="auto">
          <a:xfrm rot="16200000">
            <a:off x="-42957" y="2335620"/>
            <a:ext cx="971741" cy="276999"/>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chemeClr val="bg2"/>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tr-TR" sz="1200" dirty="0" smtClean="0">
                <a:solidFill>
                  <a:schemeClr val="accent1">
                    <a:lumMod val="50000"/>
                  </a:schemeClr>
                </a:solidFill>
                <a:latin typeface="Garamond" pitchFamily="18" charset="0"/>
              </a:rPr>
              <a:t>Intensity </a:t>
            </a:r>
            <a:r>
              <a:rPr lang="tr-TR" sz="1200" dirty="0">
                <a:solidFill>
                  <a:schemeClr val="accent1">
                    <a:lumMod val="50000"/>
                  </a:schemeClr>
                </a:solidFill>
                <a:latin typeface="Garamond" pitchFamily="18" charset="0"/>
              </a:rPr>
              <a:t>(au)</a:t>
            </a:r>
            <a:endParaRPr lang="en-US" sz="1200" dirty="0">
              <a:solidFill>
                <a:schemeClr val="accent1">
                  <a:lumMod val="50000"/>
                </a:schemeClr>
              </a:solidFill>
              <a:latin typeface="Garamond" pitchFamily="18" charset="0"/>
            </a:endParaRPr>
          </a:p>
        </p:txBody>
      </p:sp>
      <p:sp>
        <p:nvSpPr>
          <p:cNvPr id="115" name="Text Box 524"/>
          <p:cNvSpPr txBox="1">
            <a:spLocks noChangeArrowheads="1"/>
          </p:cNvSpPr>
          <p:nvPr/>
        </p:nvSpPr>
        <p:spPr bwMode="auto">
          <a:xfrm>
            <a:off x="511175" y="3125788"/>
            <a:ext cx="346075" cy="2286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chemeClr val="bg2"/>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tr-TR" sz="900">
                <a:solidFill>
                  <a:schemeClr val="accent1">
                    <a:lumMod val="50000"/>
                  </a:schemeClr>
                </a:solidFill>
                <a:latin typeface="Garamond" pitchFamily="18" charset="0"/>
              </a:rPr>
              <a:t>350</a:t>
            </a:r>
            <a:endParaRPr lang="en-US" sz="900">
              <a:solidFill>
                <a:schemeClr val="accent1">
                  <a:lumMod val="50000"/>
                </a:schemeClr>
              </a:solidFill>
              <a:latin typeface="Garamond" pitchFamily="18" charset="0"/>
            </a:endParaRPr>
          </a:p>
        </p:txBody>
      </p:sp>
      <p:sp>
        <p:nvSpPr>
          <p:cNvPr id="116" name="Text Box 525"/>
          <p:cNvSpPr txBox="1">
            <a:spLocks noChangeArrowheads="1"/>
          </p:cNvSpPr>
          <p:nvPr/>
        </p:nvSpPr>
        <p:spPr bwMode="auto">
          <a:xfrm>
            <a:off x="1598613" y="3124200"/>
            <a:ext cx="346075" cy="2286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chemeClr val="bg2"/>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tr-TR" sz="900">
                <a:solidFill>
                  <a:schemeClr val="accent1">
                    <a:lumMod val="50000"/>
                  </a:schemeClr>
                </a:solidFill>
                <a:latin typeface="Garamond" pitchFamily="18" charset="0"/>
              </a:rPr>
              <a:t>700</a:t>
            </a:r>
            <a:endParaRPr lang="en-US" sz="900">
              <a:solidFill>
                <a:schemeClr val="accent1">
                  <a:lumMod val="50000"/>
                </a:schemeClr>
              </a:solidFill>
              <a:latin typeface="Garamond" pitchFamily="18" charset="0"/>
            </a:endParaRPr>
          </a:p>
        </p:txBody>
      </p:sp>
      <p:grpSp>
        <p:nvGrpSpPr>
          <p:cNvPr id="117" name="Group 116"/>
          <p:cNvGrpSpPr/>
          <p:nvPr/>
        </p:nvGrpSpPr>
        <p:grpSpPr>
          <a:xfrm>
            <a:off x="5867400" y="3667610"/>
            <a:ext cx="3276601" cy="1833265"/>
            <a:chOff x="5867400" y="2667000"/>
            <a:chExt cx="3276601" cy="1833265"/>
          </a:xfrm>
        </p:grpSpPr>
        <p:sp>
          <p:nvSpPr>
            <p:cNvPr id="118" name="Line 506"/>
            <p:cNvSpPr>
              <a:spLocks noChangeShapeType="1"/>
            </p:cNvSpPr>
            <p:nvPr/>
          </p:nvSpPr>
          <p:spPr bwMode="auto">
            <a:xfrm>
              <a:off x="7161213" y="4038600"/>
              <a:ext cx="1600200" cy="0"/>
            </a:xfrm>
            <a:prstGeom prst="line">
              <a:avLst/>
            </a:prstGeom>
            <a:ln>
              <a:headEnd/>
              <a:tailEnd type="triangle" w="med" len="med"/>
            </a:ln>
          </p:spPr>
          <p:style>
            <a:lnRef idx="1">
              <a:schemeClr val="dk1"/>
            </a:lnRef>
            <a:fillRef idx="0">
              <a:schemeClr val="dk1"/>
            </a:fillRef>
            <a:effectRef idx="0">
              <a:schemeClr val="dk1"/>
            </a:effectRef>
            <a:fontRef idx="minor">
              <a:schemeClr val="tx1"/>
            </a:fontRef>
          </p:style>
          <p:txBody>
            <a:bodyPr/>
            <a:lstStyle/>
            <a:p>
              <a:endParaRPr lang="en-US">
                <a:solidFill>
                  <a:schemeClr val="accent1">
                    <a:lumMod val="50000"/>
                  </a:schemeClr>
                </a:solidFill>
              </a:endParaRPr>
            </a:p>
          </p:txBody>
        </p:sp>
        <p:sp>
          <p:nvSpPr>
            <p:cNvPr id="119" name="Line 507"/>
            <p:cNvSpPr>
              <a:spLocks noChangeShapeType="1"/>
            </p:cNvSpPr>
            <p:nvPr/>
          </p:nvSpPr>
          <p:spPr bwMode="auto">
            <a:xfrm flipV="1">
              <a:off x="7161213" y="2895600"/>
              <a:ext cx="0" cy="1143000"/>
            </a:xfrm>
            <a:prstGeom prst="line">
              <a:avLst/>
            </a:prstGeom>
            <a:ln>
              <a:headEnd/>
              <a:tailEnd type="triangle" w="med" len="med"/>
            </a:ln>
          </p:spPr>
          <p:style>
            <a:lnRef idx="1">
              <a:schemeClr val="dk1"/>
            </a:lnRef>
            <a:fillRef idx="0">
              <a:schemeClr val="dk1"/>
            </a:fillRef>
            <a:effectRef idx="0">
              <a:schemeClr val="dk1"/>
            </a:effectRef>
            <a:fontRef idx="minor">
              <a:schemeClr val="tx1"/>
            </a:fontRef>
          </p:style>
          <p:txBody>
            <a:bodyPr/>
            <a:lstStyle/>
            <a:p>
              <a:endParaRPr lang="en-US">
                <a:solidFill>
                  <a:schemeClr val="accent1">
                    <a:lumMod val="50000"/>
                  </a:schemeClr>
                </a:solidFill>
              </a:endParaRPr>
            </a:p>
          </p:txBody>
        </p:sp>
        <p:sp>
          <p:nvSpPr>
            <p:cNvPr id="120" name="Freeform 508"/>
            <p:cNvSpPr>
              <a:spLocks/>
            </p:cNvSpPr>
            <p:nvPr/>
          </p:nvSpPr>
          <p:spPr bwMode="auto">
            <a:xfrm>
              <a:off x="7237413" y="3581400"/>
              <a:ext cx="1136650" cy="461963"/>
            </a:xfrm>
            <a:custGeom>
              <a:avLst/>
              <a:gdLst>
                <a:gd name="T0" fmla="*/ 0 w 716"/>
                <a:gd name="T1" fmla="*/ 291 h 291"/>
                <a:gd name="T2" fmla="*/ 97 w 716"/>
                <a:gd name="T3" fmla="*/ 139 h 291"/>
                <a:gd name="T4" fmla="*/ 140 w 716"/>
                <a:gd name="T5" fmla="*/ 36 h 291"/>
                <a:gd name="T6" fmla="*/ 237 w 716"/>
                <a:gd name="T7" fmla="*/ 18 h 291"/>
                <a:gd name="T8" fmla="*/ 309 w 716"/>
                <a:gd name="T9" fmla="*/ 0 h 291"/>
                <a:gd name="T10" fmla="*/ 467 w 716"/>
                <a:gd name="T11" fmla="*/ 6 h 291"/>
                <a:gd name="T12" fmla="*/ 497 w 716"/>
                <a:gd name="T13" fmla="*/ 12 h 291"/>
                <a:gd name="T14" fmla="*/ 503 w 716"/>
                <a:gd name="T15" fmla="*/ 30 h 291"/>
                <a:gd name="T16" fmla="*/ 522 w 716"/>
                <a:gd name="T17" fmla="*/ 42 h 291"/>
                <a:gd name="T18" fmla="*/ 558 w 716"/>
                <a:gd name="T19" fmla="*/ 54 h 291"/>
                <a:gd name="T20" fmla="*/ 619 w 716"/>
                <a:gd name="T21" fmla="*/ 139 h 291"/>
                <a:gd name="T22" fmla="*/ 661 w 716"/>
                <a:gd name="T23" fmla="*/ 206 h 291"/>
                <a:gd name="T24" fmla="*/ 691 w 716"/>
                <a:gd name="T25" fmla="*/ 260 h 291"/>
                <a:gd name="T26" fmla="*/ 716 w 716"/>
                <a:gd name="T27" fmla="*/ 285 h 2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16" h="291">
                  <a:moveTo>
                    <a:pt x="0" y="291"/>
                  </a:moveTo>
                  <a:cubicBezTo>
                    <a:pt x="56" y="251"/>
                    <a:pt x="76" y="202"/>
                    <a:pt x="97" y="139"/>
                  </a:cubicBezTo>
                  <a:cubicBezTo>
                    <a:pt x="105" y="116"/>
                    <a:pt x="117" y="47"/>
                    <a:pt x="140" y="36"/>
                  </a:cubicBezTo>
                  <a:cubicBezTo>
                    <a:pt x="173" y="20"/>
                    <a:pt x="199" y="22"/>
                    <a:pt x="237" y="18"/>
                  </a:cubicBezTo>
                  <a:cubicBezTo>
                    <a:pt x="262" y="13"/>
                    <a:pt x="285" y="6"/>
                    <a:pt x="309" y="0"/>
                  </a:cubicBezTo>
                  <a:cubicBezTo>
                    <a:pt x="362" y="2"/>
                    <a:pt x="414" y="3"/>
                    <a:pt x="467" y="6"/>
                  </a:cubicBezTo>
                  <a:cubicBezTo>
                    <a:pt x="477" y="7"/>
                    <a:pt x="489" y="6"/>
                    <a:pt x="497" y="12"/>
                  </a:cubicBezTo>
                  <a:cubicBezTo>
                    <a:pt x="502" y="16"/>
                    <a:pt x="499" y="25"/>
                    <a:pt x="503" y="30"/>
                  </a:cubicBezTo>
                  <a:cubicBezTo>
                    <a:pt x="508" y="36"/>
                    <a:pt x="515" y="39"/>
                    <a:pt x="522" y="42"/>
                  </a:cubicBezTo>
                  <a:cubicBezTo>
                    <a:pt x="534" y="47"/>
                    <a:pt x="558" y="54"/>
                    <a:pt x="558" y="54"/>
                  </a:cubicBezTo>
                  <a:cubicBezTo>
                    <a:pt x="579" y="85"/>
                    <a:pt x="590" y="112"/>
                    <a:pt x="619" y="139"/>
                  </a:cubicBezTo>
                  <a:cubicBezTo>
                    <a:pt x="628" y="167"/>
                    <a:pt x="648" y="181"/>
                    <a:pt x="661" y="206"/>
                  </a:cubicBezTo>
                  <a:cubicBezTo>
                    <a:pt x="672" y="228"/>
                    <a:pt x="663" y="241"/>
                    <a:pt x="691" y="260"/>
                  </a:cubicBezTo>
                  <a:cubicBezTo>
                    <a:pt x="713" y="275"/>
                    <a:pt x="706" y="266"/>
                    <a:pt x="716" y="285"/>
                  </a:cubicBezTo>
                </a:path>
              </a:pathLst>
            </a:custGeom>
            <a:ln>
              <a:headEnd type="none" w="med" len="med"/>
              <a:tailEnd type="none" w="med" len="med"/>
            </a:ln>
          </p:spPr>
          <p:style>
            <a:lnRef idx="1">
              <a:schemeClr val="dk1"/>
            </a:lnRef>
            <a:fillRef idx="0">
              <a:schemeClr val="dk1"/>
            </a:fillRef>
            <a:effectRef idx="0">
              <a:schemeClr val="dk1"/>
            </a:effectRef>
            <a:fontRef idx="minor">
              <a:schemeClr val="tx1"/>
            </a:fontRef>
          </p:style>
          <p:txBody>
            <a:bodyPr/>
            <a:lstStyle/>
            <a:p>
              <a:endParaRPr lang="en-US">
                <a:solidFill>
                  <a:schemeClr val="accent1">
                    <a:lumMod val="50000"/>
                  </a:schemeClr>
                </a:solidFill>
              </a:endParaRPr>
            </a:p>
          </p:txBody>
        </p:sp>
        <p:sp>
          <p:nvSpPr>
            <p:cNvPr id="121" name="Text Box 509"/>
            <p:cNvSpPr txBox="1">
              <a:spLocks noChangeArrowheads="1"/>
            </p:cNvSpPr>
            <p:nvPr/>
          </p:nvSpPr>
          <p:spPr bwMode="auto">
            <a:xfrm>
              <a:off x="7237413" y="4114800"/>
              <a:ext cx="1198854" cy="276999"/>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chemeClr val="bg2"/>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tr-TR" sz="1200" dirty="0" smtClean="0">
                  <a:solidFill>
                    <a:schemeClr val="accent1">
                      <a:lumMod val="50000"/>
                    </a:schemeClr>
                  </a:solidFill>
                  <a:latin typeface="Garamond" pitchFamily="18" charset="0"/>
                </a:rPr>
                <a:t>Wavelength </a:t>
              </a:r>
              <a:r>
                <a:rPr lang="tr-TR" sz="1200" dirty="0">
                  <a:solidFill>
                    <a:schemeClr val="accent1">
                      <a:lumMod val="50000"/>
                    </a:schemeClr>
                  </a:solidFill>
                  <a:latin typeface="Garamond" pitchFamily="18" charset="0"/>
                </a:rPr>
                <a:t>(nm)</a:t>
              </a:r>
              <a:endParaRPr lang="en-US" sz="1200" dirty="0">
                <a:solidFill>
                  <a:schemeClr val="accent1">
                    <a:lumMod val="50000"/>
                  </a:schemeClr>
                </a:solidFill>
                <a:latin typeface="Garamond" pitchFamily="18" charset="0"/>
              </a:endParaRPr>
            </a:p>
          </p:txBody>
        </p:sp>
        <p:sp>
          <p:nvSpPr>
            <p:cNvPr id="122" name="Text Box 510"/>
            <p:cNvSpPr txBox="1">
              <a:spLocks noChangeArrowheads="1"/>
            </p:cNvSpPr>
            <p:nvPr/>
          </p:nvSpPr>
          <p:spPr bwMode="auto">
            <a:xfrm rot="16200000">
              <a:off x="6510243" y="3250020"/>
              <a:ext cx="971741" cy="276999"/>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chemeClr val="bg2"/>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tr-TR" sz="1200" dirty="0" smtClean="0">
                  <a:solidFill>
                    <a:schemeClr val="accent1">
                      <a:lumMod val="50000"/>
                    </a:schemeClr>
                  </a:solidFill>
                  <a:latin typeface="Garamond" pitchFamily="18" charset="0"/>
                </a:rPr>
                <a:t>Intensity </a:t>
              </a:r>
              <a:r>
                <a:rPr lang="tr-TR" sz="1200" dirty="0">
                  <a:solidFill>
                    <a:schemeClr val="accent1">
                      <a:lumMod val="50000"/>
                    </a:schemeClr>
                  </a:solidFill>
                  <a:latin typeface="Garamond" pitchFamily="18" charset="0"/>
                </a:rPr>
                <a:t>(au)</a:t>
              </a:r>
              <a:endParaRPr lang="en-US" sz="1200" dirty="0">
                <a:solidFill>
                  <a:schemeClr val="accent1">
                    <a:lumMod val="50000"/>
                  </a:schemeClr>
                </a:solidFill>
                <a:latin typeface="Garamond" pitchFamily="18" charset="0"/>
              </a:endParaRPr>
            </a:p>
          </p:txBody>
        </p:sp>
        <p:sp>
          <p:nvSpPr>
            <p:cNvPr id="123" name="Text Box 511"/>
            <p:cNvSpPr txBox="1">
              <a:spLocks noChangeArrowheads="1"/>
            </p:cNvSpPr>
            <p:nvPr/>
          </p:nvSpPr>
          <p:spPr bwMode="auto">
            <a:xfrm>
              <a:off x="7064375" y="4040188"/>
              <a:ext cx="346075" cy="2286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chemeClr val="bg2"/>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tr-TR" sz="900">
                  <a:solidFill>
                    <a:schemeClr val="accent1">
                      <a:lumMod val="50000"/>
                    </a:schemeClr>
                  </a:solidFill>
                  <a:latin typeface="Garamond" pitchFamily="18" charset="0"/>
                </a:rPr>
                <a:t>350</a:t>
              </a:r>
              <a:endParaRPr lang="en-US" sz="900">
                <a:solidFill>
                  <a:schemeClr val="accent1">
                    <a:lumMod val="50000"/>
                  </a:schemeClr>
                </a:solidFill>
                <a:latin typeface="Garamond" pitchFamily="18" charset="0"/>
              </a:endParaRPr>
            </a:p>
          </p:txBody>
        </p:sp>
        <p:sp>
          <p:nvSpPr>
            <p:cNvPr id="124" name="Text Box 512"/>
            <p:cNvSpPr txBox="1">
              <a:spLocks noChangeArrowheads="1"/>
            </p:cNvSpPr>
            <p:nvPr/>
          </p:nvSpPr>
          <p:spPr bwMode="auto">
            <a:xfrm>
              <a:off x="8151813" y="4038600"/>
              <a:ext cx="346075" cy="2286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chemeClr val="bg2"/>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tr-TR" sz="900">
                  <a:solidFill>
                    <a:schemeClr val="accent1">
                      <a:lumMod val="50000"/>
                    </a:schemeClr>
                  </a:solidFill>
                  <a:latin typeface="Garamond" pitchFamily="18" charset="0"/>
                </a:rPr>
                <a:t>700</a:t>
              </a:r>
              <a:endParaRPr lang="en-US" sz="900">
                <a:solidFill>
                  <a:schemeClr val="accent1">
                    <a:lumMod val="50000"/>
                  </a:schemeClr>
                </a:solidFill>
                <a:latin typeface="Garamond" pitchFamily="18" charset="0"/>
              </a:endParaRPr>
            </a:p>
          </p:txBody>
        </p:sp>
        <p:sp useBgFill="1">
          <p:nvSpPr>
            <p:cNvPr id="125" name="Rectangle 513"/>
            <p:cNvSpPr>
              <a:spLocks noChangeArrowheads="1"/>
            </p:cNvSpPr>
            <p:nvPr/>
          </p:nvSpPr>
          <p:spPr bwMode="auto">
            <a:xfrm>
              <a:off x="7391400" y="3505200"/>
              <a:ext cx="304800" cy="228600"/>
            </a:xfrm>
            <a:prstGeom prst="rect">
              <a:avLst/>
            </a:prstGeom>
            <a:ln>
              <a:noFill/>
            </a:ln>
            <a:effectLst/>
            <a:extLst>
              <a:ext uri="{91240B29-F687-4f45-9708-019B960494DF}">
                <a14:hiddenLine xmlns:a14="http://schemas.microsoft.com/office/drawing/2010/main" xmlns="" w="9525" algn="ctr">
                  <a:solidFill>
                    <a:schemeClr val="bg2"/>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useBgFill="1">
          <p:nvSpPr>
            <p:cNvPr id="126" name="Rectangle 514"/>
            <p:cNvSpPr>
              <a:spLocks noChangeArrowheads="1"/>
            </p:cNvSpPr>
            <p:nvPr/>
          </p:nvSpPr>
          <p:spPr bwMode="auto">
            <a:xfrm>
              <a:off x="7772400" y="3505200"/>
              <a:ext cx="76200" cy="152400"/>
            </a:xfrm>
            <a:prstGeom prst="rect">
              <a:avLst/>
            </a:prstGeom>
            <a:ln>
              <a:noFill/>
            </a:ln>
            <a:effectLst/>
            <a:extLst>
              <a:ext uri="{91240B29-F687-4f45-9708-019B960494DF}">
                <a14:hiddenLine xmlns:a14="http://schemas.microsoft.com/office/drawing/2010/main" xmlns="" w="9525" algn="ctr">
                  <a:solidFill>
                    <a:schemeClr val="bg2"/>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127" name="Freeform 515"/>
            <p:cNvSpPr>
              <a:spLocks/>
            </p:cNvSpPr>
            <p:nvPr/>
          </p:nvSpPr>
          <p:spPr bwMode="auto">
            <a:xfrm>
              <a:off x="7772400" y="3581400"/>
              <a:ext cx="76200" cy="228600"/>
            </a:xfrm>
            <a:custGeom>
              <a:avLst/>
              <a:gdLst>
                <a:gd name="T0" fmla="*/ 4 w 66"/>
                <a:gd name="T1" fmla="*/ 0 h 280"/>
                <a:gd name="T2" fmla="*/ 28 w 66"/>
                <a:gd name="T3" fmla="*/ 61 h 280"/>
                <a:gd name="T4" fmla="*/ 52 w 66"/>
                <a:gd name="T5" fmla="*/ 224 h 280"/>
                <a:gd name="T6" fmla="*/ 64 w 66"/>
                <a:gd name="T7" fmla="*/ 6 h 280"/>
              </a:gdLst>
              <a:ahLst/>
              <a:cxnLst>
                <a:cxn ang="0">
                  <a:pos x="T0" y="T1"/>
                </a:cxn>
                <a:cxn ang="0">
                  <a:pos x="T2" y="T3"/>
                </a:cxn>
                <a:cxn ang="0">
                  <a:pos x="T4" y="T5"/>
                </a:cxn>
                <a:cxn ang="0">
                  <a:pos x="T6" y="T7"/>
                </a:cxn>
              </a:cxnLst>
              <a:rect l="0" t="0" r="r" b="b"/>
              <a:pathLst>
                <a:path w="66" h="280">
                  <a:moveTo>
                    <a:pt x="4" y="0"/>
                  </a:moveTo>
                  <a:cubicBezTo>
                    <a:pt x="10" y="24"/>
                    <a:pt x="14" y="40"/>
                    <a:pt x="28" y="61"/>
                  </a:cubicBezTo>
                  <a:cubicBezTo>
                    <a:pt x="40" y="243"/>
                    <a:pt x="0" y="280"/>
                    <a:pt x="52" y="224"/>
                  </a:cubicBezTo>
                  <a:cubicBezTo>
                    <a:pt x="66" y="51"/>
                    <a:pt x="64" y="123"/>
                    <a:pt x="64" y="6"/>
                  </a:cubicBezTo>
                </a:path>
              </a:pathLst>
            </a:custGeom>
            <a:ln>
              <a:headEnd type="none" w="med" len="med"/>
              <a:tailEnd type="none" w="med" len="med"/>
            </a:ln>
          </p:spPr>
          <p:style>
            <a:lnRef idx="1">
              <a:schemeClr val="dk1"/>
            </a:lnRef>
            <a:fillRef idx="0">
              <a:schemeClr val="dk1"/>
            </a:fillRef>
            <a:effectRef idx="0">
              <a:schemeClr val="dk1"/>
            </a:effectRef>
            <a:fontRef idx="minor">
              <a:schemeClr val="tx1"/>
            </a:fontRef>
          </p:style>
          <p:txBody>
            <a:bodyPr/>
            <a:lstStyle/>
            <a:p>
              <a:endParaRPr lang="en-US">
                <a:solidFill>
                  <a:schemeClr val="accent1">
                    <a:lumMod val="50000"/>
                  </a:schemeClr>
                </a:solidFill>
              </a:endParaRPr>
            </a:p>
          </p:txBody>
        </p:sp>
        <p:sp>
          <p:nvSpPr>
            <p:cNvPr id="128" name="Freeform 516"/>
            <p:cNvSpPr>
              <a:spLocks/>
            </p:cNvSpPr>
            <p:nvPr/>
          </p:nvSpPr>
          <p:spPr bwMode="auto">
            <a:xfrm>
              <a:off x="7391400" y="3581400"/>
              <a:ext cx="304800" cy="401638"/>
            </a:xfrm>
            <a:custGeom>
              <a:avLst/>
              <a:gdLst>
                <a:gd name="T0" fmla="*/ 231 w 231"/>
                <a:gd name="T1" fmla="*/ 0 h 253"/>
                <a:gd name="T2" fmla="*/ 212 w 231"/>
                <a:gd name="T3" fmla="*/ 85 h 253"/>
                <a:gd name="T4" fmla="*/ 206 w 231"/>
                <a:gd name="T5" fmla="*/ 104 h 253"/>
                <a:gd name="T6" fmla="*/ 176 w 231"/>
                <a:gd name="T7" fmla="*/ 170 h 253"/>
                <a:gd name="T8" fmla="*/ 140 w 231"/>
                <a:gd name="T9" fmla="*/ 207 h 253"/>
                <a:gd name="T10" fmla="*/ 0 w 231"/>
                <a:gd name="T11" fmla="*/ 116 h 253"/>
              </a:gdLst>
              <a:ahLst/>
              <a:cxnLst>
                <a:cxn ang="0">
                  <a:pos x="T0" y="T1"/>
                </a:cxn>
                <a:cxn ang="0">
                  <a:pos x="T2" y="T3"/>
                </a:cxn>
                <a:cxn ang="0">
                  <a:pos x="T4" y="T5"/>
                </a:cxn>
                <a:cxn ang="0">
                  <a:pos x="T6" y="T7"/>
                </a:cxn>
                <a:cxn ang="0">
                  <a:pos x="T8" y="T9"/>
                </a:cxn>
                <a:cxn ang="0">
                  <a:pos x="T10" y="T11"/>
                </a:cxn>
              </a:cxnLst>
              <a:rect l="0" t="0" r="r" b="b"/>
              <a:pathLst>
                <a:path w="231" h="253">
                  <a:moveTo>
                    <a:pt x="231" y="0"/>
                  </a:moveTo>
                  <a:cubicBezTo>
                    <a:pt x="222" y="64"/>
                    <a:pt x="229" y="32"/>
                    <a:pt x="212" y="85"/>
                  </a:cubicBezTo>
                  <a:cubicBezTo>
                    <a:pt x="210" y="91"/>
                    <a:pt x="206" y="104"/>
                    <a:pt x="206" y="104"/>
                  </a:cubicBezTo>
                  <a:cubicBezTo>
                    <a:pt x="201" y="137"/>
                    <a:pt x="208" y="159"/>
                    <a:pt x="176" y="170"/>
                  </a:cubicBezTo>
                  <a:cubicBezTo>
                    <a:pt x="168" y="193"/>
                    <a:pt x="163" y="199"/>
                    <a:pt x="140" y="207"/>
                  </a:cubicBezTo>
                  <a:cubicBezTo>
                    <a:pt x="90" y="253"/>
                    <a:pt x="30" y="146"/>
                    <a:pt x="0" y="116"/>
                  </a:cubicBezTo>
                </a:path>
              </a:pathLst>
            </a:custGeom>
            <a:ln>
              <a:headEnd type="none" w="med" len="med"/>
              <a:tailEnd type="none" w="med" len="med"/>
            </a:ln>
          </p:spPr>
          <p:style>
            <a:lnRef idx="1">
              <a:schemeClr val="dk1"/>
            </a:lnRef>
            <a:fillRef idx="0">
              <a:schemeClr val="dk1"/>
            </a:fillRef>
            <a:effectRef idx="0">
              <a:schemeClr val="dk1"/>
            </a:effectRef>
            <a:fontRef idx="minor">
              <a:schemeClr val="tx1"/>
            </a:fontRef>
          </p:style>
          <p:txBody>
            <a:bodyPr/>
            <a:lstStyle/>
            <a:p>
              <a:endParaRPr lang="en-US">
                <a:solidFill>
                  <a:schemeClr val="accent1">
                    <a:lumMod val="50000"/>
                  </a:schemeClr>
                </a:solidFill>
              </a:endParaRPr>
            </a:p>
          </p:txBody>
        </p:sp>
        <p:sp>
          <p:nvSpPr>
            <p:cNvPr id="129" name="Line 532"/>
            <p:cNvSpPr>
              <a:spLocks noChangeShapeType="1"/>
            </p:cNvSpPr>
            <p:nvPr/>
          </p:nvSpPr>
          <p:spPr bwMode="auto">
            <a:xfrm flipV="1">
              <a:off x="7848600" y="3276600"/>
              <a:ext cx="533400" cy="457200"/>
            </a:xfrm>
            <a:prstGeom prst="line">
              <a:avLst/>
            </a:prstGeom>
            <a:ln>
              <a:headEnd/>
              <a:tailEnd type="triangle" w="med" len="med"/>
            </a:ln>
          </p:spPr>
          <p:style>
            <a:lnRef idx="1">
              <a:schemeClr val="dk1"/>
            </a:lnRef>
            <a:fillRef idx="0">
              <a:schemeClr val="dk1"/>
            </a:fillRef>
            <a:effectRef idx="0">
              <a:schemeClr val="dk1"/>
            </a:effectRef>
            <a:fontRef idx="minor">
              <a:schemeClr val="tx1"/>
            </a:fontRef>
          </p:style>
          <p:txBody>
            <a:bodyPr/>
            <a:lstStyle/>
            <a:p>
              <a:endParaRPr lang="en-US">
                <a:solidFill>
                  <a:schemeClr val="accent1">
                    <a:lumMod val="50000"/>
                  </a:schemeClr>
                </a:solidFill>
              </a:endParaRPr>
            </a:p>
          </p:txBody>
        </p:sp>
        <p:sp>
          <p:nvSpPr>
            <p:cNvPr id="130" name="Text Box 533"/>
            <p:cNvSpPr txBox="1">
              <a:spLocks noChangeArrowheads="1"/>
            </p:cNvSpPr>
            <p:nvPr/>
          </p:nvSpPr>
          <p:spPr bwMode="auto">
            <a:xfrm>
              <a:off x="8078788" y="2667000"/>
              <a:ext cx="1065213" cy="46166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chemeClr val="bg2"/>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r>
                <a:rPr lang="tr-TR" sz="1200" dirty="0" smtClean="0">
                  <a:solidFill>
                    <a:schemeClr val="accent1">
                      <a:lumMod val="50000"/>
                    </a:schemeClr>
                  </a:solidFill>
                  <a:latin typeface="Garamond" pitchFamily="18" charset="0"/>
                </a:rPr>
                <a:t>Nonlinear absorption</a:t>
              </a:r>
              <a:endParaRPr lang="en-US" sz="1200" dirty="0">
                <a:solidFill>
                  <a:schemeClr val="accent1">
                    <a:lumMod val="50000"/>
                  </a:schemeClr>
                </a:solidFill>
                <a:latin typeface="Garamond" pitchFamily="18" charset="0"/>
              </a:endParaRPr>
            </a:p>
          </p:txBody>
        </p:sp>
        <p:sp>
          <p:nvSpPr>
            <p:cNvPr id="131" name="Line 534"/>
            <p:cNvSpPr>
              <a:spLocks noChangeShapeType="1"/>
            </p:cNvSpPr>
            <p:nvPr/>
          </p:nvSpPr>
          <p:spPr bwMode="auto">
            <a:xfrm flipH="1">
              <a:off x="6629400" y="3886200"/>
              <a:ext cx="838200" cy="304800"/>
            </a:xfrm>
            <a:prstGeom prst="line">
              <a:avLst/>
            </a:prstGeom>
            <a:ln>
              <a:headEnd/>
              <a:tailEnd type="triangle" w="med" len="med"/>
            </a:ln>
          </p:spPr>
          <p:style>
            <a:lnRef idx="1">
              <a:schemeClr val="dk1"/>
            </a:lnRef>
            <a:fillRef idx="0">
              <a:schemeClr val="dk1"/>
            </a:fillRef>
            <a:effectRef idx="0">
              <a:schemeClr val="dk1"/>
            </a:effectRef>
            <a:fontRef idx="minor">
              <a:schemeClr val="tx1"/>
            </a:fontRef>
          </p:style>
          <p:txBody>
            <a:bodyPr/>
            <a:lstStyle/>
            <a:p>
              <a:endParaRPr lang="en-US">
                <a:solidFill>
                  <a:schemeClr val="accent1">
                    <a:lumMod val="50000"/>
                  </a:schemeClr>
                </a:solidFill>
              </a:endParaRPr>
            </a:p>
          </p:txBody>
        </p:sp>
        <p:sp>
          <p:nvSpPr>
            <p:cNvPr id="132" name="Text Box 535"/>
            <p:cNvSpPr txBox="1">
              <a:spLocks noChangeArrowheads="1"/>
            </p:cNvSpPr>
            <p:nvPr/>
          </p:nvSpPr>
          <p:spPr bwMode="auto">
            <a:xfrm>
              <a:off x="5867400" y="4038600"/>
              <a:ext cx="838201" cy="46166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chemeClr val="bg2"/>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r>
                <a:rPr lang="tr-TR" sz="1200" dirty="0" smtClean="0">
                  <a:solidFill>
                    <a:schemeClr val="accent1">
                      <a:lumMod val="50000"/>
                    </a:schemeClr>
                  </a:solidFill>
                  <a:latin typeface="Garamond" pitchFamily="18" charset="0"/>
                </a:rPr>
                <a:t>Linear absorption</a:t>
              </a:r>
              <a:endParaRPr lang="en-US" sz="1200" dirty="0">
                <a:solidFill>
                  <a:schemeClr val="accent1">
                    <a:lumMod val="50000"/>
                  </a:schemeClr>
                </a:solidFill>
                <a:latin typeface="Garamond" pitchFamily="18" charset="0"/>
              </a:endParaRPr>
            </a:p>
          </p:txBody>
        </p:sp>
      </p:grpSp>
    </p:spTree>
    <p:extLst>
      <p:ext uri="{BB962C8B-B14F-4D97-AF65-F5344CB8AC3E}">
        <p14:creationId xmlns:p14="http://schemas.microsoft.com/office/powerpoint/2010/main" xmlns="" val="3588778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path" presetSubtype="0" fill="hold" nodeType="withEffect">
                                  <p:stCondLst>
                                    <p:cond delay="0"/>
                                  </p:stCondLst>
                                  <p:childTnLst>
                                    <p:animMotion origin="layout" path="M 0 3.49757E-6 L 0.74844 -0.41014 " pathEditMode="relative" rAng="0" ptsTypes="AA">
                                      <p:cBhvr>
                                        <p:cTn id="6" dur="2000" fill="hold"/>
                                        <p:tgtEl>
                                          <p:spTgt spid="15"/>
                                        </p:tgtEl>
                                        <p:attrNameLst>
                                          <p:attrName>ppt_x</p:attrName>
                                          <p:attrName>ppt_y</p:attrName>
                                        </p:attrNameLst>
                                      </p:cBhvr>
                                      <p:rCtr x="37413" y="-20518"/>
                                    </p:animMotion>
                                  </p:childTnLst>
                                </p:cTn>
                              </p:par>
                            </p:childTnLst>
                          </p:cTn>
                        </p:par>
                        <p:par>
                          <p:cTn id="7" fill="hold">
                            <p:stCondLst>
                              <p:cond delay="2000"/>
                            </p:stCondLst>
                            <p:childTnLst>
                              <p:par>
                                <p:cTn id="8" presetID="1" presetClass="exit" presetSubtype="0" fill="hold" nodeType="afterEffect">
                                  <p:stCondLst>
                                    <p:cond delay="0"/>
                                  </p:stCondLst>
                                  <p:childTnLst>
                                    <p:set>
                                      <p:cBhvr>
                                        <p:cTn id="9" dur="1" fill="hold">
                                          <p:stCondLst>
                                            <p:cond delay="0"/>
                                          </p:stCondLst>
                                        </p:cTn>
                                        <p:tgtEl>
                                          <p:spTgt spid="15"/>
                                        </p:tgtEl>
                                        <p:attrNameLst>
                                          <p:attrName>style.visibility</p:attrName>
                                        </p:attrNameLst>
                                      </p:cBhvr>
                                      <p:to>
                                        <p:strVal val="hidden"/>
                                      </p:to>
                                    </p:set>
                                  </p:childTnLst>
                                </p:cTn>
                              </p:par>
                            </p:childTnLst>
                          </p:cTn>
                        </p:par>
                        <p:par>
                          <p:cTn id="10" fill="hold">
                            <p:stCondLst>
                              <p:cond delay="2000"/>
                            </p:stCondLst>
                            <p:childTnLst>
                              <p:par>
                                <p:cTn id="11" presetID="1" presetClass="entr" presetSubtype="0" fill="hold" nodeType="afterEffect">
                                  <p:stCondLst>
                                    <p:cond delay="0"/>
                                  </p:stCondLst>
                                  <p:childTnLst>
                                    <p:set>
                                      <p:cBhvr>
                                        <p:cTn id="12" dur="1" fill="hold">
                                          <p:stCondLst>
                                            <p:cond delay="0"/>
                                          </p:stCondLst>
                                        </p:cTn>
                                        <p:tgtEl>
                                          <p:spTgt spid="9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par>
                          <p:cTn id="19" fill="hold">
                            <p:stCondLst>
                              <p:cond delay="0"/>
                            </p:stCondLst>
                            <p:childTnLst>
                              <p:par>
                                <p:cTn id="20" presetID="49" presetClass="path" presetSubtype="0" fill="hold" grpId="1" nodeType="afterEffect">
                                  <p:stCondLst>
                                    <p:cond delay="0"/>
                                  </p:stCondLst>
                                  <p:childTnLst>
                                    <p:animMotion origin="layout" path="M 1.94444E-6 -6.82396E-7 L 0.35955 0.24682 " pathEditMode="relative" rAng="0" ptsTypes="AA">
                                      <p:cBhvr>
                                        <p:cTn id="21" dur="2000" fill="hold"/>
                                        <p:tgtEl>
                                          <p:spTgt spid="12"/>
                                        </p:tgtEl>
                                        <p:attrNameLst>
                                          <p:attrName>ppt_x</p:attrName>
                                          <p:attrName>ppt_y</p:attrName>
                                        </p:attrNameLst>
                                      </p:cBhvr>
                                      <p:rCtr x="17969" y="12329"/>
                                    </p:animMotion>
                                  </p:childTnLst>
                                </p:cTn>
                              </p:par>
                            </p:childTnLst>
                          </p:cTn>
                        </p:par>
                        <p:par>
                          <p:cTn id="22" fill="hold">
                            <p:stCondLst>
                              <p:cond delay="2000"/>
                            </p:stCondLst>
                            <p:childTnLst>
                              <p:par>
                                <p:cTn id="23" presetID="1" presetClass="exit" presetSubtype="0" fill="hold" grpId="2" nodeType="afterEffect">
                                  <p:stCondLst>
                                    <p:cond delay="0"/>
                                  </p:stCondLst>
                                  <p:childTnLst>
                                    <p:set>
                                      <p:cBhvr>
                                        <p:cTn id="24" dur="1" fill="hold">
                                          <p:stCondLst>
                                            <p:cond delay="0"/>
                                          </p:stCondLst>
                                        </p:cTn>
                                        <p:tgtEl>
                                          <p:spTgt spid="12"/>
                                        </p:tgtEl>
                                        <p:attrNameLst>
                                          <p:attrName>style.visibility</p:attrName>
                                        </p:attrNameLst>
                                      </p:cBhvr>
                                      <p:to>
                                        <p:strVal val="hidden"/>
                                      </p:to>
                                    </p:set>
                                  </p:childTnLst>
                                </p:cTn>
                              </p:par>
                            </p:childTnLst>
                          </p:cTn>
                        </p:par>
                        <p:par>
                          <p:cTn id="25" fill="hold">
                            <p:stCondLst>
                              <p:cond delay="2000"/>
                            </p:stCondLst>
                            <p:childTnLst>
                              <p:par>
                                <p:cTn id="26" presetID="1" presetClass="entr" presetSubtype="0" fill="hold" grpId="0" nodeType="afterEffect">
                                  <p:stCondLst>
                                    <p:cond delay="0"/>
                                  </p:stCondLst>
                                  <p:childTnLst>
                                    <p:set>
                                      <p:cBhvr>
                                        <p:cTn id="27" dur="1" fill="hold">
                                          <p:stCondLst>
                                            <p:cond delay="0"/>
                                          </p:stCondLst>
                                        </p:cTn>
                                        <p:tgtEl>
                                          <p:spTgt spid="10"/>
                                        </p:tgtEl>
                                        <p:attrNameLst>
                                          <p:attrName>style.visibility</p:attrName>
                                        </p:attrNameLst>
                                      </p:cBhvr>
                                      <p:to>
                                        <p:strVal val="visible"/>
                                      </p:to>
                                    </p:set>
                                  </p:childTnLst>
                                </p:cTn>
                              </p:par>
                            </p:childTnLst>
                          </p:cTn>
                        </p:par>
                        <p:par>
                          <p:cTn id="28" fill="hold">
                            <p:stCondLst>
                              <p:cond delay="2000"/>
                            </p:stCondLst>
                            <p:childTnLst>
                              <p:par>
                                <p:cTn id="29" presetID="1" presetClass="entr" presetSubtype="0" fill="hold" grpId="0" nodeType="afterEffect">
                                  <p:stCondLst>
                                    <p:cond delay="0"/>
                                  </p:stCondLst>
                                  <p:childTnLst>
                                    <p:set>
                                      <p:cBhvr>
                                        <p:cTn id="30" dur="1" fill="hold">
                                          <p:stCondLst>
                                            <p:cond delay="0"/>
                                          </p:stCondLst>
                                        </p:cTn>
                                        <p:tgtEl>
                                          <p:spTgt spid="13"/>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5"/>
                                        </p:tgtEl>
                                        <p:attrNameLst>
                                          <p:attrName>style.visibility</p:attrName>
                                        </p:attrNameLst>
                                      </p:cBhvr>
                                      <p:to>
                                        <p:strVal val="visible"/>
                                      </p:to>
                                    </p:set>
                                  </p:childTnLst>
                                </p:cTn>
                              </p:par>
                              <p:par>
                                <p:cTn id="33" presetID="56" presetClass="path" presetSubtype="0" fill="hold" nodeType="withEffect">
                                  <p:stCondLst>
                                    <p:cond delay="0"/>
                                  </p:stCondLst>
                                  <p:childTnLst>
                                    <p:animMotion origin="layout" path="M 0 3.49757E-6 L 0.74844 -0.41014 " pathEditMode="relative" rAng="0" ptsTypes="AA">
                                      <p:cBhvr>
                                        <p:cTn id="34" dur="2000" fill="hold"/>
                                        <p:tgtEl>
                                          <p:spTgt spid="15"/>
                                        </p:tgtEl>
                                        <p:attrNameLst>
                                          <p:attrName>ppt_x</p:attrName>
                                          <p:attrName>ppt_y</p:attrName>
                                        </p:attrNameLst>
                                      </p:cBhvr>
                                      <p:rCtr x="37413" y="-20518"/>
                                    </p:animMotion>
                                  </p:childTnLst>
                                </p:cTn>
                              </p:par>
                            </p:childTnLst>
                          </p:cTn>
                        </p:par>
                        <p:par>
                          <p:cTn id="35" fill="hold">
                            <p:stCondLst>
                              <p:cond delay="4000"/>
                            </p:stCondLst>
                            <p:childTnLst>
                              <p:par>
                                <p:cTn id="36" presetID="1" presetClass="exit" presetSubtype="0" fill="hold" nodeType="afterEffect">
                                  <p:stCondLst>
                                    <p:cond delay="0"/>
                                  </p:stCondLst>
                                  <p:childTnLst>
                                    <p:set>
                                      <p:cBhvr>
                                        <p:cTn id="37" dur="1" fill="hold">
                                          <p:stCondLst>
                                            <p:cond delay="0"/>
                                          </p:stCondLst>
                                        </p:cTn>
                                        <p:tgtEl>
                                          <p:spTgt spid="15"/>
                                        </p:tgtEl>
                                        <p:attrNameLst>
                                          <p:attrName>style.visibility</p:attrName>
                                        </p:attrNameLst>
                                      </p:cBhvr>
                                      <p:to>
                                        <p:strVal val="hidden"/>
                                      </p:to>
                                    </p:set>
                                  </p:childTnLst>
                                </p:cTn>
                              </p:par>
                            </p:childTnLst>
                          </p:cTn>
                        </p:par>
                        <p:par>
                          <p:cTn id="38" fill="hold">
                            <p:stCondLst>
                              <p:cond delay="4000"/>
                            </p:stCondLst>
                            <p:childTnLst>
                              <p:par>
                                <p:cTn id="39" presetID="9" presetClass="exit" presetSubtype="0" fill="hold" grpId="1" nodeType="afterEffect">
                                  <p:stCondLst>
                                    <p:cond delay="0"/>
                                  </p:stCondLst>
                                  <p:childTnLst>
                                    <p:animEffect transition="out" filter="dissolve">
                                      <p:cBhvr>
                                        <p:cTn id="40" dur="500"/>
                                        <p:tgtEl>
                                          <p:spTgt spid="10"/>
                                        </p:tgtEl>
                                      </p:cBhvr>
                                    </p:animEffect>
                                    <p:set>
                                      <p:cBhvr>
                                        <p:cTn id="41" dur="1" fill="hold">
                                          <p:stCondLst>
                                            <p:cond delay="499"/>
                                          </p:stCondLst>
                                        </p:cTn>
                                        <p:tgtEl>
                                          <p:spTgt spid="10"/>
                                        </p:tgtEl>
                                        <p:attrNameLst>
                                          <p:attrName>style.visibility</p:attrName>
                                        </p:attrNameLst>
                                      </p:cBhvr>
                                      <p:to>
                                        <p:strVal val="hidden"/>
                                      </p:to>
                                    </p:set>
                                  </p:childTnLst>
                                </p:cTn>
                              </p:par>
                            </p:childTnLst>
                          </p:cTn>
                        </p:par>
                        <p:par>
                          <p:cTn id="42" fill="hold">
                            <p:stCondLst>
                              <p:cond delay="4500"/>
                            </p:stCondLst>
                            <p:childTnLst>
                              <p:par>
                                <p:cTn id="43" presetID="1" presetClass="entr" presetSubtype="0" fill="hold" nodeType="afterEffect">
                                  <p:stCondLst>
                                    <p:cond delay="0"/>
                                  </p:stCondLst>
                                  <p:childTnLst>
                                    <p:set>
                                      <p:cBhvr>
                                        <p:cTn id="44" dur="1" fill="hold">
                                          <p:stCondLst>
                                            <p:cond delay="0"/>
                                          </p:stCondLst>
                                        </p:cTn>
                                        <p:tgtEl>
                                          <p:spTgt spid="1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0" grpId="1" animBg="1"/>
      <p:bldP spid="11" grpId="0"/>
      <p:bldP spid="12" grpId="0" animBg="1"/>
      <p:bldP spid="12" grpId="1" animBg="1"/>
      <p:bldP spid="12" grpId="2" animBg="1"/>
      <p:bldP spid="1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p:cNvSpPr>
            <a:spLocks noGrp="1"/>
          </p:cNvSpPr>
          <p:nvPr>
            <p:ph type="title"/>
          </p:nvPr>
        </p:nvSpPr>
        <p:spPr>
          <a:xfrm>
            <a:off x="467544" y="404664"/>
            <a:ext cx="8260672" cy="1039427"/>
          </a:xfrm>
        </p:spPr>
        <p:txBody>
          <a:bodyPr>
            <a:normAutofit/>
          </a:bodyPr>
          <a:lstStyle/>
          <a:p>
            <a:r>
              <a:rPr lang="en-US" sz="2800" dirty="0" smtClean="0"/>
              <a:t>Femtosecond transient absorption spectroscopy experiment </a:t>
            </a:r>
            <a:endParaRPr lang="en-US" sz="2800" dirty="0"/>
          </a:p>
        </p:txBody>
      </p:sp>
      <p:sp>
        <p:nvSpPr>
          <p:cNvPr id="20" name="Rectangle 2"/>
          <p:cNvSpPr>
            <a:spLocks noChangeArrowheads="1"/>
          </p:cNvSpPr>
          <p:nvPr/>
        </p:nvSpPr>
        <p:spPr bwMode="auto">
          <a:xfrm>
            <a:off x="253784" y="3701156"/>
            <a:ext cx="65" cy="369332"/>
          </a:xfrm>
          <a:prstGeom prst="rect">
            <a:avLst/>
          </a:prstGeom>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0" rIns="0" anchor="ctr">
            <a:spAutoFit/>
          </a:bodyPr>
          <a:lstStyle/>
          <a:p>
            <a:endParaRPr lang="tr-TR">
              <a:solidFill>
                <a:schemeClr val="accent1">
                  <a:lumMod val="50000"/>
                </a:schemeClr>
              </a:solidFill>
              <a:latin typeface="Garamond" pitchFamily="18" charset="0"/>
            </a:endParaRPr>
          </a:p>
        </p:txBody>
      </p:sp>
      <p:grpSp>
        <p:nvGrpSpPr>
          <p:cNvPr id="21" name="Group 903"/>
          <p:cNvGrpSpPr>
            <a:grpSpLocks/>
          </p:cNvGrpSpPr>
          <p:nvPr/>
        </p:nvGrpSpPr>
        <p:grpSpPr bwMode="auto">
          <a:xfrm rot="-1392303">
            <a:off x="7696200" y="2073564"/>
            <a:ext cx="669925" cy="287338"/>
            <a:chOff x="2493" y="3175"/>
            <a:chExt cx="1049" cy="325"/>
          </a:xfrm>
        </p:grpSpPr>
        <p:sp>
          <p:nvSpPr>
            <p:cNvPr id="25" name="Arc 904"/>
            <p:cNvSpPr>
              <a:spLocks/>
            </p:cNvSpPr>
            <p:nvPr/>
          </p:nvSpPr>
          <p:spPr bwMode="auto">
            <a:xfrm rot="32400000">
              <a:off x="3078" y="3216"/>
              <a:ext cx="24" cy="271"/>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F9EF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37" name="Arc 905"/>
            <p:cNvSpPr>
              <a:spLocks/>
            </p:cNvSpPr>
            <p:nvPr/>
          </p:nvSpPr>
          <p:spPr bwMode="auto">
            <a:xfrm rot="10800000" flipH="1">
              <a:off x="3101" y="3216"/>
              <a:ext cx="23" cy="271"/>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F1BE21"/>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nvGrpSpPr>
            <p:cNvPr id="38" name="Group 906"/>
            <p:cNvGrpSpPr>
              <a:grpSpLocks/>
            </p:cNvGrpSpPr>
            <p:nvPr/>
          </p:nvGrpSpPr>
          <p:grpSpPr bwMode="auto">
            <a:xfrm>
              <a:off x="3035" y="3185"/>
              <a:ext cx="44" cy="315"/>
              <a:chOff x="3317" y="360"/>
              <a:chExt cx="132" cy="3169"/>
            </a:xfrm>
          </p:grpSpPr>
          <p:sp>
            <p:nvSpPr>
              <p:cNvPr id="110" name="Arc 907"/>
              <p:cNvSpPr>
                <a:spLocks/>
              </p:cNvSpPr>
              <p:nvPr/>
            </p:nvSpPr>
            <p:spPr bwMode="auto">
              <a:xfrm rot="10800000" flipV="1">
                <a:off x="3317" y="360"/>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FFFF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111" name="Arc 908"/>
              <p:cNvSpPr>
                <a:spLocks/>
              </p:cNvSpPr>
              <p:nvPr/>
            </p:nvSpPr>
            <p:spPr bwMode="auto">
              <a:xfrm rot="10800000" flipH="1" flipV="1">
                <a:off x="3380" y="360"/>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FFFF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sp>
          <p:nvSpPr>
            <p:cNvPr id="39" name="Arc 909"/>
            <p:cNvSpPr>
              <a:spLocks/>
            </p:cNvSpPr>
            <p:nvPr/>
          </p:nvSpPr>
          <p:spPr bwMode="auto">
            <a:xfrm rot="10800000" flipV="1">
              <a:off x="3124" y="3226"/>
              <a:ext cx="27" cy="241"/>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FF9933"/>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40" name="Arc 910"/>
            <p:cNvSpPr>
              <a:spLocks/>
            </p:cNvSpPr>
            <p:nvPr/>
          </p:nvSpPr>
          <p:spPr bwMode="auto">
            <a:xfrm rot="10800000" flipH="1" flipV="1">
              <a:off x="3149" y="3226"/>
              <a:ext cx="27" cy="241"/>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FF79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41" name="Arc 911"/>
            <p:cNvSpPr>
              <a:spLocks/>
            </p:cNvSpPr>
            <p:nvPr/>
          </p:nvSpPr>
          <p:spPr bwMode="auto">
            <a:xfrm rot="32400000">
              <a:off x="3175" y="3264"/>
              <a:ext cx="28" cy="177"/>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FF66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42" name="Arc 912"/>
            <p:cNvSpPr>
              <a:spLocks/>
            </p:cNvSpPr>
            <p:nvPr/>
          </p:nvSpPr>
          <p:spPr bwMode="auto">
            <a:xfrm rot="10800000" flipH="1">
              <a:off x="3200" y="3265"/>
              <a:ext cx="28" cy="176"/>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DB59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43" name="Arc 913"/>
            <p:cNvSpPr>
              <a:spLocks/>
            </p:cNvSpPr>
            <p:nvPr/>
          </p:nvSpPr>
          <p:spPr bwMode="auto">
            <a:xfrm rot="32400000">
              <a:off x="2862" y="3231"/>
              <a:ext cx="16" cy="244"/>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0758A"/>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44" name="Arc 914"/>
            <p:cNvSpPr>
              <a:spLocks/>
            </p:cNvSpPr>
            <p:nvPr/>
          </p:nvSpPr>
          <p:spPr bwMode="auto">
            <a:xfrm rot="10800000" flipH="1">
              <a:off x="2877" y="3231"/>
              <a:ext cx="16" cy="244"/>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C7342"/>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45" name="Arc 915"/>
            <p:cNvSpPr>
              <a:spLocks/>
            </p:cNvSpPr>
            <p:nvPr/>
          </p:nvSpPr>
          <p:spPr bwMode="auto">
            <a:xfrm rot="10800000" flipV="1">
              <a:off x="2893" y="3185"/>
              <a:ext cx="16" cy="308"/>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080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46" name="Arc 916"/>
            <p:cNvSpPr>
              <a:spLocks/>
            </p:cNvSpPr>
            <p:nvPr/>
          </p:nvSpPr>
          <p:spPr bwMode="auto">
            <a:xfrm rot="10800000" flipH="1" flipV="1">
              <a:off x="2908" y="3185"/>
              <a:ext cx="17" cy="308"/>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339626"/>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47" name="Arc 917"/>
            <p:cNvSpPr>
              <a:spLocks/>
            </p:cNvSpPr>
            <p:nvPr/>
          </p:nvSpPr>
          <p:spPr bwMode="auto">
            <a:xfrm rot="32400000">
              <a:off x="2924" y="3191"/>
              <a:ext cx="17" cy="307"/>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43A408"/>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48" name="Arc 918"/>
            <p:cNvSpPr>
              <a:spLocks/>
            </p:cNvSpPr>
            <p:nvPr/>
          </p:nvSpPr>
          <p:spPr bwMode="auto">
            <a:xfrm rot="10800000" flipH="1">
              <a:off x="2940" y="3191"/>
              <a:ext cx="17" cy="307"/>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4EBF09"/>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49" name="Arc 919"/>
            <p:cNvSpPr>
              <a:spLocks/>
            </p:cNvSpPr>
            <p:nvPr/>
          </p:nvSpPr>
          <p:spPr bwMode="auto">
            <a:xfrm rot="10800000" flipV="1">
              <a:off x="2958" y="3175"/>
              <a:ext cx="19" cy="308"/>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64C927"/>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50" name="Arc 920"/>
            <p:cNvSpPr>
              <a:spLocks/>
            </p:cNvSpPr>
            <p:nvPr/>
          </p:nvSpPr>
          <p:spPr bwMode="auto">
            <a:xfrm rot="10800000" flipH="1" flipV="1">
              <a:off x="2976" y="3175"/>
              <a:ext cx="20" cy="308"/>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99FF33"/>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51" name="Arc 921"/>
            <p:cNvSpPr>
              <a:spLocks/>
            </p:cNvSpPr>
            <p:nvPr/>
          </p:nvSpPr>
          <p:spPr bwMode="auto">
            <a:xfrm rot="32400000">
              <a:off x="2996" y="3191"/>
              <a:ext cx="21" cy="307"/>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CCFF33"/>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52" name="Arc 922"/>
            <p:cNvSpPr>
              <a:spLocks/>
            </p:cNvSpPr>
            <p:nvPr/>
          </p:nvSpPr>
          <p:spPr bwMode="auto">
            <a:xfrm rot="10800000" flipH="1">
              <a:off x="3014" y="3185"/>
              <a:ext cx="21" cy="314"/>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CCFF33"/>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53" name="Arc 923"/>
            <p:cNvSpPr>
              <a:spLocks/>
            </p:cNvSpPr>
            <p:nvPr/>
          </p:nvSpPr>
          <p:spPr bwMode="auto">
            <a:xfrm rot="10800000" flipV="1">
              <a:off x="3227" y="3289"/>
              <a:ext cx="39" cy="121"/>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FF4F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54" name="Arc 924"/>
            <p:cNvSpPr>
              <a:spLocks/>
            </p:cNvSpPr>
            <p:nvPr/>
          </p:nvSpPr>
          <p:spPr bwMode="auto">
            <a:xfrm rot="10800000" flipH="1" flipV="1">
              <a:off x="3261" y="3289"/>
              <a:ext cx="39" cy="11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FF00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55" name="Arc 925"/>
            <p:cNvSpPr>
              <a:spLocks/>
            </p:cNvSpPr>
            <p:nvPr/>
          </p:nvSpPr>
          <p:spPr bwMode="auto">
            <a:xfrm rot="32400000">
              <a:off x="3298" y="3315"/>
              <a:ext cx="40" cy="66"/>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FF00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56" name="Arc 926"/>
            <p:cNvSpPr>
              <a:spLocks/>
            </p:cNvSpPr>
            <p:nvPr/>
          </p:nvSpPr>
          <p:spPr bwMode="auto">
            <a:xfrm rot="10800000" flipH="1">
              <a:off x="3333" y="3349"/>
              <a:ext cx="31" cy="32"/>
            </a:xfrm>
            <a:custGeom>
              <a:avLst/>
              <a:gdLst>
                <a:gd name="G0" fmla="+- 0 0 0"/>
                <a:gd name="G1" fmla="+- 21600 0 0"/>
                <a:gd name="G2" fmla="+- 21600 0 0"/>
                <a:gd name="T0" fmla="*/ 0 w 18576"/>
                <a:gd name="T1" fmla="*/ 0 h 21600"/>
                <a:gd name="T2" fmla="*/ 18576 w 18576"/>
                <a:gd name="T3" fmla="*/ 10577 h 21600"/>
                <a:gd name="T4" fmla="*/ 0 w 18576"/>
                <a:gd name="T5" fmla="*/ 21600 h 21600"/>
              </a:gdLst>
              <a:ahLst/>
              <a:cxnLst>
                <a:cxn ang="0">
                  <a:pos x="T0" y="T1"/>
                </a:cxn>
                <a:cxn ang="0">
                  <a:pos x="T2" y="T3"/>
                </a:cxn>
                <a:cxn ang="0">
                  <a:pos x="T4" y="T5"/>
                </a:cxn>
              </a:cxnLst>
              <a:rect l="0" t="0" r="r" b="b"/>
              <a:pathLst>
                <a:path w="18576" h="21600" fill="none" extrusionOk="0">
                  <a:moveTo>
                    <a:pt x="-1" y="0"/>
                  </a:moveTo>
                  <a:cubicBezTo>
                    <a:pt x="7624" y="0"/>
                    <a:pt x="14684" y="4019"/>
                    <a:pt x="18575" y="10577"/>
                  </a:cubicBezTo>
                </a:path>
                <a:path w="18576" h="21600" stroke="0" extrusionOk="0">
                  <a:moveTo>
                    <a:pt x="-1" y="0"/>
                  </a:moveTo>
                  <a:cubicBezTo>
                    <a:pt x="7624" y="0"/>
                    <a:pt x="14684" y="4019"/>
                    <a:pt x="18575" y="10577"/>
                  </a:cubicBezTo>
                  <a:lnTo>
                    <a:pt x="0" y="21600"/>
                  </a:lnTo>
                  <a:close/>
                </a:path>
              </a:pathLst>
            </a:custGeom>
            <a:noFill/>
            <a:ln w="28575">
              <a:solidFill>
                <a:srgbClr val="FF00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57" name="Arc 927"/>
            <p:cNvSpPr>
              <a:spLocks/>
            </p:cNvSpPr>
            <p:nvPr/>
          </p:nvSpPr>
          <p:spPr bwMode="auto">
            <a:xfrm rot="10800000" flipV="1">
              <a:off x="2829" y="3218"/>
              <a:ext cx="17" cy="256"/>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0809A"/>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58" name="Arc 928"/>
            <p:cNvSpPr>
              <a:spLocks/>
            </p:cNvSpPr>
            <p:nvPr/>
          </p:nvSpPr>
          <p:spPr bwMode="auto">
            <a:xfrm rot="32400000" flipH="1" flipV="1">
              <a:off x="2845" y="3218"/>
              <a:ext cx="18" cy="256"/>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0808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59" name="Arc 929"/>
            <p:cNvSpPr>
              <a:spLocks/>
            </p:cNvSpPr>
            <p:nvPr/>
          </p:nvSpPr>
          <p:spPr bwMode="auto">
            <a:xfrm rot="10800000" flipV="1">
              <a:off x="3364" y="3350"/>
              <a:ext cx="38" cy="34"/>
            </a:xfrm>
            <a:custGeom>
              <a:avLst/>
              <a:gdLst>
                <a:gd name="G0" fmla="+- 0 0 0"/>
                <a:gd name="G1" fmla="+- 20577 0 0"/>
                <a:gd name="G2" fmla="+- 21600 0 0"/>
                <a:gd name="T0" fmla="*/ 6568 w 18576"/>
                <a:gd name="T1" fmla="*/ 0 h 20577"/>
                <a:gd name="T2" fmla="*/ 18576 w 18576"/>
                <a:gd name="T3" fmla="*/ 9554 h 20577"/>
                <a:gd name="T4" fmla="*/ 0 w 18576"/>
                <a:gd name="T5" fmla="*/ 20577 h 20577"/>
              </a:gdLst>
              <a:ahLst/>
              <a:cxnLst>
                <a:cxn ang="0">
                  <a:pos x="T0" y="T1"/>
                </a:cxn>
                <a:cxn ang="0">
                  <a:pos x="T2" y="T3"/>
                </a:cxn>
                <a:cxn ang="0">
                  <a:pos x="T4" y="T5"/>
                </a:cxn>
              </a:cxnLst>
              <a:rect l="0" t="0" r="r" b="b"/>
              <a:pathLst>
                <a:path w="18576" h="20577" fill="none" extrusionOk="0">
                  <a:moveTo>
                    <a:pt x="6568" y="-1"/>
                  </a:moveTo>
                  <a:cubicBezTo>
                    <a:pt x="11605" y="1607"/>
                    <a:pt x="15877" y="5007"/>
                    <a:pt x="18575" y="9554"/>
                  </a:cubicBezTo>
                </a:path>
                <a:path w="18576" h="20577" stroke="0" extrusionOk="0">
                  <a:moveTo>
                    <a:pt x="6568" y="-1"/>
                  </a:moveTo>
                  <a:cubicBezTo>
                    <a:pt x="11605" y="1607"/>
                    <a:pt x="15877" y="5007"/>
                    <a:pt x="18575" y="9554"/>
                  </a:cubicBezTo>
                  <a:lnTo>
                    <a:pt x="0" y="20577"/>
                  </a:lnTo>
                  <a:close/>
                </a:path>
              </a:pathLst>
            </a:custGeom>
            <a:noFill/>
            <a:ln w="28575">
              <a:solidFill>
                <a:srgbClr val="E600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60" name="Arc 930"/>
            <p:cNvSpPr>
              <a:spLocks/>
            </p:cNvSpPr>
            <p:nvPr/>
          </p:nvSpPr>
          <p:spPr bwMode="auto">
            <a:xfrm rot="12666152" flipV="1">
              <a:off x="3383" y="3345"/>
              <a:ext cx="38" cy="33"/>
            </a:xfrm>
            <a:custGeom>
              <a:avLst/>
              <a:gdLst>
                <a:gd name="G0" fmla="+- 0 0 0"/>
                <a:gd name="G1" fmla="+- 20577 0 0"/>
                <a:gd name="G2" fmla="+- 21600 0 0"/>
                <a:gd name="T0" fmla="*/ 6568 w 18576"/>
                <a:gd name="T1" fmla="*/ 0 h 20577"/>
                <a:gd name="T2" fmla="*/ 18576 w 18576"/>
                <a:gd name="T3" fmla="*/ 9554 h 20577"/>
                <a:gd name="T4" fmla="*/ 0 w 18576"/>
                <a:gd name="T5" fmla="*/ 20577 h 20577"/>
              </a:gdLst>
              <a:ahLst/>
              <a:cxnLst>
                <a:cxn ang="0">
                  <a:pos x="T0" y="T1"/>
                </a:cxn>
                <a:cxn ang="0">
                  <a:pos x="T2" y="T3"/>
                </a:cxn>
                <a:cxn ang="0">
                  <a:pos x="T4" y="T5"/>
                </a:cxn>
              </a:cxnLst>
              <a:rect l="0" t="0" r="r" b="b"/>
              <a:pathLst>
                <a:path w="18576" h="20577" fill="none" extrusionOk="0">
                  <a:moveTo>
                    <a:pt x="6568" y="-1"/>
                  </a:moveTo>
                  <a:cubicBezTo>
                    <a:pt x="11605" y="1607"/>
                    <a:pt x="15877" y="5007"/>
                    <a:pt x="18575" y="9554"/>
                  </a:cubicBezTo>
                </a:path>
                <a:path w="18576" h="20577" stroke="0" extrusionOk="0">
                  <a:moveTo>
                    <a:pt x="6568" y="-1"/>
                  </a:moveTo>
                  <a:cubicBezTo>
                    <a:pt x="11605" y="1607"/>
                    <a:pt x="15877" y="5007"/>
                    <a:pt x="18575" y="9554"/>
                  </a:cubicBezTo>
                  <a:lnTo>
                    <a:pt x="0" y="20577"/>
                  </a:lnTo>
                  <a:close/>
                </a:path>
              </a:pathLst>
            </a:custGeom>
            <a:noFill/>
            <a:ln w="28575">
              <a:solidFill>
                <a:srgbClr val="CF00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61" name="Arc 931"/>
            <p:cNvSpPr>
              <a:spLocks/>
            </p:cNvSpPr>
            <p:nvPr/>
          </p:nvSpPr>
          <p:spPr bwMode="auto">
            <a:xfrm rot="16200000" flipH="1">
              <a:off x="3472" y="3286"/>
              <a:ext cx="12" cy="129"/>
            </a:xfrm>
            <a:custGeom>
              <a:avLst/>
              <a:gdLst>
                <a:gd name="G0" fmla="+- 0 0 0"/>
                <a:gd name="G1" fmla="+- 20278 0 0"/>
                <a:gd name="G2" fmla="+- 21600 0 0"/>
                <a:gd name="T0" fmla="*/ 7441 w 21577"/>
                <a:gd name="T1" fmla="*/ 0 h 20278"/>
                <a:gd name="T2" fmla="*/ 21577 w 21577"/>
                <a:gd name="T3" fmla="*/ 19276 h 20278"/>
                <a:gd name="T4" fmla="*/ 0 w 21577"/>
                <a:gd name="T5" fmla="*/ 20278 h 20278"/>
              </a:gdLst>
              <a:ahLst/>
              <a:cxnLst>
                <a:cxn ang="0">
                  <a:pos x="T0" y="T1"/>
                </a:cxn>
                <a:cxn ang="0">
                  <a:pos x="T2" y="T3"/>
                </a:cxn>
                <a:cxn ang="0">
                  <a:pos x="T4" y="T5"/>
                </a:cxn>
              </a:cxnLst>
              <a:rect l="0" t="0" r="r" b="b"/>
              <a:pathLst>
                <a:path w="21577" h="20278" fill="none" extrusionOk="0">
                  <a:moveTo>
                    <a:pt x="7440" y="0"/>
                  </a:moveTo>
                  <a:cubicBezTo>
                    <a:pt x="15602" y="2995"/>
                    <a:pt x="21173" y="10591"/>
                    <a:pt x="21576" y="19276"/>
                  </a:cubicBezTo>
                </a:path>
                <a:path w="21577" h="20278" stroke="0" extrusionOk="0">
                  <a:moveTo>
                    <a:pt x="7440" y="0"/>
                  </a:moveTo>
                  <a:cubicBezTo>
                    <a:pt x="15602" y="2995"/>
                    <a:pt x="21173" y="10591"/>
                    <a:pt x="21576" y="19276"/>
                  </a:cubicBezTo>
                  <a:lnTo>
                    <a:pt x="0" y="20278"/>
                  </a:lnTo>
                  <a:close/>
                </a:path>
              </a:pathLst>
            </a:custGeom>
            <a:noFill/>
            <a:ln w="28575">
              <a:solidFill>
                <a:srgbClr val="A50021"/>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nvGrpSpPr>
            <p:cNvPr id="62" name="Group 932"/>
            <p:cNvGrpSpPr>
              <a:grpSpLocks/>
            </p:cNvGrpSpPr>
            <p:nvPr/>
          </p:nvGrpSpPr>
          <p:grpSpPr bwMode="auto">
            <a:xfrm>
              <a:off x="2801" y="3257"/>
              <a:ext cx="28" cy="185"/>
              <a:chOff x="2377" y="522"/>
              <a:chExt cx="135" cy="3169"/>
            </a:xfrm>
          </p:grpSpPr>
          <p:sp>
            <p:nvSpPr>
              <p:cNvPr id="108" name="Arc 933"/>
              <p:cNvSpPr>
                <a:spLocks/>
              </p:cNvSpPr>
              <p:nvPr/>
            </p:nvSpPr>
            <p:spPr bwMode="auto">
              <a:xfrm rot="32400000">
                <a:off x="2377"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0889B"/>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109" name="Arc 934"/>
              <p:cNvSpPr>
                <a:spLocks/>
              </p:cNvSpPr>
              <p:nvPr/>
            </p:nvSpPr>
            <p:spPr bwMode="auto">
              <a:xfrm rot="10800000" flipH="1">
                <a:off x="2443"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0889B"/>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sp>
          <p:nvSpPr>
            <p:cNvPr id="63" name="Arc 935"/>
            <p:cNvSpPr>
              <a:spLocks/>
            </p:cNvSpPr>
            <p:nvPr/>
          </p:nvSpPr>
          <p:spPr bwMode="auto">
            <a:xfrm rot="10800000" flipV="1">
              <a:off x="2774" y="3255"/>
              <a:ext cx="14" cy="185"/>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066FF"/>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64" name="Arc 936"/>
            <p:cNvSpPr>
              <a:spLocks/>
            </p:cNvSpPr>
            <p:nvPr/>
          </p:nvSpPr>
          <p:spPr bwMode="auto">
            <a:xfrm rot="32400000" flipH="1" flipV="1">
              <a:off x="2787" y="3255"/>
              <a:ext cx="15" cy="185"/>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085A6"/>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nvGrpSpPr>
            <p:cNvPr id="65" name="Group 937"/>
            <p:cNvGrpSpPr>
              <a:grpSpLocks/>
            </p:cNvGrpSpPr>
            <p:nvPr/>
          </p:nvGrpSpPr>
          <p:grpSpPr bwMode="auto">
            <a:xfrm>
              <a:off x="2746" y="3261"/>
              <a:ext cx="28" cy="161"/>
              <a:chOff x="2377" y="522"/>
              <a:chExt cx="135" cy="3169"/>
            </a:xfrm>
          </p:grpSpPr>
          <p:sp>
            <p:nvSpPr>
              <p:cNvPr id="106" name="Arc 938"/>
              <p:cNvSpPr>
                <a:spLocks/>
              </p:cNvSpPr>
              <p:nvPr/>
            </p:nvSpPr>
            <p:spPr bwMode="auto">
              <a:xfrm rot="32400000">
                <a:off x="2377"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066FF"/>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107" name="Arc 939"/>
              <p:cNvSpPr>
                <a:spLocks/>
              </p:cNvSpPr>
              <p:nvPr/>
            </p:nvSpPr>
            <p:spPr bwMode="auto">
              <a:xfrm rot="10800000" flipH="1">
                <a:off x="2443"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066FF"/>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grpSp>
          <p:nvGrpSpPr>
            <p:cNvPr id="66" name="Group 940"/>
            <p:cNvGrpSpPr>
              <a:grpSpLocks/>
            </p:cNvGrpSpPr>
            <p:nvPr/>
          </p:nvGrpSpPr>
          <p:grpSpPr bwMode="auto">
            <a:xfrm flipV="1">
              <a:off x="2720" y="3282"/>
              <a:ext cx="27" cy="137"/>
              <a:chOff x="2377" y="522"/>
              <a:chExt cx="135" cy="3169"/>
            </a:xfrm>
          </p:grpSpPr>
          <p:sp>
            <p:nvSpPr>
              <p:cNvPr id="104" name="Arc 941"/>
              <p:cNvSpPr>
                <a:spLocks/>
              </p:cNvSpPr>
              <p:nvPr/>
            </p:nvSpPr>
            <p:spPr bwMode="auto">
              <a:xfrm rot="32400000">
                <a:off x="2377"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066FF"/>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105" name="Arc 942"/>
              <p:cNvSpPr>
                <a:spLocks/>
              </p:cNvSpPr>
              <p:nvPr/>
            </p:nvSpPr>
            <p:spPr bwMode="auto">
              <a:xfrm rot="10800000" flipH="1">
                <a:off x="2443"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066FF"/>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sp>
          <p:nvSpPr>
            <p:cNvPr id="67" name="Arc 943"/>
            <p:cNvSpPr>
              <a:spLocks/>
            </p:cNvSpPr>
            <p:nvPr/>
          </p:nvSpPr>
          <p:spPr bwMode="auto">
            <a:xfrm rot="32400000">
              <a:off x="2694" y="3306"/>
              <a:ext cx="13" cy="88"/>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049B4"/>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68" name="Arc 944"/>
            <p:cNvSpPr>
              <a:spLocks/>
            </p:cNvSpPr>
            <p:nvPr/>
          </p:nvSpPr>
          <p:spPr bwMode="auto">
            <a:xfrm rot="10800000" flipH="1">
              <a:off x="2706" y="3306"/>
              <a:ext cx="14" cy="88"/>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057D6"/>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69" name="Arc 945"/>
            <p:cNvSpPr>
              <a:spLocks/>
            </p:cNvSpPr>
            <p:nvPr/>
          </p:nvSpPr>
          <p:spPr bwMode="auto">
            <a:xfrm rot="10800000" flipV="1">
              <a:off x="2671" y="3307"/>
              <a:ext cx="12" cy="85"/>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033CC"/>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70" name="Arc 946"/>
            <p:cNvSpPr>
              <a:spLocks/>
            </p:cNvSpPr>
            <p:nvPr/>
          </p:nvSpPr>
          <p:spPr bwMode="auto">
            <a:xfrm rot="32400000" flipH="1" flipV="1">
              <a:off x="2682" y="3307"/>
              <a:ext cx="12" cy="85"/>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033CC"/>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71" name="Arc 947"/>
            <p:cNvSpPr>
              <a:spLocks/>
            </p:cNvSpPr>
            <p:nvPr/>
          </p:nvSpPr>
          <p:spPr bwMode="auto">
            <a:xfrm rot="32400000">
              <a:off x="2652" y="3323"/>
              <a:ext cx="10" cy="53"/>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7233CC"/>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72" name="Arc 948"/>
            <p:cNvSpPr>
              <a:spLocks/>
            </p:cNvSpPr>
            <p:nvPr/>
          </p:nvSpPr>
          <p:spPr bwMode="auto">
            <a:xfrm rot="10800000" flipH="1">
              <a:off x="2662" y="3323"/>
              <a:ext cx="10" cy="53"/>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033CC"/>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nvGrpSpPr>
            <p:cNvPr id="73" name="Group 949"/>
            <p:cNvGrpSpPr>
              <a:grpSpLocks/>
            </p:cNvGrpSpPr>
            <p:nvPr/>
          </p:nvGrpSpPr>
          <p:grpSpPr bwMode="auto">
            <a:xfrm flipV="1">
              <a:off x="2635" y="3324"/>
              <a:ext cx="17" cy="52"/>
              <a:chOff x="2377" y="522"/>
              <a:chExt cx="135" cy="3169"/>
            </a:xfrm>
          </p:grpSpPr>
          <p:sp>
            <p:nvSpPr>
              <p:cNvPr id="102" name="Arc 950"/>
              <p:cNvSpPr>
                <a:spLocks/>
              </p:cNvSpPr>
              <p:nvPr/>
            </p:nvSpPr>
            <p:spPr bwMode="auto">
              <a:xfrm rot="32400000">
                <a:off x="2377"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7233CC"/>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103" name="Arc 951"/>
              <p:cNvSpPr>
                <a:spLocks/>
              </p:cNvSpPr>
              <p:nvPr/>
            </p:nvSpPr>
            <p:spPr bwMode="auto">
              <a:xfrm rot="10800000" flipH="1">
                <a:off x="2443"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7233CC"/>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grpSp>
          <p:nvGrpSpPr>
            <p:cNvPr id="74" name="Group 952"/>
            <p:cNvGrpSpPr>
              <a:grpSpLocks/>
            </p:cNvGrpSpPr>
            <p:nvPr/>
          </p:nvGrpSpPr>
          <p:grpSpPr bwMode="auto">
            <a:xfrm>
              <a:off x="2618" y="3332"/>
              <a:ext cx="18" cy="33"/>
              <a:chOff x="2377" y="522"/>
              <a:chExt cx="135" cy="3169"/>
            </a:xfrm>
          </p:grpSpPr>
          <p:sp>
            <p:nvSpPr>
              <p:cNvPr id="100" name="Arc 953"/>
              <p:cNvSpPr>
                <a:spLocks/>
              </p:cNvSpPr>
              <p:nvPr/>
            </p:nvSpPr>
            <p:spPr bwMode="auto">
              <a:xfrm rot="32400000">
                <a:off x="2377"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9900CC"/>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101" name="Arc 954"/>
              <p:cNvSpPr>
                <a:spLocks/>
              </p:cNvSpPr>
              <p:nvPr/>
            </p:nvSpPr>
            <p:spPr bwMode="auto">
              <a:xfrm rot="10800000" flipH="1">
                <a:off x="2443"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9900CC"/>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grpSp>
          <p:nvGrpSpPr>
            <p:cNvPr id="75" name="Group 955"/>
            <p:cNvGrpSpPr>
              <a:grpSpLocks/>
            </p:cNvGrpSpPr>
            <p:nvPr/>
          </p:nvGrpSpPr>
          <p:grpSpPr bwMode="auto">
            <a:xfrm flipV="1">
              <a:off x="2605" y="3335"/>
              <a:ext cx="14" cy="31"/>
              <a:chOff x="2377" y="522"/>
              <a:chExt cx="135" cy="3169"/>
            </a:xfrm>
          </p:grpSpPr>
          <p:sp>
            <p:nvSpPr>
              <p:cNvPr id="98" name="Arc 956"/>
              <p:cNvSpPr>
                <a:spLocks/>
              </p:cNvSpPr>
              <p:nvPr/>
            </p:nvSpPr>
            <p:spPr bwMode="auto">
              <a:xfrm rot="32400000">
                <a:off x="2377"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9900CC"/>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99" name="Arc 957"/>
              <p:cNvSpPr>
                <a:spLocks/>
              </p:cNvSpPr>
              <p:nvPr/>
            </p:nvSpPr>
            <p:spPr bwMode="auto">
              <a:xfrm rot="10800000" flipH="1">
                <a:off x="2443"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9900CC"/>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grpSp>
          <p:nvGrpSpPr>
            <p:cNvPr id="76" name="Group 958"/>
            <p:cNvGrpSpPr>
              <a:grpSpLocks/>
            </p:cNvGrpSpPr>
            <p:nvPr/>
          </p:nvGrpSpPr>
          <p:grpSpPr bwMode="auto">
            <a:xfrm>
              <a:off x="2592" y="3340"/>
              <a:ext cx="13" cy="17"/>
              <a:chOff x="2377" y="522"/>
              <a:chExt cx="135" cy="3169"/>
            </a:xfrm>
          </p:grpSpPr>
          <p:sp>
            <p:nvSpPr>
              <p:cNvPr id="96" name="Arc 959"/>
              <p:cNvSpPr>
                <a:spLocks/>
              </p:cNvSpPr>
              <p:nvPr/>
            </p:nvSpPr>
            <p:spPr bwMode="auto">
              <a:xfrm rot="32400000">
                <a:off x="2377"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990099"/>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97" name="Arc 960"/>
              <p:cNvSpPr>
                <a:spLocks/>
              </p:cNvSpPr>
              <p:nvPr/>
            </p:nvSpPr>
            <p:spPr bwMode="auto">
              <a:xfrm rot="10800000" flipH="1">
                <a:off x="2443"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990099"/>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grpSp>
          <p:nvGrpSpPr>
            <p:cNvPr id="77" name="Group 961"/>
            <p:cNvGrpSpPr>
              <a:grpSpLocks/>
            </p:cNvGrpSpPr>
            <p:nvPr/>
          </p:nvGrpSpPr>
          <p:grpSpPr bwMode="auto">
            <a:xfrm flipV="1">
              <a:off x="2580" y="3340"/>
              <a:ext cx="13" cy="18"/>
              <a:chOff x="2377" y="522"/>
              <a:chExt cx="135" cy="3169"/>
            </a:xfrm>
          </p:grpSpPr>
          <p:sp>
            <p:nvSpPr>
              <p:cNvPr id="94" name="Arc 962"/>
              <p:cNvSpPr>
                <a:spLocks/>
              </p:cNvSpPr>
              <p:nvPr/>
            </p:nvSpPr>
            <p:spPr bwMode="auto">
              <a:xfrm rot="32400000">
                <a:off x="2377"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990099"/>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95" name="Arc 963"/>
              <p:cNvSpPr>
                <a:spLocks/>
              </p:cNvSpPr>
              <p:nvPr/>
            </p:nvSpPr>
            <p:spPr bwMode="auto">
              <a:xfrm rot="10800000" flipH="1">
                <a:off x="2443"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990099"/>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grpSp>
          <p:nvGrpSpPr>
            <p:cNvPr id="78" name="Group 964"/>
            <p:cNvGrpSpPr>
              <a:grpSpLocks/>
            </p:cNvGrpSpPr>
            <p:nvPr/>
          </p:nvGrpSpPr>
          <p:grpSpPr bwMode="auto">
            <a:xfrm>
              <a:off x="2570" y="3345"/>
              <a:ext cx="11" cy="7"/>
              <a:chOff x="2377" y="522"/>
              <a:chExt cx="135" cy="3169"/>
            </a:xfrm>
          </p:grpSpPr>
          <p:sp>
            <p:nvSpPr>
              <p:cNvPr id="92" name="Arc 965"/>
              <p:cNvSpPr>
                <a:spLocks/>
              </p:cNvSpPr>
              <p:nvPr/>
            </p:nvSpPr>
            <p:spPr bwMode="auto">
              <a:xfrm rot="32400000">
                <a:off x="2377"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80008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93" name="Arc 966"/>
              <p:cNvSpPr>
                <a:spLocks/>
              </p:cNvSpPr>
              <p:nvPr/>
            </p:nvSpPr>
            <p:spPr bwMode="auto">
              <a:xfrm rot="10800000" flipH="1">
                <a:off x="2443"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80008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grpSp>
          <p:nvGrpSpPr>
            <p:cNvPr id="79" name="Group 967"/>
            <p:cNvGrpSpPr>
              <a:grpSpLocks/>
            </p:cNvGrpSpPr>
            <p:nvPr/>
          </p:nvGrpSpPr>
          <p:grpSpPr bwMode="auto">
            <a:xfrm flipV="1">
              <a:off x="2561" y="3346"/>
              <a:ext cx="10" cy="9"/>
              <a:chOff x="2377" y="522"/>
              <a:chExt cx="135" cy="3169"/>
            </a:xfrm>
          </p:grpSpPr>
          <p:sp>
            <p:nvSpPr>
              <p:cNvPr id="90" name="Arc 968"/>
              <p:cNvSpPr>
                <a:spLocks/>
              </p:cNvSpPr>
              <p:nvPr/>
            </p:nvSpPr>
            <p:spPr bwMode="auto">
              <a:xfrm rot="32400000">
                <a:off x="2377"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80008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91" name="Arc 969"/>
              <p:cNvSpPr>
                <a:spLocks/>
              </p:cNvSpPr>
              <p:nvPr/>
            </p:nvSpPr>
            <p:spPr bwMode="auto">
              <a:xfrm rot="10800000" flipH="1">
                <a:off x="2443"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80008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grpSp>
          <p:nvGrpSpPr>
            <p:cNvPr id="80" name="Group 970"/>
            <p:cNvGrpSpPr>
              <a:grpSpLocks/>
            </p:cNvGrpSpPr>
            <p:nvPr/>
          </p:nvGrpSpPr>
          <p:grpSpPr bwMode="auto">
            <a:xfrm>
              <a:off x="2552" y="3346"/>
              <a:ext cx="10" cy="6"/>
              <a:chOff x="2377" y="522"/>
              <a:chExt cx="135" cy="3169"/>
            </a:xfrm>
          </p:grpSpPr>
          <p:sp>
            <p:nvSpPr>
              <p:cNvPr id="88" name="Arc 971"/>
              <p:cNvSpPr>
                <a:spLocks/>
              </p:cNvSpPr>
              <p:nvPr/>
            </p:nvSpPr>
            <p:spPr bwMode="auto">
              <a:xfrm rot="32400000">
                <a:off x="2377"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80008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89" name="Arc 972"/>
              <p:cNvSpPr>
                <a:spLocks/>
              </p:cNvSpPr>
              <p:nvPr/>
            </p:nvSpPr>
            <p:spPr bwMode="auto">
              <a:xfrm rot="10800000" flipH="1">
                <a:off x="2443"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80008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grpSp>
          <p:nvGrpSpPr>
            <p:cNvPr id="81" name="Group 973"/>
            <p:cNvGrpSpPr>
              <a:grpSpLocks/>
            </p:cNvGrpSpPr>
            <p:nvPr/>
          </p:nvGrpSpPr>
          <p:grpSpPr bwMode="auto">
            <a:xfrm flipV="1">
              <a:off x="2544" y="3348"/>
              <a:ext cx="9" cy="5"/>
              <a:chOff x="2377" y="522"/>
              <a:chExt cx="135" cy="3169"/>
            </a:xfrm>
          </p:grpSpPr>
          <p:sp>
            <p:nvSpPr>
              <p:cNvPr id="86" name="Arc 974"/>
              <p:cNvSpPr>
                <a:spLocks/>
              </p:cNvSpPr>
              <p:nvPr/>
            </p:nvSpPr>
            <p:spPr bwMode="auto">
              <a:xfrm rot="32400000">
                <a:off x="2377"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660066"/>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87" name="Arc 975"/>
              <p:cNvSpPr>
                <a:spLocks/>
              </p:cNvSpPr>
              <p:nvPr/>
            </p:nvSpPr>
            <p:spPr bwMode="auto">
              <a:xfrm rot="10800000" flipH="1">
                <a:off x="2443"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660066"/>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grpSp>
          <p:nvGrpSpPr>
            <p:cNvPr id="82" name="Group 976"/>
            <p:cNvGrpSpPr>
              <a:grpSpLocks/>
            </p:cNvGrpSpPr>
            <p:nvPr/>
          </p:nvGrpSpPr>
          <p:grpSpPr bwMode="auto">
            <a:xfrm>
              <a:off x="2535" y="3349"/>
              <a:ext cx="9" cy="2"/>
              <a:chOff x="2377" y="522"/>
              <a:chExt cx="135" cy="3169"/>
            </a:xfrm>
          </p:grpSpPr>
          <p:sp>
            <p:nvSpPr>
              <p:cNvPr id="84" name="Arc 977"/>
              <p:cNvSpPr>
                <a:spLocks/>
              </p:cNvSpPr>
              <p:nvPr/>
            </p:nvSpPr>
            <p:spPr bwMode="auto">
              <a:xfrm rot="32400000">
                <a:off x="2377"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660066"/>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85" name="Arc 978"/>
              <p:cNvSpPr>
                <a:spLocks/>
              </p:cNvSpPr>
              <p:nvPr/>
            </p:nvSpPr>
            <p:spPr bwMode="auto">
              <a:xfrm rot="10800000" flipH="1">
                <a:off x="2443"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660066"/>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sp>
          <p:nvSpPr>
            <p:cNvPr id="83" name="Line 979"/>
            <p:cNvSpPr>
              <a:spLocks noChangeShapeType="1"/>
            </p:cNvSpPr>
            <p:nvPr/>
          </p:nvSpPr>
          <p:spPr bwMode="auto">
            <a:xfrm flipH="1">
              <a:off x="2493" y="3351"/>
              <a:ext cx="44" cy="0"/>
            </a:xfrm>
            <a:prstGeom prst="line">
              <a:avLst/>
            </a:prstGeom>
            <a:noFill/>
            <a:ln w="28575">
              <a:solidFill>
                <a:srgbClr val="660066"/>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solidFill>
                  <a:schemeClr val="accent1">
                    <a:lumMod val="50000"/>
                  </a:schemeClr>
                </a:solidFill>
              </a:endParaRPr>
            </a:p>
          </p:txBody>
        </p:sp>
      </p:grpSp>
      <p:grpSp>
        <p:nvGrpSpPr>
          <p:cNvPr id="112" name="Group 3"/>
          <p:cNvGrpSpPr>
            <a:grpSpLocks/>
          </p:cNvGrpSpPr>
          <p:nvPr/>
        </p:nvGrpSpPr>
        <p:grpSpPr bwMode="auto">
          <a:xfrm rot="-1392303">
            <a:off x="4191000" y="3597564"/>
            <a:ext cx="669925" cy="287338"/>
            <a:chOff x="2493" y="3175"/>
            <a:chExt cx="1049" cy="325"/>
          </a:xfrm>
        </p:grpSpPr>
        <p:sp>
          <p:nvSpPr>
            <p:cNvPr id="113" name="Arc 4"/>
            <p:cNvSpPr>
              <a:spLocks/>
            </p:cNvSpPr>
            <p:nvPr/>
          </p:nvSpPr>
          <p:spPr bwMode="auto">
            <a:xfrm rot="32400000">
              <a:off x="3078" y="3216"/>
              <a:ext cx="24" cy="271"/>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F9EF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114" name="Arc 5"/>
            <p:cNvSpPr>
              <a:spLocks/>
            </p:cNvSpPr>
            <p:nvPr/>
          </p:nvSpPr>
          <p:spPr bwMode="auto">
            <a:xfrm rot="10800000" flipH="1">
              <a:off x="3101" y="3216"/>
              <a:ext cx="23" cy="271"/>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F1BE21"/>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nvGrpSpPr>
            <p:cNvPr id="115" name="Group 6"/>
            <p:cNvGrpSpPr>
              <a:grpSpLocks/>
            </p:cNvGrpSpPr>
            <p:nvPr/>
          </p:nvGrpSpPr>
          <p:grpSpPr bwMode="auto">
            <a:xfrm>
              <a:off x="3035" y="3185"/>
              <a:ext cx="44" cy="315"/>
              <a:chOff x="3317" y="360"/>
              <a:chExt cx="132" cy="3169"/>
            </a:xfrm>
          </p:grpSpPr>
          <p:sp>
            <p:nvSpPr>
              <p:cNvPr id="187" name="Arc 7"/>
              <p:cNvSpPr>
                <a:spLocks/>
              </p:cNvSpPr>
              <p:nvPr/>
            </p:nvSpPr>
            <p:spPr bwMode="auto">
              <a:xfrm rot="10800000" flipV="1">
                <a:off x="3317" y="360"/>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FFFF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188" name="Arc 8"/>
              <p:cNvSpPr>
                <a:spLocks/>
              </p:cNvSpPr>
              <p:nvPr/>
            </p:nvSpPr>
            <p:spPr bwMode="auto">
              <a:xfrm rot="10800000" flipH="1" flipV="1">
                <a:off x="3380" y="360"/>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FFFF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sp>
          <p:nvSpPr>
            <p:cNvPr id="116" name="Arc 9"/>
            <p:cNvSpPr>
              <a:spLocks/>
            </p:cNvSpPr>
            <p:nvPr/>
          </p:nvSpPr>
          <p:spPr bwMode="auto">
            <a:xfrm rot="10800000" flipV="1">
              <a:off x="3124" y="3226"/>
              <a:ext cx="27" cy="241"/>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FF9933"/>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117" name="Arc 10"/>
            <p:cNvSpPr>
              <a:spLocks/>
            </p:cNvSpPr>
            <p:nvPr/>
          </p:nvSpPr>
          <p:spPr bwMode="auto">
            <a:xfrm rot="10800000" flipH="1" flipV="1">
              <a:off x="3149" y="3226"/>
              <a:ext cx="27" cy="241"/>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FF79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118" name="Arc 11"/>
            <p:cNvSpPr>
              <a:spLocks/>
            </p:cNvSpPr>
            <p:nvPr/>
          </p:nvSpPr>
          <p:spPr bwMode="auto">
            <a:xfrm rot="32400000">
              <a:off x="3175" y="3264"/>
              <a:ext cx="28" cy="177"/>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FF66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119" name="Arc 12"/>
            <p:cNvSpPr>
              <a:spLocks/>
            </p:cNvSpPr>
            <p:nvPr/>
          </p:nvSpPr>
          <p:spPr bwMode="auto">
            <a:xfrm rot="10800000" flipH="1">
              <a:off x="3200" y="3265"/>
              <a:ext cx="28" cy="176"/>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DB59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120" name="Arc 13"/>
            <p:cNvSpPr>
              <a:spLocks/>
            </p:cNvSpPr>
            <p:nvPr/>
          </p:nvSpPr>
          <p:spPr bwMode="auto">
            <a:xfrm rot="32400000">
              <a:off x="2862" y="3231"/>
              <a:ext cx="16" cy="244"/>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0758A"/>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121" name="Arc 14"/>
            <p:cNvSpPr>
              <a:spLocks/>
            </p:cNvSpPr>
            <p:nvPr/>
          </p:nvSpPr>
          <p:spPr bwMode="auto">
            <a:xfrm rot="10800000" flipH="1">
              <a:off x="2877" y="3231"/>
              <a:ext cx="16" cy="244"/>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C7342"/>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122" name="Arc 15"/>
            <p:cNvSpPr>
              <a:spLocks/>
            </p:cNvSpPr>
            <p:nvPr/>
          </p:nvSpPr>
          <p:spPr bwMode="auto">
            <a:xfrm rot="10800000" flipV="1">
              <a:off x="2893" y="3185"/>
              <a:ext cx="16" cy="308"/>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080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123" name="Arc 16"/>
            <p:cNvSpPr>
              <a:spLocks/>
            </p:cNvSpPr>
            <p:nvPr/>
          </p:nvSpPr>
          <p:spPr bwMode="auto">
            <a:xfrm rot="10800000" flipH="1" flipV="1">
              <a:off x="2908" y="3185"/>
              <a:ext cx="17" cy="308"/>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339626"/>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124" name="Arc 17"/>
            <p:cNvSpPr>
              <a:spLocks/>
            </p:cNvSpPr>
            <p:nvPr/>
          </p:nvSpPr>
          <p:spPr bwMode="auto">
            <a:xfrm rot="32400000">
              <a:off x="2924" y="3191"/>
              <a:ext cx="17" cy="307"/>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43A408"/>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125" name="Arc 18"/>
            <p:cNvSpPr>
              <a:spLocks/>
            </p:cNvSpPr>
            <p:nvPr/>
          </p:nvSpPr>
          <p:spPr bwMode="auto">
            <a:xfrm rot="10800000" flipH="1">
              <a:off x="2940" y="3191"/>
              <a:ext cx="17" cy="307"/>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4EBF09"/>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126" name="Arc 19"/>
            <p:cNvSpPr>
              <a:spLocks/>
            </p:cNvSpPr>
            <p:nvPr/>
          </p:nvSpPr>
          <p:spPr bwMode="auto">
            <a:xfrm rot="10800000" flipV="1">
              <a:off x="2958" y="3175"/>
              <a:ext cx="19" cy="308"/>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64C927"/>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127" name="Arc 20"/>
            <p:cNvSpPr>
              <a:spLocks/>
            </p:cNvSpPr>
            <p:nvPr/>
          </p:nvSpPr>
          <p:spPr bwMode="auto">
            <a:xfrm rot="10800000" flipH="1" flipV="1">
              <a:off x="2976" y="3175"/>
              <a:ext cx="20" cy="308"/>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99FF33"/>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128" name="Arc 21"/>
            <p:cNvSpPr>
              <a:spLocks/>
            </p:cNvSpPr>
            <p:nvPr/>
          </p:nvSpPr>
          <p:spPr bwMode="auto">
            <a:xfrm rot="32400000">
              <a:off x="2996" y="3191"/>
              <a:ext cx="21" cy="307"/>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CCFF33"/>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129" name="Arc 22"/>
            <p:cNvSpPr>
              <a:spLocks/>
            </p:cNvSpPr>
            <p:nvPr/>
          </p:nvSpPr>
          <p:spPr bwMode="auto">
            <a:xfrm rot="10800000" flipH="1">
              <a:off x="3014" y="3185"/>
              <a:ext cx="21" cy="314"/>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CCFF33"/>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130" name="Arc 23"/>
            <p:cNvSpPr>
              <a:spLocks/>
            </p:cNvSpPr>
            <p:nvPr/>
          </p:nvSpPr>
          <p:spPr bwMode="auto">
            <a:xfrm rot="10800000" flipV="1">
              <a:off x="3227" y="3289"/>
              <a:ext cx="39" cy="121"/>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FF4F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131" name="Arc 24"/>
            <p:cNvSpPr>
              <a:spLocks/>
            </p:cNvSpPr>
            <p:nvPr/>
          </p:nvSpPr>
          <p:spPr bwMode="auto">
            <a:xfrm rot="10800000" flipH="1" flipV="1">
              <a:off x="3261" y="3289"/>
              <a:ext cx="39" cy="11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FF00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132" name="Arc 25"/>
            <p:cNvSpPr>
              <a:spLocks/>
            </p:cNvSpPr>
            <p:nvPr/>
          </p:nvSpPr>
          <p:spPr bwMode="auto">
            <a:xfrm rot="32400000">
              <a:off x="3298" y="3315"/>
              <a:ext cx="40" cy="66"/>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FF00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133" name="Arc 26"/>
            <p:cNvSpPr>
              <a:spLocks/>
            </p:cNvSpPr>
            <p:nvPr/>
          </p:nvSpPr>
          <p:spPr bwMode="auto">
            <a:xfrm rot="10800000" flipH="1">
              <a:off x="3333" y="3349"/>
              <a:ext cx="31" cy="32"/>
            </a:xfrm>
            <a:custGeom>
              <a:avLst/>
              <a:gdLst>
                <a:gd name="G0" fmla="+- 0 0 0"/>
                <a:gd name="G1" fmla="+- 21600 0 0"/>
                <a:gd name="G2" fmla="+- 21600 0 0"/>
                <a:gd name="T0" fmla="*/ 0 w 18576"/>
                <a:gd name="T1" fmla="*/ 0 h 21600"/>
                <a:gd name="T2" fmla="*/ 18576 w 18576"/>
                <a:gd name="T3" fmla="*/ 10577 h 21600"/>
                <a:gd name="T4" fmla="*/ 0 w 18576"/>
                <a:gd name="T5" fmla="*/ 21600 h 21600"/>
              </a:gdLst>
              <a:ahLst/>
              <a:cxnLst>
                <a:cxn ang="0">
                  <a:pos x="T0" y="T1"/>
                </a:cxn>
                <a:cxn ang="0">
                  <a:pos x="T2" y="T3"/>
                </a:cxn>
                <a:cxn ang="0">
                  <a:pos x="T4" y="T5"/>
                </a:cxn>
              </a:cxnLst>
              <a:rect l="0" t="0" r="r" b="b"/>
              <a:pathLst>
                <a:path w="18576" h="21600" fill="none" extrusionOk="0">
                  <a:moveTo>
                    <a:pt x="-1" y="0"/>
                  </a:moveTo>
                  <a:cubicBezTo>
                    <a:pt x="7624" y="0"/>
                    <a:pt x="14684" y="4019"/>
                    <a:pt x="18575" y="10577"/>
                  </a:cubicBezTo>
                </a:path>
                <a:path w="18576" h="21600" stroke="0" extrusionOk="0">
                  <a:moveTo>
                    <a:pt x="-1" y="0"/>
                  </a:moveTo>
                  <a:cubicBezTo>
                    <a:pt x="7624" y="0"/>
                    <a:pt x="14684" y="4019"/>
                    <a:pt x="18575" y="10577"/>
                  </a:cubicBezTo>
                  <a:lnTo>
                    <a:pt x="0" y="21600"/>
                  </a:lnTo>
                  <a:close/>
                </a:path>
              </a:pathLst>
            </a:custGeom>
            <a:noFill/>
            <a:ln w="28575">
              <a:solidFill>
                <a:srgbClr val="FF00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134" name="Arc 27"/>
            <p:cNvSpPr>
              <a:spLocks/>
            </p:cNvSpPr>
            <p:nvPr/>
          </p:nvSpPr>
          <p:spPr bwMode="auto">
            <a:xfrm rot="10800000" flipV="1">
              <a:off x="2829" y="3218"/>
              <a:ext cx="17" cy="256"/>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0809A"/>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135" name="Arc 28"/>
            <p:cNvSpPr>
              <a:spLocks/>
            </p:cNvSpPr>
            <p:nvPr/>
          </p:nvSpPr>
          <p:spPr bwMode="auto">
            <a:xfrm rot="32400000" flipH="1" flipV="1">
              <a:off x="2845" y="3218"/>
              <a:ext cx="18" cy="256"/>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0808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136" name="Arc 29"/>
            <p:cNvSpPr>
              <a:spLocks/>
            </p:cNvSpPr>
            <p:nvPr/>
          </p:nvSpPr>
          <p:spPr bwMode="auto">
            <a:xfrm rot="10800000" flipV="1">
              <a:off x="3364" y="3350"/>
              <a:ext cx="38" cy="34"/>
            </a:xfrm>
            <a:custGeom>
              <a:avLst/>
              <a:gdLst>
                <a:gd name="G0" fmla="+- 0 0 0"/>
                <a:gd name="G1" fmla="+- 20577 0 0"/>
                <a:gd name="G2" fmla="+- 21600 0 0"/>
                <a:gd name="T0" fmla="*/ 6568 w 18576"/>
                <a:gd name="T1" fmla="*/ 0 h 20577"/>
                <a:gd name="T2" fmla="*/ 18576 w 18576"/>
                <a:gd name="T3" fmla="*/ 9554 h 20577"/>
                <a:gd name="T4" fmla="*/ 0 w 18576"/>
                <a:gd name="T5" fmla="*/ 20577 h 20577"/>
              </a:gdLst>
              <a:ahLst/>
              <a:cxnLst>
                <a:cxn ang="0">
                  <a:pos x="T0" y="T1"/>
                </a:cxn>
                <a:cxn ang="0">
                  <a:pos x="T2" y="T3"/>
                </a:cxn>
                <a:cxn ang="0">
                  <a:pos x="T4" y="T5"/>
                </a:cxn>
              </a:cxnLst>
              <a:rect l="0" t="0" r="r" b="b"/>
              <a:pathLst>
                <a:path w="18576" h="20577" fill="none" extrusionOk="0">
                  <a:moveTo>
                    <a:pt x="6568" y="-1"/>
                  </a:moveTo>
                  <a:cubicBezTo>
                    <a:pt x="11605" y="1607"/>
                    <a:pt x="15877" y="5007"/>
                    <a:pt x="18575" y="9554"/>
                  </a:cubicBezTo>
                </a:path>
                <a:path w="18576" h="20577" stroke="0" extrusionOk="0">
                  <a:moveTo>
                    <a:pt x="6568" y="-1"/>
                  </a:moveTo>
                  <a:cubicBezTo>
                    <a:pt x="11605" y="1607"/>
                    <a:pt x="15877" y="5007"/>
                    <a:pt x="18575" y="9554"/>
                  </a:cubicBezTo>
                  <a:lnTo>
                    <a:pt x="0" y="20577"/>
                  </a:lnTo>
                  <a:close/>
                </a:path>
              </a:pathLst>
            </a:custGeom>
            <a:noFill/>
            <a:ln w="28575">
              <a:solidFill>
                <a:srgbClr val="E600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137" name="Arc 30"/>
            <p:cNvSpPr>
              <a:spLocks/>
            </p:cNvSpPr>
            <p:nvPr/>
          </p:nvSpPr>
          <p:spPr bwMode="auto">
            <a:xfrm rot="12666152" flipV="1">
              <a:off x="3383" y="3345"/>
              <a:ext cx="38" cy="33"/>
            </a:xfrm>
            <a:custGeom>
              <a:avLst/>
              <a:gdLst>
                <a:gd name="G0" fmla="+- 0 0 0"/>
                <a:gd name="G1" fmla="+- 20577 0 0"/>
                <a:gd name="G2" fmla="+- 21600 0 0"/>
                <a:gd name="T0" fmla="*/ 6568 w 18576"/>
                <a:gd name="T1" fmla="*/ 0 h 20577"/>
                <a:gd name="T2" fmla="*/ 18576 w 18576"/>
                <a:gd name="T3" fmla="*/ 9554 h 20577"/>
                <a:gd name="T4" fmla="*/ 0 w 18576"/>
                <a:gd name="T5" fmla="*/ 20577 h 20577"/>
              </a:gdLst>
              <a:ahLst/>
              <a:cxnLst>
                <a:cxn ang="0">
                  <a:pos x="T0" y="T1"/>
                </a:cxn>
                <a:cxn ang="0">
                  <a:pos x="T2" y="T3"/>
                </a:cxn>
                <a:cxn ang="0">
                  <a:pos x="T4" y="T5"/>
                </a:cxn>
              </a:cxnLst>
              <a:rect l="0" t="0" r="r" b="b"/>
              <a:pathLst>
                <a:path w="18576" h="20577" fill="none" extrusionOk="0">
                  <a:moveTo>
                    <a:pt x="6568" y="-1"/>
                  </a:moveTo>
                  <a:cubicBezTo>
                    <a:pt x="11605" y="1607"/>
                    <a:pt x="15877" y="5007"/>
                    <a:pt x="18575" y="9554"/>
                  </a:cubicBezTo>
                </a:path>
                <a:path w="18576" h="20577" stroke="0" extrusionOk="0">
                  <a:moveTo>
                    <a:pt x="6568" y="-1"/>
                  </a:moveTo>
                  <a:cubicBezTo>
                    <a:pt x="11605" y="1607"/>
                    <a:pt x="15877" y="5007"/>
                    <a:pt x="18575" y="9554"/>
                  </a:cubicBezTo>
                  <a:lnTo>
                    <a:pt x="0" y="20577"/>
                  </a:lnTo>
                  <a:close/>
                </a:path>
              </a:pathLst>
            </a:custGeom>
            <a:noFill/>
            <a:ln w="28575">
              <a:solidFill>
                <a:srgbClr val="CF00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138" name="Arc 31"/>
            <p:cNvSpPr>
              <a:spLocks/>
            </p:cNvSpPr>
            <p:nvPr/>
          </p:nvSpPr>
          <p:spPr bwMode="auto">
            <a:xfrm rot="16200000" flipH="1">
              <a:off x="3472" y="3286"/>
              <a:ext cx="12" cy="129"/>
            </a:xfrm>
            <a:custGeom>
              <a:avLst/>
              <a:gdLst>
                <a:gd name="G0" fmla="+- 0 0 0"/>
                <a:gd name="G1" fmla="+- 20278 0 0"/>
                <a:gd name="G2" fmla="+- 21600 0 0"/>
                <a:gd name="T0" fmla="*/ 7441 w 21577"/>
                <a:gd name="T1" fmla="*/ 0 h 20278"/>
                <a:gd name="T2" fmla="*/ 21577 w 21577"/>
                <a:gd name="T3" fmla="*/ 19276 h 20278"/>
                <a:gd name="T4" fmla="*/ 0 w 21577"/>
                <a:gd name="T5" fmla="*/ 20278 h 20278"/>
              </a:gdLst>
              <a:ahLst/>
              <a:cxnLst>
                <a:cxn ang="0">
                  <a:pos x="T0" y="T1"/>
                </a:cxn>
                <a:cxn ang="0">
                  <a:pos x="T2" y="T3"/>
                </a:cxn>
                <a:cxn ang="0">
                  <a:pos x="T4" y="T5"/>
                </a:cxn>
              </a:cxnLst>
              <a:rect l="0" t="0" r="r" b="b"/>
              <a:pathLst>
                <a:path w="21577" h="20278" fill="none" extrusionOk="0">
                  <a:moveTo>
                    <a:pt x="7440" y="0"/>
                  </a:moveTo>
                  <a:cubicBezTo>
                    <a:pt x="15602" y="2995"/>
                    <a:pt x="21173" y="10591"/>
                    <a:pt x="21576" y="19276"/>
                  </a:cubicBezTo>
                </a:path>
                <a:path w="21577" h="20278" stroke="0" extrusionOk="0">
                  <a:moveTo>
                    <a:pt x="7440" y="0"/>
                  </a:moveTo>
                  <a:cubicBezTo>
                    <a:pt x="15602" y="2995"/>
                    <a:pt x="21173" y="10591"/>
                    <a:pt x="21576" y="19276"/>
                  </a:cubicBezTo>
                  <a:lnTo>
                    <a:pt x="0" y="20278"/>
                  </a:lnTo>
                  <a:close/>
                </a:path>
              </a:pathLst>
            </a:custGeom>
            <a:noFill/>
            <a:ln w="28575">
              <a:solidFill>
                <a:srgbClr val="A50021"/>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nvGrpSpPr>
            <p:cNvPr id="139" name="Group 32"/>
            <p:cNvGrpSpPr>
              <a:grpSpLocks/>
            </p:cNvGrpSpPr>
            <p:nvPr/>
          </p:nvGrpSpPr>
          <p:grpSpPr bwMode="auto">
            <a:xfrm>
              <a:off x="2801" y="3257"/>
              <a:ext cx="28" cy="185"/>
              <a:chOff x="2377" y="522"/>
              <a:chExt cx="135" cy="3169"/>
            </a:xfrm>
          </p:grpSpPr>
          <p:sp>
            <p:nvSpPr>
              <p:cNvPr id="185" name="Arc 33"/>
              <p:cNvSpPr>
                <a:spLocks/>
              </p:cNvSpPr>
              <p:nvPr/>
            </p:nvSpPr>
            <p:spPr bwMode="auto">
              <a:xfrm rot="32400000">
                <a:off x="2377"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0889B"/>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186" name="Arc 34"/>
              <p:cNvSpPr>
                <a:spLocks/>
              </p:cNvSpPr>
              <p:nvPr/>
            </p:nvSpPr>
            <p:spPr bwMode="auto">
              <a:xfrm rot="10800000" flipH="1">
                <a:off x="2443"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0889B"/>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sp>
          <p:nvSpPr>
            <p:cNvPr id="140" name="Arc 35"/>
            <p:cNvSpPr>
              <a:spLocks/>
            </p:cNvSpPr>
            <p:nvPr/>
          </p:nvSpPr>
          <p:spPr bwMode="auto">
            <a:xfrm rot="10800000" flipV="1">
              <a:off x="2774" y="3255"/>
              <a:ext cx="14" cy="185"/>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066FF"/>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141" name="Arc 36"/>
            <p:cNvSpPr>
              <a:spLocks/>
            </p:cNvSpPr>
            <p:nvPr/>
          </p:nvSpPr>
          <p:spPr bwMode="auto">
            <a:xfrm rot="32400000" flipH="1" flipV="1">
              <a:off x="2787" y="3255"/>
              <a:ext cx="15" cy="185"/>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085A6"/>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nvGrpSpPr>
            <p:cNvPr id="142" name="Group 37"/>
            <p:cNvGrpSpPr>
              <a:grpSpLocks/>
            </p:cNvGrpSpPr>
            <p:nvPr/>
          </p:nvGrpSpPr>
          <p:grpSpPr bwMode="auto">
            <a:xfrm>
              <a:off x="2746" y="3261"/>
              <a:ext cx="28" cy="161"/>
              <a:chOff x="2377" y="522"/>
              <a:chExt cx="135" cy="3169"/>
            </a:xfrm>
          </p:grpSpPr>
          <p:sp>
            <p:nvSpPr>
              <p:cNvPr id="183" name="Arc 38"/>
              <p:cNvSpPr>
                <a:spLocks/>
              </p:cNvSpPr>
              <p:nvPr/>
            </p:nvSpPr>
            <p:spPr bwMode="auto">
              <a:xfrm rot="32400000">
                <a:off x="2377"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066FF"/>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184" name="Arc 39"/>
              <p:cNvSpPr>
                <a:spLocks/>
              </p:cNvSpPr>
              <p:nvPr/>
            </p:nvSpPr>
            <p:spPr bwMode="auto">
              <a:xfrm rot="10800000" flipH="1">
                <a:off x="2443"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066FF"/>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grpSp>
          <p:nvGrpSpPr>
            <p:cNvPr id="143" name="Group 40"/>
            <p:cNvGrpSpPr>
              <a:grpSpLocks/>
            </p:cNvGrpSpPr>
            <p:nvPr/>
          </p:nvGrpSpPr>
          <p:grpSpPr bwMode="auto">
            <a:xfrm flipV="1">
              <a:off x="2720" y="3282"/>
              <a:ext cx="27" cy="137"/>
              <a:chOff x="2377" y="522"/>
              <a:chExt cx="135" cy="3169"/>
            </a:xfrm>
          </p:grpSpPr>
          <p:sp>
            <p:nvSpPr>
              <p:cNvPr id="181" name="Arc 41"/>
              <p:cNvSpPr>
                <a:spLocks/>
              </p:cNvSpPr>
              <p:nvPr/>
            </p:nvSpPr>
            <p:spPr bwMode="auto">
              <a:xfrm rot="32400000">
                <a:off x="2377"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066FF"/>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182" name="Arc 42"/>
              <p:cNvSpPr>
                <a:spLocks/>
              </p:cNvSpPr>
              <p:nvPr/>
            </p:nvSpPr>
            <p:spPr bwMode="auto">
              <a:xfrm rot="10800000" flipH="1">
                <a:off x="2443"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066FF"/>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sp>
          <p:nvSpPr>
            <p:cNvPr id="144" name="Arc 43"/>
            <p:cNvSpPr>
              <a:spLocks/>
            </p:cNvSpPr>
            <p:nvPr/>
          </p:nvSpPr>
          <p:spPr bwMode="auto">
            <a:xfrm rot="32400000">
              <a:off x="2694" y="3306"/>
              <a:ext cx="13" cy="88"/>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049B4"/>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145" name="Arc 44"/>
            <p:cNvSpPr>
              <a:spLocks/>
            </p:cNvSpPr>
            <p:nvPr/>
          </p:nvSpPr>
          <p:spPr bwMode="auto">
            <a:xfrm rot="10800000" flipH="1">
              <a:off x="2706" y="3306"/>
              <a:ext cx="14" cy="88"/>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057D6"/>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146" name="Arc 45"/>
            <p:cNvSpPr>
              <a:spLocks/>
            </p:cNvSpPr>
            <p:nvPr/>
          </p:nvSpPr>
          <p:spPr bwMode="auto">
            <a:xfrm rot="10800000" flipV="1">
              <a:off x="2671" y="3307"/>
              <a:ext cx="12" cy="85"/>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033CC"/>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147" name="Arc 46"/>
            <p:cNvSpPr>
              <a:spLocks/>
            </p:cNvSpPr>
            <p:nvPr/>
          </p:nvSpPr>
          <p:spPr bwMode="auto">
            <a:xfrm rot="32400000" flipH="1" flipV="1">
              <a:off x="2682" y="3307"/>
              <a:ext cx="12" cy="85"/>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033CC"/>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148" name="Arc 47"/>
            <p:cNvSpPr>
              <a:spLocks/>
            </p:cNvSpPr>
            <p:nvPr/>
          </p:nvSpPr>
          <p:spPr bwMode="auto">
            <a:xfrm rot="32400000">
              <a:off x="2652" y="3323"/>
              <a:ext cx="10" cy="53"/>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7233CC"/>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149" name="Arc 48"/>
            <p:cNvSpPr>
              <a:spLocks/>
            </p:cNvSpPr>
            <p:nvPr/>
          </p:nvSpPr>
          <p:spPr bwMode="auto">
            <a:xfrm rot="10800000" flipH="1">
              <a:off x="2662" y="3323"/>
              <a:ext cx="10" cy="53"/>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033CC"/>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nvGrpSpPr>
            <p:cNvPr id="150" name="Group 49"/>
            <p:cNvGrpSpPr>
              <a:grpSpLocks/>
            </p:cNvGrpSpPr>
            <p:nvPr/>
          </p:nvGrpSpPr>
          <p:grpSpPr bwMode="auto">
            <a:xfrm flipV="1">
              <a:off x="2635" y="3324"/>
              <a:ext cx="17" cy="52"/>
              <a:chOff x="2377" y="522"/>
              <a:chExt cx="135" cy="3169"/>
            </a:xfrm>
          </p:grpSpPr>
          <p:sp>
            <p:nvSpPr>
              <p:cNvPr id="179" name="Arc 50"/>
              <p:cNvSpPr>
                <a:spLocks/>
              </p:cNvSpPr>
              <p:nvPr/>
            </p:nvSpPr>
            <p:spPr bwMode="auto">
              <a:xfrm rot="32400000">
                <a:off x="2377"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7233CC"/>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180" name="Arc 51"/>
              <p:cNvSpPr>
                <a:spLocks/>
              </p:cNvSpPr>
              <p:nvPr/>
            </p:nvSpPr>
            <p:spPr bwMode="auto">
              <a:xfrm rot="10800000" flipH="1">
                <a:off x="2443"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7233CC"/>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grpSp>
          <p:nvGrpSpPr>
            <p:cNvPr id="151" name="Group 52"/>
            <p:cNvGrpSpPr>
              <a:grpSpLocks/>
            </p:cNvGrpSpPr>
            <p:nvPr/>
          </p:nvGrpSpPr>
          <p:grpSpPr bwMode="auto">
            <a:xfrm>
              <a:off x="2618" y="3332"/>
              <a:ext cx="18" cy="33"/>
              <a:chOff x="2377" y="522"/>
              <a:chExt cx="135" cy="3169"/>
            </a:xfrm>
          </p:grpSpPr>
          <p:sp>
            <p:nvSpPr>
              <p:cNvPr id="177" name="Arc 53"/>
              <p:cNvSpPr>
                <a:spLocks/>
              </p:cNvSpPr>
              <p:nvPr/>
            </p:nvSpPr>
            <p:spPr bwMode="auto">
              <a:xfrm rot="32400000">
                <a:off x="2377"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9900CC"/>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178" name="Arc 54"/>
              <p:cNvSpPr>
                <a:spLocks/>
              </p:cNvSpPr>
              <p:nvPr/>
            </p:nvSpPr>
            <p:spPr bwMode="auto">
              <a:xfrm rot="10800000" flipH="1">
                <a:off x="2443"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9900CC"/>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grpSp>
          <p:nvGrpSpPr>
            <p:cNvPr id="152" name="Group 55"/>
            <p:cNvGrpSpPr>
              <a:grpSpLocks/>
            </p:cNvGrpSpPr>
            <p:nvPr/>
          </p:nvGrpSpPr>
          <p:grpSpPr bwMode="auto">
            <a:xfrm flipV="1">
              <a:off x="2605" y="3335"/>
              <a:ext cx="14" cy="31"/>
              <a:chOff x="2377" y="522"/>
              <a:chExt cx="135" cy="3169"/>
            </a:xfrm>
          </p:grpSpPr>
          <p:sp>
            <p:nvSpPr>
              <p:cNvPr id="175" name="Arc 56"/>
              <p:cNvSpPr>
                <a:spLocks/>
              </p:cNvSpPr>
              <p:nvPr/>
            </p:nvSpPr>
            <p:spPr bwMode="auto">
              <a:xfrm rot="32400000">
                <a:off x="2377"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9900CC"/>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176" name="Arc 57"/>
              <p:cNvSpPr>
                <a:spLocks/>
              </p:cNvSpPr>
              <p:nvPr/>
            </p:nvSpPr>
            <p:spPr bwMode="auto">
              <a:xfrm rot="10800000" flipH="1">
                <a:off x="2443"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9900CC"/>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grpSp>
          <p:nvGrpSpPr>
            <p:cNvPr id="153" name="Group 58"/>
            <p:cNvGrpSpPr>
              <a:grpSpLocks/>
            </p:cNvGrpSpPr>
            <p:nvPr/>
          </p:nvGrpSpPr>
          <p:grpSpPr bwMode="auto">
            <a:xfrm>
              <a:off x="2592" y="3340"/>
              <a:ext cx="13" cy="17"/>
              <a:chOff x="2377" y="522"/>
              <a:chExt cx="135" cy="3169"/>
            </a:xfrm>
          </p:grpSpPr>
          <p:sp>
            <p:nvSpPr>
              <p:cNvPr id="173" name="Arc 59"/>
              <p:cNvSpPr>
                <a:spLocks/>
              </p:cNvSpPr>
              <p:nvPr/>
            </p:nvSpPr>
            <p:spPr bwMode="auto">
              <a:xfrm rot="32400000">
                <a:off x="2377"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990099"/>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174" name="Arc 60"/>
              <p:cNvSpPr>
                <a:spLocks/>
              </p:cNvSpPr>
              <p:nvPr/>
            </p:nvSpPr>
            <p:spPr bwMode="auto">
              <a:xfrm rot="10800000" flipH="1">
                <a:off x="2443"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990099"/>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grpSp>
          <p:nvGrpSpPr>
            <p:cNvPr id="154" name="Group 61"/>
            <p:cNvGrpSpPr>
              <a:grpSpLocks/>
            </p:cNvGrpSpPr>
            <p:nvPr/>
          </p:nvGrpSpPr>
          <p:grpSpPr bwMode="auto">
            <a:xfrm flipV="1">
              <a:off x="2580" y="3340"/>
              <a:ext cx="13" cy="18"/>
              <a:chOff x="2377" y="522"/>
              <a:chExt cx="135" cy="3169"/>
            </a:xfrm>
          </p:grpSpPr>
          <p:sp>
            <p:nvSpPr>
              <p:cNvPr id="171" name="Arc 62"/>
              <p:cNvSpPr>
                <a:spLocks/>
              </p:cNvSpPr>
              <p:nvPr/>
            </p:nvSpPr>
            <p:spPr bwMode="auto">
              <a:xfrm rot="32400000">
                <a:off x="2377"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990099"/>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172" name="Arc 63"/>
              <p:cNvSpPr>
                <a:spLocks/>
              </p:cNvSpPr>
              <p:nvPr/>
            </p:nvSpPr>
            <p:spPr bwMode="auto">
              <a:xfrm rot="10800000" flipH="1">
                <a:off x="2443"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990099"/>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grpSp>
          <p:nvGrpSpPr>
            <p:cNvPr id="155" name="Group 64"/>
            <p:cNvGrpSpPr>
              <a:grpSpLocks/>
            </p:cNvGrpSpPr>
            <p:nvPr/>
          </p:nvGrpSpPr>
          <p:grpSpPr bwMode="auto">
            <a:xfrm>
              <a:off x="2570" y="3345"/>
              <a:ext cx="11" cy="7"/>
              <a:chOff x="2377" y="522"/>
              <a:chExt cx="135" cy="3169"/>
            </a:xfrm>
          </p:grpSpPr>
          <p:sp>
            <p:nvSpPr>
              <p:cNvPr id="169" name="Arc 65"/>
              <p:cNvSpPr>
                <a:spLocks/>
              </p:cNvSpPr>
              <p:nvPr/>
            </p:nvSpPr>
            <p:spPr bwMode="auto">
              <a:xfrm rot="32400000">
                <a:off x="2377"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80008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170" name="Arc 66"/>
              <p:cNvSpPr>
                <a:spLocks/>
              </p:cNvSpPr>
              <p:nvPr/>
            </p:nvSpPr>
            <p:spPr bwMode="auto">
              <a:xfrm rot="10800000" flipH="1">
                <a:off x="2443"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80008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grpSp>
          <p:nvGrpSpPr>
            <p:cNvPr id="156" name="Group 67"/>
            <p:cNvGrpSpPr>
              <a:grpSpLocks/>
            </p:cNvGrpSpPr>
            <p:nvPr/>
          </p:nvGrpSpPr>
          <p:grpSpPr bwMode="auto">
            <a:xfrm flipV="1">
              <a:off x="2561" y="3346"/>
              <a:ext cx="10" cy="9"/>
              <a:chOff x="2377" y="522"/>
              <a:chExt cx="135" cy="3169"/>
            </a:xfrm>
          </p:grpSpPr>
          <p:sp>
            <p:nvSpPr>
              <p:cNvPr id="167" name="Arc 68"/>
              <p:cNvSpPr>
                <a:spLocks/>
              </p:cNvSpPr>
              <p:nvPr/>
            </p:nvSpPr>
            <p:spPr bwMode="auto">
              <a:xfrm rot="32400000">
                <a:off x="2377"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80008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168" name="Arc 69"/>
              <p:cNvSpPr>
                <a:spLocks/>
              </p:cNvSpPr>
              <p:nvPr/>
            </p:nvSpPr>
            <p:spPr bwMode="auto">
              <a:xfrm rot="10800000" flipH="1">
                <a:off x="2443"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80008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grpSp>
          <p:nvGrpSpPr>
            <p:cNvPr id="157" name="Group 70"/>
            <p:cNvGrpSpPr>
              <a:grpSpLocks/>
            </p:cNvGrpSpPr>
            <p:nvPr/>
          </p:nvGrpSpPr>
          <p:grpSpPr bwMode="auto">
            <a:xfrm>
              <a:off x="2552" y="3346"/>
              <a:ext cx="10" cy="6"/>
              <a:chOff x="2377" y="522"/>
              <a:chExt cx="135" cy="3169"/>
            </a:xfrm>
          </p:grpSpPr>
          <p:sp>
            <p:nvSpPr>
              <p:cNvPr id="165" name="Arc 71"/>
              <p:cNvSpPr>
                <a:spLocks/>
              </p:cNvSpPr>
              <p:nvPr/>
            </p:nvSpPr>
            <p:spPr bwMode="auto">
              <a:xfrm rot="32400000">
                <a:off x="2377"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80008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166" name="Arc 72"/>
              <p:cNvSpPr>
                <a:spLocks/>
              </p:cNvSpPr>
              <p:nvPr/>
            </p:nvSpPr>
            <p:spPr bwMode="auto">
              <a:xfrm rot="10800000" flipH="1">
                <a:off x="2443"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80008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grpSp>
          <p:nvGrpSpPr>
            <p:cNvPr id="158" name="Group 73"/>
            <p:cNvGrpSpPr>
              <a:grpSpLocks/>
            </p:cNvGrpSpPr>
            <p:nvPr/>
          </p:nvGrpSpPr>
          <p:grpSpPr bwMode="auto">
            <a:xfrm flipV="1">
              <a:off x="2544" y="3348"/>
              <a:ext cx="9" cy="5"/>
              <a:chOff x="2377" y="522"/>
              <a:chExt cx="135" cy="3169"/>
            </a:xfrm>
          </p:grpSpPr>
          <p:sp>
            <p:nvSpPr>
              <p:cNvPr id="163" name="Arc 74"/>
              <p:cNvSpPr>
                <a:spLocks/>
              </p:cNvSpPr>
              <p:nvPr/>
            </p:nvSpPr>
            <p:spPr bwMode="auto">
              <a:xfrm rot="32400000">
                <a:off x="2377"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660066"/>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164" name="Arc 75"/>
              <p:cNvSpPr>
                <a:spLocks/>
              </p:cNvSpPr>
              <p:nvPr/>
            </p:nvSpPr>
            <p:spPr bwMode="auto">
              <a:xfrm rot="10800000" flipH="1">
                <a:off x="2443"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660066"/>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grpSp>
          <p:nvGrpSpPr>
            <p:cNvPr id="159" name="Group 76"/>
            <p:cNvGrpSpPr>
              <a:grpSpLocks/>
            </p:cNvGrpSpPr>
            <p:nvPr/>
          </p:nvGrpSpPr>
          <p:grpSpPr bwMode="auto">
            <a:xfrm>
              <a:off x="2535" y="3349"/>
              <a:ext cx="9" cy="2"/>
              <a:chOff x="2377" y="522"/>
              <a:chExt cx="135" cy="3169"/>
            </a:xfrm>
          </p:grpSpPr>
          <p:sp>
            <p:nvSpPr>
              <p:cNvPr id="161" name="Arc 77"/>
              <p:cNvSpPr>
                <a:spLocks/>
              </p:cNvSpPr>
              <p:nvPr/>
            </p:nvSpPr>
            <p:spPr bwMode="auto">
              <a:xfrm rot="32400000">
                <a:off x="2377"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660066"/>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162" name="Arc 78"/>
              <p:cNvSpPr>
                <a:spLocks/>
              </p:cNvSpPr>
              <p:nvPr/>
            </p:nvSpPr>
            <p:spPr bwMode="auto">
              <a:xfrm rot="10800000" flipH="1">
                <a:off x="2443"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660066"/>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sp>
          <p:nvSpPr>
            <p:cNvPr id="160" name="Line 79"/>
            <p:cNvSpPr>
              <a:spLocks noChangeShapeType="1"/>
            </p:cNvSpPr>
            <p:nvPr/>
          </p:nvSpPr>
          <p:spPr bwMode="auto">
            <a:xfrm flipH="1">
              <a:off x="2493" y="3351"/>
              <a:ext cx="44" cy="0"/>
            </a:xfrm>
            <a:prstGeom prst="line">
              <a:avLst/>
            </a:prstGeom>
            <a:noFill/>
            <a:ln w="28575">
              <a:solidFill>
                <a:srgbClr val="660066"/>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solidFill>
                  <a:schemeClr val="accent1">
                    <a:lumMod val="50000"/>
                  </a:schemeClr>
                </a:solidFill>
              </a:endParaRPr>
            </a:p>
          </p:txBody>
        </p:sp>
      </p:grpSp>
      <p:sp>
        <p:nvSpPr>
          <p:cNvPr id="189" name="Text Box 80"/>
          <p:cNvSpPr txBox="1">
            <a:spLocks noChangeArrowheads="1"/>
          </p:cNvSpPr>
          <p:nvPr/>
        </p:nvSpPr>
        <p:spPr bwMode="auto">
          <a:xfrm>
            <a:off x="590477" y="1752874"/>
            <a:ext cx="1143000" cy="6463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l" eaLnBrk="1" hangingPunct="1"/>
            <a:r>
              <a:rPr lang="tr-TR" dirty="0" smtClean="0">
                <a:solidFill>
                  <a:schemeClr val="accent1">
                    <a:lumMod val="50000"/>
                  </a:schemeClr>
                </a:solidFill>
              </a:rPr>
              <a:t>Pump pulse</a:t>
            </a:r>
            <a:endParaRPr lang="en-US" dirty="0">
              <a:solidFill>
                <a:schemeClr val="accent1">
                  <a:lumMod val="50000"/>
                </a:schemeClr>
              </a:solidFill>
            </a:endParaRPr>
          </a:p>
        </p:txBody>
      </p:sp>
      <p:sp>
        <p:nvSpPr>
          <p:cNvPr id="190" name="Text Box 81"/>
          <p:cNvSpPr txBox="1">
            <a:spLocks noChangeArrowheads="1"/>
          </p:cNvSpPr>
          <p:nvPr/>
        </p:nvSpPr>
        <p:spPr bwMode="auto">
          <a:xfrm>
            <a:off x="3962400" y="4740564"/>
            <a:ext cx="1010213"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l" eaLnBrk="1" hangingPunct="1"/>
            <a:r>
              <a:rPr lang="tr-TR" b="1" dirty="0" smtClean="0">
                <a:solidFill>
                  <a:schemeClr val="accent1">
                    <a:lumMod val="50000"/>
                  </a:schemeClr>
                </a:solidFill>
              </a:rPr>
              <a:t>sample</a:t>
            </a:r>
            <a:endParaRPr lang="en-US" b="1" dirty="0">
              <a:solidFill>
                <a:schemeClr val="accent1">
                  <a:lumMod val="50000"/>
                </a:schemeClr>
              </a:solidFill>
            </a:endParaRPr>
          </a:p>
        </p:txBody>
      </p:sp>
      <p:sp>
        <p:nvSpPr>
          <p:cNvPr id="191" name="Text Box 82"/>
          <p:cNvSpPr txBox="1">
            <a:spLocks noChangeArrowheads="1"/>
          </p:cNvSpPr>
          <p:nvPr/>
        </p:nvSpPr>
        <p:spPr bwMode="auto">
          <a:xfrm>
            <a:off x="681183" y="2382214"/>
            <a:ext cx="696913" cy="30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bg2"/>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tr-TR" sz="1400">
                <a:solidFill>
                  <a:schemeClr val="accent1">
                    <a:lumMod val="50000"/>
                  </a:schemeClr>
                </a:solidFill>
              </a:rPr>
              <a:t>500Hz</a:t>
            </a:r>
            <a:endParaRPr lang="en-US" sz="1400">
              <a:solidFill>
                <a:schemeClr val="accent1">
                  <a:lumMod val="50000"/>
                </a:schemeClr>
              </a:solidFill>
            </a:endParaRPr>
          </a:p>
        </p:txBody>
      </p:sp>
      <p:sp>
        <p:nvSpPr>
          <p:cNvPr id="192" name="Text Box 83"/>
          <p:cNvSpPr txBox="1">
            <a:spLocks noChangeArrowheads="1"/>
          </p:cNvSpPr>
          <p:nvPr/>
        </p:nvSpPr>
        <p:spPr bwMode="auto">
          <a:xfrm>
            <a:off x="609600" y="6264564"/>
            <a:ext cx="795338" cy="30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bg2"/>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tr-TR" sz="1400">
                <a:solidFill>
                  <a:schemeClr val="accent1">
                    <a:lumMod val="50000"/>
                  </a:schemeClr>
                </a:solidFill>
              </a:rPr>
              <a:t>1000Hz</a:t>
            </a:r>
            <a:endParaRPr lang="en-US" sz="1400">
              <a:solidFill>
                <a:schemeClr val="accent1">
                  <a:lumMod val="50000"/>
                </a:schemeClr>
              </a:solidFill>
            </a:endParaRPr>
          </a:p>
        </p:txBody>
      </p:sp>
      <p:sp>
        <p:nvSpPr>
          <p:cNvPr id="193" name="AutoShape 84"/>
          <p:cNvSpPr>
            <a:spLocks noChangeArrowheads="1"/>
          </p:cNvSpPr>
          <p:nvPr/>
        </p:nvSpPr>
        <p:spPr bwMode="auto">
          <a:xfrm rot="16200000">
            <a:off x="3318668" y="3174496"/>
            <a:ext cx="2087563" cy="1409700"/>
          </a:xfrm>
          <a:prstGeom prst="cube">
            <a:avLst>
              <a:gd name="adj" fmla="val 94856"/>
            </a:avLst>
          </a:prstGeom>
          <a:solidFill>
            <a:schemeClr val="accent1">
              <a:alpha val="23000"/>
            </a:schemeClr>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194" name="Oval 85"/>
          <p:cNvSpPr>
            <a:spLocks noChangeArrowheads="1"/>
          </p:cNvSpPr>
          <p:nvPr/>
        </p:nvSpPr>
        <p:spPr bwMode="auto">
          <a:xfrm>
            <a:off x="4267200" y="3673764"/>
            <a:ext cx="152400" cy="304800"/>
          </a:xfrm>
          <a:prstGeom prst="ellipse">
            <a:avLst/>
          </a:prstGeom>
          <a:solidFill>
            <a:srgbClr val="5F5F5F"/>
          </a:solidFill>
          <a:ln w="9525">
            <a:solidFill>
              <a:srgbClr val="FF0000"/>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nvGrpSpPr>
          <p:cNvPr id="195" name="Group 86"/>
          <p:cNvGrpSpPr>
            <a:grpSpLocks/>
          </p:cNvGrpSpPr>
          <p:nvPr/>
        </p:nvGrpSpPr>
        <p:grpSpPr bwMode="auto">
          <a:xfrm rot="-1392303">
            <a:off x="0" y="5426364"/>
            <a:ext cx="669925" cy="287338"/>
            <a:chOff x="2493" y="3175"/>
            <a:chExt cx="1049" cy="325"/>
          </a:xfrm>
        </p:grpSpPr>
        <p:sp>
          <p:nvSpPr>
            <p:cNvPr id="196" name="Arc 87"/>
            <p:cNvSpPr>
              <a:spLocks/>
            </p:cNvSpPr>
            <p:nvPr/>
          </p:nvSpPr>
          <p:spPr bwMode="auto">
            <a:xfrm rot="32400000">
              <a:off x="3078" y="3216"/>
              <a:ext cx="24" cy="271"/>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F9EF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197" name="Arc 88"/>
            <p:cNvSpPr>
              <a:spLocks/>
            </p:cNvSpPr>
            <p:nvPr/>
          </p:nvSpPr>
          <p:spPr bwMode="auto">
            <a:xfrm rot="10800000" flipH="1">
              <a:off x="3101" y="3216"/>
              <a:ext cx="23" cy="271"/>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F1BE21"/>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nvGrpSpPr>
            <p:cNvPr id="198" name="Group 89"/>
            <p:cNvGrpSpPr>
              <a:grpSpLocks/>
            </p:cNvGrpSpPr>
            <p:nvPr/>
          </p:nvGrpSpPr>
          <p:grpSpPr bwMode="auto">
            <a:xfrm>
              <a:off x="3035" y="3185"/>
              <a:ext cx="44" cy="315"/>
              <a:chOff x="3317" y="360"/>
              <a:chExt cx="132" cy="3169"/>
            </a:xfrm>
          </p:grpSpPr>
          <p:sp>
            <p:nvSpPr>
              <p:cNvPr id="270" name="Arc 90"/>
              <p:cNvSpPr>
                <a:spLocks/>
              </p:cNvSpPr>
              <p:nvPr/>
            </p:nvSpPr>
            <p:spPr bwMode="auto">
              <a:xfrm rot="10800000" flipV="1">
                <a:off x="3317" y="360"/>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FFFF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271" name="Arc 91"/>
              <p:cNvSpPr>
                <a:spLocks/>
              </p:cNvSpPr>
              <p:nvPr/>
            </p:nvSpPr>
            <p:spPr bwMode="auto">
              <a:xfrm rot="10800000" flipH="1" flipV="1">
                <a:off x="3380" y="360"/>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FFFF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sp>
          <p:nvSpPr>
            <p:cNvPr id="199" name="Arc 92"/>
            <p:cNvSpPr>
              <a:spLocks/>
            </p:cNvSpPr>
            <p:nvPr/>
          </p:nvSpPr>
          <p:spPr bwMode="auto">
            <a:xfrm rot="10800000" flipV="1">
              <a:off x="3124" y="3226"/>
              <a:ext cx="27" cy="241"/>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FF9933"/>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200" name="Arc 93"/>
            <p:cNvSpPr>
              <a:spLocks/>
            </p:cNvSpPr>
            <p:nvPr/>
          </p:nvSpPr>
          <p:spPr bwMode="auto">
            <a:xfrm rot="10800000" flipH="1" flipV="1">
              <a:off x="3149" y="3226"/>
              <a:ext cx="27" cy="241"/>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FF79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201" name="Arc 94"/>
            <p:cNvSpPr>
              <a:spLocks/>
            </p:cNvSpPr>
            <p:nvPr/>
          </p:nvSpPr>
          <p:spPr bwMode="auto">
            <a:xfrm rot="32400000">
              <a:off x="3175" y="3264"/>
              <a:ext cx="28" cy="177"/>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FF66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202" name="Arc 95"/>
            <p:cNvSpPr>
              <a:spLocks/>
            </p:cNvSpPr>
            <p:nvPr/>
          </p:nvSpPr>
          <p:spPr bwMode="auto">
            <a:xfrm rot="10800000" flipH="1">
              <a:off x="3200" y="3265"/>
              <a:ext cx="28" cy="176"/>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DB59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203" name="Arc 96"/>
            <p:cNvSpPr>
              <a:spLocks/>
            </p:cNvSpPr>
            <p:nvPr/>
          </p:nvSpPr>
          <p:spPr bwMode="auto">
            <a:xfrm rot="32400000">
              <a:off x="2862" y="3231"/>
              <a:ext cx="16" cy="244"/>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0758A"/>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204" name="Arc 97"/>
            <p:cNvSpPr>
              <a:spLocks/>
            </p:cNvSpPr>
            <p:nvPr/>
          </p:nvSpPr>
          <p:spPr bwMode="auto">
            <a:xfrm rot="10800000" flipH="1">
              <a:off x="2877" y="3231"/>
              <a:ext cx="16" cy="244"/>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C7342"/>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205" name="Arc 98"/>
            <p:cNvSpPr>
              <a:spLocks/>
            </p:cNvSpPr>
            <p:nvPr/>
          </p:nvSpPr>
          <p:spPr bwMode="auto">
            <a:xfrm rot="10800000" flipV="1">
              <a:off x="2893" y="3185"/>
              <a:ext cx="16" cy="308"/>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080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206" name="Arc 99"/>
            <p:cNvSpPr>
              <a:spLocks/>
            </p:cNvSpPr>
            <p:nvPr/>
          </p:nvSpPr>
          <p:spPr bwMode="auto">
            <a:xfrm rot="10800000" flipH="1" flipV="1">
              <a:off x="2908" y="3185"/>
              <a:ext cx="17" cy="308"/>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339626"/>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207" name="Arc 100"/>
            <p:cNvSpPr>
              <a:spLocks/>
            </p:cNvSpPr>
            <p:nvPr/>
          </p:nvSpPr>
          <p:spPr bwMode="auto">
            <a:xfrm rot="32400000">
              <a:off x="2924" y="3191"/>
              <a:ext cx="17" cy="307"/>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43A408"/>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208" name="Arc 101"/>
            <p:cNvSpPr>
              <a:spLocks/>
            </p:cNvSpPr>
            <p:nvPr/>
          </p:nvSpPr>
          <p:spPr bwMode="auto">
            <a:xfrm rot="10800000" flipH="1">
              <a:off x="2940" y="3191"/>
              <a:ext cx="17" cy="307"/>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4EBF09"/>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209" name="Arc 102"/>
            <p:cNvSpPr>
              <a:spLocks/>
            </p:cNvSpPr>
            <p:nvPr/>
          </p:nvSpPr>
          <p:spPr bwMode="auto">
            <a:xfrm rot="10800000" flipV="1">
              <a:off x="2958" y="3175"/>
              <a:ext cx="19" cy="308"/>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64C927"/>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210" name="Arc 103"/>
            <p:cNvSpPr>
              <a:spLocks/>
            </p:cNvSpPr>
            <p:nvPr/>
          </p:nvSpPr>
          <p:spPr bwMode="auto">
            <a:xfrm rot="10800000" flipH="1" flipV="1">
              <a:off x="2976" y="3175"/>
              <a:ext cx="20" cy="308"/>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99FF33"/>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211" name="Arc 104"/>
            <p:cNvSpPr>
              <a:spLocks/>
            </p:cNvSpPr>
            <p:nvPr/>
          </p:nvSpPr>
          <p:spPr bwMode="auto">
            <a:xfrm rot="32400000">
              <a:off x="2996" y="3191"/>
              <a:ext cx="21" cy="307"/>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CCFF33"/>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212" name="Arc 105"/>
            <p:cNvSpPr>
              <a:spLocks/>
            </p:cNvSpPr>
            <p:nvPr/>
          </p:nvSpPr>
          <p:spPr bwMode="auto">
            <a:xfrm rot="10800000" flipH="1">
              <a:off x="3014" y="3185"/>
              <a:ext cx="21" cy="314"/>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CCFF33"/>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213" name="Arc 106"/>
            <p:cNvSpPr>
              <a:spLocks/>
            </p:cNvSpPr>
            <p:nvPr/>
          </p:nvSpPr>
          <p:spPr bwMode="auto">
            <a:xfrm rot="10800000" flipV="1">
              <a:off x="3227" y="3289"/>
              <a:ext cx="39" cy="121"/>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FF4F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214" name="Arc 107"/>
            <p:cNvSpPr>
              <a:spLocks/>
            </p:cNvSpPr>
            <p:nvPr/>
          </p:nvSpPr>
          <p:spPr bwMode="auto">
            <a:xfrm rot="10800000" flipH="1" flipV="1">
              <a:off x="3261" y="3289"/>
              <a:ext cx="39" cy="11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FF00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215" name="Arc 108"/>
            <p:cNvSpPr>
              <a:spLocks/>
            </p:cNvSpPr>
            <p:nvPr/>
          </p:nvSpPr>
          <p:spPr bwMode="auto">
            <a:xfrm rot="32400000">
              <a:off x="3298" y="3315"/>
              <a:ext cx="40" cy="66"/>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FF00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216" name="Arc 109"/>
            <p:cNvSpPr>
              <a:spLocks/>
            </p:cNvSpPr>
            <p:nvPr/>
          </p:nvSpPr>
          <p:spPr bwMode="auto">
            <a:xfrm rot="10800000" flipH="1">
              <a:off x="3333" y="3349"/>
              <a:ext cx="31" cy="32"/>
            </a:xfrm>
            <a:custGeom>
              <a:avLst/>
              <a:gdLst>
                <a:gd name="G0" fmla="+- 0 0 0"/>
                <a:gd name="G1" fmla="+- 21600 0 0"/>
                <a:gd name="G2" fmla="+- 21600 0 0"/>
                <a:gd name="T0" fmla="*/ 0 w 18576"/>
                <a:gd name="T1" fmla="*/ 0 h 21600"/>
                <a:gd name="T2" fmla="*/ 18576 w 18576"/>
                <a:gd name="T3" fmla="*/ 10577 h 21600"/>
                <a:gd name="T4" fmla="*/ 0 w 18576"/>
                <a:gd name="T5" fmla="*/ 21600 h 21600"/>
              </a:gdLst>
              <a:ahLst/>
              <a:cxnLst>
                <a:cxn ang="0">
                  <a:pos x="T0" y="T1"/>
                </a:cxn>
                <a:cxn ang="0">
                  <a:pos x="T2" y="T3"/>
                </a:cxn>
                <a:cxn ang="0">
                  <a:pos x="T4" y="T5"/>
                </a:cxn>
              </a:cxnLst>
              <a:rect l="0" t="0" r="r" b="b"/>
              <a:pathLst>
                <a:path w="18576" h="21600" fill="none" extrusionOk="0">
                  <a:moveTo>
                    <a:pt x="-1" y="0"/>
                  </a:moveTo>
                  <a:cubicBezTo>
                    <a:pt x="7624" y="0"/>
                    <a:pt x="14684" y="4019"/>
                    <a:pt x="18575" y="10577"/>
                  </a:cubicBezTo>
                </a:path>
                <a:path w="18576" h="21600" stroke="0" extrusionOk="0">
                  <a:moveTo>
                    <a:pt x="-1" y="0"/>
                  </a:moveTo>
                  <a:cubicBezTo>
                    <a:pt x="7624" y="0"/>
                    <a:pt x="14684" y="4019"/>
                    <a:pt x="18575" y="10577"/>
                  </a:cubicBezTo>
                  <a:lnTo>
                    <a:pt x="0" y="21600"/>
                  </a:lnTo>
                  <a:close/>
                </a:path>
              </a:pathLst>
            </a:custGeom>
            <a:noFill/>
            <a:ln w="28575">
              <a:solidFill>
                <a:srgbClr val="FF00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217" name="Arc 110"/>
            <p:cNvSpPr>
              <a:spLocks/>
            </p:cNvSpPr>
            <p:nvPr/>
          </p:nvSpPr>
          <p:spPr bwMode="auto">
            <a:xfrm rot="10800000" flipV="1">
              <a:off x="2829" y="3218"/>
              <a:ext cx="17" cy="256"/>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0809A"/>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218" name="Arc 111"/>
            <p:cNvSpPr>
              <a:spLocks/>
            </p:cNvSpPr>
            <p:nvPr/>
          </p:nvSpPr>
          <p:spPr bwMode="auto">
            <a:xfrm rot="32400000" flipH="1" flipV="1">
              <a:off x="2845" y="3218"/>
              <a:ext cx="18" cy="256"/>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0808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219" name="Arc 112"/>
            <p:cNvSpPr>
              <a:spLocks/>
            </p:cNvSpPr>
            <p:nvPr/>
          </p:nvSpPr>
          <p:spPr bwMode="auto">
            <a:xfrm rot="10800000" flipV="1">
              <a:off x="3364" y="3350"/>
              <a:ext cx="38" cy="34"/>
            </a:xfrm>
            <a:custGeom>
              <a:avLst/>
              <a:gdLst>
                <a:gd name="G0" fmla="+- 0 0 0"/>
                <a:gd name="G1" fmla="+- 20577 0 0"/>
                <a:gd name="G2" fmla="+- 21600 0 0"/>
                <a:gd name="T0" fmla="*/ 6568 w 18576"/>
                <a:gd name="T1" fmla="*/ 0 h 20577"/>
                <a:gd name="T2" fmla="*/ 18576 w 18576"/>
                <a:gd name="T3" fmla="*/ 9554 h 20577"/>
                <a:gd name="T4" fmla="*/ 0 w 18576"/>
                <a:gd name="T5" fmla="*/ 20577 h 20577"/>
              </a:gdLst>
              <a:ahLst/>
              <a:cxnLst>
                <a:cxn ang="0">
                  <a:pos x="T0" y="T1"/>
                </a:cxn>
                <a:cxn ang="0">
                  <a:pos x="T2" y="T3"/>
                </a:cxn>
                <a:cxn ang="0">
                  <a:pos x="T4" y="T5"/>
                </a:cxn>
              </a:cxnLst>
              <a:rect l="0" t="0" r="r" b="b"/>
              <a:pathLst>
                <a:path w="18576" h="20577" fill="none" extrusionOk="0">
                  <a:moveTo>
                    <a:pt x="6568" y="-1"/>
                  </a:moveTo>
                  <a:cubicBezTo>
                    <a:pt x="11605" y="1607"/>
                    <a:pt x="15877" y="5007"/>
                    <a:pt x="18575" y="9554"/>
                  </a:cubicBezTo>
                </a:path>
                <a:path w="18576" h="20577" stroke="0" extrusionOk="0">
                  <a:moveTo>
                    <a:pt x="6568" y="-1"/>
                  </a:moveTo>
                  <a:cubicBezTo>
                    <a:pt x="11605" y="1607"/>
                    <a:pt x="15877" y="5007"/>
                    <a:pt x="18575" y="9554"/>
                  </a:cubicBezTo>
                  <a:lnTo>
                    <a:pt x="0" y="20577"/>
                  </a:lnTo>
                  <a:close/>
                </a:path>
              </a:pathLst>
            </a:custGeom>
            <a:noFill/>
            <a:ln w="28575">
              <a:solidFill>
                <a:srgbClr val="E600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220" name="Arc 113"/>
            <p:cNvSpPr>
              <a:spLocks/>
            </p:cNvSpPr>
            <p:nvPr/>
          </p:nvSpPr>
          <p:spPr bwMode="auto">
            <a:xfrm rot="12666152" flipV="1">
              <a:off x="3383" y="3345"/>
              <a:ext cx="38" cy="33"/>
            </a:xfrm>
            <a:custGeom>
              <a:avLst/>
              <a:gdLst>
                <a:gd name="G0" fmla="+- 0 0 0"/>
                <a:gd name="G1" fmla="+- 20577 0 0"/>
                <a:gd name="G2" fmla="+- 21600 0 0"/>
                <a:gd name="T0" fmla="*/ 6568 w 18576"/>
                <a:gd name="T1" fmla="*/ 0 h 20577"/>
                <a:gd name="T2" fmla="*/ 18576 w 18576"/>
                <a:gd name="T3" fmla="*/ 9554 h 20577"/>
                <a:gd name="T4" fmla="*/ 0 w 18576"/>
                <a:gd name="T5" fmla="*/ 20577 h 20577"/>
              </a:gdLst>
              <a:ahLst/>
              <a:cxnLst>
                <a:cxn ang="0">
                  <a:pos x="T0" y="T1"/>
                </a:cxn>
                <a:cxn ang="0">
                  <a:pos x="T2" y="T3"/>
                </a:cxn>
                <a:cxn ang="0">
                  <a:pos x="T4" y="T5"/>
                </a:cxn>
              </a:cxnLst>
              <a:rect l="0" t="0" r="r" b="b"/>
              <a:pathLst>
                <a:path w="18576" h="20577" fill="none" extrusionOk="0">
                  <a:moveTo>
                    <a:pt x="6568" y="-1"/>
                  </a:moveTo>
                  <a:cubicBezTo>
                    <a:pt x="11605" y="1607"/>
                    <a:pt x="15877" y="5007"/>
                    <a:pt x="18575" y="9554"/>
                  </a:cubicBezTo>
                </a:path>
                <a:path w="18576" h="20577" stroke="0" extrusionOk="0">
                  <a:moveTo>
                    <a:pt x="6568" y="-1"/>
                  </a:moveTo>
                  <a:cubicBezTo>
                    <a:pt x="11605" y="1607"/>
                    <a:pt x="15877" y="5007"/>
                    <a:pt x="18575" y="9554"/>
                  </a:cubicBezTo>
                  <a:lnTo>
                    <a:pt x="0" y="20577"/>
                  </a:lnTo>
                  <a:close/>
                </a:path>
              </a:pathLst>
            </a:custGeom>
            <a:noFill/>
            <a:ln w="28575">
              <a:solidFill>
                <a:srgbClr val="CF00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221" name="Arc 114"/>
            <p:cNvSpPr>
              <a:spLocks/>
            </p:cNvSpPr>
            <p:nvPr/>
          </p:nvSpPr>
          <p:spPr bwMode="auto">
            <a:xfrm rot="16200000" flipH="1">
              <a:off x="3472" y="3286"/>
              <a:ext cx="12" cy="129"/>
            </a:xfrm>
            <a:custGeom>
              <a:avLst/>
              <a:gdLst>
                <a:gd name="G0" fmla="+- 0 0 0"/>
                <a:gd name="G1" fmla="+- 20278 0 0"/>
                <a:gd name="G2" fmla="+- 21600 0 0"/>
                <a:gd name="T0" fmla="*/ 7441 w 21577"/>
                <a:gd name="T1" fmla="*/ 0 h 20278"/>
                <a:gd name="T2" fmla="*/ 21577 w 21577"/>
                <a:gd name="T3" fmla="*/ 19276 h 20278"/>
                <a:gd name="T4" fmla="*/ 0 w 21577"/>
                <a:gd name="T5" fmla="*/ 20278 h 20278"/>
              </a:gdLst>
              <a:ahLst/>
              <a:cxnLst>
                <a:cxn ang="0">
                  <a:pos x="T0" y="T1"/>
                </a:cxn>
                <a:cxn ang="0">
                  <a:pos x="T2" y="T3"/>
                </a:cxn>
                <a:cxn ang="0">
                  <a:pos x="T4" y="T5"/>
                </a:cxn>
              </a:cxnLst>
              <a:rect l="0" t="0" r="r" b="b"/>
              <a:pathLst>
                <a:path w="21577" h="20278" fill="none" extrusionOk="0">
                  <a:moveTo>
                    <a:pt x="7440" y="0"/>
                  </a:moveTo>
                  <a:cubicBezTo>
                    <a:pt x="15602" y="2995"/>
                    <a:pt x="21173" y="10591"/>
                    <a:pt x="21576" y="19276"/>
                  </a:cubicBezTo>
                </a:path>
                <a:path w="21577" h="20278" stroke="0" extrusionOk="0">
                  <a:moveTo>
                    <a:pt x="7440" y="0"/>
                  </a:moveTo>
                  <a:cubicBezTo>
                    <a:pt x="15602" y="2995"/>
                    <a:pt x="21173" y="10591"/>
                    <a:pt x="21576" y="19276"/>
                  </a:cubicBezTo>
                  <a:lnTo>
                    <a:pt x="0" y="20278"/>
                  </a:lnTo>
                  <a:close/>
                </a:path>
              </a:pathLst>
            </a:custGeom>
            <a:noFill/>
            <a:ln w="28575">
              <a:solidFill>
                <a:srgbClr val="A50021"/>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nvGrpSpPr>
            <p:cNvPr id="222" name="Group 115"/>
            <p:cNvGrpSpPr>
              <a:grpSpLocks/>
            </p:cNvGrpSpPr>
            <p:nvPr/>
          </p:nvGrpSpPr>
          <p:grpSpPr bwMode="auto">
            <a:xfrm>
              <a:off x="2801" y="3257"/>
              <a:ext cx="28" cy="185"/>
              <a:chOff x="2377" y="522"/>
              <a:chExt cx="135" cy="3169"/>
            </a:xfrm>
          </p:grpSpPr>
          <p:sp>
            <p:nvSpPr>
              <p:cNvPr id="268" name="Arc 116"/>
              <p:cNvSpPr>
                <a:spLocks/>
              </p:cNvSpPr>
              <p:nvPr/>
            </p:nvSpPr>
            <p:spPr bwMode="auto">
              <a:xfrm rot="32400000">
                <a:off x="2377"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0889B"/>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269" name="Arc 117"/>
              <p:cNvSpPr>
                <a:spLocks/>
              </p:cNvSpPr>
              <p:nvPr/>
            </p:nvSpPr>
            <p:spPr bwMode="auto">
              <a:xfrm rot="10800000" flipH="1">
                <a:off x="2443"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0889B"/>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sp>
          <p:nvSpPr>
            <p:cNvPr id="223" name="Arc 118"/>
            <p:cNvSpPr>
              <a:spLocks/>
            </p:cNvSpPr>
            <p:nvPr/>
          </p:nvSpPr>
          <p:spPr bwMode="auto">
            <a:xfrm rot="10800000" flipV="1">
              <a:off x="2774" y="3255"/>
              <a:ext cx="14" cy="185"/>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066FF"/>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224" name="Arc 119"/>
            <p:cNvSpPr>
              <a:spLocks/>
            </p:cNvSpPr>
            <p:nvPr/>
          </p:nvSpPr>
          <p:spPr bwMode="auto">
            <a:xfrm rot="32400000" flipH="1" flipV="1">
              <a:off x="2787" y="3255"/>
              <a:ext cx="15" cy="185"/>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085A6"/>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nvGrpSpPr>
            <p:cNvPr id="225" name="Group 120"/>
            <p:cNvGrpSpPr>
              <a:grpSpLocks/>
            </p:cNvGrpSpPr>
            <p:nvPr/>
          </p:nvGrpSpPr>
          <p:grpSpPr bwMode="auto">
            <a:xfrm>
              <a:off x="2746" y="3261"/>
              <a:ext cx="28" cy="161"/>
              <a:chOff x="2377" y="522"/>
              <a:chExt cx="135" cy="3169"/>
            </a:xfrm>
          </p:grpSpPr>
          <p:sp>
            <p:nvSpPr>
              <p:cNvPr id="266" name="Arc 121"/>
              <p:cNvSpPr>
                <a:spLocks/>
              </p:cNvSpPr>
              <p:nvPr/>
            </p:nvSpPr>
            <p:spPr bwMode="auto">
              <a:xfrm rot="32400000">
                <a:off x="2377"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066FF"/>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267" name="Arc 122"/>
              <p:cNvSpPr>
                <a:spLocks/>
              </p:cNvSpPr>
              <p:nvPr/>
            </p:nvSpPr>
            <p:spPr bwMode="auto">
              <a:xfrm rot="10800000" flipH="1">
                <a:off x="2443"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066FF"/>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grpSp>
          <p:nvGrpSpPr>
            <p:cNvPr id="226" name="Group 123"/>
            <p:cNvGrpSpPr>
              <a:grpSpLocks/>
            </p:cNvGrpSpPr>
            <p:nvPr/>
          </p:nvGrpSpPr>
          <p:grpSpPr bwMode="auto">
            <a:xfrm flipV="1">
              <a:off x="2720" y="3282"/>
              <a:ext cx="27" cy="137"/>
              <a:chOff x="2377" y="522"/>
              <a:chExt cx="135" cy="3169"/>
            </a:xfrm>
          </p:grpSpPr>
          <p:sp>
            <p:nvSpPr>
              <p:cNvPr id="264" name="Arc 124"/>
              <p:cNvSpPr>
                <a:spLocks/>
              </p:cNvSpPr>
              <p:nvPr/>
            </p:nvSpPr>
            <p:spPr bwMode="auto">
              <a:xfrm rot="32400000">
                <a:off x="2377"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066FF"/>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265" name="Arc 125"/>
              <p:cNvSpPr>
                <a:spLocks/>
              </p:cNvSpPr>
              <p:nvPr/>
            </p:nvSpPr>
            <p:spPr bwMode="auto">
              <a:xfrm rot="10800000" flipH="1">
                <a:off x="2443"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066FF"/>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sp>
          <p:nvSpPr>
            <p:cNvPr id="227" name="Arc 126"/>
            <p:cNvSpPr>
              <a:spLocks/>
            </p:cNvSpPr>
            <p:nvPr/>
          </p:nvSpPr>
          <p:spPr bwMode="auto">
            <a:xfrm rot="32400000">
              <a:off x="2694" y="3306"/>
              <a:ext cx="13" cy="88"/>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049B4"/>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228" name="Arc 127"/>
            <p:cNvSpPr>
              <a:spLocks/>
            </p:cNvSpPr>
            <p:nvPr/>
          </p:nvSpPr>
          <p:spPr bwMode="auto">
            <a:xfrm rot="10800000" flipH="1">
              <a:off x="2706" y="3306"/>
              <a:ext cx="14" cy="88"/>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057D6"/>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229" name="Arc 128"/>
            <p:cNvSpPr>
              <a:spLocks/>
            </p:cNvSpPr>
            <p:nvPr/>
          </p:nvSpPr>
          <p:spPr bwMode="auto">
            <a:xfrm rot="10800000" flipV="1">
              <a:off x="2671" y="3307"/>
              <a:ext cx="12" cy="85"/>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033CC"/>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230" name="Arc 129"/>
            <p:cNvSpPr>
              <a:spLocks/>
            </p:cNvSpPr>
            <p:nvPr/>
          </p:nvSpPr>
          <p:spPr bwMode="auto">
            <a:xfrm rot="32400000" flipH="1" flipV="1">
              <a:off x="2682" y="3307"/>
              <a:ext cx="12" cy="85"/>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033CC"/>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231" name="Arc 130"/>
            <p:cNvSpPr>
              <a:spLocks/>
            </p:cNvSpPr>
            <p:nvPr/>
          </p:nvSpPr>
          <p:spPr bwMode="auto">
            <a:xfrm rot="32400000">
              <a:off x="2652" y="3323"/>
              <a:ext cx="10" cy="53"/>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7233CC"/>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232" name="Arc 131"/>
            <p:cNvSpPr>
              <a:spLocks/>
            </p:cNvSpPr>
            <p:nvPr/>
          </p:nvSpPr>
          <p:spPr bwMode="auto">
            <a:xfrm rot="10800000" flipH="1">
              <a:off x="2662" y="3323"/>
              <a:ext cx="10" cy="53"/>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033CC"/>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nvGrpSpPr>
            <p:cNvPr id="233" name="Group 132"/>
            <p:cNvGrpSpPr>
              <a:grpSpLocks/>
            </p:cNvGrpSpPr>
            <p:nvPr/>
          </p:nvGrpSpPr>
          <p:grpSpPr bwMode="auto">
            <a:xfrm flipV="1">
              <a:off x="2635" y="3324"/>
              <a:ext cx="17" cy="52"/>
              <a:chOff x="2377" y="522"/>
              <a:chExt cx="135" cy="3169"/>
            </a:xfrm>
          </p:grpSpPr>
          <p:sp>
            <p:nvSpPr>
              <p:cNvPr id="262" name="Arc 133"/>
              <p:cNvSpPr>
                <a:spLocks/>
              </p:cNvSpPr>
              <p:nvPr/>
            </p:nvSpPr>
            <p:spPr bwMode="auto">
              <a:xfrm rot="32400000">
                <a:off x="2377"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7233CC"/>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263" name="Arc 134"/>
              <p:cNvSpPr>
                <a:spLocks/>
              </p:cNvSpPr>
              <p:nvPr/>
            </p:nvSpPr>
            <p:spPr bwMode="auto">
              <a:xfrm rot="10800000" flipH="1">
                <a:off x="2443"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7233CC"/>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grpSp>
          <p:nvGrpSpPr>
            <p:cNvPr id="234" name="Group 135"/>
            <p:cNvGrpSpPr>
              <a:grpSpLocks/>
            </p:cNvGrpSpPr>
            <p:nvPr/>
          </p:nvGrpSpPr>
          <p:grpSpPr bwMode="auto">
            <a:xfrm>
              <a:off x="2618" y="3332"/>
              <a:ext cx="18" cy="33"/>
              <a:chOff x="2377" y="522"/>
              <a:chExt cx="135" cy="3169"/>
            </a:xfrm>
          </p:grpSpPr>
          <p:sp>
            <p:nvSpPr>
              <p:cNvPr id="260" name="Arc 136"/>
              <p:cNvSpPr>
                <a:spLocks/>
              </p:cNvSpPr>
              <p:nvPr/>
            </p:nvSpPr>
            <p:spPr bwMode="auto">
              <a:xfrm rot="32400000">
                <a:off x="2377"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9900CC"/>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261" name="Arc 137"/>
              <p:cNvSpPr>
                <a:spLocks/>
              </p:cNvSpPr>
              <p:nvPr/>
            </p:nvSpPr>
            <p:spPr bwMode="auto">
              <a:xfrm rot="10800000" flipH="1">
                <a:off x="2443"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9900CC"/>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grpSp>
          <p:nvGrpSpPr>
            <p:cNvPr id="235" name="Group 138"/>
            <p:cNvGrpSpPr>
              <a:grpSpLocks/>
            </p:cNvGrpSpPr>
            <p:nvPr/>
          </p:nvGrpSpPr>
          <p:grpSpPr bwMode="auto">
            <a:xfrm flipV="1">
              <a:off x="2605" y="3335"/>
              <a:ext cx="14" cy="31"/>
              <a:chOff x="2377" y="522"/>
              <a:chExt cx="135" cy="3169"/>
            </a:xfrm>
          </p:grpSpPr>
          <p:sp>
            <p:nvSpPr>
              <p:cNvPr id="258" name="Arc 139"/>
              <p:cNvSpPr>
                <a:spLocks/>
              </p:cNvSpPr>
              <p:nvPr/>
            </p:nvSpPr>
            <p:spPr bwMode="auto">
              <a:xfrm rot="32400000">
                <a:off x="2377"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9900CC"/>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259" name="Arc 140"/>
              <p:cNvSpPr>
                <a:spLocks/>
              </p:cNvSpPr>
              <p:nvPr/>
            </p:nvSpPr>
            <p:spPr bwMode="auto">
              <a:xfrm rot="10800000" flipH="1">
                <a:off x="2443"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9900CC"/>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grpSp>
          <p:nvGrpSpPr>
            <p:cNvPr id="236" name="Group 141"/>
            <p:cNvGrpSpPr>
              <a:grpSpLocks/>
            </p:cNvGrpSpPr>
            <p:nvPr/>
          </p:nvGrpSpPr>
          <p:grpSpPr bwMode="auto">
            <a:xfrm>
              <a:off x="2592" y="3340"/>
              <a:ext cx="13" cy="17"/>
              <a:chOff x="2377" y="522"/>
              <a:chExt cx="135" cy="3169"/>
            </a:xfrm>
          </p:grpSpPr>
          <p:sp>
            <p:nvSpPr>
              <p:cNvPr id="256" name="Arc 142"/>
              <p:cNvSpPr>
                <a:spLocks/>
              </p:cNvSpPr>
              <p:nvPr/>
            </p:nvSpPr>
            <p:spPr bwMode="auto">
              <a:xfrm rot="32400000">
                <a:off x="2377"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990099"/>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257" name="Arc 143"/>
              <p:cNvSpPr>
                <a:spLocks/>
              </p:cNvSpPr>
              <p:nvPr/>
            </p:nvSpPr>
            <p:spPr bwMode="auto">
              <a:xfrm rot="10800000" flipH="1">
                <a:off x="2443"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990099"/>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grpSp>
          <p:nvGrpSpPr>
            <p:cNvPr id="237" name="Group 144"/>
            <p:cNvGrpSpPr>
              <a:grpSpLocks/>
            </p:cNvGrpSpPr>
            <p:nvPr/>
          </p:nvGrpSpPr>
          <p:grpSpPr bwMode="auto">
            <a:xfrm flipV="1">
              <a:off x="2580" y="3340"/>
              <a:ext cx="13" cy="18"/>
              <a:chOff x="2377" y="522"/>
              <a:chExt cx="135" cy="3169"/>
            </a:xfrm>
          </p:grpSpPr>
          <p:sp>
            <p:nvSpPr>
              <p:cNvPr id="254" name="Arc 145"/>
              <p:cNvSpPr>
                <a:spLocks/>
              </p:cNvSpPr>
              <p:nvPr/>
            </p:nvSpPr>
            <p:spPr bwMode="auto">
              <a:xfrm rot="32400000">
                <a:off x="2377"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990099"/>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255" name="Arc 146"/>
              <p:cNvSpPr>
                <a:spLocks/>
              </p:cNvSpPr>
              <p:nvPr/>
            </p:nvSpPr>
            <p:spPr bwMode="auto">
              <a:xfrm rot="10800000" flipH="1">
                <a:off x="2443"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990099"/>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grpSp>
          <p:nvGrpSpPr>
            <p:cNvPr id="238" name="Group 147"/>
            <p:cNvGrpSpPr>
              <a:grpSpLocks/>
            </p:cNvGrpSpPr>
            <p:nvPr/>
          </p:nvGrpSpPr>
          <p:grpSpPr bwMode="auto">
            <a:xfrm>
              <a:off x="2570" y="3345"/>
              <a:ext cx="11" cy="7"/>
              <a:chOff x="2377" y="522"/>
              <a:chExt cx="135" cy="3169"/>
            </a:xfrm>
          </p:grpSpPr>
          <p:sp>
            <p:nvSpPr>
              <p:cNvPr id="252" name="Arc 148"/>
              <p:cNvSpPr>
                <a:spLocks/>
              </p:cNvSpPr>
              <p:nvPr/>
            </p:nvSpPr>
            <p:spPr bwMode="auto">
              <a:xfrm rot="32400000">
                <a:off x="2377"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80008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253" name="Arc 149"/>
              <p:cNvSpPr>
                <a:spLocks/>
              </p:cNvSpPr>
              <p:nvPr/>
            </p:nvSpPr>
            <p:spPr bwMode="auto">
              <a:xfrm rot="10800000" flipH="1">
                <a:off x="2443"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80008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grpSp>
          <p:nvGrpSpPr>
            <p:cNvPr id="239" name="Group 150"/>
            <p:cNvGrpSpPr>
              <a:grpSpLocks/>
            </p:cNvGrpSpPr>
            <p:nvPr/>
          </p:nvGrpSpPr>
          <p:grpSpPr bwMode="auto">
            <a:xfrm flipV="1">
              <a:off x="2561" y="3346"/>
              <a:ext cx="10" cy="9"/>
              <a:chOff x="2377" y="522"/>
              <a:chExt cx="135" cy="3169"/>
            </a:xfrm>
          </p:grpSpPr>
          <p:sp>
            <p:nvSpPr>
              <p:cNvPr id="250" name="Arc 151"/>
              <p:cNvSpPr>
                <a:spLocks/>
              </p:cNvSpPr>
              <p:nvPr/>
            </p:nvSpPr>
            <p:spPr bwMode="auto">
              <a:xfrm rot="32400000">
                <a:off x="2377"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80008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251" name="Arc 152"/>
              <p:cNvSpPr>
                <a:spLocks/>
              </p:cNvSpPr>
              <p:nvPr/>
            </p:nvSpPr>
            <p:spPr bwMode="auto">
              <a:xfrm rot="10800000" flipH="1">
                <a:off x="2443"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80008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grpSp>
          <p:nvGrpSpPr>
            <p:cNvPr id="240" name="Group 153"/>
            <p:cNvGrpSpPr>
              <a:grpSpLocks/>
            </p:cNvGrpSpPr>
            <p:nvPr/>
          </p:nvGrpSpPr>
          <p:grpSpPr bwMode="auto">
            <a:xfrm>
              <a:off x="2552" y="3346"/>
              <a:ext cx="10" cy="6"/>
              <a:chOff x="2377" y="522"/>
              <a:chExt cx="135" cy="3169"/>
            </a:xfrm>
          </p:grpSpPr>
          <p:sp>
            <p:nvSpPr>
              <p:cNvPr id="248" name="Arc 154"/>
              <p:cNvSpPr>
                <a:spLocks/>
              </p:cNvSpPr>
              <p:nvPr/>
            </p:nvSpPr>
            <p:spPr bwMode="auto">
              <a:xfrm rot="32400000">
                <a:off x="2377"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80008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249" name="Arc 155"/>
              <p:cNvSpPr>
                <a:spLocks/>
              </p:cNvSpPr>
              <p:nvPr/>
            </p:nvSpPr>
            <p:spPr bwMode="auto">
              <a:xfrm rot="10800000" flipH="1">
                <a:off x="2443"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80008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grpSp>
          <p:nvGrpSpPr>
            <p:cNvPr id="241" name="Group 156"/>
            <p:cNvGrpSpPr>
              <a:grpSpLocks/>
            </p:cNvGrpSpPr>
            <p:nvPr/>
          </p:nvGrpSpPr>
          <p:grpSpPr bwMode="auto">
            <a:xfrm flipV="1">
              <a:off x="2544" y="3348"/>
              <a:ext cx="9" cy="5"/>
              <a:chOff x="2377" y="522"/>
              <a:chExt cx="135" cy="3169"/>
            </a:xfrm>
          </p:grpSpPr>
          <p:sp>
            <p:nvSpPr>
              <p:cNvPr id="246" name="Arc 157"/>
              <p:cNvSpPr>
                <a:spLocks/>
              </p:cNvSpPr>
              <p:nvPr/>
            </p:nvSpPr>
            <p:spPr bwMode="auto">
              <a:xfrm rot="32400000">
                <a:off x="2377"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660066"/>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247" name="Arc 158"/>
              <p:cNvSpPr>
                <a:spLocks/>
              </p:cNvSpPr>
              <p:nvPr/>
            </p:nvSpPr>
            <p:spPr bwMode="auto">
              <a:xfrm rot="10800000" flipH="1">
                <a:off x="2443"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660066"/>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grpSp>
          <p:nvGrpSpPr>
            <p:cNvPr id="242" name="Group 159"/>
            <p:cNvGrpSpPr>
              <a:grpSpLocks/>
            </p:cNvGrpSpPr>
            <p:nvPr/>
          </p:nvGrpSpPr>
          <p:grpSpPr bwMode="auto">
            <a:xfrm>
              <a:off x="2535" y="3349"/>
              <a:ext cx="9" cy="2"/>
              <a:chOff x="2377" y="522"/>
              <a:chExt cx="135" cy="3169"/>
            </a:xfrm>
          </p:grpSpPr>
          <p:sp>
            <p:nvSpPr>
              <p:cNvPr id="244" name="Arc 160"/>
              <p:cNvSpPr>
                <a:spLocks/>
              </p:cNvSpPr>
              <p:nvPr/>
            </p:nvSpPr>
            <p:spPr bwMode="auto">
              <a:xfrm rot="32400000">
                <a:off x="2377"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660066"/>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245" name="Arc 161"/>
              <p:cNvSpPr>
                <a:spLocks/>
              </p:cNvSpPr>
              <p:nvPr/>
            </p:nvSpPr>
            <p:spPr bwMode="auto">
              <a:xfrm rot="10800000" flipH="1">
                <a:off x="2443"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660066"/>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sp>
          <p:nvSpPr>
            <p:cNvPr id="243" name="Line 162"/>
            <p:cNvSpPr>
              <a:spLocks noChangeShapeType="1"/>
            </p:cNvSpPr>
            <p:nvPr/>
          </p:nvSpPr>
          <p:spPr bwMode="auto">
            <a:xfrm flipH="1">
              <a:off x="2493" y="3351"/>
              <a:ext cx="44" cy="0"/>
            </a:xfrm>
            <a:prstGeom prst="line">
              <a:avLst/>
            </a:prstGeom>
            <a:noFill/>
            <a:ln w="28575">
              <a:solidFill>
                <a:srgbClr val="660066"/>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solidFill>
                  <a:schemeClr val="accent1">
                    <a:lumMod val="50000"/>
                  </a:schemeClr>
                </a:solidFill>
              </a:endParaRPr>
            </a:p>
          </p:txBody>
        </p:sp>
      </p:grpSp>
      <p:sp>
        <p:nvSpPr>
          <p:cNvPr id="272" name="Rectangle 163"/>
          <p:cNvSpPr>
            <a:spLocks noChangeArrowheads="1"/>
          </p:cNvSpPr>
          <p:nvPr/>
        </p:nvSpPr>
        <p:spPr bwMode="auto">
          <a:xfrm rot="20433598">
            <a:off x="7831386" y="1121907"/>
            <a:ext cx="990905" cy="1456948"/>
          </a:xfrm>
          <a:prstGeom prst="rect">
            <a:avLst/>
          </a:prstGeom>
          <a:ln>
            <a:noFill/>
          </a:ln>
          <a:effectLst/>
          <a:extLst>
            <a:ext uri="{91240B29-F687-4f45-9708-019B960494DF}">
              <a14:hiddenLine xmlns:a14="http://schemas.microsoft.com/office/drawing/2010/main" xmlns="" w="9525" algn="ctr">
                <a:solidFill>
                  <a:schemeClr val="bg2"/>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273" name="AutoShape 164"/>
          <p:cNvSpPr>
            <a:spLocks noChangeArrowheads="1"/>
          </p:cNvSpPr>
          <p:nvPr/>
        </p:nvSpPr>
        <p:spPr bwMode="auto">
          <a:xfrm rot="14783224">
            <a:off x="8020050" y="1825914"/>
            <a:ext cx="304800" cy="647700"/>
          </a:xfrm>
          <a:prstGeom prst="can">
            <a:avLst>
              <a:gd name="adj" fmla="val 6218"/>
            </a:avLst>
          </a:prstGeom>
          <a:solidFill>
            <a:srgbClr val="808080"/>
          </a:solidFill>
          <a:ln w="952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274" name="Text Box 165"/>
          <p:cNvSpPr txBox="1">
            <a:spLocks noChangeArrowheads="1"/>
          </p:cNvSpPr>
          <p:nvPr/>
        </p:nvSpPr>
        <p:spPr bwMode="auto">
          <a:xfrm>
            <a:off x="7467600" y="1616364"/>
            <a:ext cx="1694695" cy="369332"/>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chemeClr val="bg2"/>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tr-TR" dirty="0" smtClean="0">
                <a:solidFill>
                  <a:schemeClr val="accent1">
                    <a:lumMod val="50000"/>
                  </a:schemeClr>
                </a:solidFill>
              </a:rPr>
              <a:t>spectrometer</a:t>
            </a:r>
            <a:endParaRPr lang="en-US" dirty="0">
              <a:solidFill>
                <a:schemeClr val="accent1">
                  <a:lumMod val="50000"/>
                </a:schemeClr>
              </a:solidFill>
            </a:endParaRPr>
          </a:p>
        </p:txBody>
      </p:sp>
      <p:sp>
        <p:nvSpPr>
          <p:cNvPr id="275" name="Text Box 166"/>
          <p:cNvSpPr txBox="1">
            <a:spLocks noChangeArrowheads="1"/>
          </p:cNvSpPr>
          <p:nvPr/>
        </p:nvSpPr>
        <p:spPr bwMode="auto">
          <a:xfrm>
            <a:off x="7823741" y="5223984"/>
            <a:ext cx="917239" cy="6463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l" eaLnBrk="1" hangingPunct="1"/>
            <a:r>
              <a:rPr lang="tr-TR" b="1" dirty="0" smtClean="0">
                <a:solidFill>
                  <a:schemeClr val="accent1">
                    <a:lumMod val="50000"/>
                  </a:schemeClr>
                </a:solidFill>
              </a:rPr>
              <a:t>beam </a:t>
            </a:r>
          </a:p>
          <a:p>
            <a:pPr algn="l" eaLnBrk="1" hangingPunct="1"/>
            <a:r>
              <a:rPr lang="tr-TR" b="1" dirty="0" smtClean="0">
                <a:solidFill>
                  <a:schemeClr val="accent1">
                    <a:lumMod val="50000"/>
                  </a:schemeClr>
                </a:solidFill>
              </a:rPr>
              <a:t>dump</a:t>
            </a:r>
            <a:endParaRPr lang="en-US" b="1" dirty="0">
              <a:solidFill>
                <a:schemeClr val="accent1">
                  <a:lumMod val="50000"/>
                </a:schemeClr>
              </a:solidFill>
            </a:endParaRPr>
          </a:p>
        </p:txBody>
      </p:sp>
      <p:sp>
        <p:nvSpPr>
          <p:cNvPr id="276" name="AutoShape 168"/>
          <p:cNvSpPr>
            <a:spLocks noChangeArrowheads="1"/>
          </p:cNvSpPr>
          <p:nvPr/>
        </p:nvSpPr>
        <p:spPr bwMode="auto">
          <a:xfrm rot="16200000">
            <a:off x="7886700" y="4550064"/>
            <a:ext cx="685800" cy="609600"/>
          </a:xfrm>
          <a:prstGeom prst="cube">
            <a:avLst>
              <a:gd name="adj" fmla="val 18206"/>
            </a:avLst>
          </a:prstGeom>
          <a:solidFill>
            <a:schemeClr val="tx1"/>
          </a:solidFill>
          <a:ln w="9525">
            <a:solidFill>
              <a:schemeClr val="bg2"/>
            </a:solidFill>
            <a:miter lim="800000"/>
            <a:headEnd/>
            <a:tailEnd/>
          </a:ln>
          <a:effectLst/>
        </p:spPr>
        <p:txBody>
          <a:bodyPr wrap="none" anchor="ctr"/>
          <a:lstStyle/>
          <a:p>
            <a:endParaRPr lang="en-US">
              <a:solidFill>
                <a:schemeClr val="accent1">
                  <a:lumMod val="50000"/>
                </a:schemeClr>
              </a:solidFill>
            </a:endParaRPr>
          </a:p>
        </p:txBody>
      </p:sp>
      <p:sp>
        <p:nvSpPr>
          <p:cNvPr id="277" name="Freeform 193"/>
          <p:cNvSpPr>
            <a:spLocks/>
          </p:cNvSpPr>
          <p:nvPr/>
        </p:nvSpPr>
        <p:spPr bwMode="auto">
          <a:xfrm rot="517116">
            <a:off x="914400" y="2987964"/>
            <a:ext cx="242888" cy="293688"/>
          </a:xfrm>
          <a:custGeom>
            <a:avLst/>
            <a:gdLst>
              <a:gd name="T0" fmla="*/ 0 w 499"/>
              <a:gd name="T1" fmla="*/ 159 h 318"/>
              <a:gd name="T2" fmla="*/ 45 w 499"/>
              <a:gd name="T3" fmla="*/ 23 h 318"/>
              <a:gd name="T4" fmla="*/ 91 w 499"/>
              <a:gd name="T5" fmla="*/ 295 h 318"/>
              <a:gd name="T6" fmla="*/ 136 w 499"/>
              <a:gd name="T7" fmla="*/ 23 h 318"/>
              <a:gd name="T8" fmla="*/ 181 w 499"/>
              <a:gd name="T9" fmla="*/ 295 h 318"/>
              <a:gd name="T10" fmla="*/ 272 w 499"/>
              <a:gd name="T11" fmla="*/ 23 h 318"/>
              <a:gd name="T12" fmla="*/ 317 w 499"/>
              <a:gd name="T13" fmla="*/ 295 h 318"/>
              <a:gd name="T14" fmla="*/ 363 w 499"/>
              <a:gd name="T15" fmla="*/ 159 h 318"/>
              <a:gd name="T16" fmla="*/ 499 w 499"/>
              <a:gd name="T17" fmla="*/ 159 h 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9" h="318">
                <a:moveTo>
                  <a:pt x="0" y="159"/>
                </a:moveTo>
                <a:cubicBezTo>
                  <a:pt x="15" y="79"/>
                  <a:pt x="30" y="0"/>
                  <a:pt x="45" y="23"/>
                </a:cubicBezTo>
                <a:cubicBezTo>
                  <a:pt x="60" y="46"/>
                  <a:pt x="76" y="295"/>
                  <a:pt x="91" y="295"/>
                </a:cubicBezTo>
                <a:cubicBezTo>
                  <a:pt x="106" y="295"/>
                  <a:pt x="121" y="23"/>
                  <a:pt x="136" y="23"/>
                </a:cubicBezTo>
                <a:cubicBezTo>
                  <a:pt x="151" y="23"/>
                  <a:pt x="158" y="295"/>
                  <a:pt x="181" y="295"/>
                </a:cubicBezTo>
                <a:cubicBezTo>
                  <a:pt x="204" y="295"/>
                  <a:pt x="249" y="23"/>
                  <a:pt x="272" y="23"/>
                </a:cubicBezTo>
                <a:cubicBezTo>
                  <a:pt x="295" y="23"/>
                  <a:pt x="302" y="272"/>
                  <a:pt x="317" y="295"/>
                </a:cubicBezTo>
                <a:cubicBezTo>
                  <a:pt x="332" y="318"/>
                  <a:pt x="333" y="182"/>
                  <a:pt x="363" y="159"/>
                </a:cubicBezTo>
                <a:cubicBezTo>
                  <a:pt x="393" y="136"/>
                  <a:pt x="446" y="147"/>
                  <a:pt x="499" y="159"/>
                </a:cubicBezTo>
              </a:path>
            </a:pathLst>
          </a:custGeom>
          <a:noFill/>
          <a:ln w="9525">
            <a:solidFill>
              <a:srgbClr val="FF0000"/>
            </a:solidFill>
            <a:round/>
            <a:headEnd type="none" w="med" len="med"/>
            <a:tailEnd type="triangle" w="med" len="med"/>
          </a:ln>
          <a:effectLst/>
          <a:extLst>
            <a:ext uri="{909E8E84-426E-40dd-AFC4-6F175D3DCCD1}">
              <a14:hiddenFill xmlns:a14="http://schemas.microsoft.com/office/drawing/2010/main" xmlns="">
                <a:solidFill>
                  <a:srgbClr val="FFFF00"/>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solidFill>
                <a:schemeClr val="accent1">
                  <a:lumMod val="50000"/>
                </a:schemeClr>
              </a:solidFill>
            </a:endParaRPr>
          </a:p>
        </p:txBody>
      </p:sp>
      <p:sp>
        <p:nvSpPr>
          <p:cNvPr id="278" name="Freeform 194"/>
          <p:cNvSpPr>
            <a:spLocks/>
          </p:cNvSpPr>
          <p:nvPr/>
        </p:nvSpPr>
        <p:spPr bwMode="auto">
          <a:xfrm rot="517116">
            <a:off x="2362200" y="3292764"/>
            <a:ext cx="242888" cy="293688"/>
          </a:xfrm>
          <a:custGeom>
            <a:avLst/>
            <a:gdLst>
              <a:gd name="T0" fmla="*/ 0 w 499"/>
              <a:gd name="T1" fmla="*/ 159 h 318"/>
              <a:gd name="T2" fmla="*/ 45 w 499"/>
              <a:gd name="T3" fmla="*/ 23 h 318"/>
              <a:gd name="T4" fmla="*/ 91 w 499"/>
              <a:gd name="T5" fmla="*/ 295 h 318"/>
              <a:gd name="T6" fmla="*/ 136 w 499"/>
              <a:gd name="T7" fmla="*/ 23 h 318"/>
              <a:gd name="T8" fmla="*/ 181 w 499"/>
              <a:gd name="T9" fmla="*/ 295 h 318"/>
              <a:gd name="T10" fmla="*/ 272 w 499"/>
              <a:gd name="T11" fmla="*/ 23 h 318"/>
              <a:gd name="T12" fmla="*/ 317 w 499"/>
              <a:gd name="T13" fmla="*/ 295 h 318"/>
              <a:gd name="T14" fmla="*/ 363 w 499"/>
              <a:gd name="T15" fmla="*/ 159 h 318"/>
              <a:gd name="T16" fmla="*/ 499 w 499"/>
              <a:gd name="T17" fmla="*/ 159 h 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9" h="318">
                <a:moveTo>
                  <a:pt x="0" y="159"/>
                </a:moveTo>
                <a:cubicBezTo>
                  <a:pt x="15" y="79"/>
                  <a:pt x="30" y="0"/>
                  <a:pt x="45" y="23"/>
                </a:cubicBezTo>
                <a:cubicBezTo>
                  <a:pt x="60" y="46"/>
                  <a:pt x="76" y="295"/>
                  <a:pt x="91" y="295"/>
                </a:cubicBezTo>
                <a:cubicBezTo>
                  <a:pt x="106" y="295"/>
                  <a:pt x="121" y="23"/>
                  <a:pt x="136" y="23"/>
                </a:cubicBezTo>
                <a:cubicBezTo>
                  <a:pt x="151" y="23"/>
                  <a:pt x="158" y="295"/>
                  <a:pt x="181" y="295"/>
                </a:cubicBezTo>
                <a:cubicBezTo>
                  <a:pt x="204" y="295"/>
                  <a:pt x="249" y="23"/>
                  <a:pt x="272" y="23"/>
                </a:cubicBezTo>
                <a:cubicBezTo>
                  <a:pt x="295" y="23"/>
                  <a:pt x="302" y="272"/>
                  <a:pt x="317" y="295"/>
                </a:cubicBezTo>
                <a:cubicBezTo>
                  <a:pt x="332" y="318"/>
                  <a:pt x="333" y="182"/>
                  <a:pt x="363" y="159"/>
                </a:cubicBezTo>
                <a:cubicBezTo>
                  <a:pt x="393" y="136"/>
                  <a:pt x="446" y="147"/>
                  <a:pt x="499" y="159"/>
                </a:cubicBezTo>
              </a:path>
            </a:pathLst>
          </a:custGeom>
          <a:noFill/>
          <a:ln w="9525">
            <a:solidFill>
              <a:srgbClr val="FF0000"/>
            </a:solidFill>
            <a:round/>
            <a:headEnd type="none" w="med" len="med"/>
            <a:tailEnd type="triangle" w="med" len="med"/>
          </a:ln>
          <a:effectLst/>
          <a:extLst>
            <a:ext uri="{909E8E84-426E-40dd-AFC4-6F175D3DCCD1}">
              <a14:hiddenFill xmlns:a14="http://schemas.microsoft.com/office/drawing/2010/main" xmlns="">
                <a:solidFill>
                  <a:srgbClr val="FFFF00"/>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solidFill>
                <a:schemeClr val="accent1">
                  <a:lumMod val="50000"/>
                </a:schemeClr>
              </a:solidFill>
            </a:endParaRPr>
          </a:p>
        </p:txBody>
      </p:sp>
      <p:sp>
        <p:nvSpPr>
          <p:cNvPr id="279" name="Freeform 195"/>
          <p:cNvSpPr>
            <a:spLocks/>
          </p:cNvSpPr>
          <p:nvPr/>
        </p:nvSpPr>
        <p:spPr bwMode="auto">
          <a:xfrm rot="517116">
            <a:off x="3763963" y="3530889"/>
            <a:ext cx="242887" cy="293688"/>
          </a:xfrm>
          <a:custGeom>
            <a:avLst/>
            <a:gdLst>
              <a:gd name="T0" fmla="*/ 0 w 499"/>
              <a:gd name="T1" fmla="*/ 159 h 318"/>
              <a:gd name="T2" fmla="*/ 45 w 499"/>
              <a:gd name="T3" fmla="*/ 23 h 318"/>
              <a:gd name="T4" fmla="*/ 91 w 499"/>
              <a:gd name="T5" fmla="*/ 295 h 318"/>
              <a:gd name="T6" fmla="*/ 136 w 499"/>
              <a:gd name="T7" fmla="*/ 23 h 318"/>
              <a:gd name="T8" fmla="*/ 181 w 499"/>
              <a:gd name="T9" fmla="*/ 295 h 318"/>
              <a:gd name="T10" fmla="*/ 272 w 499"/>
              <a:gd name="T11" fmla="*/ 23 h 318"/>
              <a:gd name="T12" fmla="*/ 317 w 499"/>
              <a:gd name="T13" fmla="*/ 295 h 318"/>
              <a:gd name="T14" fmla="*/ 363 w 499"/>
              <a:gd name="T15" fmla="*/ 159 h 318"/>
              <a:gd name="T16" fmla="*/ 499 w 499"/>
              <a:gd name="T17" fmla="*/ 159 h 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9" h="318">
                <a:moveTo>
                  <a:pt x="0" y="159"/>
                </a:moveTo>
                <a:cubicBezTo>
                  <a:pt x="15" y="79"/>
                  <a:pt x="30" y="0"/>
                  <a:pt x="45" y="23"/>
                </a:cubicBezTo>
                <a:cubicBezTo>
                  <a:pt x="60" y="46"/>
                  <a:pt x="76" y="295"/>
                  <a:pt x="91" y="295"/>
                </a:cubicBezTo>
                <a:cubicBezTo>
                  <a:pt x="106" y="295"/>
                  <a:pt x="121" y="23"/>
                  <a:pt x="136" y="23"/>
                </a:cubicBezTo>
                <a:cubicBezTo>
                  <a:pt x="151" y="23"/>
                  <a:pt x="158" y="295"/>
                  <a:pt x="181" y="295"/>
                </a:cubicBezTo>
                <a:cubicBezTo>
                  <a:pt x="204" y="295"/>
                  <a:pt x="249" y="23"/>
                  <a:pt x="272" y="23"/>
                </a:cubicBezTo>
                <a:cubicBezTo>
                  <a:pt x="295" y="23"/>
                  <a:pt x="302" y="272"/>
                  <a:pt x="317" y="295"/>
                </a:cubicBezTo>
                <a:cubicBezTo>
                  <a:pt x="332" y="318"/>
                  <a:pt x="333" y="182"/>
                  <a:pt x="363" y="159"/>
                </a:cubicBezTo>
                <a:cubicBezTo>
                  <a:pt x="393" y="136"/>
                  <a:pt x="446" y="147"/>
                  <a:pt x="499" y="159"/>
                </a:cubicBezTo>
              </a:path>
            </a:pathLst>
          </a:custGeom>
          <a:noFill/>
          <a:ln w="9525">
            <a:solidFill>
              <a:srgbClr val="FF0000"/>
            </a:solidFill>
            <a:round/>
            <a:headEnd type="none" w="med" len="med"/>
            <a:tailEnd type="triangle" w="med" len="med"/>
          </a:ln>
          <a:effectLst/>
          <a:extLst>
            <a:ext uri="{909E8E84-426E-40dd-AFC4-6F175D3DCCD1}">
              <a14:hiddenFill xmlns:a14="http://schemas.microsoft.com/office/drawing/2010/main" xmlns="">
                <a:solidFill>
                  <a:srgbClr val="FFFF00"/>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solidFill>
                <a:schemeClr val="accent1">
                  <a:lumMod val="50000"/>
                </a:schemeClr>
              </a:solidFill>
            </a:endParaRPr>
          </a:p>
        </p:txBody>
      </p:sp>
      <p:sp>
        <p:nvSpPr>
          <p:cNvPr id="280" name="Freeform 197"/>
          <p:cNvSpPr>
            <a:spLocks/>
          </p:cNvSpPr>
          <p:nvPr/>
        </p:nvSpPr>
        <p:spPr bwMode="auto">
          <a:xfrm rot="517116">
            <a:off x="-1828800" y="2286000"/>
            <a:ext cx="242887" cy="293688"/>
          </a:xfrm>
          <a:custGeom>
            <a:avLst/>
            <a:gdLst>
              <a:gd name="T0" fmla="*/ 0 w 499"/>
              <a:gd name="T1" fmla="*/ 159 h 318"/>
              <a:gd name="T2" fmla="*/ 45 w 499"/>
              <a:gd name="T3" fmla="*/ 23 h 318"/>
              <a:gd name="T4" fmla="*/ 91 w 499"/>
              <a:gd name="T5" fmla="*/ 295 h 318"/>
              <a:gd name="T6" fmla="*/ 136 w 499"/>
              <a:gd name="T7" fmla="*/ 23 h 318"/>
              <a:gd name="T8" fmla="*/ 181 w 499"/>
              <a:gd name="T9" fmla="*/ 295 h 318"/>
              <a:gd name="T10" fmla="*/ 272 w 499"/>
              <a:gd name="T11" fmla="*/ 23 h 318"/>
              <a:gd name="T12" fmla="*/ 317 w 499"/>
              <a:gd name="T13" fmla="*/ 295 h 318"/>
              <a:gd name="T14" fmla="*/ 363 w 499"/>
              <a:gd name="T15" fmla="*/ 159 h 318"/>
              <a:gd name="T16" fmla="*/ 499 w 499"/>
              <a:gd name="T17" fmla="*/ 159 h 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9" h="318">
                <a:moveTo>
                  <a:pt x="0" y="159"/>
                </a:moveTo>
                <a:cubicBezTo>
                  <a:pt x="15" y="79"/>
                  <a:pt x="30" y="0"/>
                  <a:pt x="45" y="23"/>
                </a:cubicBezTo>
                <a:cubicBezTo>
                  <a:pt x="60" y="46"/>
                  <a:pt x="76" y="295"/>
                  <a:pt x="91" y="295"/>
                </a:cubicBezTo>
                <a:cubicBezTo>
                  <a:pt x="106" y="295"/>
                  <a:pt x="121" y="23"/>
                  <a:pt x="136" y="23"/>
                </a:cubicBezTo>
                <a:cubicBezTo>
                  <a:pt x="151" y="23"/>
                  <a:pt x="158" y="295"/>
                  <a:pt x="181" y="295"/>
                </a:cubicBezTo>
                <a:cubicBezTo>
                  <a:pt x="204" y="295"/>
                  <a:pt x="249" y="23"/>
                  <a:pt x="272" y="23"/>
                </a:cubicBezTo>
                <a:cubicBezTo>
                  <a:pt x="295" y="23"/>
                  <a:pt x="302" y="272"/>
                  <a:pt x="317" y="295"/>
                </a:cubicBezTo>
                <a:cubicBezTo>
                  <a:pt x="332" y="318"/>
                  <a:pt x="333" y="182"/>
                  <a:pt x="363" y="159"/>
                </a:cubicBezTo>
                <a:cubicBezTo>
                  <a:pt x="393" y="136"/>
                  <a:pt x="446" y="147"/>
                  <a:pt x="499" y="159"/>
                </a:cubicBezTo>
              </a:path>
            </a:pathLst>
          </a:custGeom>
          <a:noFill/>
          <a:ln w="9525">
            <a:solidFill>
              <a:srgbClr val="FF0000"/>
            </a:solidFill>
            <a:round/>
            <a:headEnd type="none" w="med" len="med"/>
            <a:tailEnd type="triangle" w="med" len="med"/>
          </a:ln>
          <a:effectLst/>
          <a:extLst>
            <a:ext uri="{909E8E84-426E-40dd-AFC4-6F175D3DCCD1}">
              <a14:hiddenFill xmlns:a14="http://schemas.microsoft.com/office/drawing/2010/main" xmlns="">
                <a:solidFill>
                  <a:srgbClr val="FFFF00"/>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grpSp>
        <p:nvGrpSpPr>
          <p:cNvPr id="281" name="Group 198"/>
          <p:cNvGrpSpPr>
            <a:grpSpLocks/>
          </p:cNvGrpSpPr>
          <p:nvPr/>
        </p:nvGrpSpPr>
        <p:grpSpPr bwMode="auto">
          <a:xfrm rot="-1392303">
            <a:off x="6248400" y="2683164"/>
            <a:ext cx="669925" cy="287338"/>
            <a:chOff x="2493" y="3175"/>
            <a:chExt cx="1049" cy="325"/>
          </a:xfrm>
        </p:grpSpPr>
        <p:sp>
          <p:nvSpPr>
            <p:cNvPr id="282" name="Arc 199"/>
            <p:cNvSpPr>
              <a:spLocks/>
            </p:cNvSpPr>
            <p:nvPr/>
          </p:nvSpPr>
          <p:spPr bwMode="auto">
            <a:xfrm rot="32400000">
              <a:off x="3078" y="3216"/>
              <a:ext cx="24" cy="271"/>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F9EF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283" name="Arc 200"/>
            <p:cNvSpPr>
              <a:spLocks/>
            </p:cNvSpPr>
            <p:nvPr/>
          </p:nvSpPr>
          <p:spPr bwMode="auto">
            <a:xfrm rot="10800000" flipH="1">
              <a:off x="3101" y="3216"/>
              <a:ext cx="23" cy="271"/>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F1BE21"/>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nvGrpSpPr>
            <p:cNvPr id="284" name="Group 201"/>
            <p:cNvGrpSpPr>
              <a:grpSpLocks/>
            </p:cNvGrpSpPr>
            <p:nvPr/>
          </p:nvGrpSpPr>
          <p:grpSpPr bwMode="auto">
            <a:xfrm>
              <a:off x="3035" y="3185"/>
              <a:ext cx="44" cy="315"/>
              <a:chOff x="3317" y="360"/>
              <a:chExt cx="132" cy="3169"/>
            </a:xfrm>
          </p:grpSpPr>
          <p:sp>
            <p:nvSpPr>
              <p:cNvPr id="356" name="Arc 202"/>
              <p:cNvSpPr>
                <a:spLocks/>
              </p:cNvSpPr>
              <p:nvPr/>
            </p:nvSpPr>
            <p:spPr bwMode="auto">
              <a:xfrm rot="10800000" flipV="1">
                <a:off x="3317" y="360"/>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FFFF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357" name="Arc 203"/>
              <p:cNvSpPr>
                <a:spLocks/>
              </p:cNvSpPr>
              <p:nvPr/>
            </p:nvSpPr>
            <p:spPr bwMode="auto">
              <a:xfrm rot="10800000" flipH="1" flipV="1">
                <a:off x="3380" y="360"/>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FFFF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sp>
          <p:nvSpPr>
            <p:cNvPr id="285" name="Arc 204"/>
            <p:cNvSpPr>
              <a:spLocks/>
            </p:cNvSpPr>
            <p:nvPr/>
          </p:nvSpPr>
          <p:spPr bwMode="auto">
            <a:xfrm rot="10800000" flipV="1">
              <a:off x="3124" y="3226"/>
              <a:ext cx="27" cy="241"/>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FF9933"/>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286" name="Arc 205"/>
            <p:cNvSpPr>
              <a:spLocks/>
            </p:cNvSpPr>
            <p:nvPr/>
          </p:nvSpPr>
          <p:spPr bwMode="auto">
            <a:xfrm rot="10800000" flipH="1" flipV="1">
              <a:off x="3149" y="3226"/>
              <a:ext cx="27" cy="241"/>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FF79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287" name="Arc 206"/>
            <p:cNvSpPr>
              <a:spLocks/>
            </p:cNvSpPr>
            <p:nvPr/>
          </p:nvSpPr>
          <p:spPr bwMode="auto">
            <a:xfrm rot="32400000">
              <a:off x="3175" y="3264"/>
              <a:ext cx="28" cy="177"/>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FF66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288" name="Arc 207"/>
            <p:cNvSpPr>
              <a:spLocks/>
            </p:cNvSpPr>
            <p:nvPr/>
          </p:nvSpPr>
          <p:spPr bwMode="auto">
            <a:xfrm rot="10800000" flipH="1">
              <a:off x="3200" y="3265"/>
              <a:ext cx="28" cy="176"/>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DB59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289" name="Arc 208"/>
            <p:cNvSpPr>
              <a:spLocks/>
            </p:cNvSpPr>
            <p:nvPr/>
          </p:nvSpPr>
          <p:spPr bwMode="auto">
            <a:xfrm rot="32400000">
              <a:off x="2862" y="3231"/>
              <a:ext cx="16" cy="244"/>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0758A"/>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290" name="Arc 209"/>
            <p:cNvSpPr>
              <a:spLocks/>
            </p:cNvSpPr>
            <p:nvPr/>
          </p:nvSpPr>
          <p:spPr bwMode="auto">
            <a:xfrm rot="10800000" flipH="1">
              <a:off x="2877" y="3231"/>
              <a:ext cx="16" cy="244"/>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C7342"/>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291" name="Arc 210"/>
            <p:cNvSpPr>
              <a:spLocks/>
            </p:cNvSpPr>
            <p:nvPr/>
          </p:nvSpPr>
          <p:spPr bwMode="auto">
            <a:xfrm rot="10800000" flipV="1">
              <a:off x="2893" y="3185"/>
              <a:ext cx="16" cy="308"/>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080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292" name="Arc 211"/>
            <p:cNvSpPr>
              <a:spLocks/>
            </p:cNvSpPr>
            <p:nvPr/>
          </p:nvSpPr>
          <p:spPr bwMode="auto">
            <a:xfrm rot="10800000" flipH="1" flipV="1">
              <a:off x="2908" y="3185"/>
              <a:ext cx="17" cy="308"/>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339626"/>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293" name="Arc 212"/>
            <p:cNvSpPr>
              <a:spLocks/>
            </p:cNvSpPr>
            <p:nvPr/>
          </p:nvSpPr>
          <p:spPr bwMode="auto">
            <a:xfrm rot="32400000">
              <a:off x="2924" y="3191"/>
              <a:ext cx="17" cy="307"/>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43A408"/>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294" name="Arc 213"/>
            <p:cNvSpPr>
              <a:spLocks/>
            </p:cNvSpPr>
            <p:nvPr/>
          </p:nvSpPr>
          <p:spPr bwMode="auto">
            <a:xfrm rot="10800000" flipH="1">
              <a:off x="2940" y="3191"/>
              <a:ext cx="17" cy="307"/>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4EBF09"/>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295" name="Arc 214"/>
            <p:cNvSpPr>
              <a:spLocks/>
            </p:cNvSpPr>
            <p:nvPr/>
          </p:nvSpPr>
          <p:spPr bwMode="auto">
            <a:xfrm rot="10800000" flipV="1">
              <a:off x="2958" y="3175"/>
              <a:ext cx="19" cy="308"/>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64C927"/>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296" name="Arc 215"/>
            <p:cNvSpPr>
              <a:spLocks/>
            </p:cNvSpPr>
            <p:nvPr/>
          </p:nvSpPr>
          <p:spPr bwMode="auto">
            <a:xfrm rot="10800000" flipH="1" flipV="1">
              <a:off x="2976" y="3175"/>
              <a:ext cx="20" cy="308"/>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99FF33"/>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297" name="Arc 216"/>
            <p:cNvSpPr>
              <a:spLocks/>
            </p:cNvSpPr>
            <p:nvPr/>
          </p:nvSpPr>
          <p:spPr bwMode="auto">
            <a:xfrm rot="32400000">
              <a:off x="2996" y="3191"/>
              <a:ext cx="21" cy="307"/>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CCFF33"/>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298" name="Arc 217"/>
            <p:cNvSpPr>
              <a:spLocks/>
            </p:cNvSpPr>
            <p:nvPr/>
          </p:nvSpPr>
          <p:spPr bwMode="auto">
            <a:xfrm rot="10800000" flipH="1">
              <a:off x="3014" y="3185"/>
              <a:ext cx="21" cy="314"/>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CCFF33"/>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299" name="Arc 218"/>
            <p:cNvSpPr>
              <a:spLocks/>
            </p:cNvSpPr>
            <p:nvPr/>
          </p:nvSpPr>
          <p:spPr bwMode="auto">
            <a:xfrm rot="10800000" flipV="1">
              <a:off x="3227" y="3289"/>
              <a:ext cx="39" cy="121"/>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FF4F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300" name="Arc 219"/>
            <p:cNvSpPr>
              <a:spLocks/>
            </p:cNvSpPr>
            <p:nvPr/>
          </p:nvSpPr>
          <p:spPr bwMode="auto">
            <a:xfrm rot="10800000" flipH="1" flipV="1">
              <a:off x="3261" y="3289"/>
              <a:ext cx="39" cy="11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FF00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301" name="Arc 220"/>
            <p:cNvSpPr>
              <a:spLocks/>
            </p:cNvSpPr>
            <p:nvPr/>
          </p:nvSpPr>
          <p:spPr bwMode="auto">
            <a:xfrm rot="32400000">
              <a:off x="3298" y="3315"/>
              <a:ext cx="40" cy="66"/>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FF00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302" name="Arc 221"/>
            <p:cNvSpPr>
              <a:spLocks/>
            </p:cNvSpPr>
            <p:nvPr/>
          </p:nvSpPr>
          <p:spPr bwMode="auto">
            <a:xfrm rot="10800000" flipH="1">
              <a:off x="3333" y="3349"/>
              <a:ext cx="31" cy="32"/>
            </a:xfrm>
            <a:custGeom>
              <a:avLst/>
              <a:gdLst>
                <a:gd name="G0" fmla="+- 0 0 0"/>
                <a:gd name="G1" fmla="+- 21600 0 0"/>
                <a:gd name="G2" fmla="+- 21600 0 0"/>
                <a:gd name="T0" fmla="*/ 0 w 18576"/>
                <a:gd name="T1" fmla="*/ 0 h 21600"/>
                <a:gd name="T2" fmla="*/ 18576 w 18576"/>
                <a:gd name="T3" fmla="*/ 10577 h 21600"/>
                <a:gd name="T4" fmla="*/ 0 w 18576"/>
                <a:gd name="T5" fmla="*/ 21600 h 21600"/>
              </a:gdLst>
              <a:ahLst/>
              <a:cxnLst>
                <a:cxn ang="0">
                  <a:pos x="T0" y="T1"/>
                </a:cxn>
                <a:cxn ang="0">
                  <a:pos x="T2" y="T3"/>
                </a:cxn>
                <a:cxn ang="0">
                  <a:pos x="T4" y="T5"/>
                </a:cxn>
              </a:cxnLst>
              <a:rect l="0" t="0" r="r" b="b"/>
              <a:pathLst>
                <a:path w="18576" h="21600" fill="none" extrusionOk="0">
                  <a:moveTo>
                    <a:pt x="-1" y="0"/>
                  </a:moveTo>
                  <a:cubicBezTo>
                    <a:pt x="7624" y="0"/>
                    <a:pt x="14684" y="4019"/>
                    <a:pt x="18575" y="10577"/>
                  </a:cubicBezTo>
                </a:path>
                <a:path w="18576" h="21600" stroke="0" extrusionOk="0">
                  <a:moveTo>
                    <a:pt x="-1" y="0"/>
                  </a:moveTo>
                  <a:cubicBezTo>
                    <a:pt x="7624" y="0"/>
                    <a:pt x="14684" y="4019"/>
                    <a:pt x="18575" y="10577"/>
                  </a:cubicBezTo>
                  <a:lnTo>
                    <a:pt x="0" y="21600"/>
                  </a:lnTo>
                  <a:close/>
                </a:path>
              </a:pathLst>
            </a:custGeom>
            <a:noFill/>
            <a:ln w="28575">
              <a:solidFill>
                <a:srgbClr val="FF00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303" name="Arc 222"/>
            <p:cNvSpPr>
              <a:spLocks/>
            </p:cNvSpPr>
            <p:nvPr/>
          </p:nvSpPr>
          <p:spPr bwMode="auto">
            <a:xfrm rot="10800000" flipV="1">
              <a:off x="2829" y="3218"/>
              <a:ext cx="17" cy="256"/>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0809A"/>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304" name="Arc 223"/>
            <p:cNvSpPr>
              <a:spLocks/>
            </p:cNvSpPr>
            <p:nvPr/>
          </p:nvSpPr>
          <p:spPr bwMode="auto">
            <a:xfrm rot="32400000" flipH="1" flipV="1">
              <a:off x="2845" y="3218"/>
              <a:ext cx="18" cy="256"/>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0808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305" name="Arc 224"/>
            <p:cNvSpPr>
              <a:spLocks/>
            </p:cNvSpPr>
            <p:nvPr/>
          </p:nvSpPr>
          <p:spPr bwMode="auto">
            <a:xfrm rot="10800000" flipV="1">
              <a:off x="3364" y="3350"/>
              <a:ext cx="38" cy="34"/>
            </a:xfrm>
            <a:custGeom>
              <a:avLst/>
              <a:gdLst>
                <a:gd name="G0" fmla="+- 0 0 0"/>
                <a:gd name="G1" fmla="+- 20577 0 0"/>
                <a:gd name="G2" fmla="+- 21600 0 0"/>
                <a:gd name="T0" fmla="*/ 6568 w 18576"/>
                <a:gd name="T1" fmla="*/ 0 h 20577"/>
                <a:gd name="T2" fmla="*/ 18576 w 18576"/>
                <a:gd name="T3" fmla="*/ 9554 h 20577"/>
                <a:gd name="T4" fmla="*/ 0 w 18576"/>
                <a:gd name="T5" fmla="*/ 20577 h 20577"/>
              </a:gdLst>
              <a:ahLst/>
              <a:cxnLst>
                <a:cxn ang="0">
                  <a:pos x="T0" y="T1"/>
                </a:cxn>
                <a:cxn ang="0">
                  <a:pos x="T2" y="T3"/>
                </a:cxn>
                <a:cxn ang="0">
                  <a:pos x="T4" y="T5"/>
                </a:cxn>
              </a:cxnLst>
              <a:rect l="0" t="0" r="r" b="b"/>
              <a:pathLst>
                <a:path w="18576" h="20577" fill="none" extrusionOk="0">
                  <a:moveTo>
                    <a:pt x="6568" y="-1"/>
                  </a:moveTo>
                  <a:cubicBezTo>
                    <a:pt x="11605" y="1607"/>
                    <a:pt x="15877" y="5007"/>
                    <a:pt x="18575" y="9554"/>
                  </a:cubicBezTo>
                </a:path>
                <a:path w="18576" h="20577" stroke="0" extrusionOk="0">
                  <a:moveTo>
                    <a:pt x="6568" y="-1"/>
                  </a:moveTo>
                  <a:cubicBezTo>
                    <a:pt x="11605" y="1607"/>
                    <a:pt x="15877" y="5007"/>
                    <a:pt x="18575" y="9554"/>
                  </a:cubicBezTo>
                  <a:lnTo>
                    <a:pt x="0" y="20577"/>
                  </a:lnTo>
                  <a:close/>
                </a:path>
              </a:pathLst>
            </a:custGeom>
            <a:noFill/>
            <a:ln w="28575">
              <a:solidFill>
                <a:srgbClr val="E600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306" name="Arc 225"/>
            <p:cNvSpPr>
              <a:spLocks/>
            </p:cNvSpPr>
            <p:nvPr/>
          </p:nvSpPr>
          <p:spPr bwMode="auto">
            <a:xfrm rot="12666152" flipV="1">
              <a:off x="3383" y="3345"/>
              <a:ext cx="38" cy="33"/>
            </a:xfrm>
            <a:custGeom>
              <a:avLst/>
              <a:gdLst>
                <a:gd name="G0" fmla="+- 0 0 0"/>
                <a:gd name="G1" fmla="+- 20577 0 0"/>
                <a:gd name="G2" fmla="+- 21600 0 0"/>
                <a:gd name="T0" fmla="*/ 6568 w 18576"/>
                <a:gd name="T1" fmla="*/ 0 h 20577"/>
                <a:gd name="T2" fmla="*/ 18576 w 18576"/>
                <a:gd name="T3" fmla="*/ 9554 h 20577"/>
                <a:gd name="T4" fmla="*/ 0 w 18576"/>
                <a:gd name="T5" fmla="*/ 20577 h 20577"/>
              </a:gdLst>
              <a:ahLst/>
              <a:cxnLst>
                <a:cxn ang="0">
                  <a:pos x="T0" y="T1"/>
                </a:cxn>
                <a:cxn ang="0">
                  <a:pos x="T2" y="T3"/>
                </a:cxn>
                <a:cxn ang="0">
                  <a:pos x="T4" y="T5"/>
                </a:cxn>
              </a:cxnLst>
              <a:rect l="0" t="0" r="r" b="b"/>
              <a:pathLst>
                <a:path w="18576" h="20577" fill="none" extrusionOk="0">
                  <a:moveTo>
                    <a:pt x="6568" y="-1"/>
                  </a:moveTo>
                  <a:cubicBezTo>
                    <a:pt x="11605" y="1607"/>
                    <a:pt x="15877" y="5007"/>
                    <a:pt x="18575" y="9554"/>
                  </a:cubicBezTo>
                </a:path>
                <a:path w="18576" h="20577" stroke="0" extrusionOk="0">
                  <a:moveTo>
                    <a:pt x="6568" y="-1"/>
                  </a:moveTo>
                  <a:cubicBezTo>
                    <a:pt x="11605" y="1607"/>
                    <a:pt x="15877" y="5007"/>
                    <a:pt x="18575" y="9554"/>
                  </a:cubicBezTo>
                  <a:lnTo>
                    <a:pt x="0" y="20577"/>
                  </a:lnTo>
                  <a:close/>
                </a:path>
              </a:pathLst>
            </a:custGeom>
            <a:noFill/>
            <a:ln w="28575">
              <a:solidFill>
                <a:srgbClr val="CF00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307" name="Arc 226"/>
            <p:cNvSpPr>
              <a:spLocks/>
            </p:cNvSpPr>
            <p:nvPr/>
          </p:nvSpPr>
          <p:spPr bwMode="auto">
            <a:xfrm rot="16200000" flipH="1">
              <a:off x="3472" y="3286"/>
              <a:ext cx="12" cy="129"/>
            </a:xfrm>
            <a:custGeom>
              <a:avLst/>
              <a:gdLst>
                <a:gd name="G0" fmla="+- 0 0 0"/>
                <a:gd name="G1" fmla="+- 20278 0 0"/>
                <a:gd name="G2" fmla="+- 21600 0 0"/>
                <a:gd name="T0" fmla="*/ 7441 w 21577"/>
                <a:gd name="T1" fmla="*/ 0 h 20278"/>
                <a:gd name="T2" fmla="*/ 21577 w 21577"/>
                <a:gd name="T3" fmla="*/ 19276 h 20278"/>
                <a:gd name="T4" fmla="*/ 0 w 21577"/>
                <a:gd name="T5" fmla="*/ 20278 h 20278"/>
              </a:gdLst>
              <a:ahLst/>
              <a:cxnLst>
                <a:cxn ang="0">
                  <a:pos x="T0" y="T1"/>
                </a:cxn>
                <a:cxn ang="0">
                  <a:pos x="T2" y="T3"/>
                </a:cxn>
                <a:cxn ang="0">
                  <a:pos x="T4" y="T5"/>
                </a:cxn>
              </a:cxnLst>
              <a:rect l="0" t="0" r="r" b="b"/>
              <a:pathLst>
                <a:path w="21577" h="20278" fill="none" extrusionOk="0">
                  <a:moveTo>
                    <a:pt x="7440" y="0"/>
                  </a:moveTo>
                  <a:cubicBezTo>
                    <a:pt x="15602" y="2995"/>
                    <a:pt x="21173" y="10591"/>
                    <a:pt x="21576" y="19276"/>
                  </a:cubicBezTo>
                </a:path>
                <a:path w="21577" h="20278" stroke="0" extrusionOk="0">
                  <a:moveTo>
                    <a:pt x="7440" y="0"/>
                  </a:moveTo>
                  <a:cubicBezTo>
                    <a:pt x="15602" y="2995"/>
                    <a:pt x="21173" y="10591"/>
                    <a:pt x="21576" y="19276"/>
                  </a:cubicBezTo>
                  <a:lnTo>
                    <a:pt x="0" y="20278"/>
                  </a:lnTo>
                  <a:close/>
                </a:path>
              </a:pathLst>
            </a:custGeom>
            <a:noFill/>
            <a:ln w="28575">
              <a:solidFill>
                <a:srgbClr val="A50021"/>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nvGrpSpPr>
            <p:cNvPr id="308" name="Group 227"/>
            <p:cNvGrpSpPr>
              <a:grpSpLocks/>
            </p:cNvGrpSpPr>
            <p:nvPr/>
          </p:nvGrpSpPr>
          <p:grpSpPr bwMode="auto">
            <a:xfrm>
              <a:off x="2801" y="3257"/>
              <a:ext cx="28" cy="185"/>
              <a:chOff x="2377" y="522"/>
              <a:chExt cx="135" cy="3169"/>
            </a:xfrm>
          </p:grpSpPr>
          <p:sp>
            <p:nvSpPr>
              <p:cNvPr id="354" name="Arc 228"/>
              <p:cNvSpPr>
                <a:spLocks/>
              </p:cNvSpPr>
              <p:nvPr/>
            </p:nvSpPr>
            <p:spPr bwMode="auto">
              <a:xfrm rot="32400000">
                <a:off x="2377"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0889B"/>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355" name="Arc 229"/>
              <p:cNvSpPr>
                <a:spLocks/>
              </p:cNvSpPr>
              <p:nvPr/>
            </p:nvSpPr>
            <p:spPr bwMode="auto">
              <a:xfrm rot="10800000" flipH="1">
                <a:off x="2443"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0889B"/>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sp>
          <p:nvSpPr>
            <p:cNvPr id="309" name="Arc 230"/>
            <p:cNvSpPr>
              <a:spLocks/>
            </p:cNvSpPr>
            <p:nvPr/>
          </p:nvSpPr>
          <p:spPr bwMode="auto">
            <a:xfrm rot="10800000" flipV="1">
              <a:off x="2774" y="3255"/>
              <a:ext cx="14" cy="185"/>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066FF"/>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310" name="Arc 231"/>
            <p:cNvSpPr>
              <a:spLocks/>
            </p:cNvSpPr>
            <p:nvPr/>
          </p:nvSpPr>
          <p:spPr bwMode="auto">
            <a:xfrm rot="32400000" flipH="1" flipV="1">
              <a:off x="2787" y="3255"/>
              <a:ext cx="15" cy="185"/>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085A6"/>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nvGrpSpPr>
            <p:cNvPr id="311" name="Group 232"/>
            <p:cNvGrpSpPr>
              <a:grpSpLocks/>
            </p:cNvGrpSpPr>
            <p:nvPr/>
          </p:nvGrpSpPr>
          <p:grpSpPr bwMode="auto">
            <a:xfrm>
              <a:off x="2746" y="3261"/>
              <a:ext cx="28" cy="161"/>
              <a:chOff x="2377" y="522"/>
              <a:chExt cx="135" cy="3169"/>
            </a:xfrm>
          </p:grpSpPr>
          <p:sp>
            <p:nvSpPr>
              <p:cNvPr id="352" name="Arc 233"/>
              <p:cNvSpPr>
                <a:spLocks/>
              </p:cNvSpPr>
              <p:nvPr/>
            </p:nvSpPr>
            <p:spPr bwMode="auto">
              <a:xfrm rot="32400000">
                <a:off x="2377"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066FF"/>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353" name="Arc 234"/>
              <p:cNvSpPr>
                <a:spLocks/>
              </p:cNvSpPr>
              <p:nvPr/>
            </p:nvSpPr>
            <p:spPr bwMode="auto">
              <a:xfrm rot="10800000" flipH="1">
                <a:off x="2443"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066FF"/>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grpSp>
          <p:nvGrpSpPr>
            <p:cNvPr id="312" name="Group 235"/>
            <p:cNvGrpSpPr>
              <a:grpSpLocks/>
            </p:cNvGrpSpPr>
            <p:nvPr/>
          </p:nvGrpSpPr>
          <p:grpSpPr bwMode="auto">
            <a:xfrm flipV="1">
              <a:off x="2720" y="3282"/>
              <a:ext cx="27" cy="137"/>
              <a:chOff x="2377" y="522"/>
              <a:chExt cx="135" cy="3169"/>
            </a:xfrm>
          </p:grpSpPr>
          <p:sp>
            <p:nvSpPr>
              <p:cNvPr id="350" name="Arc 236"/>
              <p:cNvSpPr>
                <a:spLocks/>
              </p:cNvSpPr>
              <p:nvPr/>
            </p:nvSpPr>
            <p:spPr bwMode="auto">
              <a:xfrm rot="32400000">
                <a:off x="2377"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066FF"/>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351" name="Arc 237"/>
              <p:cNvSpPr>
                <a:spLocks/>
              </p:cNvSpPr>
              <p:nvPr/>
            </p:nvSpPr>
            <p:spPr bwMode="auto">
              <a:xfrm rot="10800000" flipH="1">
                <a:off x="2443"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066FF"/>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sp>
          <p:nvSpPr>
            <p:cNvPr id="313" name="Arc 238"/>
            <p:cNvSpPr>
              <a:spLocks/>
            </p:cNvSpPr>
            <p:nvPr/>
          </p:nvSpPr>
          <p:spPr bwMode="auto">
            <a:xfrm rot="32400000">
              <a:off x="2694" y="3306"/>
              <a:ext cx="13" cy="88"/>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049B4"/>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314" name="Arc 239"/>
            <p:cNvSpPr>
              <a:spLocks/>
            </p:cNvSpPr>
            <p:nvPr/>
          </p:nvSpPr>
          <p:spPr bwMode="auto">
            <a:xfrm rot="10800000" flipH="1">
              <a:off x="2706" y="3306"/>
              <a:ext cx="14" cy="88"/>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057D6"/>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315" name="Arc 240"/>
            <p:cNvSpPr>
              <a:spLocks/>
            </p:cNvSpPr>
            <p:nvPr/>
          </p:nvSpPr>
          <p:spPr bwMode="auto">
            <a:xfrm rot="10800000" flipV="1">
              <a:off x="2671" y="3307"/>
              <a:ext cx="12" cy="85"/>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033CC"/>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316" name="Arc 241"/>
            <p:cNvSpPr>
              <a:spLocks/>
            </p:cNvSpPr>
            <p:nvPr/>
          </p:nvSpPr>
          <p:spPr bwMode="auto">
            <a:xfrm rot="32400000" flipH="1" flipV="1">
              <a:off x="2682" y="3307"/>
              <a:ext cx="12" cy="85"/>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033CC"/>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317" name="Arc 242"/>
            <p:cNvSpPr>
              <a:spLocks/>
            </p:cNvSpPr>
            <p:nvPr/>
          </p:nvSpPr>
          <p:spPr bwMode="auto">
            <a:xfrm rot="32400000">
              <a:off x="2652" y="3323"/>
              <a:ext cx="10" cy="53"/>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7233CC"/>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318" name="Arc 243"/>
            <p:cNvSpPr>
              <a:spLocks/>
            </p:cNvSpPr>
            <p:nvPr/>
          </p:nvSpPr>
          <p:spPr bwMode="auto">
            <a:xfrm rot="10800000" flipH="1">
              <a:off x="2662" y="3323"/>
              <a:ext cx="10" cy="53"/>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033CC"/>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nvGrpSpPr>
            <p:cNvPr id="319" name="Group 244"/>
            <p:cNvGrpSpPr>
              <a:grpSpLocks/>
            </p:cNvGrpSpPr>
            <p:nvPr/>
          </p:nvGrpSpPr>
          <p:grpSpPr bwMode="auto">
            <a:xfrm flipV="1">
              <a:off x="2635" y="3324"/>
              <a:ext cx="17" cy="52"/>
              <a:chOff x="2377" y="522"/>
              <a:chExt cx="135" cy="3169"/>
            </a:xfrm>
          </p:grpSpPr>
          <p:sp>
            <p:nvSpPr>
              <p:cNvPr id="348" name="Arc 245"/>
              <p:cNvSpPr>
                <a:spLocks/>
              </p:cNvSpPr>
              <p:nvPr/>
            </p:nvSpPr>
            <p:spPr bwMode="auto">
              <a:xfrm rot="32400000">
                <a:off x="2377"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7233CC"/>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349" name="Arc 246"/>
              <p:cNvSpPr>
                <a:spLocks/>
              </p:cNvSpPr>
              <p:nvPr/>
            </p:nvSpPr>
            <p:spPr bwMode="auto">
              <a:xfrm rot="10800000" flipH="1">
                <a:off x="2443"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7233CC"/>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grpSp>
          <p:nvGrpSpPr>
            <p:cNvPr id="320" name="Group 247"/>
            <p:cNvGrpSpPr>
              <a:grpSpLocks/>
            </p:cNvGrpSpPr>
            <p:nvPr/>
          </p:nvGrpSpPr>
          <p:grpSpPr bwMode="auto">
            <a:xfrm>
              <a:off x="2618" y="3332"/>
              <a:ext cx="18" cy="33"/>
              <a:chOff x="2377" y="522"/>
              <a:chExt cx="135" cy="3169"/>
            </a:xfrm>
          </p:grpSpPr>
          <p:sp>
            <p:nvSpPr>
              <p:cNvPr id="346" name="Arc 248"/>
              <p:cNvSpPr>
                <a:spLocks/>
              </p:cNvSpPr>
              <p:nvPr/>
            </p:nvSpPr>
            <p:spPr bwMode="auto">
              <a:xfrm rot="32400000">
                <a:off x="2377"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9900CC"/>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347" name="Arc 249"/>
              <p:cNvSpPr>
                <a:spLocks/>
              </p:cNvSpPr>
              <p:nvPr/>
            </p:nvSpPr>
            <p:spPr bwMode="auto">
              <a:xfrm rot="10800000" flipH="1">
                <a:off x="2443"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9900CC"/>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grpSp>
          <p:nvGrpSpPr>
            <p:cNvPr id="321" name="Group 250"/>
            <p:cNvGrpSpPr>
              <a:grpSpLocks/>
            </p:cNvGrpSpPr>
            <p:nvPr/>
          </p:nvGrpSpPr>
          <p:grpSpPr bwMode="auto">
            <a:xfrm flipV="1">
              <a:off x="2605" y="3335"/>
              <a:ext cx="14" cy="31"/>
              <a:chOff x="2377" y="522"/>
              <a:chExt cx="135" cy="3169"/>
            </a:xfrm>
          </p:grpSpPr>
          <p:sp>
            <p:nvSpPr>
              <p:cNvPr id="344" name="Arc 251"/>
              <p:cNvSpPr>
                <a:spLocks/>
              </p:cNvSpPr>
              <p:nvPr/>
            </p:nvSpPr>
            <p:spPr bwMode="auto">
              <a:xfrm rot="32400000">
                <a:off x="2377"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9900CC"/>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345" name="Arc 252"/>
              <p:cNvSpPr>
                <a:spLocks/>
              </p:cNvSpPr>
              <p:nvPr/>
            </p:nvSpPr>
            <p:spPr bwMode="auto">
              <a:xfrm rot="10800000" flipH="1">
                <a:off x="2443"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9900CC"/>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grpSp>
          <p:nvGrpSpPr>
            <p:cNvPr id="322" name="Group 253"/>
            <p:cNvGrpSpPr>
              <a:grpSpLocks/>
            </p:cNvGrpSpPr>
            <p:nvPr/>
          </p:nvGrpSpPr>
          <p:grpSpPr bwMode="auto">
            <a:xfrm>
              <a:off x="2592" y="3340"/>
              <a:ext cx="13" cy="17"/>
              <a:chOff x="2377" y="522"/>
              <a:chExt cx="135" cy="3169"/>
            </a:xfrm>
          </p:grpSpPr>
          <p:sp>
            <p:nvSpPr>
              <p:cNvPr id="342" name="Arc 254"/>
              <p:cNvSpPr>
                <a:spLocks/>
              </p:cNvSpPr>
              <p:nvPr/>
            </p:nvSpPr>
            <p:spPr bwMode="auto">
              <a:xfrm rot="32400000">
                <a:off x="2377"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990099"/>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343" name="Arc 255"/>
              <p:cNvSpPr>
                <a:spLocks/>
              </p:cNvSpPr>
              <p:nvPr/>
            </p:nvSpPr>
            <p:spPr bwMode="auto">
              <a:xfrm rot="10800000" flipH="1">
                <a:off x="2443"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990099"/>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grpSp>
          <p:nvGrpSpPr>
            <p:cNvPr id="323" name="Group 256"/>
            <p:cNvGrpSpPr>
              <a:grpSpLocks/>
            </p:cNvGrpSpPr>
            <p:nvPr/>
          </p:nvGrpSpPr>
          <p:grpSpPr bwMode="auto">
            <a:xfrm flipV="1">
              <a:off x="2580" y="3340"/>
              <a:ext cx="13" cy="18"/>
              <a:chOff x="2377" y="522"/>
              <a:chExt cx="135" cy="3169"/>
            </a:xfrm>
          </p:grpSpPr>
          <p:sp>
            <p:nvSpPr>
              <p:cNvPr id="340" name="Arc 257"/>
              <p:cNvSpPr>
                <a:spLocks/>
              </p:cNvSpPr>
              <p:nvPr/>
            </p:nvSpPr>
            <p:spPr bwMode="auto">
              <a:xfrm rot="32400000">
                <a:off x="2377"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990099"/>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341" name="Arc 258"/>
              <p:cNvSpPr>
                <a:spLocks/>
              </p:cNvSpPr>
              <p:nvPr/>
            </p:nvSpPr>
            <p:spPr bwMode="auto">
              <a:xfrm rot="10800000" flipH="1">
                <a:off x="2443"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990099"/>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grpSp>
          <p:nvGrpSpPr>
            <p:cNvPr id="324" name="Group 259"/>
            <p:cNvGrpSpPr>
              <a:grpSpLocks/>
            </p:cNvGrpSpPr>
            <p:nvPr/>
          </p:nvGrpSpPr>
          <p:grpSpPr bwMode="auto">
            <a:xfrm>
              <a:off x="2570" y="3345"/>
              <a:ext cx="11" cy="7"/>
              <a:chOff x="2377" y="522"/>
              <a:chExt cx="135" cy="3169"/>
            </a:xfrm>
          </p:grpSpPr>
          <p:sp>
            <p:nvSpPr>
              <p:cNvPr id="338" name="Arc 260"/>
              <p:cNvSpPr>
                <a:spLocks/>
              </p:cNvSpPr>
              <p:nvPr/>
            </p:nvSpPr>
            <p:spPr bwMode="auto">
              <a:xfrm rot="32400000">
                <a:off x="2377"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80008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339" name="Arc 261"/>
              <p:cNvSpPr>
                <a:spLocks/>
              </p:cNvSpPr>
              <p:nvPr/>
            </p:nvSpPr>
            <p:spPr bwMode="auto">
              <a:xfrm rot="10800000" flipH="1">
                <a:off x="2443"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80008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grpSp>
          <p:nvGrpSpPr>
            <p:cNvPr id="325" name="Group 262"/>
            <p:cNvGrpSpPr>
              <a:grpSpLocks/>
            </p:cNvGrpSpPr>
            <p:nvPr/>
          </p:nvGrpSpPr>
          <p:grpSpPr bwMode="auto">
            <a:xfrm flipV="1">
              <a:off x="2561" y="3346"/>
              <a:ext cx="10" cy="9"/>
              <a:chOff x="2377" y="522"/>
              <a:chExt cx="135" cy="3169"/>
            </a:xfrm>
          </p:grpSpPr>
          <p:sp>
            <p:nvSpPr>
              <p:cNvPr id="336" name="Arc 263"/>
              <p:cNvSpPr>
                <a:spLocks/>
              </p:cNvSpPr>
              <p:nvPr/>
            </p:nvSpPr>
            <p:spPr bwMode="auto">
              <a:xfrm rot="32400000">
                <a:off x="2377"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80008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337" name="Arc 264"/>
              <p:cNvSpPr>
                <a:spLocks/>
              </p:cNvSpPr>
              <p:nvPr/>
            </p:nvSpPr>
            <p:spPr bwMode="auto">
              <a:xfrm rot="10800000" flipH="1">
                <a:off x="2443"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80008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grpSp>
          <p:nvGrpSpPr>
            <p:cNvPr id="326" name="Group 265"/>
            <p:cNvGrpSpPr>
              <a:grpSpLocks/>
            </p:cNvGrpSpPr>
            <p:nvPr/>
          </p:nvGrpSpPr>
          <p:grpSpPr bwMode="auto">
            <a:xfrm>
              <a:off x="2552" y="3346"/>
              <a:ext cx="10" cy="6"/>
              <a:chOff x="2377" y="522"/>
              <a:chExt cx="135" cy="3169"/>
            </a:xfrm>
          </p:grpSpPr>
          <p:sp>
            <p:nvSpPr>
              <p:cNvPr id="334" name="Arc 266"/>
              <p:cNvSpPr>
                <a:spLocks/>
              </p:cNvSpPr>
              <p:nvPr/>
            </p:nvSpPr>
            <p:spPr bwMode="auto">
              <a:xfrm rot="32400000">
                <a:off x="2377"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80008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335" name="Arc 267"/>
              <p:cNvSpPr>
                <a:spLocks/>
              </p:cNvSpPr>
              <p:nvPr/>
            </p:nvSpPr>
            <p:spPr bwMode="auto">
              <a:xfrm rot="10800000" flipH="1">
                <a:off x="2443"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80008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grpSp>
          <p:nvGrpSpPr>
            <p:cNvPr id="327" name="Group 268"/>
            <p:cNvGrpSpPr>
              <a:grpSpLocks/>
            </p:cNvGrpSpPr>
            <p:nvPr/>
          </p:nvGrpSpPr>
          <p:grpSpPr bwMode="auto">
            <a:xfrm flipV="1">
              <a:off x="2544" y="3348"/>
              <a:ext cx="9" cy="5"/>
              <a:chOff x="2377" y="522"/>
              <a:chExt cx="135" cy="3169"/>
            </a:xfrm>
          </p:grpSpPr>
          <p:sp>
            <p:nvSpPr>
              <p:cNvPr id="332" name="Arc 269"/>
              <p:cNvSpPr>
                <a:spLocks/>
              </p:cNvSpPr>
              <p:nvPr/>
            </p:nvSpPr>
            <p:spPr bwMode="auto">
              <a:xfrm rot="32400000">
                <a:off x="2377"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660066"/>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333" name="Arc 270"/>
              <p:cNvSpPr>
                <a:spLocks/>
              </p:cNvSpPr>
              <p:nvPr/>
            </p:nvSpPr>
            <p:spPr bwMode="auto">
              <a:xfrm rot="10800000" flipH="1">
                <a:off x="2443"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660066"/>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grpSp>
          <p:nvGrpSpPr>
            <p:cNvPr id="328" name="Group 271"/>
            <p:cNvGrpSpPr>
              <a:grpSpLocks/>
            </p:cNvGrpSpPr>
            <p:nvPr/>
          </p:nvGrpSpPr>
          <p:grpSpPr bwMode="auto">
            <a:xfrm>
              <a:off x="2535" y="3349"/>
              <a:ext cx="9" cy="2"/>
              <a:chOff x="2377" y="522"/>
              <a:chExt cx="135" cy="3169"/>
            </a:xfrm>
          </p:grpSpPr>
          <p:sp>
            <p:nvSpPr>
              <p:cNvPr id="330" name="Arc 272"/>
              <p:cNvSpPr>
                <a:spLocks/>
              </p:cNvSpPr>
              <p:nvPr/>
            </p:nvSpPr>
            <p:spPr bwMode="auto">
              <a:xfrm rot="32400000">
                <a:off x="2377"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660066"/>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331" name="Arc 273"/>
              <p:cNvSpPr>
                <a:spLocks/>
              </p:cNvSpPr>
              <p:nvPr/>
            </p:nvSpPr>
            <p:spPr bwMode="auto">
              <a:xfrm rot="10800000" flipH="1">
                <a:off x="2443"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660066"/>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sp>
          <p:nvSpPr>
            <p:cNvPr id="329" name="Line 274"/>
            <p:cNvSpPr>
              <a:spLocks noChangeShapeType="1"/>
            </p:cNvSpPr>
            <p:nvPr/>
          </p:nvSpPr>
          <p:spPr bwMode="auto">
            <a:xfrm flipH="1">
              <a:off x="2493" y="3351"/>
              <a:ext cx="44" cy="0"/>
            </a:xfrm>
            <a:prstGeom prst="line">
              <a:avLst/>
            </a:prstGeom>
            <a:noFill/>
            <a:ln w="28575">
              <a:solidFill>
                <a:srgbClr val="660066"/>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solidFill>
                  <a:schemeClr val="accent1">
                    <a:lumMod val="50000"/>
                  </a:schemeClr>
                </a:solidFill>
              </a:endParaRPr>
            </a:p>
          </p:txBody>
        </p:sp>
      </p:grpSp>
      <p:sp>
        <p:nvSpPr>
          <p:cNvPr id="358" name="Text Box 275"/>
          <p:cNvSpPr txBox="1">
            <a:spLocks noChangeArrowheads="1"/>
          </p:cNvSpPr>
          <p:nvPr/>
        </p:nvSpPr>
        <p:spPr bwMode="auto">
          <a:xfrm>
            <a:off x="533400" y="5731164"/>
            <a:ext cx="1219200" cy="30777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l" eaLnBrk="1" hangingPunct="1"/>
            <a:r>
              <a:rPr lang="tr-TR" sz="1400" dirty="0" smtClean="0">
                <a:solidFill>
                  <a:schemeClr val="accent1">
                    <a:lumMod val="50000"/>
                  </a:schemeClr>
                </a:solidFill>
              </a:rPr>
              <a:t>Probe pulse</a:t>
            </a:r>
            <a:endParaRPr lang="en-US" sz="1400" dirty="0">
              <a:solidFill>
                <a:schemeClr val="accent1">
                  <a:lumMod val="50000"/>
                </a:schemeClr>
              </a:solidFill>
              <a:cs typeface="Arial" pitchFamily="34" charset="0"/>
            </a:endParaRPr>
          </a:p>
        </p:txBody>
      </p:sp>
      <p:grpSp>
        <p:nvGrpSpPr>
          <p:cNvPr id="359" name="Group 276"/>
          <p:cNvGrpSpPr>
            <a:grpSpLocks/>
          </p:cNvGrpSpPr>
          <p:nvPr/>
        </p:nvGrpSpPr>
        <p:grpSpPr bwMode="auto">
          <a:xfrm rot="-1392303">
            <a:off x="5562600" y="2987964"/>
            <a:ext cx="669925" cy="287338"/>
            <a:chOff x="2493" y="3175"/>
            <a:chExt cx="1049" cy="325"/>
          </a:xfrm>
        </p:grpSpPr>
        <p:sp>
          <p:nvSpPr>
            <p:cNvPr id="360" name="Arc 277"/>
            <p:cNvSpPr>
              <a:spLocks/>
            </p:cNvSpPr>
            <p:nvPr/>
          </p:nvSpPr>
          <p:spPr bwMode="auto">
            <a:xfrm rot="32400000">
              <a:off x="3078" y="3216"/>
              <a:ext cx="24" cy="271"/>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F9EF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361" name="Arc 278"/>
            <p:cNvSpPr>
              <a:spLocks/>
            </p:cNvSpPr>
            <p:nvPr/>
          </p:nvSpPr>
          <p:spPr bwMode="auto">
            <a:xfrm rot="10800000" flipH="1">
              <a:off x="3101" y="3216"/>
              <a:ext cx="23" cy="271"/>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F1BE21"/>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nvGrpSpPr>
            <p:cNvPr id="362" name="Group 279"/>
            <p:cNvGrpSpPr>
              <a:grpSpLocks/>
            </p:cNvGrpSpPr>
            <p:nvPr/>
          </p:nvGrpSpPr>
          <p:grpSpPr bwMode="auto">
            <a:xfrm>
              <a:off x="3035" y="3185"/>
              <a:ext cx="44" cy="315"/>
              <a:chOff x="3317" y="360"/>
              <a:chExt cx="132" cy="3169"/>
            </a:xfrm>
          </p:grpSpPr>
          <p:sp>
            <p:nvSpPr>
              <p:cNvPr id="434" name="Arc 280"/>
              <p:cNvSpPr>
                <a:spLocks/>
              </p:cNvSpPr>
              <p:nvPr/>
            </p:nvSpPr>
            <p:spPr bwMode="auto">
              <a:xfrm rot="10800000" flipV="1">
                <a:off x="3317" y="360"/>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FFFF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435" name="Arc 281"/>
              <p:cNvSpPr>
                <a:spLocks/>
              </p:cNvSpPr>
              <p:nvPr/>
            </p:nvSpPr>
            <p:spPr bwMode="auto">
              <a:xfrm rot="10800000" flipH="1" flipV="1">
                <a:off x="3380" y="360"/>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FFFF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sp>
          <p:nvSpPr>
            <p:cNvPr id="363" name="Arc 282"/>
            <p:cNvSpPr>
              <a:spLocks/>
            </p:cNvSpPr>
            <p:nvPr/>
          </p:nvSpPr>
          <p:spPr bwMode="auto">
            <a:xfrm rot="10800000" flipV="1">
              <a:off x="3124" y="3226"/>
              <a:ext cx="27" cy="241"/>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FF9933"/>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364" name="Arc 283"/>
            <p:cNvSpPr>
              <a:spLocks/>
            </p:cNvSpPr>
            <p:nvPr/>
          </p:nvSpPr>
          <p:spPr bwMode="auto">
            <a:xfrm rot="10800000" flipH="1" flipV="1">
              <a:off x="3149" y="3226"/>
              <a:ext cx="27" cy="241"/>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FF79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365" name="Arc 284"/>
            <p:cNvSpPr>
              <a:spLocks/>
            </p:cNvSpPr>
            <p:nvPr/>
          </p:nvSpPr>
          <p:spPr bwMode="auto">
            <a:xfrm rot="32400000">
              <a:off x="3175" y="3264"/>
              <a:ext cx="28" cy="177"/>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FF66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366" name="Arc 285"/>
            <p:cNvSpPr>
              <a:spLocks/>
            </p:cNvSpPr>
            <p:nvPr/>
          </p:nvSpPr>
          <p:spPr bwMode="auto">
            <a:xfrm rot="10800000" flipH="1">
              <a:off x="3200" y="3265"/>
              <a:ext cx="28" cy="176"/>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DB59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367" name="Arc 286"/>
            <p:cNvSpPr>
              <a:spLocks/>
            </p:cNvSpPr>
            <p:nvPr/>
          </p:nvSpPr>
          <p:spPr bwMode="auto">
            <a:xfrm rot="32400000">
              <a:off x="2862" y="3231"/>
              <a:ext cx="16" cy="244"/>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0758A"/>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368" name="Arc 287"/>
            <p:cNvSpPr>
              <a:spLocks/>
            </p:cNvSpPr>
            <p:nvPr/>
          </p:nvSpPr>
          <p:spPr bwMode="auto">
            <a:xfrm rot="10800000" flipH="1">
              <a:off x="2877" y="3231"/>
              <a:ext cx="16" cy="244"/>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C7342"/>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369" name="Arc 288"/>
            <p:cNvSpPr>
              <a:spLocks/>
            </p:cNvSpPr>
            <p:nvPr/>
          </p:nvSpPr>
          <p:spPr bwMode="auto">
            <a:xfrm rot="10800000" flipV="1">
              <a:off x="2893" y="3185"/>
              <a:ext cx="16" cy="308"/>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080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370" name="Arc 289"/>
            <p:cNvSpPr>
              <a:spLocks/>
            </p:cNvSpPr>
            <p:nvPr/>
          </p:nvSpPr>
          <p:spPr bwMode="auto">
            <a:xfrm rot="10800000" flipH="1" flipV="1">
              <a:off x="2908" y="3185"/>
              <a:ext cx="17" cy="308"/>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339626"/>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371" name="Arc 290"/>
            <p:cNvSpPr>
              <a:spLocks/>
            </p:cNvSpPr>
            <p:nvPr/>
          </p:nvSpPr>
          <p:spPr bwMode="auto">
            <a:xfrm rot="32400000">
              <a:off x="2924" y="3191"/>
              <a:ext cx="17" cy="307"/>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43A408"/>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372" name="Arc 291"/>
            <p:cNvSpPr>
              <a:spLocks/>
            </p:cNvSpPr>
            <p:nvPr/>
          </p:nvSpPr>
          <p:spPr bwMode="auto">
            <a:xfrm rot="10800000" flipH="1">
              <a:off x="2940" y="3191"/>
              <a:ext cx="17" cy="307"/>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4EBF09"/>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373" name="Arc 292"/>
            <p:cNvSpPr>
              <a:spLocks/>
            </p:cNvSpPr>
            <p:nvPr/>
          </p:nvSpPr>
          <p:spPr bwMode="auto">
            <a:xfrm rot="10800000" flipV="1">
              <a:off x="2958" y="3175"/>
              <a:ext cx="19" cy="308"/>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64C927"/>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374" name="Arc 293"/>
            <p:cNvSpPr>
              <a:spLocks/>
            </p:cNvSpPr>
            <p:nvPr/>
          </p:nvSpPr>
          <p:spPr bwMode="auto">
            <a:xfrm rot="10800000" flipH="1" flipV="1">
              <a:off x="2976" y="3175"/>
              <a:ext cx="20" cy="308"/>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99FF33"/>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375" name="Arc 294"/>
            <p:cNvSpPr>
              <a:spLocks/>
            </p:cNvSpPr>
            <p:nvPr/>
          </p:nvSpPr>
          <p:spPr bwMode="auto">
            <a:xfrm rot="32400000">
              <a:off x="2996" y="3191"/>
              <a:ext cx="21" cy="307"/>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CCFF33"/>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376" name="Arc 295"/>
            <p:cNvSpPr>
              <a:spLocks/>
            </p:cNvSpPr>
            <p:nvPr/>
          </p:nvSpPr>
          <p:spPr bwMode="auto">
            <a:xfrm rot="10800000" flipH="1">
              <a:off x="3014" y="3185"/>
              <a:ext cx="21" cy="314"/>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CCFF33"/>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377" name="Arc 296"/>
            <p:cNvSpPr>
              <a:spLocks/>
            </p:cNvSpPr>
            <p:nvPr/>
          </p:nvSpPr>
          <p:spPr bwMode="auto">
            <a:xfrm rot="10800000" flipV="1">
              <a:off x="3227" y="3289"/>
              <a:ext cx="39" cy="121"/>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FF4F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378" name="Arc 297"/>
            <p:cNvSpPr>
              <a:spLocks/>
            </p:cNvSpPr>
            <p:nvPr/>
          </p:nvSpPr>
          <p:spPr bwMode="auto">
            <a:xfrm rot="10800000" flipH="1" flipV="1">
              <a:off x="3261" y="3289"/>
              <a:ext cx="39" cy="11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FF00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379" name="Arc 298"/>
            <p:cNvSpPr>
              <a:spLocks/>
            </p:cNvSpPr>
            <p:nvPr/>
          </p:nvSpPr>
          <p:spPr bwMode="auto">
            <a:xfrm rot="32400000">
              <a:off x="3298" y="3315"/>
              <a:ext cx="40" cy="66"/>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FF00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380" name="Arc 299"/>
            <p:cNvSpPr>
              <a:spLocks/>
            </p:cNvSpPr>
            <p:nvPr/>
          </p:nvSpPr>
          <p:spPr bwMode="auto">
            <a:xfrm rot="10800000" flipH="1">
              <a:off x="3333" y="3349"/>
              <a:ext cx="31" cy="32"/>
            </a:xfrm>
            <a:custGeom>
              <a:avLst/>
              <a:gdLst>
                <a:gd name="G0" fmla="+- 0 0 0"/>
                <a:gd name="G1" fmla="+- 21600 0 0"/>
                <a:gd name="G2" fmla="+- 21600 0 0"/>
                <a:gd name="T0" fmla="*/ 0 w 18576"/>
                <a:gd name="T1" fmla="*/ 0 h 21600"/>
                <a:gd name="T2" fmla="*/ 18576 w 18576"/>
                <a:gd name="T3" fmla="*/ 10577 h 21600"/>
                <a:gd name="T4" fmla="*/ 0 w 18576"/>
                <a:gd name="T5" fmla="*/ 21600 h 21600"/>
              </a:gdLst>
              <a:ahLst/>
              <a:cxnLst>
                <a:cxn ang="0">
                  <a:pos x="T0" y="T1"/>
                </a:cxn>
                <a:cxn ang="0">
                  <a:pos x="T2" y="T3"/>
                </a:cxn>
                <a:cxn ang="0">
                  <a:pos x="T4" y="T5"/>
                </a:cxn>
              </a:cxnLst>
              <a:rect l="0" t="0" r="r" b="b"/>
              <a:pathLst>
                <a:path w="18576" h="21600" fill="none" extrusionOk="0">
                  <a:moveTo>
                    <a:pt x="-1" y="0"/>
                  </a:moveTo>
                  <a:cubicBezTo>
                    <a:pt x="7624" y="0"/>
                    <a:pt x="14684" y="4019"/>
                    <a:pt x="18575" y="10577"/>
                  </a:cubicBezTo>
                </a:path>
                <a:path w="18576" h="21600" stroke="0" extrusionOk="0">
                  <a:moveTo>
                    <a:pt x="-1" y="0"/>
                  </a:moveTo>
                  <a:cubicBezTo>
                    <a:pt x="7624" y="0"/>
                    <a:pt x="14684" y="4019"/>
                    <a:pt x="18575" y="10577"/>
                  </a:cubicBezTo>
                  <a:lnTo>
                    <a:pt x="0" y="21600"/>
                  </a:lnTo>
                  <a:close/>
                </a:path>
              </a:pathLst>
            </a:custGeom>
            <a:noFill/>
            <a:ln w="28575">
              <a:solidFill>
                <a:srgbClr val="FF00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381" name="Arc 300"/>
            <p:cNvSpPr>
              <a:spLocks/>
            </p:cNvSpPr>
            <p:nvPr/>
          </p:nvSpPr>
          <p:spPr bwMode="auto">
            <a:xfrm rot="10800000" flipV="1">
              <a:off x="2829" y="3218"/>
              <a:ext cx="17" cy="256"/>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0809A"/>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382" name="Arc 301"/>
            <p:cNvSpPr>
              <a:spLocks/>
            </p:cNvSpPr>
            <p:nvPr/>
          </p:nvSpPr>
          <p:spPr bwMode="auto">
            <a:xfrm rot="32400000" flipH="1" flipV="1">
              <a:off x="2845" y="3218"/>
              <a:ext cx="18" cy="256"/>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0808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383" name="Arc 302"/>
            <p:cNvSpPr>
              <a:spLocks/>
            </p:cNvSpPr>
            <p:nvPr/>
          </p:nvSpPr>
          <p:spPr bwMode="auto">
            <a:xfrm rot="10800000" flipV="1">
              <a:off x="3364" y="3350"/>
              <a:ext cx="38" cy="34"/>
            </a:xfrm>
            <a:custGeom>
              <a:avLst/>
              <a:gdLst>
                <a:gd name="G0" fmla="+- 0 0 0"/>
                <a:gd name="G1" fmla="+- 20577 0 0"/>
                <a:gd name="G2" fmla="+- 21600 0 0"/>
                <a:gd name="T0" fmla="*/ 6568 w 18576"/>
                <a:gd name="T1" fmla="*/ 0 h 20577"/>
                <a:gd name="T2" fmla="*/ 18576 w 18576"/>
                <a:gd name="T3" fmla="*/ 9554 h 20577"/>
                <a:gd name="T4" fmla="*/ 0 w 18576"/>
                <a:gd name="T5" fmla="*/ 20577 h 20577"/>
              </a:gdLst>
              <a:ahLst/>
              <a:cxnLst>
                <a:cxn ang="0">
                  <a:pos x="T0" y="T1"/>
                </a:cxn>
                <a:cxn ang="0">
                  <a:pos x="T2" y="T3"/>
                </a:cxn>
                <a:cxn ang="0">
                  <a:pos x="T4" y="T5"/>
                </a:cxn>
              </a:cxnLst>
              <a:rect l="0" t="0" r="r" b="b"/>
              <a:pathLst>
                <a:path w="18576" h="20577" fill="none" extrusionOk="0">
                  <a:moveTo>
                    <a:pt x="6568" y="-1"/>
                  </a:moveTo>
                  <a:cubicBezTo>
                    <a:pt x="11605" y="1607"/>
                    <a:pt x="15877" y="5007"/>
                    <a:pt x="18575" y="9554"/>
                  </a:cubicBezTo>
                </a:path>
                <a:path w="18576" h="20577" stroke="0" extrusionOk="0">
                  <a:moveTo>
                    <a:pt x="6568" y="-1"/>
                  </a:moveTo>
                  <a:cubicBezTo>
                    <a:pt x="11605" y="1607"/>
                    <a:pt x="15877" y="5007"/>
                    <a:pt x="18575" y="9554"/>
                  </a:cubicBezTo>
                  <a:lnTo>
                    <a:pt x="0" y="20577"/>
                  </a:lnTo>
                  <a:close/>
                </a:path>
              </a:pathLst>
            </a:custGeom>
            <a:noFill/>
            <a:ln w="28575">
              <a:solidFill>
                <a:srgbClr val="E600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384" name="Arc 303"/>
            <p:cNvSpPr>
              <a:spLocks/>
            </p:cNvSpPr>
            <p:nvPr/>
          </p:nvSpPr>
          <p:spPr bwMode="auto">
            <a:xfrm rot="12666152" flipV="1">
              <a:off x="3383" y="3345"/>
              <a:ext cx="38" cy="33"/>
            </a:xfrm>
            <a:custGeom>
              <a:avLst/>
              <a:gdLst>
                <a:gd name="G0" fmla="+- 0 0 0"/>
                <a:gd name="G1" fmla="+- 20577 0 0"/>
                <a:gd name="G2" fmla="+- 21600 0 0"/>
                <a:gd name="T0" fmla="*/ 6568 w 18576"/>
                <a:gd name="T1" fmla="*/ 0 h 20577"/>
                <a:gd name="T2" fmla="*/ 18576 w 18576"/>
                <a:gd name="T3" fmla="*/ 9554 h 20577"/>
                <a:gd name="T4" fmla="*/ 0 w 18576"/>
                <a:gd name="T5" fmla="*/ 20577 h 20577"/>
              </a:gdLst>
              <a:ahLst/>
              <a:cxnLst>
                <a:cxn ang="0">
                  <a:pos x="T0" y="T1"/>
                </a:cxn>
                <a:cxn ang="0">
                  <a:pos x="T2" y="T3"/>
                </a:cxn>
                <a:cxn ang="0">
                  <a:pos x="T4" y="T5"/>
                </a:cxn>
              </a:cxnLst>
              <a:rect l="0" t="0" r="r" b="b"/>
              <a:pathLst>
                <a:path w="18576" h="20577" fill="none" extrusionOk="0">
                  <a:moveTo>
                    <a:pt x="6568" y="-1"/>
                  </a:moveTo>
                  <a:cubicBezTo>
                    <a:pt x="11605" y="1607"/>
                    <a:pt x="15877" y="5007"/>
                    <a:pt x="18575" y="9554"/>
                  </a:cubicBezTo>
                </a:path>
                <a:path w="18576" h="20577" stroke="0" extrusionOk="0">
                  <a:moveTo>
                    <a:pt x="6568" y="-1"/>
                  </a:moveTo>
                  <a:cubicBezTo>
                    <a:pt x="11605" y="1607"/>
                    <a:pt x="15877" y="5007"/>
                    <a:pt x="18575" y="9554"/>
                  </a:cubicBezTo>
                  <a:lnTo>
                    <a:pt x="0" y="20577"/>
                  </a:lnTo>
                  <a:close/>
                </a:path>
              </a:pathLst>
            </a:custGeom>
            <a:noFill/>
            <a:ln w="28575">
              <a:solidFill>
                <a:srgbClr val="CF00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385" name="Arc 304"/>
            <p:cNvSpPr>
              <a:spLocks/>
            </p:cNvSpPr>
            <p:nvPr/>
          </p:nvSpPr>
          <p:spPr bwMode="auto">
            <a:xfrm rot="16200000" flipH="1">
              <a:off x="3472" y="3286"/>
              <a:ext cx="12" cy="129"/>
            </a:xfrm>
            <a:custGeom>
              <a:avLst/>
              <a:gdLst>
                <a:gd name="G0" fmla="+- 0 0 0"/>
                <a:gd name="G1" fmla="+- 20278 0 0"/>
                <a:gd name="G2" fmla="+- 21600 0 0"/>
                <a:gd name="T0" fmla="*/ 7441 w 21577"/>
                <a:gd name="T1" fmla="*/ 0 h 20278"/>
                <a:gd name="T2" fmla="*/ 21577 w 21577"/>
                <a:gd name="T3" fmla="*/ 19276 h 20278"/>
                <a:gd name="T4" fmla="*/ 0 w 21577"/>
                <a:gd name="T5" fmla="*/ 20278 h 20278"/>
              </a:gdLst>
              <a:ahLst/>
              <a:cxnLst>
                <a:cxn ang="0">
                  <a:pos x="T0" y="T1"/>
                </a:cxn>
                <a:cxn ang="0">
                  <a:pos x="T2" y="T3"/>
                </a:cxn>
                <a:cxn ang="0">
                  <a:pos x="T4" y="T5"/>
                </a:cxn>
              </a:cxnLst>
              <a:rect l="0" t="0" r="r" b="b"/>
              <a:pathLst>
                <a:path w="21577" h="20278" fill="none" extrusionOk="0">
                  <a:moveTo>
                    <a:pt x="7440" y="0"/>
                  </a:moveTo>
                  <a:cubicBezTo>
                    <a:pt x="15602" y="2995"/>
                    <a:pt x="21173" y="10591"/>
                    <a:pt x="21576" y="19276"/>
                  </a:cubicBezTo>
                </a:path>
                <a:path w="21577" h="20278" stroke="0" extrusionOk="0">
                  <a:moveTo>
                    <a:pt x="7440" y="0"/>
                  </a:moveTo>
                  <a:cubicBezTo>
                    <a:pt x="15602" y="2995"/>
                    <a:pt x="21173" y="10591"/>
                    <a:pt x="21576" y="19276"/>
                  </a:cubicBezTo>
                  <a:lnTo>
                    <a:pt x="0" y="20278"/>
                  </a:lnTo>
                  <a:close/>
                </a:path>
              </a:pathLst>
            </a:custGeom>
            <a:noFill/>
            <a:ln w="28575">
              <a:solidFill>
                <a:srgbClr val="A50021"/>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nvGrpSpPr>
            <p:cNvPr id="386" name="Group 305"/>
            <p:cNvGrpSpPr>
              <a:grpSpLocks/>
            </p:cNvGrpSpPr>
            <p:nvPr/>
          </p:nvGrpSpPr>
          <p:grpSpPr bwMode="auto">
            <a:xfrm>
              <a:off x="2801" y="3257"/>
              <a:ext cx="28" cy="185"/>
              <a:chOff x="2377" y="522"/>
              <a:chExt cx="135" cy="3169"/>
            </a:xfrm>
          </p:grpSpPr>
          <p:sp>
            <p:nvSpPr>
              <p:cNvPr id="432" name="Arc 306"/>
              <p:cNvSpPr>
                <a:spLocks/>
              </p:cNvSpPr>
              <p:nvPr/>
            </p:nvSpPr>
            <p:spPr bwMode="auto">
              <a:xfrm rot="32400000">
                <a:off x="2377"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0889B"/>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433" name="Arc 307"/>
              <p:cNvSpPr>
                <a:spLocks/>
              </p:cNvSpPr>
              <p:nvPr/>
            </p:nvSpPr>
            <p:spPr bwMode="auto">
              <a:xfrm rot="10800000" flipH="1">
                <a:off x="2443"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0889B"/>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sp>
          <p:nvSpPr>
            <p:cNvPr id="387" name="Arc 308"/>
            <p:cNvSpPr>
              <a:spLocks/>
            </p:cNvSpPr>
            <p:nvPr/>
          </p:nvSpPr>
          <p:spPr bwMode="auto">
            <a:xfrm rot="10800000" flipV="1">
              <a:off x="2774" y="3255"/>
              <a:ext cx="14" cy="185"/>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066FF"/>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388" name="Arc 309"/>
            <p:cNvSpPr>
              <a:spLocks/>
            </p:cNvSpPr>
            <p:nvPr/>
          </p:nvSpPr>
          <p:spPr bwMode="auto">
            <a:xfrm rot="32400000" flipH="1" flipV="1">
              <a:off x="2787" y="3255"/>
              <a:ext cx="15" cy="185"/>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085A6"/>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nvGrpSpPr>
            <p:cNvPr id="389" name="Group 310"/>
            <p:cNvGrpSpPr>
              <a:grpSpLocks/>
            </p:cNvGrpSpPr>
            <p:nvPr/>
          </p:nvGrpSpPr>
          <p:grpSpPr bwMode="auto">
            <a:xfrm>
              <a:off x="2746" y="3261"/>
              <a:ext cx="28" cy="161"/>
              <a:chOff x="2377" y="522"/>
              <a:chExt cx="135" cy="3169"/>
            </a:xfrm>
          </p:grpSpPr>
          <p:sp>
            <p:nvSpPr>
              <p:cNvPr id="430" name="Arc 311"/>
              <p:cNvSpPr>
                <a:spLocks/>
              </p:cNvSpPr>
              <p:nvPr/>
            </p:nvSpPr>
            <p:spPr bwMode="auto">
              <a:xfrm rot="32400000">
                <a:off x="2377"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066FF"/>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431" name="Arc 312"/>
              <p:cNvSpPr>
                <a:spLocks/>
              </p:cNvSpPr>
              <p:nvPr/>
            </p:nvSpPr>
            <p:spPr bwMode="auto">
              <a:xfrm rot="10800000" flipH="1">
                <a:off x="2443"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066FF"/>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grpSp>
          <p:nvGrpSpPr>
            <p:cNvPr id="390" name="Group 313"/>
            <p:cNvGrpSpPr>
              <a:grpSpLocks/>
            </p:cNvGrpSpPr>
            <p:nvPr/>
          </p:nvGrpSpPr>
          <p:grpSpPr bwMode="auto">
            <a:xfrm flipV="1">
              <a:off x="2720" y="3282"/>
              <a:ext cx="27" cy="137"/>
              <a:chOff x="2377" y="522"/>
              <a:chExt cx="135" cy="3169"/>
            </a:xfrm>
          </p:grpSpPr>
          <p:sp>
            <p:nvSpPr>
              <p:cNvPr id="428" name="Arc 314"/>
              <p:cNvSpPr>
                <a:spLocks/>
              </p:cNvSpPr>
              <p:nvPr/>
            </p:nvSpPr>
            <p:spPr bwMode="auto">
              <a:xfrm rot="32400000">
                <a:off x="2377"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066FF"/>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429" name="Arc 315"/>
              <p:cNvSpPr>
                <a:spLocks/>
              </p:cNvSpPr>
              <p:nvPr/>
            </p:nvSpPr>
            <p:spPr bwMode="auto">
              <a:xfrm rot="10800000" flipH="1">
                <a:off x="2443"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066FF"/>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sp>
          <p:nvSpPr>
            <p:cNvPr id="391" name="Arc 316"/>
            <p:cNvSpPr>
              <a:spLocks/>
            </p:cNvSpPr>
            <p:nvPr/>
          </p:nvSpPr>
          <p:spPr bwMode="auto">
            <a:xfrm rot="32400000">
              <a:off x="2694" y="3306"/>
              <a:ext cx="13" cy="88"/>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049B4"/>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392" name="Arc 317"/>
            <p:cNvSpPr>
              <a:spLocks/>
            </p:cNvSpPr>
            <p:nvPr/>
          </p:nvSpPr>
          <p:spPr bwMode="auto">
            <a:xfrm rot="10800000" flipH="1">
              <a:off x="2706" y="3306"/>
              <a:ext cx="14" cy="88"/>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057D6"/>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393" name="Arc 318"/>
            <p:cNvSpPr>
              <a:spLocks/>
            </p:cNvSpPr>
            <p:nvPr/>
          </p:nvSpPr>
          <p:spPr bwMode="auto">
            <a:xfrm rot="10800000" flipV="1">
              <a:off x="2671" y="3307"/>
              <a:ext cx="12" cy="85"/>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033CC"/>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394" name="Arc 319"/>
            <p:cNvSpPr>
              <a:spLocks/>
            </p:cNvSpPr>
            <p:nvPr/>
          </p:nvSpPr>
          <p:spPr bwMode="auto">
            <a:xfrm rot="32400000" flipH="1" flipV="1">
              <a:off x="2682" y="3307"/>
              <a:ext cx="12" cy="85"/>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033CC"/>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395" name="Arc 320"/>
            <p:cNvSpPr>
              <a:spLocks/>
            </p:cNvSpPr>
            <p:nvPr/>
          </p:nvSpPr>
          <p:spPr bwMode="auto">
            <a:xfrm rot="32400000">
              <a:off x="2652" y="3323"/>
              <a:ext cx="10" cy="53"/>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7233CC"/>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396" name="Arc 321"/>
            <p:cNvSpPr>
              <a:spLocks/>
            </p:cNvSpPr>
            <p:nvPr/>
          </p:nvSpPr>
          <p:spPr bwMode="auto">
            <a:xfrm rot="10800000" flipH="1">
              <a:off x="2662" y="3323"/>
              <a:ext cx="10" cy="53"/>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033CC"/>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nvGrpSpPr>
            <p:cNvPr id="397" name="Group 322"/>
            <p:cNvGrpSpPr>
              <a:grpSpLocks/>
            </p:cNvGrpSpPr>
            <p:nvPr/>
          </p:nvGrpSpPr>
          <p:grpSpPr bwMode="auto">
            <a:xfrm flipV="1">
              <a:off x="2635" y="3324"/>
              <a:ext cx="17" cy="52"/>
              <a:chOff x="2377" y="522"/>
              <a:chExt cx="135" cy="3169"/>
            </a:xfrm>
          </p:grpSpPr>
          <p:sp>
            <p:nvSpPr>
              <p:cNvPr id="426" name="Arc 323"/>
              <p:cNvSpPr>
                <a:spLocks/>
              </p:cNvSpPr>
              <p:nvPr/>
            </p:nvSpPr>
            <p:spPr bwMode="auto">
              <a:xfrm rot="32400000">
                <a:off x="2377"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7233CC"/>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427" name="Arc 324"/>
              <p:cNvSpPr>
                <a:spLocks/>
              </p:cNvSpPr>
              <p:nvPr/>
            </p:nvSpPr>
            <p:spPr bwMode="auto">
              <a:xfrm rot="10800000" flipH="1">
                <a:off x="2443"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7233CC"/>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grpSp>
          <p:nvGrpSpPr>
            <p:cNvPr id="398" name="Group 325"/>
            <p:cNvGrpSpPr>
              <a:grpSpLocks/>
            </p:cNvGrpSpPr>
            <p:nvPr/>
          </p:nvGrpSpPr>
          <p:grpSpPr bwMode="auto">
            <a:xfrm>
              <a:off x="2618" y="3332"/>
              <a:ext cx="18" cy="33"/>
              <a:chOff x="2377" y="522"/>
              <a:chExt cx="135" cy="3169"/>
            </a:xfrm>
          </p:grpSpPr>
          <p:sp>
            <p:nvSpPr>
              <p:cNvPr id="424" name="Arc 326"/>
              <p:cNvSpPr>
                <a:spLocks/>
              </p:cNvSpPr>
              <p:nvPr/>
            </p:nvSpPr>
            <p:spPr bwMode="auto">
              <a:xfrm rot="32400000">
                <a:off x="2377"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9900CC"/>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425" name="Arc 327"/>
              <p:cNvSpPr>
                <a:spLocks/>
              </p:cNvSpPr>
              <p:nvPr/>
            </p:nvSpPr>
            <p:spPr bwMode="auto">
              <a:xfrm rot="10800000" flipH="1">
                <a:off x="2443"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9900CC"/>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grpSp>
          <p:nvGrpSpPr>
            <p:cNvPr id="399" name="Group 328"/>
            <p:cNvGrpSpPr>
              <a:grpSpLocks/>
            </p:cNvGrpSpPr>
            <p:nvPr/>
          </p:nvGrpSpPr>
          <p:grpSpPr bwMode="auto">
            <a:xfrm flipV="1">
              <a:off x="2605" y="3335"/>
              <a:ext cx="14" cy="31"/>
              <a:chOff x="2377" y="522"/>
              <a:chExt cx="135" cy="3169"/>
            </a:xfrm>
          </p:grpSpPr>
          <p:sp>
            <p:nvSpPr>
              <p:cNvPr id="422" name="Arc 329"/>
              <p:cNvSpPr>
                <a:spLocks/>
              </p:cNvSpPr>
              <p:nvPr/>
            </p:nvSpPr>
            <p:spPr bwMode="auto">
              <a:xfrm rot="32400000">
                <a:off x="2377"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9900CC"/>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423" name="Arc 330"/>
              <p:cNvSpPr>
                <a:spLocks/>
              </p:cNvSpPr>
              <p:nvPr/>
            </p:nvSpPr>
            <p:spPr bwMode="auto">
              <a:xfrm rot="10800000" flipH="1">
                <a:off x="2443"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9900CC"/>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grpSp>
          <p:nvGrpSpPr>
            <p:cNvPr id="400" name="Group 331"/>
            <p:cNvGrpSpPr>
              <a:grpSpLocks/>
            </p:cNvGrpSpPr>
            <p:nvPr/>
          </p:nvGrpSpPr>
          <p:grpSpPr bwMode="auto">
            <a:xfrm>
              <a:off x="2592" y="3340"/>
              <a:ext cx="13" cy="17"/>
              <a:chOff x="2377" y="522"/>
              <a:chExt cx="135" cy="3169"/>
            </a:xfrm>
          </p:grpSpPr>
          <p:sp>
            <p:nvSpPr>
              <p:cNvPr id="420" name="Arc 332"/>
              <p:cNvSpPr>
                <a:spLocks/>
              </p:cNvSpPr>
              <p:nvPr/>
            </p:nvSpPr>
            <p:spPr bwMode="auto">
              <a:xfrm rot="32400000">
                <a:off x="2377"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990099"/>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421" name="Arc 333"/>
              <p:cNvSpPr>
                <a:spLocks/>
              </p:cNvSpPr>
              <p:nvPr/>
            </p:nvSpPr>
            <p:spPr bwMode="auto">
              <a:xfrm rot="10800000" flipH="1">
                <a:off x="2443"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990099"/>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grpSp>
          <p:nvGrpSpPr>
            <p:cNvPr id="401" name="Group 334"/>
            <p:cNvGrpSpPr>
              <a:grpSpLocks/>
            </p:cNvGrpSpPr>
            <p:nvPr/>
          </p:nvGrpSpPr>
          <p:grpSpPr bwMode="auto">
            <a:xfrm flipV="1">
              <a:off x="2580" y="3340"/>
              <a:ext cx="13" cy="18"/>
              <a:chOff x="2377" y="522"/>
              <a:chExt cx="135" cy="3169"/>
            </a:xfrm>
          </p:grpSpPr>
          <p:sp>
            <p:nvSpPr>
              <p:cNvPr id="418" name="Arc 335"/>
              <p:cNvSpPr>
                <a:spLocks/>
              </p:cNvSpPr>
              <p:nvPr/>
            </p:nvSpPr>
            <p:spPr bwMode="auto">
              <a:xfrm rot="32400000">
                <a:off x="2377"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990099"/>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419" name="Arc 336"/>
              <p:cNvSpPr>
                <a:spLocks/>
              </p:cNvSpPr>
              <p:nvPr/>
            </p:nvSpPr>
            <p:spPr bwMode="auto">
              <a:xfrm rot="10800000" flipH="1">
                <a:off x="2443"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990099"/>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grpSp>
          <p:nvGrpSpPr>
            <p:cNvPr id="402" name="Group 337"/>
            <p:cNvGrpSpPr>
              <a:grpSpLocks/>
            </p:cNvGrpSpPr>
            <p:nvPr/>
          </p:nvGrpSpPr>
          <p:grpSpPr bwMode="auto">
            <a:xfrm>
              <a:off x="2570" y="3345"/>
              <a:ext cx="11" cy="7"/>
              <a:chOff x="2377" y="522"/>
              <a:chExt cx="135" cy="3169"/>
            </a:xfrm>
          </p:grpSpPr>
          <p:sp>
            <p:nvSpPr>
              <p:cNvPr id="416" name="Arc 338"/>
              <p:cNvSpPr>
                <a:spLocks/>
              </p:cNvSpPr>
              <p:nvPr/>
            </p:nvSpPr>
            <p:spPr bwMode="auto">
              <a:xfrm rot="32400000">
                <a:off x="2377"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80008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417" name="Arc 339"/>
              <p:cNvSpPr>
                <a:spLocks/>
              </p:cNvSpPr>
              <p:nvPr/>
            </p:nvSpPr>
            <p:spPr bwMode="auto">
              <a:xfrm rot="10800000" flipH="1">
                <a:off x="2443"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80008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grpSp>
          <p:nvGrpSpPr>
            <p:cNvPr id="403" name="Group 340"/>
            <p:cNvGrpSpPr>
              <a:grpSpLocks/>
            </p:cNvGrpSpPr>
            <p:nvPr/>
          </p:nvGrpSpPr>
          <p:grpSpPr bwMode="auto">
            <a:xfrm flipV="1">
              <a:off x="2561" y="3346"/>
              <a:ext cx="10" cy="9"/>
              <a:chOff x="2377" y="522"/>
              <a:chExt cx="135" cy="3169"/>
            </a:xfrm>
          </p:grpSpPr>
          <p:sp>
            <p:nvSpPr>
              <p:cNvPr id="414" name="Arc 341"/>
              <p:cNvSpPr>
                <a:spLocks/>
              </p:cNvSpPr>
              <p:nvPr/>
            </p:nvSpPr>
            <p:spPr bwMode="auto">
              <a:xfrm rot="32400000">
                <a:off x="2377"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80008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415" name="Arc 342"/>
              <p:cNvSpPr>
                <a:spLocks/>
              </p:cNvSpPr>
              <p:nvPr/>
            </p:nvSpPr>
            <p:spPr bwMode="auto">
              <a:xfrm rot="10800000" flipH="1">
                <a:off x="2443"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80008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grpSp>
          <p:nvGrpSpPr>
            <p:cNvPr id="404" name="Group 343"/>
            <p:cNvGrpSpPr>
              <a:grpSpLocks/>
            </p:cNvGrpSpPr>
            <p:nvPr/>
          </p:nvGrpSpPr>
          <p:grpSpPr bwMode="auto">
            <a:xfrm>
              <a:off x="2552" y="3346"/>
              <a:ext cx="10" cy="6"/>
              <a:chOff x="2377" y="522"/>
              <a:chExt cx="135" cy="3169"/>
            </a:xfrm>
          </p:grpSpPr>
          <p:sp>
            <p:nvSpPr>
              <p:cNvPr id="412" name="Arc 344"/>
              <p:cNvSpPr>
                <a:spLocks/>
              </p:cNvSpPr>
              <p:nvPr/>
            </p:nvSpPr>
            <p:spPr bwMode="auto">
              <a:xfrm rot="32400000">
                <a:off x="2377"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80008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413" name="Arc 345"/>
              <p:cNvSpPr>
                <a:spLocks/>
              </p:cNvSpPr>
              <p:nvPr/>
            </p:nvSpPr>
            <p:spPr bwMode="auto">
              <a:xfrm rot="10800000" flipH="1">
                <a:off x="2443"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80008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grpSp>
          <p:nvGrpSpPr>
            <p:cNvPr id="405" name="Group 346"/>
            <p:cNvGrpSpPr>
              <a:grpSpLocks/>
            </p:cNvGrpSpPr>
            <p:nvPr/>
          </p:nvGrpSpPr>
          <p:grpSpPr bwMode="auto">
            <a:xfrm flipV="1">
              <a:off x="2544" y="3348"/>
              <a:ext cx="9" cy="5"/>
              <a:chOff x="2377" y="522"/>
              <a:chExt cx="135" cy="3169"/>
            </a:xfrm>
          </p:grpSpPr>
          <p:sp>
            <p:nvSpPr>
              <p:cNvPr id="410" name="Arc 347"/>
              <p:cNvSpPr>
                <a:spLocks/>
              </p:cNvSpPr>
              <p:nvPr/>
            </p:nvSpPr>
            <p:spPr bwMode="auto">
              <a:xfrm rot="32400000">
                <a:off x="2377"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660066"/>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411" name="Arc 348"/>
              <p:cNvSpPr>
                <a:spLocks/>
              </p:cNvSpPr>
              <p:nvPr/>
            </p:nvSpPr>
            <p:spPr bwMode="auto">
              <a:xfrm rot="10800000" flipH="1">
                <a:off x="2443"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660066"/>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grpSp>
          <p:nvGrpSpPr>
            <p:cNvPr id="406" name="Group 349"/>
            <p:cNvGrpSpPr>
              <a:grpSpLocks/>
            </p:cNvGrpSpPr>
            <p:nvPr/>
          </p:nvGrpSpPr>
          <p:grpSpPr bwMode="auto">
            <a:xfrm>
              <a:off x="2535" y="3349"/>
              <a:ext cx="9" cy="2"/>
              <a:chOff x="2377" y="522"/>
              <a:chExt cx="135" cy="3169"/>
            </a:xfrm>
          </p:grpSpPr>
          <p:sp>
            <p:nvSpPr>
              <p:cNvPr id="408" name="Arc 350"/>
              <p:cNvSpPr>
                <a:spLocks/>
              </p:cNvSpPr>
              <p:nvPr/>
            </p:nvSpPr>
            <p:spPr bwMode="auto">
              <a:xfrm rot="32400000">
                <a:off x="2377"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660066"/>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409" name="Arc 351"/>
              <p:cNvSpPr>
                <a:spLocks/>
              </p:cNvSpPr>
              <p:nvPr/>
            </p:nvSpPr>
            <p:spPr bwMode="auto">
              <a:xfrm rot="10800000" flipH="1">
                <a:off x="2443"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660066"/>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sp>
          <p:nvSpPr>
            <p:cNvPr id="407" name="Line 352"/>
            <p:cNvSpPr>
              <a:spLocks noChangeShapeType="1"/>
            </p:cNvSpPr>
            <p:nvPr/>
          </p:nvSpPr>
          <p:spPr bwMode="auto">
            <a:xfrm flipH="1">
              <a:off x="2493" y="3351"/>
              <a:ext cx="44" cy="0"/>
            </a:xfrm>
            <a:prstGeom prst="line">
              <a:avLst/>
            </a:prstGeom>
            <a:noFill/>
            <a:ln w="28575">
              <a:solidFill>
                <a:srgbClr val="660066"/>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solidFill>
                  <a:schemeClr val="accent1">
                    <a:lumMod val="50000"/>
                  </a:schemeClr>
                </a:solidFill>
              </a:endParaRPr>
            </a:p>
          </p:txBody>
        </p:sp>
      </p:grpSp>
      <p:grpSp>
        <p:nvGrpSpPr>
          <p:cNvPr id="436" name="Group 353"/>
          <p:cNvGrpSpPr>
            <a:grpSpLocks/>
          </p:cNvGrpSpPr>
          <p:nvPr/>
        </p:nvGrpSpPr>
        <p:grpSpPr bwMode="auto">
          <a:xfrm rot="-1392303">
            <a:off x="3429000" y="3902364"/>
            <a:ext cx="669925" cy="287338"/>
            <a:chOff x="2493" y="3175"/>
            <a:chExt cx="1049" cy="325"/>
          </a:xfrm>
        </p:grpSpPr>
        <p:sp>
          <p:nvSpPr>
            <p:cNvPr id="437" name="Arc 354"/>
            <p:cNvSpPr>
              <a:spLocks/>
            </p:cNvSpPr>
            <p:nvPr/>
          </p:nvSpPr>
          <p:spPr bwMode="auto">
            <a:xfrm rot="32400000">
              <a:off x="3078" y="3216"/>
              <a:ext cx="24" cy="271"/>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F9EF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438" name="Arc 355"/>
            <p:cNvSpPr>
              <a:spLocks/>
            </p:cNvSpPr>
            <p:nvPr/>
          </p:nvSpPr>
          <p:spPr bwMode="auto">
            <a:xfrm rot="10800000" flipH="1">
              <a:off x="3101" y="3216"/>
              <a:ext cx="23" cy="271"/>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F1BE21"/>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nvGrpSpPr>
            <p:cNvPr id="439" name="Group 356"/>
            <p:cNvGrpSpPr>
              <a:grpSpLocks/>
            </p:cNvGrpSpPr>
            <p:nvPr/>
          </p:nvGrpSpPr>
          <p:grpSpPr bwMode="auto">
            <a:xfrm>
              <a:off x="3035" y="3185"/>
              <a:ext cx="44" cy="315"/>
              <a:chOff x="3317" y="360"/>
              <a:chExt cx="132" cy="3169"/>
            </a:xfrm>
          </p:grpSpPr>
          <p:sp>
            <p:nvSpPr>
              <p:cNvPr id="511" name="Arc 357"/>
              <p:cNvSpPr>
                <a:spLocks/>
              </p:cNvSpPr>
              <p:nvPr/>
            </p:nvSpPr>
            <p:spPr bwMode="auto">
              <a:xfrm rot="10800000" flipV="1">
                <a:off x="3317" y="360"/>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FFFF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512" name="Arc 358"/>
              <p:cNvSpPr>
                <a:spLocks/>
              </p:cNvSpPr>
              <p:nvPr/>
            </p:nvSpPr>
            <p:spPr bwMode="auto">
              <a:xfrm rot="10800000" flipH="1" flipV="1">
                <a:off x="3380" y="360"/>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FFFF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sp>
          <p:nvSpPr>
            <p:cNvPr id="440" name="Arc 359"/>
            <p:cNvSpPr>
              <a:spLocks/>
            </p:cNvSpPr>
            <p:nvPr/>
          </p:nvSpPr>
          <p:spPr bwMode="auto">
            <a:xfrm rot="10800000" flipV="1">
              <a:off x="3124" y="3226"/>
              <a:ext cx="27" cy="241"/>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FF9933"/>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441" name="Arc 360"/>
            <p:cNvSpPr>
              <a:spLocks/>
            </p:cNvSpPr>
            <p:nvPr/>
          </p:nvSpPr>
          <p:spPr bwMode="auto">
            <a:xfrm rot="10800000" flipH="1" flipV="1">
              <a:off x="3149" y="3226"/>
              <a:ext cx="27" cy="241"/>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FF79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442" name="Arc 361"/>
            <p:cNvSpPr>
              <a:spLocks/>
            </p:cNvSpPr>
            <p:nvPr/>
          </p:nvSpPr>
          <p:spPr bwMode="auto">
            <a:xfrm rot="32400000">
              <a:off x="3175" y="3264"/>
              <a:ext cx="28" cy="177"/>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FF66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443" name="Arc 362"/>
            <p:cNvSpPr>
              <a:spLocks/>
            </p:cNvSpPr>
            <p:nvPr/>
          </p:nvSpPr>
          <p:spPr bwMode="auto">
            <a:xfrm rot="10800000" flipH="1">
              <a:off x="3200" y="3265"/>
              <a:ext cx="28" cy="176"/>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DB59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444" name="Arc 363"/>
            <p:cNvSpPr>
              <a:spLocks/>
            </p:cNvSpPr>
            <p:nvPr/>
          </p:nvSpPr>
          <p:spPr bwMode="auto">
            <a:xfrm rot="32400000">
              <a:off x="2862" y="3231"/>
              <a:ext cx="16" cy="244"/>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0758A"/>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445" name="Arc 364"/>
            <p:cNvSpPr>
              <a:spLocks/>
            </p:cNvSpPr>
            <p:nvPr/>
          </p:nvSpPr>
          <p:spPr bwMode="auto">
            <a:xfrm rot="10800000" flipH="1">
              <a:off x="2877" y="3231"/>
              <a:ext cx="16" cy="244"/>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C7342"/>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446" name="Arc 365"/>
            <p:cNvSpPr>
              <a:spLocks/>
            </p:cNvSpPr>
            <p:nvPr/>
          </p:nvSpPr>
          <p:spPr bwMode="auto">
            <a:xfrm rot="10800000" flipV="1">
              <a:off x="2893" y="3185"/>
              <a:ext cx="16" cy="308"/>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080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447" name="Arc 366"/>
            <p:cNvSpPr>
              <a:spLocks/>
            </p:cNvSpPr>
            <p:nvPr/>
          </p:nvSpPr>
          <p:spPr bwMode="auto">
            <a:xfrm rot="10800000" flipH="1" flipV="1">
              <a:off x="2908" y="3185"/>
              <a:ext cx="17" cy="308"/>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339626"/>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448" name="Arc 367"/>
            <p:cNvSpPr>
              <a:spLocks/>
            </p:cNvSpPr>
            <p:nvPr/>
          </p:nvSpPr>
          <p:spPr bwMode="auto">
            <a:xfrm rot="32400000">
              <a:off x="2924" y="3191"/>
              <a:ext cx="17" cy="307"/>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43A408"/>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449" name="Arc 368"/>
            <p:cNvSpPr>
              <a:spLocks/>
            </p:cNvSpPr>
            <p:nvPr/>
          </p:nvSpPr>
          <p:spPr bwMode="auto">
            <a:xfrm rot="10800000" flipH="1">
              <a:off x="2940" y="3191"/>
              <a:ext cx="17" cy="307"/>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4EBF09"/>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450" name="Arc 369"/>
            <p:cNvSpPr>
              <a:spLocks/>
            </p:cNvSpPr>
            <p:nvPr/>
          </p:nvSpPr>
          <p:spPr bwMode="auto">
            <a:xfrm rot="10800000" flipV="1">
              <a:off x="2958" y="3175"/>
              <a:ext cx="19" cy="308"/>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64C927"/>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451" name="Arc 370"/>
            <p:cNvSpPr>
              <a:spLocks/>
            </p:cNvSpPr>
            <p:nvPr/>
          </p:nvSpPr>
          <p:spPr bwMode="auto">
            <a:xfrm rot="10800000" flipH="1" flipV="1">
              <a:off x="2976" y="3175"/>
              <a:ext cx="20" cy="308"/>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99FF33"/>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452" name="Arc 371"/>
            <p:cNvSpPr>
              <a:spLocks/>
            </p:cNvSpPr>
            <p:nvPr/>
          </p:nvSpPr>
          <p:spPr bwMode="auto">
            <a:xfrm rot="32400000">
              <a:off x="2996" y="3191"/>
              <a:ext cx="21" cy="307"/>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CCFF33"/>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453" name="Arc 372"/>
            <p:cNvSpPr>
              <a:spLocks/>
            </p:cNvSpPr>
            <p:nvPr/>
          </p:nvSpPr>
          <p:spPr bwMode="auto">
            <a:xfrm rot="10800000" flipH="1">
              <a:off x="3014" y="3185"/>
              <a:ext cx="21" cy="314"/>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CCFF33"/>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454" name="Arc 373"/>
            <p:cNvSpPr>
              <a:spLocks/>
            </p:cNvSpPr>
            <p:nvPr/>
          </p:nvSpPr>
          <p:spPr bwMode="auto">
            <a:xfrm rot="10800000" flipV="1">
              <a:off x="3227" y="3289"/>
              <a:ext cx="39" cy="121"/>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FF4F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455" name="Arc 374"/>
            <p:cNvSpPr>
              <a:spLocks/>
            </p:cNvSpPr>
            <p:nvPr/>
          </p:nvSpPr>
          <p:spPr bwMode="auto">
            <a:xfrm rot="10800000" flipH="1" flipV="1">
              <a:off x="3261" y="3289"/>
              <a:ext cx="39" cy="11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FF00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456" name="Arc 375"/>
            <p:cNvSpPr>
              <a:spLocks/>
            </p:cNvSpPr>
            <p:nvPr/>
          </p:nvSpPr>
          <p:spPr bwMode="auto">
            <a:xfrm rot="32400000">
              <a:off x="3298" y="3315"/>
              <a:ext cx="40" cy="66"/>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FF00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457" name="Arc 376"/>
            <p:cNvSpPr>
              <a:spLocks/>
            </p:cNvSpPr>
            <p:nvPr/>
          </p:nvSpPr>
          <p:spPr bwMode="auto">
            <a:xfrm rot="10800000" flipH="1">
              <a:off x="3333" y="3349"/>
              <a:ext cx="31" cy="32"/>
            </a:xfrm>
            <a:custGeom>
              <a:avLst/>
              <a:gdLst>
                <a:gd name="G0" fmla="+- 0 0 0"/>
                <a:gd name="G1" fmla="+- 21600 0 0"/>
                <a:gd name="G2" fmla="+- 21600 0 0"/>
                <a:gd name="T0" fmla="*/ 0 w 18576"/>
                <a:gd name="T1" fmla="*/ 0 h 21600"/>
                <a:gd name="T2" fmla="*/ 18576 w 18576"/>
                <a:gd name="T3" fmla="*/ 10577 h 21600"/>
                <a:gd name="T4" fmla="*/ 0 w 18576"/>
                <a:gd name="T5" fmla="*/ 21600 h 21600"/>
              </a:gdLst>
              <a:ahLst/>
              <a:cxnLst>
                <a:cxn ang="0">
                  <a:pos x="T0" y="T1"/>
                </a:cxn>
                <a:cxn ang="0">
                  <a:pos x="T2" y="T3"/>
                </a:cxn>
                <a:cxn ang="0">
                  <a:pos x="T4" y="T5"/>
                </a:cxn>
              </a:cxnLst>
              <a:rect l="0" t="0" r="r" b="b"/>
              <a:pathLst>
                <a:path w="18576" h="21600" fill="none" extrusionOk="0">
                  <a:moveTo>
                    <a:pt x="-1" y="0"/>
                  </a:moveTo>
                  <a:cubicBezTo>
                    <a:pt x="7624" y="0"/>
                    <a:pt x="14684" y="4019"/>
                    <a:pt x="18575" y="10577"/>
                  </a:cubicBezTo>
                </a:path>
                <a:path w="18576" h="21600" stroke="0" extrusionOk="0">
                  <a:moveTo>
                    <a:pt x="-1" y="0"/>
                  </a:moveTo>
                  <a:cubicBezTo>
                    <a:pt x="7624" y="0"/>
                    <a:pt x="14684" y="4019"/>
                    <a:pt x="18575" y="10577"/>
                  </a:cubicBezTo>
                  <a:lnTo>
                    <a:pt x="0" y="21600"/>
                  </a:lnTo>
                  <a:close/>
                </a:path>
              </a:pathLst>
            </a:custGeom>
            <a:noFill/>
            <a:ln w="28575">
              <a:solidFill>
                <a:srgbClr val="FF00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458" name="Arc 377"/>
            <p:cNvSpPr>
              <a:spLocks/>
            </p:cNvSpPr>
            <p:nvPr/>
          </p:nvSpPr>
          <p:spPr bwMode="auto">
            <a:xfrm rot="10800000" flipV="1">
              <a:off x="2829" y="3218"/>
              <a:ext cx="17" cy="256"/>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0809A"/>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459" name="Arc 378"/>
            <p:cNvSpPr>
              <a:spLocks/>
            </p:cNvSpPr>
            <p:nvPr/>
          </p:nvSpPr>
          <p:spPr bwMode="auto">
            <a:xfrm rot="32400000" flipH="1" flipV="1">
              <a:off x="2845" y="3218"/>
              <a:ext cx="18" cy="256"/>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0808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460" name="Arc 379"/>
            <p:cNvSpPr>
              <a:spLocks/>
            </p:cNvSpPr>
            <p:nvPr/>
          </p:nvSpPr>
          <p:spPr bwMode="auto">
            <a:xfrm rot="10800000" flipV="1">
              <a:off x="3364" y="3350"/>
              <a:ext cx="38" cy="34"/>
            </a:xfrm>
            <a:custGeom>
              <a:avLst/>
              <a:gdLst>
                <a:gd name="G0" fmla="+- 0 0 0"/>
                <a:gd name="G1" fmla="+- 20577 0 0"/>
                <a:gd name="G2" fmla="+- 21600 0 0"/>
                <a:gd name="T0" fmla="*/ 6568 w 18576"/>
                <a:gd name="T1" fmla="*/ 0 h 20577"/>
                <a:gd name="T2" fmla="*/ 18576 w 18576"/>
                <a:gd name="T3" fmla="*/ 9554 h 20577"/>
                <a:gd name="T4" fmla="*/ 0 w 18576"/>
                <a:gd name="T5" fmla="*/ 20577 h 20577"/>
              </a:gdLst>
              <a:ahLst/>
              <a:cxnLst>
                <a:cxn ang="0">
                  <a:pos x="T0" y="T1"/>
                </a:cxn>
                <a:cxn ang="0">
                  <a:pos x="T2" y="T3"/>
                </a:cxn>
                <a:cxn ang="0">
                  <a:pos x="T4" y="T5"/>
                </a:cxn>
              </a:cxnLst>
              <a:rect l="0" t="0" r="r" b="b"/>
              <a:pathLst>
                <a:path w="18576" h="20577" fill="none" extrusionOk="0">
                  <a:moveTo>
                    <a:pt x="6568" y="-1"/>
                  </a:moveTo>
                  <a:cubicBezTo>
                    <a:pt x="11605" y="1607"/>
                    <a:pt x="15877" y="5007"/>
                    <a:pt x="18575" y="9554"/>
                  </a:cubicBezTo>
                </a:path>
                <a:path w="18576" h="20577" stroke="0" extrusionOk="0">
                  <a:moveTo>
                    <a:pt x="6568" y="-1"/>
                  </a:moveTo>
                  <a:cubicBezTo>
                    <a:pt x="11605" y="1607"/>
                    <a:pt x="15877" y="5007"/>
                    <a:pt x="18575" y="9554"/>
                  </a:cubicBezTo>
                  <a:lnTo>
                    <a:pt x="0" y="20577"/>
                  </a:lnTo>
                  <a:close/>
                </a:path>
              </a:pathLst>
            </a:custGeom>
            <a:noFill/>
            <a:ln w="28575">
              <a:solidFill>
                <a:srgbClr val="E600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461" name="Arc 380"/>
            <p:cNvSpPr>
              <a:spLocks/>
            </p:cNvSpPr>
            <p:nvPr/>
          </p:nvSpPr>
          <p:spPr bwMode="auto">
            <a:xfrm rot="12666152" flipV="1">
              <a:off x="3383" y="3345"/>
              <a:ext cx="38" cy="33"/>
            </a:xfrm>
            <a:custGeom>
              <a:avLst/>
              <a:gdLst>
                <a:gd name="G0" fmla="+- 0 0 0"/>
                <a:gd name="G1" fmla="+- 20577 0 0"/>
                <a:gd name="G2" fmla="+- 21600 0 0"/>
                <a:gd name="T0" fmla="*/ 6568 w 18576"/>
                <a:gd name="T1" fmla="*/ 0 h 20577"/>
                <a:gd name="T2" fmla="*/ 18576 w 18576"/>
                <a:gd name="T3" fmla="*/ 9554 h 20577"/>
                <a:gd name="T4" fmla="*/ 0 w 18576"/>
                <a:gd name="T5" fmla="*/ 20577 h 20577"/>
              </a:gdLst>
              <a:ahLst/>
              <a:cxnLst>
                <a:cxn ang="0">
                  <a:pos x="T0" y="T1"/>
                </a:cxn>
                <a:cxn ang="0">
                  <a:pos x="T2" y="T3"/>
                </a:cxn>
                <a:cxn ang="0">
                  <a:pos x="T4" y="T5"/>
                </a:cxn>
              </a:cxnLst>
              <a:rect l="0" t="0" r="r" b="b"/>
              <a:pathLst>
                <a:path w="18576" h="20577" fill="none" extrusionOk="0">
                  <a:moveTo>
                    <a:pt x="6568" y="-1"/>
                  </a:moveTo>
                  <a:cubicBezTo>
                    <a:pt x="11605" y="1607"/>
                    <a:pt x="15877" y="5007"/>
                    <a:pt x="18575" y="9554"/>
                  </a:cubicBezTo>
                </a:path>
                <a:path w="18576" h="20577" stroke="0" extrusionOk="0">
                  <a:moveTo>
                    <a:pt x="6568" y="-1"/>
                  </a:moveTo>
                  <a:cubicBezTo>
                    <a:pt x="11605" y="1607"/>
                    <a:pt x="15877" y="5007"/>
                    <a:pt x="18575" y="9554"/>
                  </a:cubicBezTo>
                  <a:lnTo>
                    <a:pt x="0" y="20577"/>
                  </a:lnTo>
                  <a:close/>
                </a:path>
              </a:pathLst>
            </a:custGeom>
            <a:noFill/>
            <a:ln w="28575">
              <a:solidFill>
                <a:srgbClr val="CF00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462" name="Arc 381"/>
            <p:cNvSpPr>
              <a:spLocks/>
            </p:cNvSpPr>
            <p:nvPr/>
          </p:nvSpPr>
          <p:spPr bwMode="auto">
            <a:xfrm rot="16200000" flipH="1">
              <a:off x="3472" y="3286"/>
              <a:ext cx="12" cy="129"/>
            </a:xfrm>
            <a:custGeom>
              <a:avLst/>
              <a:gdLst>
                <a:gd name="G0" fmla="+- 0 0 0"/>
                <a:gd name="G1" fmla="+- 20278 0 0"/>
                <a:gd name="G2" fmla="+- 21600 0 0"/>
                <a:gd name="T0" fmla="*/ 7441 w 21577"/>
                <a:gd name="T1" fmla="*/ 0 h 20278"/>
                <a:gd name="T2" fmla="*/ 21577 w 21577"/>
                <a:gd name="T3" fmla="*/ 19276 h 20278"/>
                <a:gd name="T4" fmla="*/ 0 w 21577"/>
                <a:gd name="T5" fmla="*/ 20278 h 20278"/>
              </a:gdLst>
              <a:ahLst/>
              <a:cxnLst>
                <a:cxn ang="0">
                  <a:pos x="T0" y="T1"/>
                </a:cxn>
                <a:cxn ang="0">
                  <a:pos x="T2" y="T3"/>
                </a:cxn>
                <a:cxn ang="0">
                  <a:pos x="T4" y="T5"/>
                </a:cxn>
              </a:cxnLst>
              <a:rect l="0" t="0" r="r" b="b"/>
              <a:pathLst>
                <a:path w="21577" h="20278" fill="none" extrusionOk="0">
                  <a:moveTo>
                    <a:pt x="7440" y="0"/>
                  </a:moveTo>
                  <a:cubicBezTo>
                    <a:pt x="15602" y="2995"/>
                    <a:pt x="21173" y="10591"/>
                    <a:pt x="21576" y="19276"/>
                  </a:cubicBezTo>
                </a:path>
                <a:path w="21577" h="20278" stroke="0" extrusionOk="0">
                  <a:moveTo>
                    <a:pt x="7440" y="0"/>
                  </a:moveTo>
                  <a:cubicBezTo>
                    <a:pt x="15602" y="2995"/>
                    <a:pt x="21173" y="10591"/>
                    <a:pt x="21576" y="19276"/>
                  </a:cubicBezTo>
                  <a:lnTo>
                    <a:pt x="0" y="20278"/>
                  </a:lnTo>
                  <a:close/>
                </a:path>
              </a:pathLst>
            </a:custGeom>
            <a:noFill/>
            <a:ln w="28575">
              <a:solidFill>
                <a:srgbClr val="A50021"/>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nvGrpSpPr>
            <p:cNvPr id="463" name="Group 382"/>
            <p:cNvGrpSpPr>
              <a:grpSpLocks/>
            </p:cNvGrpSpPr>
            <p:nvPr/>
          </p:nvGrpSpPr>
          <p:grpSpPr bwMode="auto">
            <a:xfrm>
              <a:off x="2801" y="3257"/>
              <a:ext cx="28" cy="185"/>
              <a:chOff x="2377" y="522"/>
              <a:chExt cx="135" cy="3169"/>
            </a:xfrm>
          </p:grpSpPr>
          <p:sp>
            <p:nvSpPr>
              <p:cNvPr id="509" name="Arc 383"/>
              <p:cNvSpPr>
                <a:spLocks/>
              </p:cNvSpPr>
              <p:nvPr/>
            </p:nvSpPr>
            <p:spPr bwMode="auto">
              <a:xfrm rot="32400000">
                <a:off x="2377"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0889B"/>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510" name="Arc 384"/>
              <p:cNvSpPr>
                <a:spLocks/>
              </p:cNvSpPr>
              <p:nvPr/>
            </p:nvSpPr>
            <p:spPr bwMode="auto">
              <a:xfrm rot="10800000" flipH="1">
                <a:off x="2443"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0889B"/>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sp>
          <p:nvSpPr>
            <p:cNvPr id="464" name="Arc 385"/>
            <p:cNvSpPr>
              <a:spLocks/>
            </p:cNvSpPr>
            <p:nvPr/>
          </p:nvSpPr>
          <p:spPr bwMode="auto">
            <a:xfrm rot="10800000" flipV="1">
              <a:off x="2774" y="3255"/>
              <a:ext cx="14" cy="185"/>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066FF"/>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465" name="Arc 386"/>
            <p:cNvSpPr>
              <a:spLocks/>
            </p:cNvSpPr>
            <p:nvPr/>
          </p:nvSpPr>
          <p:spPr bwMode="auto">
            <a:xfrm rot="32400000" flipH="1" flipV="1">
              <a:off x="2787" y="3255"/>
              <a:ext cx="15" cy="185"/>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085A6"/>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nvGrpSpPr>
            <p:cNvPr id="466" name="Group 387"/>
            <p:cNvGrpSpPr>
              <a:grpSpLocks/>
            </p:cNvGrpSpPr>
            <p:nvPr/>
          </p:nvGrpSpPr>
          <p:grpSpPr bwMode="auto">
            <a:xfrm>
              <a:off x="2746" y="3261"/>
              <a:ext cx="28" cy="161"/>
              <a:chOff x="2377" y="522"/>
              <a:chExt cx="135" cy="3169"/>
            </a:xfrm>
          </p:grpSpPr>
          <p:sp>
            <p:nvSpPr>
              <p:cNvPr id="507" name="Arc 388"/>
              <p:cNvSpPr>
                <a:spLocks/>
              </p:cNvSpPr>
              <p:nvPr/>
            </p:nvSpPr>
            <p:spPr bwMode="auto">
              <a:xfrm rot="32400000">
                <a:off x="2377"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066FF"/>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508" name="Arc 389"/>
              <p:cNvSpPr>
                <a:spLocks/>
              </p:cNvSpPr>
              <p:nvPr/>
            </p:nvSpPr>
            <p:spPr bwMode="auto">
              <a:xfrm rot="10800000" flipH="1">
                <a:off x="2443"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066FF"/>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grpSp>
          <p:nvGrpSpPr>
            <p:cNvPr id="467" name="Group 390"/>
            <p:cNvGrpSpPr>
              <a:grpSpLocks/>
            </p:cNvGrpSpPr>
            <p:nvPr/>
          </p:nvGrpSpPr>
          <p:grpSpPr bwMode="auto">
            <a:xfrm flipV="1">
              <a:off x="2720" y="3282"/>
              <a:ext cx="27" cy="137"/>
              <a:chOff x="2377" y="522"/>
              <a:chExt cx="135" cy="3169"/>
            </a:xfrm>
          </p:grpSpPr>
          <p:sp>
            <p:nvSpPr>
              <p:cNvPr id="505" name="Arc 391"/>
              <p:cNvSpPr>
                <a:spLocks/>
              </p:cNvSpPr>
              <p:nvPr/>
            </p:nvSpPr>
            <p:spPr bwMode="auto">
              <a:xfrm rot="32400000">
                <a:off x="2377"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066FF"/>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506" name="Arc 392"/>
              <p:cNvSpPr>
                <a:spLocks/>
              </p:cNvSpPr>
              <p:nvPr/>
            </p:nvSpPr>
            <p:spPr bwMode="auto">
              <a:xfrm rot="10800000" flipH="1">
                <a:off x="2443"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066FF"/>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sp>
          <p:nvSpPr>
            <p:cNvPr id="468" name="Arc 393"/>
            <p:cNvSpPr>
              <a:spLocks/>
            </p:cNvSpPr>
            <p:nvPr/>
          </p:nvSpPr>
          <p:spPr bwMode="auto">
            <a:xfrm rot="32400000">
              <a:off x="2694" y="3306"/>
              <a:ext cx="13" cy="88"/>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049B4"/>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469" name="Arc 394"/>
            <p:cNvSpPr>
              <a:spLocks/>
            </p:cNvSpPr>
            <p:nvPr/>
          </p:nvSpPr>
          <p:spPr bwMode="auto">
            <a:xfrm rot="10800000" flipH="1">
              <a:off x="2706" y="3306"/>
              <a:ext cx="14" cy="88"/>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057D6"/>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470" name="Arc 395"/>
            <p:cNvSpPr>
              <a:spLocks/>
            </p:cNvSpPr>
            <p:nvPr/>
          </p:nvSpPr>
          <p:spPr bwMode="auto">
            <a:xfrm rot="10800000" flipV="1">
              <a:off x="2671" y="3307"/>
              <a:ext cx="12" cy="85"/>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033CC"/>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471" name="Arc 396"/>
            <p:cNvSpPr>
              <a:spLocks/>
            </p:cNvSpPr>
            <p:nvPr/>
          </p:nvSpPr>
          <p:spPr bwMode="auto">
            <a:xfrm rot="32400000" flipH="1" flipV="1">
              <a:off x="2682" y="3307"/>
              <a:ext cx="12" cy="85"/>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033CC"/>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472" name="Arc 397"/>
            <p:cNvSpPr>
              <a:spLocks/>
            </p:cNvSpPr>
            <p:nvPr/>
          </p:nvSpPr>
          <p:spPr bwMode="auto">
            <a:xfrm rot="32400000">
              <a:off x="2652" y="3323"/>
              <a:ext cx="10" cy="53"/>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7233CC"/>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473" name="Arc 398"/>
            <p:cNvSpPr>
              <a:spLocks/>
            </p:cNvSpPr>
            <p:nvPr/>
          </p:nvSpPr>
          <p:spPr bwMode="auto">
            <a:xfrm rot="10800000" flipH="1">
              <a:off x="2662" y="3323"/>
              <a:ext cx="10" cy="53"/>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033CC"/>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nvGrpSpPr>
            <p:cNvPr id="474" name="Group 399"/>
            <p:cNvGrpSpPr>
              <a:grpSpLocks/>
            </p:cNvGrpSpPr>
            <p:nvPr/>
          </p:nvGrpSpPr>
          <p:grpSpPr bwMode="auto">
            <a:xfrm flipV="1">
              <a:off x="2635" y="3324"/>
              <a:ext cx="17" cy="52"/>
              <a:chOff x="2377" y="522"/>
              <a:chExt cx="135" cy="3169"/>
            </a:xfrm>
          </p:grpSpPr>
          <p:sp>
            <p:nvSpPr>
              <p:cNvPr id="503" name="Arc 400"/>
              <p:cNvSpPr>
                <a:spLocks/>
              </p:cNvSpPr>
              <p:nvPr/>
            </p:nvSpPr>
            <p:spPr bwMode="auto">
              <a:xfrm rot="32400000">
                <a:off x="2377"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7233CC"/>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504" name="Arc 401"/>
              <p:cNvSpPr>
                <a:spLocks/>
              </p:cNvSpPr>
              <p:nvPr/>
            </p:nvSpPr>
            <p:spPr bwMode="auto">
              <a:xfrm rot="10800000" flipH="1">
                <a:off x="2443"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7233CC"/>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grpSp>
          <p:nvGrpSpPr>
            <p:cNvPr id="475" name="Group 402"/>
            <p:cNvGrpSpPr>
              <a:grpSpLocks/>
            </p:cNvGrpSpPr>
            <p:nvPr/>
          </p:nvGrpSpPr>
          <p:grpSpPr bwMode="auto">
            <a:xfrm>
              <a:off x="2618" y="3332"/>
              <a:ext cx="18" cy="33"/>
              <a:chOff x="2377" y="522"/>
              <a:chExt cx="135" cy="3169"/>
            </a:xfrm>
          </p:grpSpPr>
          <p:sp>
            <p:nvSpPr>
              <p:cNvPr id="501" name="Arc 403"/>
              <p:cNvSpPr>
                <a:spLocks/>
              </p:cNvSpPr>
              <p:nvPr/>
            </p:nvSpPr>
            <p:spPr bwMode="auto">
              <a:xfrm rot="32400000">
                <a:off x="2377"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9900CC"/>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502" name="Arc 404"/>
              <p:cNvSpPr>
                <a:spLocks/>
              </p:cNvSpPr>
              <p:nvPr/>
            </p:nvSpPr>
            <p:spPr bwMode="auto">
              <a:xfrm rot="10800000" flipH="1">
                <a:off x="2443"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9900CC"/>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grpSp>
          <p:nvGrpSpPr>
            <p:cNvPr id="476" name="Group 405"/>
            <p:cNvGrpSpPr>
              <a:grpSpLocks/>
            </p:cNvGrpSpPr>
            <p:nvPr/>
          </p:nvGrpSpPr>
          <p:grpSpPr bwMode="auto">
            <a:xfrm flipV="1">
              <a:off x="2605" y="3335"/>
              <a:ext cx="14" cy="31"/>
              <a:chOff x="2377" y="522"/>
              <a:chExt cx="135" cy="3169"/>
            </a:xfrm>
          </p:grpSpPr>
          <p:sp>
            <p:nvSpPr>
              <p:cNvPr id="499" name="Arc 406"/>
              <p:cNvSpPr>
                <a:spLocks/>
              </p:cNvSpPr>
              <p:nvPr/>
            </p:nvSpPr>
            <p:spPr bwMode="auto">
              <a:xfrm rot="32400000">
                <a:off x="2377"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9900CC"/>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500" name="Arc 407"/>
              <p:cNvSpPr>
                <a:spLocks/>
              </p:cNvSpPr>
              <p:nvPr/>
            </p:nvSpPr>
            <p:spPr bwMode="auto">
              <a:xfrm rot="10800000" flipH="1">
                <a:off x="2443"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9900CC"/>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grpSp>
          <p:nvGrpSpPr>
            <p:cNvPr id="477" name="Group 408"/>
            <p:cNvGrpSpPr>
              <a:grpSpLocks/>
            </p:cNvGrpSpPr>
            <p:nvPr/>
          </p:nvGrpSpPr>
          <p:grpSpPr bwMode="auto">
            <a:xfrm>
              <a:off x="2592" y="3340"/>
              <a:ext cx="13" cy="17"/>
              <a:chOff x="2377" y="522"/>
              <a:chExt cx="135" cy="3169"/>
            </a:xfrm>
          </p:grpSpPr>
          <p:sp>
            <p:nvSpPr>
              <p:cNvPr id="497" name="Arc 409"/>
              <p:cNvSpPr>
                <a:spLocks/>
              </p:cNvSpPr>
              <p:nvPr/>
            </p:nvSpPr>
            <p:spPr bwMode="auto">
              <a:xfrm rot="32400000">
                <a:off x="2377"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990099"/>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498" name="Arc 410"/>
              <p:cNvSpPr>
                <a:spLocks/>
              </p:cNvSpPr>
              <p:nvPr/>
            </p:nvSpPr>
            <p:spPr bwMode="auto">
              <a:xfrm rot="10800000" flipH="1">
                <a:off x="2443"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990099"/>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grpSp>
          <p:nvGrpSpPr>
            <p:cNvPr id="478" name="Group 411"/>
            <p:cNvGrpSpPr>
              <a:grpSpLocks/>
            </p:cNvGrpSpPr>
            <p:nvPr/>
          </p:nvGrpSpPr>
          <p:grpSpPr bwMode="auto">
            <a:xfrm flipV="1">
              <a:off x="2580" y="3340"/>
              <a:ext cx="13" cy="18"/>
              <a:chOff x="2377" y="522"/>
              <a:chExt cx="135" cy="3169"/>
            </a:xfrm>
          </p:grpSpPr>
          <p:sp>
            <p:nvSpPr>
              <p:cNvPr id="495" name="Arc 412"/>
              <p:cNvSpPr>
                <a:spLocks/>
              </p:cNvSpPr>
              <p:nvPr/>
            </p:nvSpPr>
            <p:spPr bwMode="auto">
              <a:xfrm rot="32400000">
                <a:off x="2377"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990099"/>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496" name="Arc 413"/>
              <p:cNvSpPr>
                <a:spLocks/>
              </p:cNvSpPr>
              <p:nvPr/>
            </p:nvSpPr>
            <p:spPr bwMode="auto">
              <a:xfrm rot="10800000" flipH="1">
                <a:off x="2443"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990099"/>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grpSp>
          <p:nvGrpSpPr>
            <p:cNvPr id="479" name="Group 414"/>
            <p:cNvGrpSpPr>
              <a:grpSpLocks/>
            </p:cNvGrpSpPr>
            <p:nvPr/>
          </p:nvGrpSpPr>
          <p:grpSpPr bwMode="auto">
            <a:xfrm>
              <a:off x="2570" y="3345"/>
              <a:ext cx="11" cy="7"/>
              <a:chOff x="2377" y="522"/>
              <a:chExt cx="135" cy="3169"/>
            </a:xfrm>
          </p:grpSpPr>
          <p:sp>
            <p:nvSpPr>
              <p:cNvPr id="493" name="Arc 415"/>
              <p:cNvSpPr>
                <a:spLocks/>
              </p:cNvSpPr>
              <p:nvPr/>
            </p:nvSpPr>
            <p:spPr bwMode="auto">
              <a:xfrm rot="32400000">
                <a:off x="2377"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80008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494" name="Arc 416"/>
              <p:cNvSpPr>
                <a:spLocks/>
              </p:cNvSpPr>
              <p:nvPr/>
            </p:nvSpPr>
            <p:spPr bwMode="auto">
              <a:xfrm rot="10800000" flipH="1">
                <a:off x="2443"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80008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grpSp>
          <p:nvGrpSpPr>
            <p:cNvPr id="480" name="Group 417"/>
            <p:cNvGrpSpPr>
              <a:grpSpLocks/>
            </p:cNvGrpSpPr>
            <p:nvPr/>
          </p:nvGrpSpPr>
          <p:grpSpPr bwMode="auto">
            <a:xfrm flipV="1">
              <a:off x="2561" y="3346"/>
              <a:ext cx="10" cy="9"/>
              <a:chOff x="2377" y="522"/>
              <a:chExt cx="135" cy="3169"/>
            </a:xfrm>
          </p:grpSpPr>
          <p:sp>
            <p:nvSpPr>
              <p:cNvPr id="491" name="Arc 418"/>
              <p:cNvSpPr>
                <a:spLocks/>
              </p:cNvSpPr>
              <p:nvPr/>
            </p:nvSpPr>
            <p:spPr bwMode="auto">
              <a:xfrm rot="32400000">
                <a:off x="2377"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80008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492" name="Arc 419"/>
              <p:cNvSpPr>
                <a:spLocks/>
              </p:cNvSpPr>
              <p:nvPr/>
            </p:nvSpPr>
            <p:spPr bwMode="auto">
              <a:xfrm rot="10800000" flipH="1">
                <a:off x="2443"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80008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grpSp>
          <p:nvGrpSpPr>
            <p:cNvPr id="481" name="Group 420"/>
            <p:cNvGrpSpPr>
              <a:grpSpLocks/>
            </p:cNvGrpSpPr>
            <p:nvPr/>
          </p:nvGrpSpPr>
          <p:grpSpPr bwMode="auto">
            <a:xfrm>
              <a:off x="2552" y="3346"/>
              <a:ext cx="10" cy="6"/>
              <a:chOff x="2377" y="522"/>
              <a:chExt cx="135" cy="3169"/>
            </a:xfrm>
          </p:grpSpPr>
          <p:sp>
            <p:nvSpPr>
              <p:cNvPr id="489" name="Arc 421"/>
              <p:cNvSpPr>
                <a:spLocks/>
              </p:cNvSpPr>
              <p:nvPr/>
            </p:nvSpPr>
            <p:spPr bwMode="auto">
              <a:xfrm rot="32400000">
                <a:off x="2377"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80008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490" name="Arc 422"/>
              <p:cNvSpPr>
                <a:spLocks/>
              </p:cNvSpPr>
              <p:nvPr/>
            </p:nvSpPr>
            <p:spPr bwMode="auto">
              <a:xfrm rot="10800000" flipH="1">
                <a:off x="2443"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80008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grpSp>
          <p:nvGrpSpPr>
            <p:cNvPr id="482" name="Group 423"/>
            <p:cNvGrpSpPr>
              <a:grpSpLocks/>
            </p:cNvGrpSpPr>
            <p:nvPr/>
          </p:nvGrpSpPr>
          <p:grpSpPr bwMode="auto">
            <a:xfrm flipV="1">
              <a:off x="2544" y="3348"/>
              <a:ext cx="9" cy="5"/>
              <a:chOff x="2377" y="522"/>
              <a:chExt cx="135" cy="3169"/>
            </a:xfrm>
          </p:grpSpPr>
          <p:sp>
            <p:nvSpPr>
              <p:cNvPr id="487" name="Arc 424"/>
              <p:cNvSpPr>
                <a:spLocks/>
              </p:cNvSpPr>
              <p:nvPr/>
            </p:nvSpPr>
            <p:spPr bwMode="auto">
              <a:xfrm rot="32400000">
                <a:off x="2377"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660066"/>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488" name="Arc 425"/>
              <p:cNvSpPr>
                <a:spLocks/>
              </p:cNvSpPr>
              <p:nvPr/>
            </p:nvSpPr>
            <p:spPr bwMode="auto">
              <a:xfrm rot="10800000" flipH="1">
                <a:off x="2443"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660066"/>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grpSp>
          <p:nvGrpSpPr>
            <p:cNvPr id="483" name="Group 426"/>
            <p:cNvGrpSpPr>
              <a:grpSpLocks/>
            </p:cNvGrpSpPr>
            <p:nvPr/>
          </p:nvGrpSpPr>
          <p:grpSpPr bwMode="auto">
            <a:xfrm>
              <a:off x="2535" y="3349"/>
              <a:ext cx="9" cy="2"/>
              <a:chOff x="2377" y="522"/>
              <a:chExt cx="135" cy="3169"/>
            </a:xfrm>
          </p:grpSpPr>
          <p:sp>
            <p:nvSpPr>
              <p:cNvPr id="485" name="Arc 427"/>
              <p:cNvSpPr>
                <a:spLocks/>
              </p:cNvSpPr>
              <p:nvPr/>
            </p:nvSpPr>
            <p:spPr bwMode="auto">
              <a:xfrm rot="32400000">
                <a:off x="2377"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660066"/>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486" name="Arc 428"/>
              <p:cNvSpPr>
                <a:spLocks/>
              </p:cNvSpPr>
              <p:nvPr/>
            </p:nvSpPr>
            <p:spPr bwMode="auto">
              <a:xfrm rot="10800000" flipH="1">
                <a:off x="2443"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660066"/>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sp>
          <p:nvSpPr>
            <p:cNvPr id="484" name="Line 429"/>
            <p:cNvSpPr>
              <a:spLocks noChangeShapeType="1"/>
            </p:cNvSpPr>
            <p:nvPr/>
          </p:nvSpPr>
          <p:spPr bwMode="auto">
            <a:xfrm flipH="1">
              <a:off x="2493" y="3351"/>
              <a:ext cx="44" cy="0"/>
            </a:xfrm>
            <a:prstGeom prst="line">
              <a:avLst/>
            </a:prstGeom>
            <a:noFill/>
            <a:ln w="28575">
              <a:solidFill>
                <a:srgbClr val="660066"/>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solidFill>
                  <a:schemeClr val="accent1">
                    <a:lumMod val="50000"/>
                  </a:schemeClr>
                </a:solidFill>
              </a:endParaRPr>
            </a:p>
          </p:txBody>
        </p:sp>
      </p:grpSp>
      <p:grpSp>
        <p:nvGrpSpPr>
          <p:cNvPr id="513" name="Group 430"/>
          <p:cNvGrpSpPr>
            <a:grpSpLocks/>
          </p:cNvGrpSpPr>
          <p:nvPr/>
        </p:nvGrpSpPr>
        <p:grpSpPr bwMode="auto">
          <a:xfrm rot="-1392303">
            <a:off x="4876800" y="3292764"/>
            <a:ext cx="669925" cy="287338"/>
            <a:chOff x="2493" y="3175"/>
            <a:chExt cx="1049" cy="325"/>
          </a:xfrm>
        </p:grpSpPr>
        <p:sp>
          <p:nvSpPr>
            <p:cNvPr id="514" name="Arc 431"/>
            <p:cNvSpPr>
              <a:spLocks/>
            </p:cNvSpPr>
            <p:nvPr/>
          </p:nvSpPr>
          <p:spPr bwMode="auto">
            <a:xfrm rot="32400000">
              <a:off x="3078" y="3216"/>
              <a:ext cx="24" cy="271"/>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F9EF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515" name="Arc 432"/>
            <p:cNvSpPr>
              <a:spLocks/>
            </p:cNvSpPr>
            <p:nvPr/>
          </p:nvSpPr>
          <p:spPr bwMode="auto">
            <a:xfrm rot="10800000" flipH="1">
              <a:off x="3101" y="3216"/>
              <a:ext cx="23" cy="271"/>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F1BE21"/>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nvGrpSpPr>
            <p:cNvPr id="516" name="Group 433"/>
            <p:cNvGrpSpPr>
              <a:grpSpLocks/>
            </p:cNvGrpSpPr>
            <p:nvPr/>
          </p:nvGrpSpPr>
          <p:grpSpPr bwMode="auto">
            <a:xfrm>
              <a:off x="3035" y="3185"/>
              <a:ext cx="44" cy="315"/>
              <a:chOff x="3317" y="360"/>
              <a:chExt cx="132" cy="3169"/>
            </a:xfrm>
          </p:grpSpPr>
          <p:sp>
            <p:nvSpPr>
              <p:cNvPr id="588" name="Arc 434"/>
              <p:cNvSpPr>
                <a:spLocks/>
              </p:cNvSpPr>
              <p:nvPr/>
            </p:nvSpPr>
            <p:spPr bwMode="auto">
              <a:xfrm rot="10800000" flipV="1">
                <a:off x="3317" y="360"/>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FFFF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589" name="Arc 435"/>
              <p:cNvSpPr>
                <a:spLocks/>
              </p:cNvSpPr>
              <p:nvPr/>
            </p:nvSpPr>
            <p:spPr bwMode="auto">
              <a:xfrm rot="10800000" flipH="1" flipV="1">
                <a:off x="3380" y="360"/>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FFFF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sp>
          <p:nvSpPr>
            <p:cNvPr id="517" name="Arc 436"/>
            <p:cNvSpPr>
              <a:spLocks/>
            </p:cNvSpPr>
            <p:nvPr/>
          </p:nvSpPr>
          <p:spPr bwMode="auto">
            <a:xfrm rot="10800000" flipV="1">
              <a:off x="3124" y="3226"/>
              <a:ext cx="27" cy="241"/>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FF9933"/>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518" name="Arc 437"/>
            <p:cNvSpPr>
              <a:spLocks/>
            </p:cNvSpPr>
            <p:nvPr/>
          </p:nvSpPr>
          <p:spPr bwMode="auto">
            <a:xfrm rot="10800000" flipH="1" flipV="1">
              <a:off x="3149" y="3226"/>
              <a:ext cx="27" cy="241"/>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FF79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519" name="Arc 438"/>
            <p:cNvSpPr>
              <a:spLocks/>
            </p:cNvSpPr>
            <p:nvPr/>
          </p:nvSpPr>
          <p:spPr bwMode="auto">
            <a:xfrm rot="32400000">
              <a:off x="3175" y="3264"/>
              <a:ext cx="28" cy="177"/>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FF66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520" name="Arc 439"/>
            <p:cNvSpPr>
              <a:spLocks/>
            </p:cNvSpPr>
            <p:nvPr/>
          </p:nvSpPr>
          <p:spPr bwMode="auto">
            <a:xfrm rot="10800000" flipH="1">
              <a:off x="3200" y="3265"/>
              <a:ext cx="28" cy="176"/>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DB59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521" name="Arc 440"/>
            <p:cNvSpPr>
              <a:spLocks/>
            </p:cNvSpPr>
            <p:nvPr/>
          </p:nvSpPr>
          <p:spPr bwMode="auto">
            <a:xfrm rot="32400000">
              <a:off x="2862" y="3231"/>
              <a:ext cx="16" cy="244"/>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0758A"/>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522" name="Arc 441"/>
            <p:cNvSpPr>
              <a:spLocks/>
            </p:cNvSpPr>
            <p:nvPr/>
          </p:nvSpPr>
          <p:spPr bwMode="auto">
            <a:xfrm rot="10800000" flipH="1">
              <a:off x="2877" y="3231"/>
              <a:ext cx="16" cy="244"/>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C7342"/>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523" name="Arc 442"/>
            <p:cNvSpPr>
              <a:spLocks/>
            </p:cNvSpPr>
            <p:nvPr/>
          </p:nvSpPr>
          <p:spPr bwMode="auto">
            <a:xfrm rot="10800000" flipV="1">
              <a:off x="2893" y="3185"/>
              <a:ext cx="16" cy="308"/>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080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524" name="Arc 443"/>
            <p:cNvSpPr>
              <a:spLocks/>
            </p:cNvSpPr>
            <p:nvPr/>
          </p:nvSpPr>
          <p:spPr bwMode="auto">
            <a:xfrm rot="10800000" flipH="1" flipV="1">
              <a:off x="2908" y="3185"/>
              <a:ext cx="17" cy="308"/>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339626"/>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525" name="Arc 444"/>
            <p:cNvSpPr>
              <a:spLocks/>
            </p:cNvSpPr>
            <p:nvPr/>
          </p:nvSpPr>
          <p:spPr bwMode="auto">
            <a:xfrm rot="32400000">
              <a:off x="2924" y="3191"/>
              <a:ext cx="17" cy="307"/>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43A408"/>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526" name="Arc 445"/>
            <p:cNvSpPr>
              <a:spLocks/>
            </p:cNvSpPr>
            <p:nvPr/>
          </p:nvSpPr>
          <p:spPr bwMode="auto">
            <a:xfrm rot="10800000" flipH="1">
              <a:off x="2940" y="3191"/>
              <a:ext cx="17" cy="307"/>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4EBF09"/>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527" name="Arc 446"/>
            <p:cNvSpPr>
              <a:spLocks/>
            </p:cNvSpPr>
            <p:nvPr/>
          </p:nvSpPr>
          <p:spPr bwMode="auto">
            <a:xfrm rot="10800000" flipV="1">
              <a:off x="2958" y="3175"/>
              <a:ext cx="19" cy="308"/>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64C927"/>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528" name="Arc 447"/>
            <p:cNvSpPr>
              <a:spLocks/>
            </p:cNvSpPr>
            <p:nvPr/>
          </p:nvSpPr>
          <p:spPr bwMode="auto">
            <a:xfrm rot="10800000" flipH="1" flipV="1">
              <a:off x="2976" y="3175"/>
              <a:ext cx="20" cy="308"/>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99FF33"/>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529" name="Arc 448"/>
            <p:cNvSpPr>
              <a:spLocks/>
            </p:cNvSpPr>
            <p:nvPr/>
          </p:nvSpPr>
          <p:spPr bwMode="auto">
            <a:xfrm rot="32400000">
              <a:off x="2996" y="3191"/>
              <a:ext cx="21" cy="307"/>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CCFF33"/>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530" name="Arc 449"/>
            <p:cNvSpPr>
              <a:spLocks/>
            </p:cNvSpPr>
            <p:nvPr/>
          </p:nvSpPr>
          <p:spPr bwMode="auto">
            <a:xfrm rot="10800000" flipH="1">
              <a:off x="3014" y="3185"/>
              <a:ext cx="21" cy="314"/>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CCFF33"/>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531" name="Arc 450"/>
            <p:cNvSpPr>
              <a:spLocks/>
            </p:cNvSpPr>
            <p:nvPr/>
          </p:nvSpPr>
          <p:spPr bwMode="auto">
            <a:xfrm rot="10800000" flipV="1">
              <a:off x="3227" y="3289"/>
              <a:ext cx="39" cy="121"/>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FF4F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532" name="Arc 451"/>
            <p:cNvSpPr>
              <a:spLocks/>
            </p:cNvSpPr>
            <p:nvPr/>
          </p:nvSpPr>
          <p:spPr bwMode="auto">
            <a:xfrm rot="10800000" flipH="1" flipV="1">
              <a:off x="3261" y="3289"/>
              <a:ext cx="39" cy="11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FF00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533" name="Arc 452"/>
            <p:cNvSpPr>
              <a:spLocks/>
            </p:cNvSpPr>
            <p:nvPr/>
          </p:nvSpPr>
          <p:spPr bwMode="auto">
            <a:xfrm rot="32400000">
              <a:off x="3298" y="3315"/>
              <a:ext cx="40" cy="66"/>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FF00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534" name="Arc 453"/>
            <p:cNvSpPr>
              <a:spLocks/>
            </p:cNvSpPr>
            <p:nvPr/>
          </p:nvSpPr>
          <p:spPr bwMode="auto">
            <a:xfrm rot="10800000" flipH="1">
              <a:off x="3333" y="3349"/>
              <a:ext cx="31" cy="32"/>
            </a:xfrm>
            <a:custGeom>
              <a:avLst/>
              <a:gdLst>
                <a:gd name="G0" fmla="+- 0 0 0"/>
                <a:gd name="G1" fmla="+- 21600 0 0"/>
                <a:gd name="G2" fmla="+- 21600 0 0"/>
                <a:gd name="T0" fmla="*/ 0 w 18576"/>
                <a:gd name="T1" fmla="*/ 0 h 21600"/>
                <a:gd name="T2" fmla="*/ 18576 w 18576"/>
                <a:gd name="T3" fmla="*/ 10577 h 21600"/>
                <a:gd name="T4" fmla="*/ 0 w 18576"/>
                <a:gd name="T5" fmla="*/ 21600 h 21600"/>
              </a:gdLst>
              <a:ahLst/>
              <a:cxnLst>
                <a:cxn ang="0">
                  <a:pos x="T0" y="T1"/>
                </a:cxn>
                <a:cxn ang="0">
                  <a:pos x="T2" y="T3"/>
                </a:cxn>
                <a:cxn ang="0">
                  <a:pos x="T4" y="T5"/>
                </a:cxn>
              </a:cxnLst>
              <a:rect l="0" t="0" r="r" b="b"/>
              <a:pathLst>
                <a:path w="18576" h="21600" fill="none" extrusionOk="0">
                  <a:moveTo>
                    <a:pt x="-1" y="0"/>
                  </a:moveTo>
                  <a:cubicBezTo>
                    <a:pt x="7624" y="0"/>
                    <a:pt x="14684" y="4019"/>
                    <a:pt x="18575" y="10577"/>
                  </a:cubicBezTo>
                </a:path>
                <a:path w="18576" h="21600" stroke="0" extrusionOk="0">
                  <a:moveTo>
                    <a:pt x="-1" y="0"/>
                  </a:moveTo>
                  <a:cubicBezTo>
                    <a:pt x="7624" y="0"/>
                    <a:pt x="14684" y="4019"/>
                    <a:pt x="18575" y="10577"/>
                  </a:cubicBezTo>
                  <a:lnTo>
                    <a:pt x="0" y="21600"/>
                  </a:lnTo>
                  <a:close/>
                </a:path>
              </a:pathLst>
            </a:custGeom>
            <a:noFill/>
            <a:ln w="28575">
              <a:solidFill>
                <a:srgbClr val="FF00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535" name="Arc 454"/>
            <p:cNvSpPr>
              <a:spLocks/>
            </p:cNvSpPr>
            <p:nvPr/>
          </p:nvSpPr>
          <p:spPr bwMode="auto">
            <a:xfrm rot="10800000" flipV="1">
              <a:off x="2829" y="3218"/>
              <a:ext cx="17" cy="256"/>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0809A"/>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536" name="Arc 455"/>
            <p:cNvSpPr>
              <a:spLocks/>
            </p:cNvSpPr>
            <p:nvPr/>
          </p:nvSpPr>
          <p:spPr bwMode="auto">
            <a:xfrm rot="32400000" flipH="1" flipV="1">
              <a:off x="2845" y="3218"/>
              <a:ext cx="18" cy="256"/>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0808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537" name="Arc 456"/>
            <p:cNvSpPr>
              <a:spLocks/>
            </p:cNvSpPr>
            <p:nvPr/>
          </p:nvSpPr>
          <p:spPr bwMode="auto">
            <a:xfrm rot="10800000" flipV="1">
              <a:off x="3364" y="3350"/>
              <a:ext cx="38" cy="34"/>
            </a:xfrm>
            <a:custGeom>
              <a:avLst/>
              <a:gdLst>
                <a:gd name="G0" fmla="+- 0 0 0"/>
                <a:gd name="G1" fmla="+- 20577 0 0"/>
                <a:gd name="G2" fmla="+- 21600 0 0"/>
                <a:gd name="T0" fmla="*/ 6568 w 18576"/>
                <a:gd name="T1" fmla="*/ 0 h 20577"/>
                <a:gd name="T2" fmla="*/ 18576 w 18576"/>
                <a:gd name="T3" fmla="*/ 9554 h 20577"/>
                <a:gd name="T4" fmla="*/ 0 w 18576"/>
                <a:gd name="T5" fmla="*/ 20577 h 20577"/>
              </a:gdLst>
              <a:ahLst/>
              <a:cxnLst>
                <a:cxn ang="0">
                  <a:pos x="T0" y="T1"/>
                </a:cxn>
                <a:cxn ang="0">
                  <a:pos x="T2" y="T3"/>
                </a:cxn>
                <a:cxn ang="0">
                  <a:pos x="T4" y="T5"/>
                </a:cxn>
              </a:cxnLst>
              <a:rect l="0" t="0" r="r" b="b"/>
              <a:pathLst>
                <a:path w="18576" h="20577" fill="none" extrusionOk="0">
                  <a:moveTo>
                    <a:pt x="6568" y="-1"/>
                  </a:moveTo>
                  <a:cubicBezTo>
                    <a:pt x="11605" y="1607"/>
                    <a:pt x="15877" y="5007"/>
                    <a:pt x="18575" y="9554"/>
                  </a:cubicBezTo>
                </a:path>
                <a:path w="18576" h="20577" stroke="0" extrusionOk="0">
                  <a:moveTo>
                    <a:pt x="6568" y="-1"/>
                  </a:moveTo>
                  <a:cubicBezTo>
                    <a:pt x="11605" y="1607"/>
                    <a:pt x="15877" y="5007"/>
                    <a:pt x="18575" y="9554"/>
                  </a:cubicBezTo>
                  <a:lnTo>
                    <a:pt x="0" y="20577"/>
                  </a:lnTo>
                  <a:close/>
                </a:path>
              </a:pathLst>
            </a:custGeom>
            <a:noFill/>
            <a:ln w="28575">
              <a:solidFill>
                <a:srgbClr val="E600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538" name="Arc 457"/>
            <p:cNvSpPr>
              <a:spLocks/>
            </p:cNvSpPr>
            <p:nvPr/>
          </p:nvSpPr>
          <p:spPr bwMode="auto">
            <a:xfrm rot="12666152" flipV="1">
              <a:off x="3383" y="3345"/>
              <a:ext cx="38" cy="33"/>
            </a:xfrm>
            <a:custGeom>
              <a:avLst/>
              <a:gdLst>
                <a:gd name="G0" fmla="+- 0 0 0"/>
                <a:gd name="G1" fmla="+- 20577 0 0"/>
                <a:gd name="G2" fmla="+- 21600 0 0"/>
                <a:gd name="T0" fmla="*/ 6568 w 18576"/>
                <a:gd name="T1" fmla="*/ 0 h 20577"/>
                <a:gd name="T2" fmla="*/ 18576 w 18576"/>
                <a:gd name="T3" fmla="*/ 9554 h 20577"/>
                <a:gd name="T4" fmla="*/ 0 w 18576"/>
                <a:gd name="T5" fmla="*/ 20577 h 20577"/>
              </a:gdLst>
              <a:ahLst/>
              <a:cxnLst>
                <a:cxn ang="0">
                  <a:pos x="T0" y="T1"/>
                </a:cxn>
                <a:cxn ang="0">
                  <a:pos x="T2" y="T3"/>
                </a:cxn>
                <a:cxn ang="0">
                  <a:pos x="T4" y="T5"/>
                </a:cxn>
              </a:cxnLst>
              <a:rect l="0" t="0" r="r" b="b"/>
              <a:pathLst>
                <a:path w="18576" h="20577" fill="none" extrusionOk="0">
                  <a:moveTo>
                    <a:pt x="6568" y="-1"/>
                  </a:moveTo>
                  <a:cubicBezTo>
                    <a:pt x="11605" y="1607"/>
                    <a:pt x="15877" y="5007"/>
                    <a:pt x="18575" y="9554"/>
                  </a:cubicBezTo>
                </a:path>
                <a:path w="18576" h="20577" stroke="0" extrusionOk="0">
                  <a:moveTo>
                    <a:pt x="6568" y="-1"/>
                  </a:moveTo>
                  <a:cubicBezTo>
                    <a:pt x="11605" y="1607"/>
                    <a:pt x="15877" y="5007"/>
                    <a:pt x="18575" y="9554"/>
                  </a:cubicBezTo>
                  <a:lnTo>
                    <a:pt x="0" y="20577"/>
                  </a:lnTo>
                  <a:close/>
                </a:path>
              </a:pathLst>
            </a:custGeom>
            <a:noFill/>
            <a:ln w="28575">
              <a:solidFill>
                <a:srgbClr val="CF00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539" name="Arc 458"/>
            <p:cNvSpPr>
              <a:spLocks/>
            </p:cNvSpPr>
            <p:nvPr/>
          </p:nvSpPr>
          <p:spPr bwMode="auto">
            <a:xfrm rot="16200000" flipH="1">
              <a:off x="3472" y="3286"/>
              <a:ext cx="12" cy="129"/>
            </a:xfrm>
            <a:custGeom>
              <a:avLst/>
              <a:gdLst>
                <a:gd name="G0" fmla="+- 0 0 0"/>
                <a:gd name="G1" fmla="+- 20278 0 0"/>
                <a:gd name="G2" fmla="+- 21600 0 0"/>
                <a:gd name="T0" fmla="*/ 7441 w 21577"/>
                <a:gd name="T1" fmla="*/ 0 h 20278"/>
                <a:gd name="T2" fmla="*/ 21577 w 21577"/>
                <a:gd name="T3" fmla="*/ 19276 h 20278"/>
                <a:gd name="T4" fmla="*/ 0 w 21577"/>
                <a:gd name="T5" fmla="*/ 20278 h 20278"/>
              </a:gdLst>
              <a:ahLst/>
              <a:cxnLst>
                <a:cxn ang="0">
                  <a:pos x="T0" y="T1"/>
                </a:cxn>
                <a:cxn ang="0">
                  <a:pos x="T2" y="T3"/>
                </a:cxn>
                <a:cxn ang="0">
                  <a:pos x="T4" y="T5"/>
                </a:cxn>
              </a:cxnLst>
              <a:rect l="0" t="0" r="r" b="b"/>
              <a:pathLst>
                <a:path w="21577" h="20278" fill="none" extrusionOk="0">
                  <a:moveTo>
                    <a:pt x="7440" y="0"/>
                  </a:moveTo>
                  <a:cubicBezTo>
                    <a:pt x="15602" y="2995"/>
                    <a:pt x="21173" y="10591"/>
                    <a:pt x="21576" y="19276"/>
                  </a:cubicBezTo>
                </a:path>
                <a:path w="21577" h="20278" stroke="0" extrusionOk="0">
                  <a:moveTo>
                    <a:pt x="7440" y="0"/>
                  </a:moveTo>
                  <a:cubicBezTo>
                    <a:pt x="15602" y="2995"/>
                    <a:pt x="21173" y="10591"/>
                    <a:pt x="21576" y="19276"/>
                  </a:cubicBezTo>
                  <a:lnTo>
                    <a:pt x="0" y="20278"/>
                  </a:lnTo>
                  <a:close/>
                </a:path>
              </a:pathLst>
            </a:custGeom>
            <a:noFill/>
            <a:ln w="28575">
              <a:solidFill>
                <a:srgbClr val="A50021"/>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nvGrpSpPr>
            <p:cNvPr id="540" name="Group 459"/>
            <p:cNvGrpSpPr>
              <a:grpSpLocks/>
            </p:cNvGrpSpPr>
            <p:nvPr/>
          </p:nvGrpSpPr>
          <p:grpSpPr bwMode="auto">
            <a:xfrm>
              <a:off x="2801" y="3257"/>
              <a:ext cx="28" cy="185"/>
              <a:chOff x="2377" y="522"/>
              <a:chExt cx="135" cy="3169"/>
            </a:xfrm>
          </p:grpSpPr>
          <p:sp>
            <p:nvSpPr>
              <p:cNvPr id="586" name="Arc 460"/>
              <p:cNvSpPr>
                <a:spLocks/>
              </p:cNvSpPr>
              <p:nvPr/>
            </p:nvSpPr>
            <p:spPr bwMode="auto">
              <a:xfrm rot="32400000">
                <a:off x="2377"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0889B"/>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587" name="Arc 461"/>
              <p:cNvSpPr>
                <a:spLocks/>
              </p:cNvSpPr>
              <p:nvPr/>
            </p:nvSpPr>
            <p:spPr bwMode="auto">
              <a:xfrm rot="10800000" flipH="1">
                <a:off x="2443"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0889B"/>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sp>
          <p:nvSpPr>
            <p:cNvPr id="541" name="Arc 462"/>
            <p:cNvSpPr>
              <a:spLocks/>
            </p:cNvSpPr>
            <p:nvPr/>
          </p:nvSpPr>
          <p:spPr bwMode="auto">
            <a:xfrm rot="10800000" flipV="1">
              <a:off x="2774" y="3255"/>
              <a:ext cx="14" cy="185"/>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066FF"/>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542" name="Arc 463"/>
            <p:cNvSpPr>
              <a:spLocks/>
            </p:cNvSpPr>
            <p:nvPr/>
          </p:nvSpPr>
          <p:spPr bwMode="auto">
            <a:xfrm rot="32400000" flipH="1" flipV="1">
              <a:off x="2787" y="3255"/>
              <a:ext cx="15" cy="185"/>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085A6"/>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nvGrpSpPr>
            <p:cNvPr id="543" name="Group 464"/>
            <p:cNvGrpSpPr>
              <a:grpSpLocks/>
            </p:cNvGrpSpPr>
            <p:nvPr/>
          </p:nvGrpSpPr>
          <p:grpSpPr bwMode="auto">
            <a:xfrm>
              <a:off x="2746" y="3261"/>
              <a:ext cx="28" cy="161"/>
              <a:chOff x="2377" y="522"/>
              <a:chExt cx="135" cy="3169"/>
            </a:xfrm>
          </p:grpSpPr>
          <p:sp>
            <p:nvSpPr>
              <p:cNvPr id="584" name="Arc 465"/>
              <p:cNvSpPr>
                <a:spLocks/>
              </p:cNvSpPr>
              <p:nvPr/>
            </p:nvSpPr>
            <p:spPr bwMode="auto">
              <a:xfrm rot="32400000">
                <a:off x="2377"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066FF"/>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585" name="Arc 466"/>
              <p:cNvSpPr>
                <a:spLocks/>
              </p:cNvSpPr>
              <p:nvPr/>
            </p:nvSpPr>
            <p:spPr bwMode="auto">
              <a:xfrm rot="10800000" flipH="1">
                <a:off x="2443"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066FF"/>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grpSp>
          <p:nvGrpSpPr>
            <p:cNvPr id="544" name="Group 467"/>
            <p:cNvGrpSpPr>
              <a:grpSpLocks/>
            </p:cNvGrpSpPr>
            <p:nvPr/>
          </p:nvGrpSpPr>
          <p:grpSpPr bwMode="auto">
            <a:xfrm flipV="1">
              <a:off x="2720" y="3282"/>
              <a:ext cx="27" cy="137"/>
              <a:chOff x="2377" y="522"/>
              <a:chExt cx="135" cy="3169"/>
            </a:xfrm>
          </p:grpSpPr>
          <p:sp>
            <p:nvSpPr>
              <p:cNvPr id="582" name="Arc 468"/>
              <p:cNvSpPr>
                <a:spLocks/>
              </p:cNvSpPr>
              <p:nvPr/>
            </p:nvSpPr>
            <p:spPr bwMode="auto">
              <a:xfrm rot="32400000">
                <a:off x="2377"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066FF"/>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583" name="Arc 469"/>
              <p:cNvSpPr>
                <a:spLocks/>
              </p:cNvSpPr>
              <p:nvPr/>
            </p:nvSpPr>
            <p:spPr bwMode="auto">
              <a:xfrm rot="10800000" flipH="1">
                <a:off x="2443"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066FF"/>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sp>
          <p:nvSpPr>
            <p:cNvPr id="545" name="Arc 470"/>
            <p:cNvSpPr>
              <a:spLocks/>
            </p:cNvSpPr>
            <p:nvPr/>
          </p:nvSpPr>
          <p:spPr bwMode="auto">
            <a:xfrm rot="32400000">
              <a:off x="2694" y="3306"/>
              <a:ext cx="13" cy="88"/>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049B4"/>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546" name="Arc 471"/>
            <p:cNvSpPr>
              <a:spLocks/>
            </p:cNvSpPr>
            <p:nvPr/>
          </p:nvSpPr>
          <p:spPr bwMode="auto">
            <a:xfrm rot="10800000" flipH="1">
              <a:off x="2706" y="3306"/>
              <a:ext cx="14" cy="88"/>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057D6"/>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547" name="Arc 472"/>
            <p:cNvSpPr>
              <a:spLocks/>
            </p:cNvSpPr>
            <p:nvPr/>
          </p:nvSpPr>
          <p:spPr bwMode="auto">
            <a:xfrm rot="10800000" flipV="1">
              <a:off x="2671" y="3307"/>
              <a:ext cx="12" cy="85"/>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033CC"/>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548" name="Arc 473"/>
            <p:cNvSpPr>
              <a:spLocks/>
            </p:cNvSpPr>
            <p:nvPr/>
          </p:nvSpPr>
          <p:spPr bwMode="auto">
            <a:xfrm rot="32400000" flipH="1" flipV="1">
              <a:off x="2682" y="3307"/>
              <a:ext cx="12" cy="85"/>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033CC"/>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549" name="Arc 474"/>
            <p:cNvSpPr>
              <a:spLocks/>
            </p:cNvSpPr>
            <p:nvPr/>
          </p:nvSpPr>
          <p:spPr bwMode="auto">
            <a:xfrm rot="32400000">
              <a:off x="2652" y="3323"/>
              <a:ext cx="10" cy="53"/>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7233CC"/>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550" name="Arc 475"/>
            <p:cNvSpPr>
              <a:spLocks/>
            </p:cNvSpPr>
            <p:nvPr/>
          </p:nvSpPr>
          <p:spPr bwMode="auto">
            <a:xfrm rot="10800000" flipH="1">
              <a:off x="2662" y="3323"/>
              <a:ext cx="10" cy="53"/>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033CC"/>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nvGrpSpPr>
            <p:cNvPr id="551" name="Group 476"/>
            <p:cNvGrpSpPr>
              <a:grpSpLocks/>
            </p:cNvGrpSpPr>
            <p:nvPr/>
          </p:nvGrpSpPr>
          <p:grpSpPr bwMode="auto">
            <a:xfrm flipV="1">
              <a:off x="2635" y="3324"/>
              <a:ext cx="17" cy="52"/>
              <a:chOff x="2377" y="522"/>
              <a:chExt cx="135" cy="3169"/>
            </a:xfrm>
          </p:grpSpPr>
          <p:sp>
            <p:nvSpPr>
              <p:cNvPr id="580" name="Arc 477"/>
              <p:cNvSpPr>
                <a:spLocks/>
              </p:cNvSpPr>
              <p:nvPr/>
            </p:nvSpPr>
            <p:spPr bwMode="auto">
              <a:xfrm rot="32400000">
                <a:off x="2377"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7233CC"/>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581" name="Arc 478"/>
              <p:cNvSpPr>
                <a:spLocks/>
              </p:cNvSpPr>
              <p:nvPr/>
            </p:nvSpPr>
            <p:spPr bwMode="auto">
              <a:xfrm rot="10800000" flipH="1">
                <a:off x="2443"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7233CC"/>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grpSp>
          <p:nvGrpSpPr>
            <p:cNvPr id="552" name="Group 479"/>
            <p:cNvGrpSpPr>
              <a:grpSpLocks/>
            </p:cNvGrpSpPr>
            <p:nvPr/>
          </p:nvGrpSpPr>
          <p:grpSpPr bwMode="auto">
            <a:xfrm>
              <a:off x="2618" y="3332"/>
              <a:ext cx="18" cy="33"/>
              <a:chOff x="2377" y="522"/>
              <a:chExt cx="135" cy="3169"/>
            </a:xfrm>
          </p:grpSpPr>
          <p:sp>
            <p:nvSpPr>
              <p:cNvPr id="578" name="Arc 480"/>
              <p:cNvSpPr>
                <a:spLocks/>
              </p:cNvSpPr>
              <p:nvPr/>
            </p:nvSpPr>
            <p:spPr bwMode="auto">
              <a:xfrm rot="32400000">
                <a:off x="2377"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9900CC"/>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579" name="Arc 481"/>
              <p:cNvSpPr>
                <a:spLocks/>
              </p:cNvSpPr>
              <p:nvPr/>
            </p:nvSpPr>
            <p:spPr bwMode="auto">
              <a:xfrm rot="10800000" flipH="1">
                <a:off x="2443"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9900CC"/>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grpSp>
          <p:nvGrpSpPr>
            <p:cNvPr id="553" name="Group 482"/>
            <p:cNvGrpSpPr>
              <a:grpSpLocks/>
            </p:cNvGrpSpPr>
            <p:nvPr/>
          </p:nvGrpSpPr>
          <p:grpSpPr bwMode="auto">
            <a:xfrm flipV="1">
              <a:off x="2605" y="3335"/>
              <a:ext cx="14" cy="31"/>
              <a:chOff x="2377" y="522"/>
              <a:chExt cx="135" cy="3169"/>
            </a:xfrm>
          </p:grpSpPr>
          <p:sp>
            <p:nvSpPr>
              <p:cNvPr id="576" name="Arc 483"/>
              <p:cNvSpPr>
                <a:spLocks/>
              </p:cNvSpPr>
              <p:nvPr/>
            </p:nvSpPr>
            <p:spPr bwMode="auto">
              <a:xfrm rot="32400000">
                <a:off x="2377"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9900CC"/>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577" name="Arc 484"/>
              <p:cNvSpPr>
                <a:spLocks/>
              </p:cNvSpPr>
              <p:nvPr/>
            </p:nvSpPr>
            <p:spPr bwMode="auto">
              <a:xfrm rot="10800000" flipH="1">
                <a:off x="2443"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9900CC"/>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grpSp>
          <p:nvGrpSpPr>
            <p:cNvPr id="554" name="Group 485"/>
            <p:cNvGrpSpPr>
              <a:grpSpLocks/>
            </p:cNvGrpSpPr>
            <p:nvPr/>
          </p:nvGrpSpPr>
          <p:grpSpPr bwMode="auto">
            <a:xfrm>
              <a:off x="2592" y="3340"/>
              <a:ext cx="13" cy="17"/>
              <a:chOff x="2377" y="522"/>
              <a:chExt cx="135" cy="3169"/>
            </a:xfrm>
          </p:grpSpPr>
          <p:sp>
            <p:nvSpPr>
              <p:cNvPr id="574" name="Arc 486"/>
              <p:cNvSpPr>
                <a:spLocks/>
              </p:cNvSpPr>
              <p:nvPr/>
            </p:nvSpPr>
            <p:spPr bwMode="auto">
              <a:xfrm rot="32400000">
                <a:off x="2377"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990099"/>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575" name="Arc 487"/>
              <p:cNvSpPr>
                <a:spLocks/>
              </p:cNvSpPr>
              <p:nvPr/>
            </p:nvSpPr>
            <p:spPr bwMode="auto">
              <a:xfrm rot="10800000" flipH="1">
                <a:off x="2443"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990099"/>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grpSp>
          <p:nvGrpSpPr>
            <p:cNvPr id="555" name="Group 488"/>
            <p:cNvGrpSpPr>
              <a:grpSpLocks/>
            </p:cNvGrpSpPr>
            <p:nvPr/>
          </p:nvGrpSpPr>
          <p:grpSpPr bwMode="auto">
            <a:xfrm flipV="1">
              <a:off x="2580" y="3340"/>
              <a:ext cx="13" cy="18"/>
              <a:chOff x="2377" y="522"/>
              <a:chExt cx="135" cy="3169"/>
            </a:xfrm>
          </p:grpSpPr>
          <p:sp>
            <p:nvSpPr>
              <p:cNvPr id="572" name="Arc 489"/>
              <p:cNvSpPr>
                <a:spLocks/>
              </p:cNvSpPr>
              <p:nvPr/>
            </p:nvSpPr>
            <p:spPr bwMode="auto">
              <a:xfrm rot="32400000">
                <a:off x="2377"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990099"/>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573" name="Arc 490"/>
              <p:cNvSpPr>
                <a:spLocks/>
              </p:cNvSpPr>
              <p:nvPr/>
            </p:nvSpPr>
            <p:spPr bwMode="auto">
              <a:xfrm rot="10800000" flipH="1">
                <a:off x="2443"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990099"/>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grpSp>
          <p:nvGrpSpPr>
            <p:cNvPr id="556" name="Group 491"/>
            <p:cNvGrpSpPr>
              <a:grpSpLocks/>
            </p:cNvGrpSpPr>
            <p:nvPr/>
          </p:nvGrpSpPr>
          <p:grpSpPr bwMode="auto">
            <a:xfrm>
              <a:off x="2570" y="3345"/>
              <a:ext cx="11" cy="7"/>
              <a:chOff x="2377" y="522"/>
              <a:chExt cx="135" cy="3169"/>
            </a:xfrm>
          </p:grpSpPr>
          <p:sp>
            <p:nvSpPr>
              <p:cNvPr id="570" name="Arc 492"/>
              <p:cNvSpPr>
                <a:spLocks/>
              </p:cNvSpPr>
              <p:nvPr/>
            </p:nvSpPr>
            <p:spPr bwMode="auto">
              <a:xfrm rot="32400000">
                <a:off x="2377"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80008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571" name="Arc 493"/>
              <p:cNvSpPr>
                <a:spLocks/>
              </p:cNvSpPr>
              <p:nvPr/>
            </p:nvSpPr>
            <p:spPr bwMode="auto">
              <a:xfrm rot="10800000" flipH="1">
                <a:off x="2443"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80008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grpSp>
          <p:nvGrpSpPr>
            <p:cNvPr id="557" name="Group 494"/>
            <p:cNvGrpSpPr>
              <a:grpSpLocks/>
            </p:cNvGrpSpPr>
            <p:nvPr/>
          </p:nvGrpSpPr>
          <p:grpSpPr bwMode="auto">
            <a:xfrm flipV="1">
              <a:off x="2561" y="3346"/>
              <a:ext cx="10" cy="9"/>
              <a:chOff x="2377" y="522"/>
              <a:chExt cx="135" cy="3169"/>
            </a:xfrm>
          </p:grpSpPr>
          <p:sp>
            <p:nvSpPr>
              <p:cNvPr id="568" name="Arc 495"/>
              <p:cNvSpPr>
                <a:spLocks/>
              </p:cNvSpPr>
              <p:nvPr/>
            </p:nvSpPr>
            <p:spPr bwMode="auto">
              <a:xfrm rot="32400000">
                <a:off x="2377"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80008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569" name="Arc 496"/>
              <p:cNvSpPr>
                <a:spLocks/>
              </p:cNvSpPr>
              <p:nvPr/>
            </p:nvSpPr>
            <p:spPr bwMode="auto">
              <a:xfrm rot="10800000" flipH="1">
                <a:off x="2443"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80008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grpSp>
          <p:nvGrpSpPr>
            <p:cNvPr id="558" name="Group 497"/>
            <p:cNvGrpSpPr>
              <a:grpSpLocks/>
            </p:cNvGrpSpPr>
            <p:nvPr/>
          </p:nvGrpSpPr>
          <p:grpSpPr bwMode="auto">
            <a:xfrm>
              <a:off x="2552" y="3346"/>
              <a:ext cx="10" cy="6"/>
              <a:chOff x="2377" y="522"/>
              <a:chExt cx="135" cy="3169"/>
            </a:xfrm>
          </p:grpSpPr>
          <p:sp>
            <p:nvSpPr>
              <p:cNvPr id="566" name="Arc 498"/>
              <p:cNvSpPr>
                <a:spLocks/>
              </p:cNvSpPr>
              <p:nvPr/>
            </p:nvSpPr>
            <p:spPr bwMode="auto">
              <a:xfrm rot="32400000">
                <a:off x="2377"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80008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567" name="Arc 499"/>
              <p:cNvSpPr>
                <a:spLocks/>
              </p:cNvSpPr>
              <p:nvPr/>
            </p:nvSpPr>
            <p:spPr bwMode="auto">
              <a:xfrm rot="10800000" flipH="1">
                <a:off x="2443"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80008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grpSp>
          <p:nvGrpSpPr>
            <p:cNvPr id="559" name="Group 500"/>
            <p:cNvGrpSpPr>
              <a:grpSpLocks/>
            </p:cNvGrpSpPr>
            <p:nvPr/>
          </p:nvGrpSpPr>
          <p:grpSpPr bwMode="auto">
            <a:xfrm flipV="1">
              <a:off x="2544" y="3348"/>
              <a:ext cx="9" cy="5"/>
              <a:chOff x="2377" y="522"/>
              <a:chExt cx="135" cy="3169"/>
            </a:xfrm>
          </p:grpSpPr>
          <p:sp>
            <p:nvSpPr>
              <p:cNvPr id="564" name="Arc 501"/>
              <p:cNvSpPr>
                <a:spLocks/>
              </p:cNvSpPr>
              <p:nvPr/>
            </p:nvSpPr>
            <p:spPr bwMode="auto">
              <a:xfrm rot="32400000">
                <a:off x="2377"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660066"/>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565" name="Arc 502"/>
              <p:cNvSpPr>
                <a:spLocks/>
              </p:cNvSpPr>
              <p:nvPr/>
            </p:nvSpPr>
            <p:spPr bwMode="auto">
              <a:xfrm rot="10800000" flipH="1">
                <a:off x="2443"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660066"/>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grpSp>
          <p:nvGrpSpPr>
            <p:cNvPr id="560" name="Group 503"/>
            <p:cNvGrpSpPr>
              <a:grpSpLocks/>
            </p:cNvGrpSpPr>
            <p:nvPr/>
          </p:nvGrpSpPr>
          <p:grpSpPr bwMode="auto">
            <a:xfrm>
              <a:off x="2535" y="3349"/>
              <a:ext cx="9" cy="2"/>
              <a:chOff x="2377" y="522"/>
              <a:chExt cx="135" cy="3169"/>
            </a:xfrm>
          </p:grpSpPr>
          <p:sp>
            <p:nvSpPr>
              <p:cNvPr id="562" name="Arc 504"/>
              <p:cNvSpPr>
                <a:spLocks/>
              </p:cNvSpPr>
              <p:nvPr/>
            </p:nvSpPr>
            <p:spPr bwMode="auto">
              <a:xfrm rot="32400000">
                <a:off x="2377"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660066"/>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563" name="Arc 505"/>
              <p:cNvSpPr>
                <a:spLocks/>
              </p:cNvSpPr>
              <p:nvPr/>
            </p:nvSpPr>
            <p:spPr bwMode="auto">
              <a:xfrm rot="10800000" flipH="1">
                <a:off x="2443"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660066"/>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sp>
          <p:nvSpPr>
            <p:cNvPr id="561" name="Line 506"/>
            <p:cNvSpPr>
              <a:spLocks noChangeShapeType="1"/>
            </p:cNvSpPr>
            <p:nvPr/>
          </p:nvSpPr>
          <p:spPr bwMode="auto">
            <a:xfrm flipH="1">
              <a:off x="2493" y="3351"/>
              <a:ext cx="44" cy="0"/>
            </a:xfrm>
            <a:prstGeom prst="line">
              <a:avLst/>
            </a:prstGeom>
            <a:noFill/>
            <a:ln w="28575">
              <a:solidFill>
                <a:srgbClr val="660066"/>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solidFill>
                  <a:schemeClr val="accent1">
                    <a:lumMod val="50000"/>
                  </a:schemeClr>
                </a:solidFill>
              </a:endParaRPr>
            </a:p>
          </p:txBody>
        </p:sp>
      </p:grpSp>
      <p:grpSp>
        <p:nvGrpSpPr>
          <p:cNvPr id="590" name="Group 507"/>
          <p:cNvGrpSpPr>
            <a:grpSpLocks/>
          </p:cNvGrpSpPr>
          <p:nvPr/>
        </p:nvGrpSpPr>
        <p:grpSpPr bwMode="auto">
          <a:xfrm rot="-1392303">
            <a:off x="2743200" y="4207164"/>
            <a:ext cx="669925" cy="287338"/>
            <a:chOff x="2493" y="3175"/>
            <a:chExt cx="1049" cy="325"/>
          </a:xfrm>
        </p:grpSpPr>
        <p:sp>
          <p:nvSpPr>
            <p:cNvPr id="591" name="Arc 508"/>
            <p:cNvSpPr>
              <a:spLocks/>
            </p:cNvSpPr>
            <p:nvPr/>
          </p:nvSpPr>
          <p:spPr bwMode="auto">
            <a:xfrm rot="32400000">
              <a:off x="3078" y="3216"/>
              <a:ext cx="24" cy="271"/>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F9EF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592" name="Arc 509"/>
            <p:cNvSpPr>
              <a:spLocks/>
            </p:cNvSpPr>
            <p:nvPr/>
          </p:nvSpPr>
          <p:spPr bwMode="auto">
            <a:xfrm rot="10800000" flipH="1">
              <a:off x="3101" y="3216"/>
              <a:ext cx="23" cy="271"/>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F1BE21"/>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nvGrpSpPr>
            <p:cNvPr id="593" name="Group 510"/>
            <p:cNvGrpSpPr>
              <a:grpSpLocks/>
            </p:cNvGrpSpPr>
            <p:nvPr/>
          </p:nvGrpSpPr>
          <p:grpSpPr bwMode="auto">
            <a:xfrm>
              <a:off x="3035" y="3185"/>
              <a:ext cx="44" cy="315"/>
              <a:chOff x="3317" y="360"/>
              <a:chExt cx="132" cy="3169"/>
            </a:xfrm>
          </p:grpSpPr>
          <p:sp>
            <p:nvSpPr>
              <p:cNvPr id="665" name="Arc 511"/>
              <p:cNvSpPr>
                <a:spLocks/>
              </p:cNvSpPr>
              <p:nvPr/>
            </p:nvSpPr>
            <p:spPr bwMode="auto">
              <a:xfrm rot="10800000" flipV="1">
                <a:off x="3317" y="360"/>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FFFF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666" name="Arc 512"/>
              <p:cNvSpPr>
                <a:spLocks/>
              </p:cNvSpPr>
              <p:nvPr/>
            </p:nvSpPr>
            <p:spPr bwMode="auto">
              <a:xfrm rot="10800000" flipH="1" flipV="1">
                <a:off x="3380" y="360"/>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FFFF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sp>
          <p:nvSpPr>
            <p:cNvPr id="594" name="Arc 513"/>
            <p:cNvSpPr>
              <a:spLocks/>
            </p:cNvSpPr>
            <p:nvPr/>
          </p:nvSpPr>
          <p:spPr bwMode="auto">
            <a:xfrm rot="10800000" flipV="1">
              <a:off x="3124" y="3226"/>
              <a:ext cx="27" cy="241"/>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FF9933"/>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595" name="Arc 514"/>
            <p:cNvSpPr>
              <a:spLocks/>
            </p:cNvSpPr>
            <p:nvPr/>
          </p:nvSpPr>
          <p:spPr bwMode="auto">
            <a:xfrm rot="10800000" flipH="1" flipV="1">
              <a:off x="3149" y="3226"/>
              <a:ext cx="27" cy="241"/>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FF79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596" name="Arc 515"/>
            <p:cNvSpPr>
              <a:spLocks/>
            </p:cNvSpPr>
            <p:nvPr/>
          </p:nvSpPr>
          <p:spPr bwMode="auto">
            <a:xfrm rot="32400000">
              <a:off x="3175" y="3264"/>
              <a:ext cx="28" cy="177"/>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FF66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597" name="Arc 516"/>
            <p:cNvSpPr>
              <a:spLocks/>
            </p:cNvSpPr>
            <p:nvPr/>
          </p:nvSpPr>
          <p:spPr bwMode="auto">
            <a:xfrm rot="10800000" flipH="1">
              <a:off x="3200" y="3265"/>
              <a:ext cx="28" cy="176"/>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DB59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598" name="Arc 517"/>
            <p:cNvSpPr>
              <a:spLocks/>
            </p:cNvSpPr>
            <p:nvPr/>
          </p:nvSpPr>
          <p:spPr bwMode="auto">
            <a:xfrm rot="32400000">
              <a:off x="2862" y="3231"/>
              <a:ext cx="16" cy="244"/>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0758A"/>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599" name="Arc 518"/>
            <p:cNvSpPr>
              <a:spLocks/>
            </p:cNvSpPr>
            <p:nvPr/>
          </p:nvSpPr>
          <p:spPr bwMode="auto">
            <a:xfrm rot="10800000" flipH="1">
              <a:off x="2877" y="3231"/>
              <a:ext cx="16" cy="244"/>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C7342"/>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600" name="Arc 519"/>
            <p:cNvSpPr>
              <a:spLocks/>
            </p:cNvSpPr>
            <p:nvPr/>
          </p:nvSpPr>
          <p:spPr bwMode="auto">
            <a:xfrm rot="10800000" flipV="1">
              <a:off x="2893" y="3185"/>
              <a:ext cx="16" cy="308"/>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080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601" name="Arc 520"/>
            <p:cNvSpPr>
              <a:spLocks/>
            </p:cNvSpPr>
            <p:nvPr/>
          </p:nvSpPr>
          <p:spPr bwMode="auto">
            <a:xfrm rot="10800000" flipH="1" flipV="1">
              <a:off x="2908" y="3185"/>
              <a:ext cx="17" cy="308"/>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339626"/>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602" name="Arc 521"/>
            <p:cNvSpPr>
              <a:spLocks/>
            </p:cNvSpPr>
            <p:nvPr/>
          </p:nvSpPr>
          <p:spPr bwMode="auto">
            <a:xfrm rot="32400000">
              <a:off x="2924" y="3191"/>
              <a:ext cx="17" cy="307"/>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43A408"/>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603" name="Arc 522"/>
            <p:cNvSpPr>
              <a:spLocks/>
            </p:cNvSpPr>
            <p:nvPr/>
          </p:nvSpPr>
          <p:spPr bwMode="auto">
            <a:xfrm rot="10800000" flipH="1">
              <a:off x="2940" y="3191"/>
              <a:ext cx="17" cy="307"/>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4EBF09"/>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604" name="Arc 523"/>
            <p:cNvSpPr>
              <a:spLocks/>
            </p:cNvSpPr>
            <p:nvPr/>
          </p:nvSpPr>
          <p:spPr bwMode="auto">
            <a:xfrm rot="10800000" flipV="1">
              <a:off x="2958" y="3175"/>
              <a:ext cx="19" cy="308"/>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64C927"/>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605" name="Arc 524"/>
            <p:cNvSpPr>
              <a:spLocks/>
            </p:cNvSpPr>
            <p:nvPr/>
          </p:nvSpPr>
          <p:spPr bwMode="auto">
            <a:xfrm rot="10800000" flipH="1" flipV="1">
              <a:off x="2976" y="3175"/>
              <a:ext cx="20" cy="308"/>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99FF33"/>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606" name="Arc 525"/>
            <p:cNvSpPr>
              <a:spLocks/>
            </p:cNvSpPr>
            <p:nvPr/>
          </p:nvSpPr>
          <p:spPr bwMode="auto">
            <a:xfrm rot="32400000">
              <a:off x="2996" y="3191"/>
              <a:ext cx="21" cy="307"/>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CCFF33"/>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607" name="Arc 526"/>
            <p:cNvSpPr>
              <a:spLocks/>
            </p:cNvSpPr>
            <p:nvPr/>
          </p:nvSpPr>
          <p:spPr bwMode="auto">
            <a:xfrm rot="10800000" flipH="1">
              <a:off x="3014" y="3185"/>
              <a:ext cx="21" cy="314"/>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CCFF33"/>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608" name="Arc 527"/>
            <p:cNvSpPr>
              <a:spLocks/>
            </p:cNvSpPr>
            <p:nvPr/>
          </p:nvSpPr>
          <p:spPr bwMode="auto">
            <a:xfrm rot="10800000" flipV="1">
              <a:off x="3227" y="3289"/>
              <a:ext cx="39" cy="121"/>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FF4F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609" name="Arc 528"/>
            <p:cNvSpPr>
              <a:spLocks/>
            </p:cNvSpPr>
            <p:nvPr/>
          </p:nvSpPr>
          <p:spPr bwMode="auto">
            <a:xfrm rot="10800000" flipH="1" flipV="1">
              <a:off x="3261" y="3289"/>
              <a:ext cx="39" cy="11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FF00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610" name="Arc 529"/>
            <p:cNvSpPr>
              <a:spLocks/>
            </p:cNvSpPr>
            <p:nvPr/>
          </p:nvSpPr>
          <p:spPr bwMode="auto">
            <a:xfrm rot="32400000">
              <a:off x="3298" y="3315"/>
              <a:ext cx="40" cy="66"/>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FF00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611" name="Arc 530"/>
            <p:cNvSpPr>
              <a:spLocks/>
            </p:cNvSpPr>
            <p:nvPr/>
          </p:nvSpPr>
          <p:spPr bwMode="auto">
            <a:xfrm rot="10800000" flipH="1">
              <a:off x="3333" y="3349"/>
              <a:ext cx="31" cy="32"/>
            </a:xfrm>
            <a:custGeom>
              <a:avLst/>
              <a:gdLst>
                <a:gd name="G0" fmla="+- 0 0 0"/>
                <a:gd name="G1" fmla="+- 21600 0 0"/>
                <a:gd name="G2" fmla="+- 21600 0 0"/>
                <a:gd name="T0" fmla="*/ 0 w 18576"/>
                <a:gd name="T1" fmla="*/ 0 h 21600"/>
                <a:gd name="T2" fmla="*/ 18576 w 18576"/>
                <a:gd name="T3" fmla="*/ 10577 h 21600"/>
                <a:gd name="T4" fmla="*/ 0 w 18576"/>
                <a:gd name="T5" fmla="*/ 21600 h 21600"/>
              </a:gdLst>
              <a:ahLst/>
              <a:cxnLst>
                <a:cxn ang="0">
                  <a:pos x="T0" y="T1"/>
                </a:cxn>
                <a:cxn ang="0">
                  <a:pos x="T2" y="T3"/>
                </a:cxn>
                <a:cxn ang="0">
                  <a:pos x="T4" y="T5"/>
                </a:cxn>
              </a:cxnLst>
              <a:rect l="0" t="0" r="r" b="b"/>
              <a:pathLst>
                <a:path w="18576" h="21600" fill="none" extrusionOk="0">
                  <a:moveTo>
                    <a:pt x="-1" y="0"/>
                  </a:moveTo>
                  <a:cubicBezTo>
                    <a:pt x="7624" y="0"/>
                    <a:pt x="14684" y="4019"/>
                    <a:pt x="18575" y="10577"/>
                  </a:cubicBezTo>
                </a:path>
                <a:path w="18576" h="21600" stroke="0" extrusionOk="0">
                  <a:moveTo>
                    <a:pt x="-1" y="0"/>
                  </a:moveTo>
                  <a:cubicBezTo>
                    <a:pt x="7624" y="0"/>
                    <a:pt x="14684" y="4019"/>
                    <a:pt x="18575" y="10577"/>
                  </a:cubicBezTo>
                  <a:lnTo>
                    <a:pt x="0" y="21600"/>
                  </a:lnTo>
                  <a:close/>
                </a:path>
              </a:pathLst>
            </a:custGeom>
            <a:noFill/>
            <a:ln w="28575">
              <a:solidFill>
                <a:srgbClr val="FF00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612" name="Arc 531"/>
            <p:cNvSpPr>
              <a:spLocks/>
            </p:cNvSpPr>
            <p:nvPr/>
          </p:nvSpPr>
          <p:spPr bwMode="auto">
            <a:xfrm rot="10800000" flipV="1">
              <a:off x="2829" y="3218"/>
              <a:ext cx="17" cy="256"/>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0809A"/>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613" name="Arc 532"/>
            <p:cNvSpPr>
              <a:spLocks/>
            </p:cNvSpPr>
            <p:nvPr/>
          </p:nvSpPr>
          <p:spPr bwMode="auto">
            <a:xfrm rot="32400000" flipH="1" flipV="1">
              <a:off x="2845" y="3218"/>
              <a:ext cx="18" cy="256"/>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0808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614" name="Arc 533"/>
            <p:cNvSpPr>
              <a:spLocks/>
            </p:cNvSpPr>
            <p:nvPr/>
          </p:nvSpPr>
          <p:spPr bwMode="auto">
            <a:xfrm rot="10800000" flipV="1">
              <a:off x="3364" y="3350"/>
              <a:ext cx="38" cy="34"/>
            </a:xfrm>
            <a:custGeom>
              <a:avLst/>
              <a:gdLst>
                <a:gd name="G0" fmla="+- 0 0 0"/>
                <a:gd name="G1" fmla="+- 20577 0 0"/>
                <a:gd name="G2" fmla="+- 21600 0 0"/>
                <a:gd name="T0" fmla="*/ 6568 w 18576"/>
                <a:gd name="T1" fmla="*/ 0 h 20577"/>
                <a:gd name="T2" fmla="*/ 18576 w 18576"/>
                <a:gd name="T3" fmla="*/ 9554 h 20577"/>
                <a:gd name="T4" fmla="*/ 0 w 18576"/>
                <a:gd name="T5" fmla="*/ 20577 h 20577"/>
              </a:gdLst>
              <a:ahLst/>
              <a:cxnLst>
                <a:cxn ang="0">
                  <a:pos x="T0" y="T1"/>
                </a:cxn>
                <a:cxn ang="0">
                  <a:pos x="T2" y="T3"/>
                </a:cxn>
                <a:cxn ang="0">
                  <a:pos x="T4" y="T5"/>
                </a:cxn>
              </a:cxnLst>
              <a:rect l="0" t="0" r="r" b="b"/>
              <a:pathLst>
                <a:path w="18576" h="20577" fill="none" extrusionOk="0">
                  <a:moveTo>
                    <a:pt x="6568" y="-1"/>
                  </a:moveTo>
                  <a:cubicBezTo>
                    <a:pt x="11605" y="1607"/>
                    <a:pt x="15877" y="5007"/>
                    <a:pt x="18575" y="9554"/>
                  </a:cubicBezTo>
                </a:path>
                <a:path w="18576" h="20577" stroke="0" extrusionOk="0">
                  <a:moveTo>
                    <a:pt x="6568" y="-1"/>
                  </a:moveTo>
                  <a:cubicBezTo>
                    <a:pt x="11605" y="1607"/>
                    <a:pt x="15877" y="5007"/>
                    <a:pt x="18575" y="9554"/>
                  </a:cubicBezTo>
                  <a:lnTo>
                    <a:pt x="0" y="20577"/>
                  </a:lnTo>
                  <a:close/>
                </a:path>
              </a:pathLst>
            </a:custGeom>
            <a:noFill/>
            <a:ln w="28575">
              <a:solidFill>
                <a:srgbClr val="E600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615" name="Arc 534"/>
            <p:cNvSpPr>
              <a:spLocks/>
            </p:cNvSpPr>
            <p:nvPr/>
          </p:nvSpPr>
          <p:spPr bwMode="auto">
            <a:xfrm rot="12666152" flipV="1">
              <a:off x="3383" y="3345"/>
              <a:ext cx="38" cy="33"/>
            </a:xfrm>
            <a:custGeom>
              <a:avLst/>
              <a:gdLst>
                <a:gd name="G0" fmla="+- 0 0 0"/>
                <a:gd name="G1" fmla="+- 20577 0 0"/>
                <a:gd name="G2" fmla="+- 21600 0 0"/>
                <a:gd name="T0" fmla="*/ 6568 w 18576"/>
                <a:gd name="T1" fmla="*/ 0 h 20577"/>
                <a:gd name="T2" fmla="*/ 18576 w 18576"/>
                <a:gd name="T3" fmla="*/ 9554 h 20577"/>
                <a:gd name="T4" fmla="*/ 0 w 18576"/>
                <a:gd name="T5" fmla="*/ 20577 h 20577"/>
              </a:gdLst>
              <a:ahLst/>
              <a:cxnLst>
                <a:cxn ang="0">
                  <a:pos x="T0" y="T1"/>
                </a:cxn>
                <a:cxn ang="0">
                  <a:pos x="T2" y="T3"/>
                </a:cxn>
                <a:cxn ang="0">
                  <a:pos x="T4" y="T5"/>
                </a:cxn>
              </a:cxnLst>
              <a:rect l="0" t="0" r="r" b="b"/>
              <a:pathLst>
                <a:path w="18576" h="20577" fill="none" extrusionOk="0">
                  <a:moveTo>
                    <a:pt x="6568" y="-1"/>
                  </a:moveTo>
                  <a:cubicBezTo>
                    <a:pt x="11605" y="1607"/>
                    <a:pt x="15877" y="5007"/>
                    <a:pt x="18575" y="9554"/>
                  </a:cubicBezTo>
                </a:path>
                <a:path w="18576" h="20577" stroke="0" extrusionOk="0">
                  <a:moveTo>
                    <a:pt x="6568" y="-1"/>
                  </a:moveTo>
                  <a:cubicBezTo>
                    <a:pt x="11605" y="1607"/>
                    <a:pt x="15877" y="5007"/>
                    <a:pt x="18575" y="9554"/>
                  </a:cubicBezTo>
                  <a:lnTo>
                    <a:pt x="0" y="20577"/>
                  </a:lnTo>
                  <a:close/>
                </a:path>
              </a:pathLst>
            </a:custGeom>
            <a:noFill/>
            <a:ln w="28575">
              <a:solidFill>
                <a:srgbClr val="CF00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616" name="Arc 535"/>
            <p:cNvSpPr>
              <a:spLocks/>
            </p:cNvSpPr>
            <p:nvPr/>
          </p:nvSpPr>
          <p:spPr bwMode="auto">
            <a:xfrm rot="16200000" flipH="1">
              <a:off x="3472" y="3286"/>
              <a:ext cx="12" cy="129"/>
            </a:xfrm>
            <a:custGeom>
              <a:avLst/>
              <a:gdLst>
                <a:gd name="G0" fmla="+- 0 0 0"/>
                <a:gd name="G1" fmla="+- 20278 0 0"/>
                <a:gd name="G2" fmla="+- 21600 0 0"/>
                <a:gd name="T0" fmla="*/ 7441 w 21577"/>
                <a:gd name="T1" fmla="*/ 0 h 20278"/>
                <a:gd name="T2" fmla="*/ 21577 w 21577"/>
                <a:gd name="T3" fmla="*/ 19276 h 20278"/>
                <a:gd name="T4" fmla="*/ 0 w 21577"/>
                <a:gd name="T5" fmla="*/ 20278 h 20278"/>
              </a:gdLst>
              <a:ahLst/>
              <a:cxnLst>
                <a:cxn ang="0">
                  <a:pos x="T0" y="T1"/>
                </a:cxn>
                <a:cxn ang="0">
                  <a:pos x="T2" y="T3"/>
                </a:cxn>
                <a:cxn ang="0">
                  <a:pos x="T4" y="T5"/>
                </a:cxn>
              </a:cxnLst>
              <a:rect l="0" t="0" r="r" b="b"/>
              <a:pathLst>
                <a:path w="21577" h="20278" fill="none" extrusionOk="0">
                  <a:moveTo>
                    <a:pt x="7440" y="0"/>
                  </a:moveTo>
                  <a:cubicBezTo>
                    <a:pt x="15602" y="2995"/>
                    <a:pt x="21173" y="10591"/>
                    <a:pt x="21576" y="19276"/>
                  </a:cubicBezTo>
                </a:path>
                <a:path w="21577" h="20278" stroke="0" extrusionOk="0">
                  <a:moveTo>
                    <a:pt x="7440" y="0"/>
                  </a:moveTo>
                  <a:cubicBezTo>
                    <a:pt x="15602" y="2995"/>
                    <a:pt x="21173" y="10591"/>
                    <a:pt x="21576" y="19276"/>
                  </a:cubicBezTo>
                  <a:lnTo>
                    <a:pt x="0" y="20278"/>
                  </a:lnTo>
                  <a:close/>
                </a:path>
              </a:pathLst>
            </a:custGeom>
            <a:noFill/>
            <a:ln w="28575">
              <a:solidFill>
                <a:srgbClr val="A50021"/>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nvGrpSpPr>
            <p:cNvPr id="617" name="Group 536"/>
            <p:cNvGrpSpPr>
              <a:grpSpLocks/>
            </p:cNvGrpSpPr>
            <p:nvPr/>
          </p:nvGrpSpPr>
          <p:grpSpPr bwMode="auto">
            <a:xfrm>
              <a:off x="2801" y="3257"/>
              <a:ext cx="28" cy="185"/>
              <a:chOff x="2377" y="522"/>
              <a:chExt cx="135" cy="3169"/>
            </a:xfrm>
          </p:grpSpPr>
          <p:sp>
            <p:nvSpPr>
              <p:cNvPr id="663" name="Arc 537"/>
              <p:cNvSpPr>
                <a:spLocks/>
              </p:cNvSpPr>
              <p:nvPr/>
            </p:nvSpPr>
            <p:spPr bwMode="auto">
              <a:xfrm rot="32400000">
                <a:off x="2377"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0889B"/>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664" name="Arc 538"/>
              <p:cNvSpPr>
                <a:spLocks/>
              </p:cNvSpPr>
              <p:nvPr/>
            </p:nvSpPr>
            <p:spPr bwMode="auto">
              <a:xfrm rot="10800000" flipH="1">
                <a:off x="2443"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0889B"/>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sp>
          <p:nvSpPr>
            <p:cNvPr id="618" name="Arc 539"/>
            <p:cNvSpPr>
              <a:spLocks/>
            </p:cNvSpPr>
            <p:nvPr/>
          </p:nvSpPr>
          <p:spPr bwMode="auto">
            <a:xfrm rot="10800000" flipV="1">
              <a:off x="2774" y="3255"/>
              <a:ext cx="14" cy="185"/>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066FF"/>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619" name="Arc 540"/>
            <p:cNvSpPr>
              <a:spLocks/>
            </p:cNvSpPr>
            <p:nvPr/>
          </p:nvSpPr>
          <p:spPr bwMode="auto">
            <a:xfrm rot="32400000" flipH="1" flipV="1">
              <a:off x="2787" y="3255"/>
              <a:ext cx="15" cy="185"/>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085A6"/>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nvGrpSpPr>
            <p:cNvPr id="620" name="Group 541"/>
            <p:cNvGrpSpPr>
              <a:grpSpLocks/>
            </p:cNvGrpSpPr>
            <p:nvPr/>
          </p:nvGrpSpPr>
          <p:grpSpPr bwMode="auto">
            <a:xfrm>
              <a:off x="2746" y="3261"/>
              <a:ext cx="28" cy="161"/>
              <a:chOff x="2377" y="522"/>
              <a:chExt cx="135" cy="3169"/>
            </a:xfrm>
          </p:grpSpPr>
          <p:sp>
            <p:nvSpPr>
              <p:cNvPr id="661" name="Arc 542"/>
              <p:cNvSpPr>
                <a:spLocks/>
              </p:cNvSpPr>
              <p:nvPr/>
            </p:nvSpPr>
            <p:spPr bwMode="auto">
              <a:xfrm rot="32400000">
                <a:off x="2377"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066FF"/>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662" name="Arc 543"/>
              <p:cNvSpPr>
                <a:spLocks/>
              </p:cNvSpPr>
              <p:nvPr/>
            </p:nvSpPr>
            <p:spPr bwMode="auto">
              <a:xfrm rot="10800000" flipH="1">
                <a:off x="2443"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066FF"/>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grpSp>
          <p:nvGrpSpPr>
            <p:cNvPr id="621" name="Group 544"/>
            <p:cNvGrpSpPr>
              <a:grpSpLocks/>
            </p:cNvGrpSpPr>
            <p:nvPr/>
          </p:nvGrpSpPr>
          <p:grpSpPr bwMode="auto">
            <a:xfrm flipV="1">
              <a:off x="2720" y="3282"/>
              <a:ext cx="27" cy="137"/>
              <a:chOff x="2377" y="522"/>
              <a:chExt cx="135" cy="3169"/>
            </a:xfrm>
          </p:grpSpPr>
          <p:sp>
            <p:nvSpPr>
              <p:cNvPr id="659" name="Arc 545"/>
              <p:cNvSpPr>
                <a:spLocks/>
              </p:cNvSpPr>
              <p:nvPr/>
            </p:nvSpPr>
            <p:spPr bwMode="auto">
              <a:xfrm rot="32400000">
                <a:off x="2377"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066FF"/>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660" name="Arc 546"/>
              <p:cNvSpPr>
                <a:spLocks/>
              </p:cNvSpPr>
              <p:nvPr/>
            </p:nvSpPr>
            <p:spPr bwMode="auto">
              <a:xfrm rot="10800000" flipH="1">
                <a:off x="2443"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066FF"/>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sp>
          <p:nvSpPr>
            <p:cNvPr id="622" name="Arc 547"/>
            <p:cNvSpPr>
              <a:spLocks/>
            </p:cNvSpPr>
            <p:nvPr/>
          </p:nvSpPr>
          <p:spPr bwMode="auto">
            <a:xfrm rot="32400000">
              <a:off x="2694" y="3306"/>
              <a:ext cx="13" cy="88"/>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049B4"/>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623" name="Arc 548"/>
            <p:cNvSpPr>
              <a:spLocks/>
            </p:cNvSpPr>
            <p:nvPr/>
          </p:nvSpPr>
          <p:spPr bwMode="auto">
            <a:xfrm rot="10800000" flipH="1">
              <a:off x="2706" y="3306"/>
              <a:ext cx="14" cy="88"/>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057D6"/>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624" name="Arc 549"/>
            <p:cNvSpPr>
              <a:spLocks/>
            </p:cNvSpPr>
            <p:nvPr/>
          </p:nvSpPr>
          <p:spPr bwMode="auto">
            <a:xfrm rot="10800000" flipV="1">
              <a:off x="2671" y="3307"/>
              <a:ext cx="12" cy="85"/>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033CC"/>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625" name="Arc 550"/>
            <p:cNvSpPr>
              <a:spLocks/>
            </p:cNvSpPr>
            <p:nvPr/>
          </p:nvSpPr>
          <p:spPr bwMode="auto">
            <a:xfrm rot="32400000" flipH="1" flipV="1">
              <a:off x="2682" y="3307"/>
              <a:ext cx="12" cy="85"/>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033CC"/>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626" name="Arc 551"/>
            <p:cNvSpPr>
              <a:spLocks/>
            </p:cNvSpPr>
            <p:nvPr/>
          </p:nvSpPr>
          <p:spPr bwMode="auto">
            <a:xfrm rot="32400000">
              <a:off x="2652" y="3323"/>
              <a:ext cx="10" cy="53"/>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7233CC"/>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627" name="Arc 552"/>
            <p:cNvSpPr>
              <a:spLocks/>
            </p:cNvSpPr>
            <p:nvPr/>
          </p:nvSpPr>
          <p:spPr bwMode="auto">
            <a:xfrm rot="10800000" flipH="1">
              <a:off x="2662" y="3323"/>
              <a:ext cx="10" cy="53"/>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033CC"/>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nvGrpSpPr>
            <p:cNvPr id="628" name="Group 553"/>
            <p:cNvGrpSpPr>
              <a:grpSpLocks/>
            </p:cNvGrpSpPr>
            <p:nvPr/>
          </p:nvGrpSpPr>
          <p:grpSpPr bwMode="auto">
            <a:xfrm flipV="1">
              <a:off x="2635" y="3324"/>
              <a:ext cx="17" cy="52"/>
              <a:chOff x="2377" y="522"/>
              <a:chExt cx="135" cy="3169"/>
            </a:xfrm>
          </p:grpSpPr>
          <p:sp>
            <p:nvSpPr>
              <p:cNvPr id="657" name="Arc 554"/>
              <p:cNvSpPr>
                <a:spLocks/>
              </p:cNvSpPr>
              <p:nvPr/>
            </p:nvSpPr>
            <p:spPr bwMode="auto">
              <a:xfrm rot="32400000">
                <a:off x="2377"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7233CC"/>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658" name="Arc 555"/>
              <p:cNvSpPr>
                <a:spLocks/>
              </p:cNvSpPr>
              <p:nvPr/>
            </p:nvSpPr>
            <p:spPr bwMode="auto">
              <a:xfrm rot="10800000" flipH="1">
                <a:off x="2443"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7233CC"/>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grpSp>
          <p:nvGrpSpPr>
            <p:cNvPr id="629" name="Group 556"/>
            <p:cNvGrpSpPr>
              <a:grpSpLocks/>
            </p:cNvGrpSpPr>
            <p:nvPr/>
          </p:nvGrpSpPr>
          <p:grpSpPr bwMode="auto">
            <a:xfrm>
              <a:off x="2618" y="3332"/>
              <a:ext cx="18" cy="33"/>
              <a:chOff x="2377" y="522"/>
              <a:chExt cx="135" cy="3169"/>
            </a:xfrm>
          </p:grpSpPr>
          <p:sp>
            <p:nvSpPr>
              <p:cNvPr id="655" name="Arc 557"/>
              <p:cNvSpPr>
                <a:spLocks/>
              </p:cNvSpPr>
              <p:nvPr/>
            </p:nvSpPr>
            <p:spPr bwMode="auto">
              <a:xfrm rot="32400000">
                <a:off x="2377"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9900CC"/>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656" name="Arc 558"/>
              <p:cNvSpPr>
                <a:spLocks/>
              </p:cNvSpPr>
              <p:nvPr/>
            </p:nvSpPr>
            <p:spPr bwMode="auto">
              <a:xfrm rot="10800000" flipH="1">
                <a:off x="2443"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9900CC"/>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grpSp>
          <p:nvGrpSpPr>
            <p:cNvPr id="630" name="Group 559"/>
            <p:cNvGrpSpPr>
              <a:grpSpLocks/>
            </p:cNvGrpSpPr>
            <p:nvPr/>
          </p:nvGrpSpPr>
          <p:grpSpPr bwMode="auto">
            <a:xfrm flipV="1">
              <a:off x="2605" y="3335"/>
              <a:ext cx="14" cy="31"/>
              <a:chOff x="2377" y="522"/>
              <a:chExt cx="135" cy="3169"/>
            </a:xfrm>
          </p:grpSpPr>
          <p:sp>
            <p:nvSpPr>
              <p:cNvPr id="653" name="Arc 560"/>
              <p:cNvSpPr>
                <a:spLocks/>
              </p:cNvSpPr>
              <p:nvPr/>
            </p:nvSpPr>
            <p:spPr bwMode="auto">
              <a:xfrm rot="32400000">
                <a:off x="2377"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9900CC"/>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654" name="Arc 561"/>
              <p:cNvSpPr>
                <a:spLocks/>
              </p:cNvSpPr>
              <p:nvPr/>
            </p:nvSpPr>
            <p:spPr bwMode="auto">
              <a:xfrm rot="10800000" flipH="1">
                <a:off x="2443"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9900CC"/>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grpSp>
          <p:nvGrpSpPr>
            <p:cNvPr id="631" name="Group 562"/>
            <p:cNvGrpSpPr>
              <a:grpSpLocks/>
            </p:cNvGrpSpPr>
            <p:nvPr/>
          </p:nvGrpSpPr>
          <p:grpSpPr bwMode="auto">
            <a:xfrm>
              <a:off x="2592" y="3340"/>
              <a:ext cx="13" cy="17"/>
              <a:chOff x="2377" y="522"/>
              <a:chExt cx="135" cy="3169"/>
            </a:xfrm>
          </p:grpSpPr>
          <p:sp>
            <p:nvSpPr>
              <p:cNvPr id="651" name="Arc 563"/>
              <p:cNvSpPr>
                <a:spLocks/>
              </p:cNvSpPr>
              <p:nvPr/>
            </p:nvSpPr>
            <p:spPr bwMode="auto">
              <a:xfrm rot="32400000">
                <a:off x="2377"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990099"/>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652" name="Arc 564"/>
              <p:cNvSpPr>
                <a:spLocks/>
              </p:cNvSpPr>
              <p:nvPr/>
            </p:nvSpPr>
            <p:spPr bwMode="auto">
              <a:xfrm rot="10800000" flipH="1">
                <a:off x="2443"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990099"/>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grpSp>
          <p:nvGrpSpPr>
            <p:cNvPr id="632" name="Group 565"/>
            <p:cNvGrpSpPr>
              <a:grpSpLocks/>
            </p:cNvGrpSpPr>
            <p:nvPr/>
          </p:nvGrpSpPr>
          <p:grpSpPr bwMode="auto">
            <a:xfrm flipV="1">
              <a:off x="2580" y="3340"/>
              <a:ext cx="13" cy="18"/>
              <a:chOff x="2377" y="522"/>
              <a:chExt cx="135" cy="3169"/>
            </a:xfrm>
          </p:grpSpPr>
          <p:sp>
            <p:nvSpPr>
              <p:cNvPr id="649" name="Arc 566"/>
              <p:cNvSpPr>
                <a:spLocks/>
              </p:cNvSpPr>
              <p:nvPr/>
            </p:nvSpPr>
            <p:spPr bwMode="auto">
              <a:xfrm rot="32400000">
                <a:off x="2377"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990099"/>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650" name="Arc 567"/>
              <p:cNvSpPr>
                <a:spLocks/>
              </p:cNvSpPr>
              <p:nvPr/>
            </p:nvSpPr>
            <p:spPr bwMode="auto">
              <a:xfrm rot="10800000" flipH="1">
                <a:off x="2443"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990099"/>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grpSp>
          <p:nvGrpSpPr>
            <p:cNvPr id="633" name="Group 568"/>
            <p:cNvGrpSpPr>
              <a:grpSpLocks/>
            </p:cNvGrpSpPr>
            <p:nvPr/>
          </p:nvGrpSpPr>
          <p:grpSpPr bwMode="auto">
            <a:xfrm>
              <a:off x="2570" y="3345"/>
              <a:ext cx="11" cy="7"/>
              <a:chOff x="2377" y="522"/>
              <a:chExt cx="135" cy="3169"/>
            </a:xfrm>
          </p:grpSpPr>
          <p:sp>
            <p:nvSpPr>
              <p:cNvPr id="647" name="Arc 569"/>
              <p:cNvSpPr>
                <a:spLocks/>
              </p:cNvSpPr>
              <p:nvPr/>
            </p:nvSpPr>
            <p:spPr bwMode="auto">
              <a:xfrm rot="32400000">
                <a:off x="2377"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80008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648" name="Arc 570"/>
              <p:cNvSpPr>
                <a:spLocks/>
              </p:cNvSpPr>
              <p:nvPr/>
            </p:nvSpPr>
            <p:spPr bwMode="auto">
              <a:xfrm rot="10800000" flipH="1">
                <a:off x="2443"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80008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grpSp>
          <p:nvGrpSpPr>
            <p:cNvPr id="634" name="Group 571"/>
            <p:cNvGrpSpPr>
              <a:grpSpLocks/>
            </p:cNvGrpSpPr>
            <p:nvPr/>
          </p:nvGrpSpPr>
          <p:grpSpPr bwMode="auto">
            <a:xfrm flipV="1">
              <a:off x="2561" y="3346"/>
              <a:ext cx="10" cy="9"/>
              <a:chOff x="2377" y="522"/>
              <a:chExt cx="135" cy="3169"/>
            </a:xfrm>
          </p:grpSpPr>
          <p:sp>
            <p:nvSpPr>
              <p:cNvPr id="645" name="Arc 572"/>
              <p:cNvSpPr>
                <a:spLocks/>
              </p:cNvSpPr>
              <p:nvPr/>
            </p:nvSpPr>
            <p:spPr bwMode="auto">
              <a:xfrm rot="32400000">
                <a:off x="2377"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80008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646" name="Arc 573"/>
              <p:cNvSpPr>
                <a:spLocks/>
              </p:cNvSpPr>
              <p:nvPr/>
            </p:nvSpPr>
            <p:spPr bwMode="auto">
              <a:xfrm rot="10800000" flipH="1">
                <a:off x="2443"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80008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grpSp>
          <p:nvGrpSpPr>
            <p:cNvPr id="635" name="Group 574"/>
            <p:cNvGrpSpPr>
              <a:grpSpLocks/>
            </p:cNvGrpSpPr>
            <p:nvPr/>
          </p:nvGrpSpPr>
          <p:grpSpPr bwMode="auto">
            <a:xfrm>
              <a:off x="2552" y="3346"/>
              <a:ext cx="10" cy="6"/>
              <a:chOff x="2377" y="522"/>
              <a:chExt cx="135" cy="3169"/>
            </a:xfrm>
          </p:grpSpPr>
          <p:sp>
            <p:nvSpPr>
              <p:cNvPr id="643" name="Arc 575"/>
              <p:cNvSpPr>
                <a:spLocks/>
              </p:cNvSpPr>
              <p:nvPr/>
            </p:nvSpPr>
            <p:spPr bwMode="auto">
              <a:xfrm rot="32400000">
                <a:off x="2377"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80008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644" name="Arc 576"/>
              <p:cNvSpPr>
                <a:spLocks/>
              </p:cNvSpPr>
              <p:nvPr/>
            </p:nvSpPr>
            <p:spPr bwMode="auto">
              <a:xfrm rot="10800000" flipH="1">
                <a:off x="2443"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80008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grpSp>
          <p:nvGrpSpPr>
            <p:cNvPr id="636" name="Group 577"/>
            <p:cNvGrpSpPr>
              <a:grpSpLocks/>
            </p:cNvGrpSpPr>
            <p:nvPr/>
          </p:nvGrpSpPr>
          <p:grpSpPr bwMode="auto">
            <a:xfrm flipV="1">
              <a:off x="2544" y="3348"/>
              <a:ext cx="9" cy="5"/>
              <a:chOff x="2377" y="522"/>
              <a:chExt cx="135" cy="3169"/>
            </a:xfrm>
          </p:grpSpPr>
          <p:sp>
            <p:nvSpPr>
              <p:cNvPr id="641" name="Arc 578"/>
              <p:cNvSpPr>
                <a:spLocks/>
              </p:cNvSpPr>
              <p:nvPr/>
            </p:nvSpPr>
            <p:spPr bwMode="auto">
              <a:xfrm rot="32400000">
                <a:off x="2377"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660066"/>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642" name="Arc 579"/>
              <p:cNvSpPr>
                <a:spLocks/>
              </p:cNvSpPr>
              <p:nvPr/>
            </p:nvSpPr>
            <p:spPr bwMode="auto">
              <a:xfrm rot="10800000" flipH="1">
                <a:off x="2443"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660066"/>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grpSp>
          <p:nvGrpSpPr>
            <p:cNvPr id="637" name="Group 580"/>
            <p:cNvGrpSpPr>
              <a:grpSpLocks/>
            </p:cNvGrpSpPr>
            <p:nvPr/>
          </p:nvGrpSpPr>
          <p:grpSpPr bwMode="auto">
            <a:xfrm>
              <a:off x="2535" y="3349"/>
              <a:ext cx="9" cy="2"/>
              <a:chOff x="2377" y="522"/>
              <a:chExt cx="135" cy="3169"/>
            </a:xfrm>
          </p:grpSpPr>
          <p:sp>
            <p:nvSpPr>
              <p:cNvPr id="639" name="Arc 581"/>
              <p:cNvSpPr>
                <a:spLocks/>
              </p:cNvSpPr>
              <p:nvPr/>
            </p:nvSpPr>
            <p:spPr bwMode="auto">
              <a:xfrm rot="32400000">
                <a:off x="2377"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660066"/>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640" name="Arc 582"/>
              <p:cNvSpPr>
                <a:spLocks/>
              </p:cNvSpPr>
              <p:nvPr/>
            </p:nvSpPr>
            <p:spPr bwMode="auto">
              <a:xfrm rot="10800000" flipH="1">
                <a:off x="2443"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660066"/>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sp>
          <p:nvSpPr>
            <p:cNvPr id="638" name="Line 583"/>
            <p:cNvSpPr>
              <a:spLocks noChangeShapeType="1"/>
            </p:cNvSpPr>
            <p:nvPr/>
          </p:nvSpPr>
          <p:spPr bwMode="auto">
            <a:xfrm flipH="1">
              <a:off x="2493" y="3351"/>
              <a:ext cx="44" cy="0"/>
            </a:xfrm>
            <a:prstGeom prst="line">
              <a:avLst/>
            </a:prstGeom>
            <a:noFill/>
            <a:ln w="28575">
              <a:solidFill>
                <a:srgbClr val="660066"/>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solidFill>
                  <a:schemeClr val="accent1">
                    <a:lumMod val="50000"/>
                  </a:schemeClr>
                </a:solidFill>
              </a:endParaRPr>
            </a:p>
          </p:txBody>
        </p:sp>
      </p:grpSp>
      <p:grpSp>
        <p:nvGrpSpPr>
          <p:cNvPr id="667" name="Group 584"/>
          <p:cNvGrpSpPr>
            <a:grpSpLocks/>
          </p:cNvGrpSpPr>
          <p:nvPr/>
        </p:nvGrpSpPr>
        <p:grpSpPr bwMode="auto">
          <a:xfrm rot="-1392303">
            <a:off x="2057400" y="4511964"/>
            <a:ext cx="669925" cy="287338"/>
            <a:chOff x="2493" y="3175"/>
            <a:chExt cx="1049" cy="325"/>
          </a:xfrm>
        </p:grpSpPr>
        <p:sp>
          <p:nvSpPr>
            <p:cNvPr id="668" name="Arc 585"/>
            <p:cNvSpPr>
              <a:spLocks/>
            </p:cNvSpPr>
            <p:nvPr/>
          </p:nvSpPr>
          <p:spPr bwMode="auto">
            <a:xfrm rot="32400000">
              <a:off x="3078" y="3216"/>
              <a:ext cx="24" cy="271"/>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F9EF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669" name="Arc 586"/>
            <p:cNvSpPr>
              <a:spLocks/>
            </p:cNvSpPr>
            <p:nvPr/>
          </p:nvSpPr>
          <p:spPr bwMode="auto">
            <a:xfrm rot="10800000" flipH="1">
              <a:off x="3101" y="3216"/>
              <a:ext cx="23" cy="271"/>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F1BE21"/>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nvGrpSpPr>
            <p:cNvPr id="670" name="Group 587"/>
            <p:cNvGrpSpPr>
              <a:grpSpLocks/>
            </p:cNvGrpSpPr>
            <p:nvPr/>
          </p:nvGrpSpPr>
          <p:grpSpPr bwMode="auto">
            <a:xfrm>
              <a:off x="3035" y="3185"/>
              <a:ext cx="44" cy="315"/>
              <a:chOff x="3317" y="360"/>
              <a:chExt cx="132" cy="3169"/>
            </a:xfrm>
          </p:grpSpPr>
          <p:sp>
            <p:nvSpPr>
              <p:cNvPr id="742" name="Arc 588"/>
              <p:cNvSpPr>
                <a:spLocks/>
              </p:cNvSpPr>
              <p:nvPr/>
            </p:nvSpPr>
            <p:spPr bwMode="auto">
              <a:xfrm rot="10800000" flipV="1">
                <a:off x="3317" y="360"/>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FFFF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743" name="Arc 589"/>
              <p:cNvSpPr>
                <a:spLocks/>
              </p:cNvSpPr>
              <p:nvPr/>
            </p:nvSpPr>
            <p:spPr bwMode="auto">
              <a:xfrm rot="10800000" flipH="1" flipV="1">
                <a:off x="3380" y="360"/>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FFFF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sp>
          <p:nvSpPr>
            <p:cNvPr id="671" name="Arc 590"/>
            <p:cNvSpPr>
              <a:spLocks/>
            </p:cNvSpPr>
            <p:nvPr/>
          </p:nvSpPr>
          <p:spPr bwMode="auto">
            <a:xfrm rot="10800000" flipV="1">
              <a:off x="3124" y="3226"/>
              <a:ext cx="27" cy="241"/>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FF9933"/>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672" name="Arc 591"/>
            <p:cNvSpPr>
              <a:spLocks/>
            </p:cNvSpPr>
            <p:nvPr/>
          </p:nvSpPr>
          <p:spPr bwMode="auto">
            <a:xfrm rot="10800000" flipH="1" flipV="1">
              <a:off x="3149" y="3226"/>
              <a:ext cx="27" cy="241"/>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FF79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673" name="Arc 592"/>
            <p:cNvSpPr>
              <a:spLocks/>
            </p:cNvSpPr>
            <p:nvPr/>
          </p:nvSpPr>
          <p:spPr bwMode="auto">
            <a:xfrm rot="32400000">
              <a:off x="3175" y="3264"/>
              <a:ext cx="28" cy="177"/>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FF66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674" name="Arc 593"/>
            <p:cNvSpPr>
              <a:spLocks/>
            </p:cNvSpPr>
            <p:nvPr/>
          </p:nvSpPr>
          <p:spPr bwMode="auto">
            <a:xfrm rot="10800000" flipH="1">
              <a:off x="3200" y="3265"/>
              <a:ext cx="28" cy="176"/>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DB59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675" name="Arc 594"/>
            <p:cNvSpPr>
              <a:spLocks/>
            </p:cNvSpPr>
            <p:nvPr/>
          </p:nvSpPr>
          <p:spPr bwMode="auto">
            <a:xfrm rot="32400000">
              <a:off x="2862" y="3231"/>
              <a:ext cx="16" cy="244"/>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0758A"/>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676" name="Arc 595"/>
            <p:cNvSpPr>
              <a:spLocks/>
            </p:cNvSpPr>
            <p:nvPr/>
          </p:nvSpPr>
          <p:spPr bwMode="auto">
            <a:xfrm rot="10800000" flipH="1">
              <a:off x="2877" y="3231"/>
              <a:ext cx="16" cy="244"/>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C7342"/>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677" name="Arc 596"/>
            <p:cNvSpPr>
              <a:spLocks/>
            </p:cNvSpPr>
            <p:nvPr/>
          </p:nvSpPr>
          <p:spPr bwMode="auto">
            <a:xfrm rot="10800000" flipV="1">
              <a:off x="2893" y="3185"/>
              <a:ext cx="16" cy="308"/>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080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678" name="Arc 597"/>
            <p:cNvSpPr>
              <a:spLocks/>
            </p:cNvSpPr>
            <p:nvPr/>
          </p:nvSpPr>
          <p:spPr bwMode="auto">
            <a:xfrm rot="10800000" flipH="1" flipV="1">
              <a:off x="2908" y="3185"/>
              <a:ext cx="17" cy="308"/>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339626"/>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679" name="Arc 598"/>
            <p:cNvSpPr>
              <a:spLocks/>
            </p:cNvSpPr>
            <p:nvPr/>
          </p:nvSpPr>
          <p:spPr bwMode="auto">
            <a:xfrm rot="32400000">
              <a:off x="2924" y="3191"/>
              <a:ext cx="17" cy="307"/>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43A408"/>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680" name="Arc 599"/>
            <p:cNvSpPr>
              <a:spLocks/>
            </p:cNvSpPr>
            <p:nvPr/>
          </p:nvSpPr>
          <p:spPr bwMode="auto">
            <a:xfrm rot="10800000" flipH="1">
              <a:off x="2940" y="3191"/>
              <a:ext cx="17" cy="307"/>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4EBF09"/>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681" name="Arc 600"/>
            <p:cNvSpPr>
              <a:spLocks/>
            </p:cNvSpPr>
            <p:nvPr/>
          </p:nvSpPr>
          <p:spPr bwMode="auto">
            <a:xfrm rot="10800000" flipV="1">
              <a:off x="2958" y="3175"/>
              <a:ext cx="19" cy="308"/>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64C927"/>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682" name="Arc 601"/>
            <p:cNvSpPr>
              <a:spLocks/>
            </p:cNvSpPr>
            <p:nvPr/>
          </p:nvSpPr>
          <p:spPr bwMode="auto">
            <a:xfrm rot="10800000" flipH="1" flipV="1">
              <a:off x="2976" y="3175"/>
              <a:ext cx="20" cy="308"/>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99FF33"/>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683" name="Arc 602"/>
            <p:cNvSpPr>
              <a:spLocks/>
            </p:cNvSpPr>
            <p:nvPr/>
          </p:nvSpPr>
          <p:spPr bwMode="auto">
            <a:xfrm rot="32400000">
              <a:off x="2996" y="3191"/>
              <a:ext cx="21" cy="307"/>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CCFF33"/>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684" name="Arc 603"/>
            <p:cNvSpPr>
              <a:spLocks/>
            </p:cNvSpPr>
            <p:nvPr/>
          </p:nvSpPr>
          <p:spPr bwMode="auto">
            <a:xfrm rot="10800000" flipH="1">
              <a:off x="3014" y="3185"/>
              <a:ext cx="21" cy="314"/>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CCFF33"/>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685" name="Arc 604"/>
            <p:cNvSpPr>
              <a:spLocks/>
            </p:cNvSpPr>
            <p:nvPr/>
          </p:nvSpPr>
          <p:spPr bwMode="auto">
            <a:xfrm rot="10800000" flipV="1">
              <a:off x="3227" y="3289"/>
              <a:ext cx="39" cy="121"/>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FF4F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686" name="Arc 605"/>
            <p:cNvSpPr>
              <a:spLocks/>
            </p:cNvSpPr>
            <p:nvPr/>
          </p:nvSpPr>
          <p:spPr bwMode="auto">
            <a:xfrm rot="10800000" flipH="1" flipV="1">
              <a:off x="3261" y="3289"/>
              <a:ext cx="39" cy="11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FF00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687" name="Arc 606"/>
            <p:cNvSpPr>
              <a:spLocks/>
            </p:cNvSpPr>
            <p:nvPr/>
          </p:nvSpPr>
          <p:spPr bwMode="auto">
            <a:xfrm rot="32400000">
              <a:off x="3298" y="3315"/>
              <a:ext cx="40" cy="66"/>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FF00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688" name="Arc 607"/>
            <p:cNvSpPr>
              <a:spLocks/>
            </p:cNvSpPr>
            <p:nvPr/>
          </p:nvSpPr>
          <p:spPr bwMode="auto">
            <a:xfrm rot="10800000" flipH="1">
              <a:off x="3333" y="3349"/>
              <a:ext cx="31" cy="32"/>
            </a:xfrm>
            <a:custGeom>
              <a:avLst/>
              <a:gdLst>
                <a:gd name="G0" fmla="+- 0 0 0"/>
                <a:gd name="G1" fmla="+- 21600 0 0"/>
                <a:gd name="G2" fmla="+- 21600 0 0"/>
                <a:gd name="T0" fmla="*/ 0 w 18576"/>
                <a:gd name="T1" fmla="*/ 0 h 21600"/>
                <a:gd name="T2" fmla="*/ 18576 w 18576"/>
                <a:gd name="T3" fmla="*/ 10577 h 21600"/>
                <a:gd name="T4" fmla="*/ 0 w 18576"/>
                <a:gd name="T5" fmla="*/ 21600 h 21600"/>
              </a:gdLst>
              <a:ahLst/>
              <a:cxnLst>
                <a:cxn ang="0">
                  <a:pos x="T0" y="T1"/>
                </a:cxn>
                <a:cxn ang="0">
                  <a:pos x="T2" y="T3"/>
                </a:cxn>
                <a:cxn ang="0">
                  <a:pos x="T4" y="T5"/>
                </a:cxn>
              </a:cxnLst>
              <a:rect l="0" t="0" r="r" b="b"/>
              <a:pathLst>
                <a:path w="18576" h="21600" fill="none" extrusionOk="0">
                  <a:moveTo>
                    <a:pt x="-1" y="0"/>
                  </a:moveTo>
                  <a:cubicBezTo>
                    <a:pt x="7624" y="0"/>
                    <a:pt x="14684" y="4019"/>
                    <a:pt x="18575" y="10577"/>
                  </a:cubicBezTo>
                </a:path>
                <a:path w="18576" h="21600" stroke="0" extrusionOk="0">
                  <a:moveTo>
                    <a:pt x="-1" y="0"/>
                  </a:moveTo>
                  <a:cubicBezTo>
                    <a:pt x="7624" y="0"/>
                    <a:pt x="14684" y="4019"/>
                    <a:pt x="18575" y="10577"/>
                  </a:cubicBezTo>
                  <a:lnTo>
                    <a:pt x="0" y="21600"/>
                  </a:lnTo>
                  <a:close/>
                </a:path>
              </a:pathLst>
            </a:custGeom>
            <a:noFill/>
            <a:ln w="28575">
              <a:solidFill>
                <a:srgbClr val="FF00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689" name="Arc 608"/>
            <p:cNvSpPr>
              <a:spLocks/>
            </p:cNvSpPr>
            <p:nvPr/>
          </p:nvSpPr>
          <p:spPr bwMode="auto">
            <a:xfrm rot="10800000" flipV="1">
              <a:off x="2829" y="3218"/>
              <a:ext cx="17" cy="256"/>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0809A"/>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690" name="Arc 609"/>
            <p:cNvSpPr>
              <a:spLocks/>
            </p:cNvSpPr>
            <p:nvPr/>
          </p:nvSpPr>
          <p:spPr bwMode="auto">
            <a:xfrm rot="32400000" flipH="1" flipV="1">
              <a:off x="2845" y="3218"/>
              <a:ext cx="18" cy="256"/>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0808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691" name="Arc 610"/>
            <p:cNvSpPr>
              <a:spLocks/>
            </p:cNvSpPr>
            <p:nvPr/>
          </p:nvSpPr>
          <p:spPr bwMode="auto">
            <a:xfrm rot="10800000" flipV="1">
              <a:off x="3364" y="3350"/>
              <a:ext cx="38" cy="34"/>
            </a:xfrm>
            <a:custGeom>
              <a:avLst/>
              <a:gdLst>
                <a:gd name="G0" fmla="+- 0 0 0"/>
                <a:gd name="G1" fmla="+- 20577 0 0"/>
                <a:gd name="G2" fmla="+- 21600 0 0"/>
                <a:gd name="T0" fmla="*/ 6568 w 18576"/>
                <a:gd name="T1" fmla="*/ 0 h 20577"/>
                <a:gd name="T2" fmla="*/ 18576 w 18576"/>
                <a:gd name="T3" fmla="*/ 9554 h 20577"/>
                <a:gd name="T4" fmla="*/ 0 w 18576"/>
                <a:gd name="T5" fmla="*/ 20577 h 20577"/>
              </a:gdLst>
              <a:ahLst/>
              <a:cxnLst>
                <a:cxn ang="0">
                  <a:pos x="T0" y="T1"/>
                </a:cxn>
                <a:cxn ang="0">
                  <a:pos x="T2" y="T3"/>
                </a:cxn>
                <a:cxn ang="0">
                  <a:pos x="T4" y="T5"/>
                </a:cxn>
              </a:cxnLst>
              <a:rect l="0" t="0" r="r" b="b"/>
              <a:pathLst>
                <a:path w="18576" h="20577" fill="none" extrusionOk="0">
                  <a:moveTo>
                    <a:pt x="6568" y="-1"/>
                  </a:moveTo>
                  <a:cubicBezTo>
                    <a:pt x="11605" y="1607"/>
                    <a:pt x="15877" y="5007"/>
                    <a:pt x="18575" y="9554"/>
                  </a:cubicBezTo>
                </a:path>
                <a:path w="18576" h="20577" stroke="0" extrusionOk="0">
                  <a:moveTo>
                    <a:pt x="6568" y="-1"/>
                  </a:moveTo>
                  <a:cubicBezTo>
                    <a:pt x="11605" y="1607"/>
                    <a:pt x="15877" y="5007"/>
                    <a:pt x="18575" y="9554"/>
                  </a:cubicBezTo>
                  <a:lnTo>
                    <a:pt x="0" y="20577"/>
                  </a:lnTo>
                  <a:close/>
                </a:path>
              </a:pathLst>
            </a:custGeom>
            <a:noFill/>
            <a:ln w="28575">
              <a:solidFill>
                <a:srgbClr val="E600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692" name="Arc 611"/>
            <p:cNvSpPr>
              <a:spLocks/>
            </p:cNvSpPr>
            <p:nvPr/>
          </p:nvSpPr>
          <p:spPr bwMode="auto">
            <a:xfrm rot="12666152" flipV="1">
              <a:off x="3383" y="3345"/>
              <a:ext cx="38" cy="33"/>
            </a:xfrm>
            <a:custGeom>
              <a:avLst/>
              <a:gdLst>
                <a:gd name="G0" fmla="+- 0 0 0"/>
                <a:gd name="G1" fmla="+- 20577 0 0"/>
                <a:gd name="G2" fmla="+- 21600 0 0"/>
                <a:gd name="T0" fmla="*/ 6568 w 18576"/>
                <a:gd name="T1" fmla="*/ 0 h 20577"/>
                <a:gd name="T2" fmla="*/ 18576 w 18576"/>
                <a:gd name="T3" fmla="*/ 9554 h 20577"/>
                <a:gd name="T4" fmla="*/ 0 w 18576"/>
                <a:gd name="T5" fmla="*/ 20577 h 20577"/>
              </a:gdLst>
              <a:ahLst/>
              <a:cxnLst>
                <a:cxn ang="0">
                  <a:pos x="T0" y="T1"/>
                </a:cxn>
                <a:cxn ang="0">
                  <a:pos x="T2" y="T3"/>
                </a:cxn>
                <a:cxn ang="0">
                  <a:pos x="T4" y="T5"/>
                </a:cxn>
              </a:cxnLst>
              <a:rect l="0" t="0" r="r" b="b"/>
              <a:pathLst>
                <a:path w="18576" h="20577" fill="none" extrusionOk="0">
                  <a:moveTo>
                    <a:pt x="6568" y="-1"/>
                  </a:moveTo>
                  <a:cubicBezTo>
                    <a:pt x="11605" y="1607"/>
                    <a:pt x="15877" y="5007"/>
                    <a:pt x="18575" y="9554"/>
                  </a:cubicBezTo>
                </a:path>
                <a:path w="18576" h="20577" stroke="0" extrusionOk="0">
                  <a:moveTo>
                    <a:pt x="6568" y="-1"/>
                  </a:moveTo>
                  <a:cubicBezTo>
                    <a:pt x="11605" y="1607"/>
                    <a:pt x="15877" y="5007"/>
                    <a:pt x="18575" y="9554"/>
                  </a:cubicBezTo>
                  <a:lnTo>
                    <a:pt x="0" y="20577"/>
                  </a:lnTo>
                  <a:close/>
                </a:path>
              </a:pathLst>
            </a:custGeom>
            <a:noFill/>
            <a:ln w="28575">
              <a:solidFill>
                <a:srgbClr val="CF00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693" name="Arc 612"/>
            <p:cNvSpPr>
              <a:spLocks/>
            </p:cNvSpPr>
            <p:nvPr/>
          </p:nvSpPr>
          <p:spPr bwMode="auto">
            <a:xfrm rot="16200000" flipH="1">
              <a:off x="3472" y="3286"/>
              <a:ext cx="12" cy="129"/>
            </a:xfrm>
            <a:custGeom>
              <a:avLst/>
              <a:gdLst>
                <a:gd name="G0" fmla="+- 0 0 0"/>
                <a:gd name="G1" fmla="+- 20278 0 0"/>
                <a:gd name="G2" fmla="+- 21600 0 0"/>
                <a:gd name="T0" fmla="*/ 7441 w 21577"/>
                <a:gd name="T1" fmla="*/ 0 h 20278"/>
                <a:gd name="T2" fmla="*/ 21577 w 21577"/>
                <a:gd name="T3" fmla="*/ 19276 h 20278"/>
                <a:gd name="T4" fmla="*/ 0 w 21577"/>
                <a:gd name="T5" fmla="*/ 20278 h 20278"/>
              </a:gdLst>
              <a:ahLst/>
              <a:cxnLst>
                <a:cxn ang="0">
                  <a:pos x="T0" y="T1"/>
                </a:cxn>
                <a:cxn ang="0">
                  <a:pos x="T2" y="T3"/>
                </a:cxn>
                <a:cxn ang="0">
                  <a:pos x="T4" y="T5"/>
                </a:cxn>
              </a:cxnLst>
              <a:rect l="0" t="0" r="r" b="b"/>
              <a:pathLst>
                <a:path w="21577" h="20278" fill="none" extrusionOk="0">
                  <a:moveTo>
                    <a:pt x="7440" y="0"/>
                  </a:moveTo>
                  <a:cubicBezTo>
                    <a:pt x="15602" y="2995"/>
                    <a:pt x="21173" y="10591"/>
                    <a:pt x="21576" y="19276"/>
                  </a:cubicBezTo>
                </a:path>
                <a:path w="21577" h="20278" stroke="0" extrusionOk="0">
                  <a:moveTo>
                    <a:pt x="7440" y="0"/>
                  </a:moveTo>
                  <a:cubicBezTo>
                    <a:pt x="15602" y="2995"/>
                    <a:pt x="21173" y="10591"/>
                    <a:pt x="21576" y="19276"/>
                  </a:cubicBezTo>
                  <a:lnTo>
                    <a:pt x="0" y="20278"/>
                  </a:lnTo>
                  <a:close/>
                </a:path>
              </a:pathLst>
            </a:custGeom>
            <a:noFill/>
            <a:ln w="28575">
              <a:solidFill>
                <a:srgbClr val="A50021"/>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nvGrpSpPr>
            <p:cNvPr id="694" name="Group 613"/>
            <p:cNvGrpSpPr>
              <a:grpSpLocks/>
            </p:cNvGrpSpPr>
            <p:nvPr/>
          </p:nvGrpSpPr>
          <p:grpSpPr bwMode="auto">
            <a:xfrm>
              <a:off x="2801" y="3257"/>
              <a:ext cx="28" cy="185"/>
              <a:chOff x="2377" y="522"/>
              <a:chExt cx="135" cy="3169"/>
            </a:xfrm>
          </p:grpSpPr>
          <p:sp>
            <p:nvSpPr>
              <p:cNvPr id="740" name="Arc 614"/>
              <p:cNvSpPr>
                <a:spLocks/>
              </p:cNvSpPr>
              <p:nvPr/>
            </p:nvSpPr>
            <p:spPr bwMode="auto">
              <a:xfrm rot="32400000">
                <a:off x="2377"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0889B"/>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741" name="Arc 615"/>
              <p:cNvSpPr>
                <a:spLocks/>
              </p:cNvSpPr>
              <p:nvPr/>
            </p:nvSpPr>
            <p:spPr bwMode="auto">
              <a:xfrm rot="10800000" flipH="1">
                <a:off x="2443"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0889B"/>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sp>
          <p:nvSpPr>
            <p:cNvPr id="695" name="Arc 616"/>
            <p:cNvSpPr>
              <a:spLocks/>
            </p:cNvSpPr>
            <p:nvPr/>
          </p:nvSpPr>
          <p:spPr bwMode="auto">
            <a:xfrm rot="10800000" flipV="1">
              <a:off x="2774" y="3255"/>
              <a:ext cx="14" cy="185"/>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066FF"/>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696" name="Arc 617"/>
            <p:cNvSpPr>
              <a:spLocks/>
            </p:cNvSpPr>
            <p:nvPr/>
          </p:nvSpPr>
          <p:spPr bwMode="auto">
            <a:xfrm rot="32400000" flipH="1" flipV="1">
              <a:off x="2787" y="3255"/>
              <a:ext cx="15" cy="185"/>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085A6"/>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nvGrpSpPr>
            <p:cNvPr id="697" name="Group 618"/>
            <p:cNvGrpSpPr>
              <a:grpSpLocks/>
            </p:cNvGrpSpPr>
            <p:nvPr/>
          </p:nvGrpSpPr>
          <p:grpSpPr bwMode="auto">
            <a:xfrm>
              <a:off x="2746" y="3261"/>
              <a:ext cx="28" cy="161"/>
              <a:chOff x="2377" y="522"/>
              <a:chExt cx="135" cy="3169"/>
            </a:xfrm>
          </p:grpSpPr>
          <p:sp>
            <p:nvSpPr>
              <p:cNvPr id="738" name="Arc 619"/>
              <p:cNvSpPr>
                <a:spLocks/>
              </p:cNvSpPr>
              <p:nvPr/>
            </p:nvSpPr>
            <p:spPr bwMode="auto">
              <a:xfrm rot="32400000">
                <a:off x="2377"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066FF"/>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739" name="Arc 620"/>
              <p:cNvSpPr>
                <a:spLocks/>
              </p:cNvSpPr>
              <p:nvPr/>
            </p:nvSpPr>
            <p:spPr bwMode="auto">
              <a:xfrm rot="10800000" flipH="1">
                <a:off x="2443"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066FF"/>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grpSp>
          <p:nvGrpSpPr>
            <p:cNvPr id="698" name="Group 621"/>
            <p:cNvGrpSpPr>
              <a:grpSpLocks/>
            </p:cNvGrpSpPr>
            <p:nvPr/>
          </p:nvGrpSpPr>
          <p:grpSpPr bwMode="auto">
            <a:xfrm flipV="1">
              <a:off x="2720" y="3282"/>
              <a:ext cx="27" cy="137"/>
              <a:chOff x="2377" y="522"/>
              <a:chExt cx="135" cy="3169"/>
            </a:xfrm>
          </p:grpSpPr>
          <p:sp>
            <p:nvSpPr>
              <p:cNvPr id="736" name="Arc 622"/>
              <p:cNvSpPr>
                <a:spLocks/>
              </p:cNvSpPr>
              <p:nvPr/>
            </p:nvSpPr>
            <p:spPr bwMode="auto">
              <a:xfrm rot="32400000">
                <a:off x="2377"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066FF"/>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737" name="Arc 623"/>
              <p:cNvSpPr>
                <a:spLocks/>
              </p:cNvSpPr>
              <p:nvPr/>
            </p:nvSpPr>
            <p:spPr bwMode="auto">
              <a:xfrm rot="10800000" flipH="1">
                <a:off x="2443"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066FF"/>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sp>
          <p:nvSpPr>
            <p:cNvPr id="699" name="Arc 624"/>
            <p:cNvSpPr>
              <a:spLocks/>
            </p:cNvSpPr>
            <p:nvPr/>
          </p:nvSpPr>
          <p:spPr bwMode="auto">
            <a:xfrm rot="32400000">
              <a:off x="2694" y="3306"/>
              <a:ext cx="13" cy="88"/>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049B4"/>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700" name="Arc 625"/>
            <p:cNvSpPr>
              <a:spLocks/>
            </p:cNvSpPr>
            <p:nvPr/>
          </p:nvSpPr>
          <p:spPr bwMode="auto">
            <a:xfrm rot="10800000" flipH="1">
              <a:off x="2706" y="3306"/>
              <a:ext cx="14" cy="88"/>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057D6"/>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701" name="Arc 626"/>
            <p:cNvSpPr>
              <a:spLocks/>
            </p:cNvSpPr>
            <p:nvPr/>
          </p:nvSpPr>
          <p:spPr bwMode="auto">
            <a:xfrm rot="10800000" flipV="1">
              <a:off x="2671" y="3307"/>
              <a:ext cx="12" cy="85"/>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033CC"/>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702" name="Arc 627"/>
            <p:cNvSpPr>
              <a:spLocks/>
            </p:cNvSpPr>
            <p:nvPr/>
          </p:nvSpPr>
          <p:spPr bwMode="auto">
            <a:xfrm rot="32400000" flipH="1" flipV="1">
              <a:off x="2682" y="3307"/>
              <a:ext cx="12" cy="85"/>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033CC"/>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703" name="Arc 628"/>
            <p:cNvSpPr>
              <a:spLocks/>
            </p:cNvSpPr>
            <p:nvPr/>
          </p:nvSpPr>
          <p:spPr bwMode="auto">
            <a:xfrm rot="32400000">
              <a:off x="2652" y="3323"/>
              <a:ext cx="10" cy="53"/>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7233CC"/>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704" name="Arc 629"/>
            <p:cNvSpPr>
              <a:spLocks/>
            </p:cNvSpPr>
            <p:nvPr/>
          </p:nvSpPr>
          <p:spPr bwMode="auto">
            <a:xfrm rot="10800000" flipH="1">
              <a:off x="2662" y="3323"/>
              <a:ext cx="10" cy="53"/>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033CC"/>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nvGrpSpPr>
            <p:cNvPr id="705" name="Group 630"/>
            <p:cNvGrpSpPr>
              <a:grpSpLocks/>
            </p:cNvGrpSpPr>
            <p:nvPr/>
          </p:nvGrpSpPr>
          <p:grpSpPr bwMode="auto">
            <a:xfrm flipV="1">
              <a:off x="2635" y="3324"/>
              <a:ext cx="17" cy="52"/>
              <a:chOff x="2377" y="522"/>
              <a:chExt cx="135" cy="3169"/>
            </a:xfrm>
          </p:grpSpPr>
          <p:sp>
            <p:nvSpPr>
              <p:cNvPr id="734" name="Arc 631"/>
              <p:cNvSpPr>
                <a:spLocks/>
              </p:cNvSpPr>
              <p:nvPr/>
            </p:nvSpPr>
            <p:spPr bwMode="auto">
              <a:xfrm rot="32400000">
                <a:off x="2377"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7233CC"/>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735" name="Arc 632"/>
              <p:cNvSpPr>
                <a:spLocks/>
              </p:cNvSpPr>
              <p:nvPr/>
            </p:nvSpPr>
            <p:spPr bwMode="auto">
              <a:xfrm rot="10800000" flipH="1">
                <a:off x="2443"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7233CC"/>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grpSp>
          <p:nvGrpSpPr>
            <p:cNvPr id="706" name="Group 633"/>
            <p:cNvGrpSpPr>
              <a:grpSpLocks/>
            </p:cNvGrpSpPr>
            <p:nvPr/>
          </p:nvGrpSpPr>
          <p:grpSpPr bwMode="auto">
            <a:xfrm>
              <a:off x="2618" y="3332"/>
              <a:ext cx="18" cy="33"/>
              <a:chOff x="2377" y="522"/>
              <a:chExt cx="135" cy="3169"/>
            </a:xfrm>
          </p:grpSpPr>
          <p:sp>
            <p:nvSpPr>
              <p:cNvPr id="732" name="Arc 634"/>
              <p:cNvSpPr>
                <a:spLocks/>
              </p:cNvSpPr>
              <p:nvPr/>
            </p:nvSpPr>
            <p:spPr bwMode="auto">
              <a:xfrm rot="32400000">
                <a:off x="2377"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9900CC"/>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733" name="Arc 635"/>
              <p:cNvSpPr>
                <a:spLocks/>
              </p:cNvSpPr>
              <p:nvPr/>
            </p:nvSpPr>
            <p:spPr bwMode="auto">
              <a:xfrm rot="10800000" flipH="1">
                <a:off x="2443"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9900CC"/>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grpSp>
          <p:nvGrpSpPr>
            <p:cNvPr id="707" name="Group 636"/>
            <p:cNvGrpSpPr>
              <a:grpSpLocks/>
            </p:cNvGrpSpPr>
            <p:nvPr/>
          </p:nvGrpSpPr>
          <p:grpSpPr bwMode="auto">
            <a:xfrm flipV="1">
              <a:off x="2605" y="3335"/>
              <a:ext cx="14" cy="31"/>
              <a:chOff x="2377" y="522"/>
              <a:chExt cx="135" cy="3169"/>
            </a:xfrm>
          </p:grpSpPr>
          <p:sp>
            <p:nvSpPr>
              <p:cNvPr id="730" name="Arc 637"/>
              <p:cNvSpPr>
                <a:spLocks/>
              </p:cNvSpPr>
              <p:nvPr/>
            </p:nvSpPr>
            <p:spPr bwMode="auto">
              <a:xfrm rot="32400000">
                <a:off x="2377"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9900CC"/>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731" name="Arc 638"/>
              <p:cNvSpPr>
                <a:spLocks/>
              </p:cNvSpPr>
              <p:nvPr/>
            </p:nvSpPr>
            <p:spPr bwMode="auto">
              <a:xfrm rot="10800000" flipH="1">
                <a:off x="2443"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9900CC"/>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grpSp>
          <p:nvGrpSpPr>
            <p:cNvPr id="708" name="Group 639"/>
            <p:cNvGrpSpPr>
              <a:grpSpLocks/>
            </p:cNvGrpSpPr>
            <p:nvPr/>
          </p:nvGrpSpPr>
          <p:grpSpPr bwMode="auto">
            <a:xfrm>
              <a:off x="2592" y="3340"/>
              <a:ext cx="13" cy="17"/>
              <a:chOff x="2377" y="522"/>
              <a:chExt cx="135" cy="3169"/>
            </a:xfrm>
          </p:grpSpPr>
          <p:sp>
            <p:nvSpPr>
              <p:cNvPr id="728" name="Arc 640"/>
              <p:cNvSpPr>
                <a:spLocks/>
              </p:cNvSpPr>
              <p:nvPr/>
            </p:nvSpPr>
            <p:spPr bwMode="auto">
              <a:xfrm rot="32400000">
                <a:off x="2377"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990099"/>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729" name="Arc 641"/>
              <p:cNvSpPr>
                <a:spLocks/>
              </p:cNvSpPr>
              <p:nvPr/>
            </p:nvSpPr>
            <p:spPr bwMode="auto">
              <a:xfrm rot="10800000" flipH="1">
                <a:off x="2443"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990099"/>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grpSp>
          <p:nvGrpSpPr>
            <p:cNvPr id="709" name="Group 642"/>
            <p:cNvGrpSpPr>
              <a:grpSpLocks/>
            </p:cNvGrpSpPr>
            <p:nvPr/>
          </p:nvGrpSpPr>
          <p:grpSpPr bwMode="auto">
            <a:xfrm flipV="1">
              <a:off x="2580" y="3340"/>
              <a:ext cx="13" cy="18"/>
              <a:chOff x="2377" y="522"/>
              <a:chExt cx="135" cy="3169"/>
            </a:xfrm>
          </p:grpSpPr>
          <p:sp>
            <p:nvSpPr>
              <p:cNvPr id="726" name="Arc 643"/>
              <p:cNvSpPr>
                <a:spLocks/>
              </p:cNvSpPr>
              <p:nvPr/>
            </p:nvSpPr>
            <p:spPr bwMode="auto">
              <a:xfrm rot="32400000">
                <a:off x="2377"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990099"/>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727" name="Arc 644"/>
              <p:cNvSpPr>
                <a:spLocks/>
              </p:cNvSpPr>
              <p:nvPr/>
            </p:nvSpPr>
            <p:spPr bwMode="auto">
              <a:xfrm rot="10800000" flipH="1">
                <a:off x="2443"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990099"/>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grpSp>
          <p:nvGrpSpPr>
            <p:cNvPr id="710" name="Group 645"/>
            <p:cNvGrpSpPr>
              <a:grpSpLocks/>
            </p:cNvGrpSpPr>
            <p:nvPr/>
          </p:nvGrpSpPr>
          <p:grpSpPr bwMode="auto">
            <a:xfrm>
              <a:off x="2570" y="3345"/>
              <a:ext cx="11" cy="7"/>
              <a:chOff x="2377" y="522"/>
              <a:chExt cx="135" cy="3169"/>
            </a:xfrm>
          </p:grpSpPr>
          <p:sp>
            <p:nvSpPr>
              <p:cNvPr id="724" name="Arc 646"/>
              <p:cNvSpPr>
                <a:spLocks/>
              </p:cNvSpPr>
              <p:nvPr/>
            </p:nvSpPr>
            <p:spPr bwMode="auto">
              <a:xfrm rot="32400000">
                <a:off x="2377"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80008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725" name="Arc 647"/>
              <p:cNvSpPr>
                <a:spLocks/>
              </p:cNvSpPr>
              <p:nvPr/>
            </p:nvSpPr>
            <p:spPr bwMode="auto">
              <a:xfrm rot="10800000" flipH="1">
                <a:off x="2443"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80008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grpSp>
          <p:nvGrpSpPr>
            <p:cNvPr id="711" name="Group 648"/>
            <p:cNvGrpSpPr>
              <a:grpSpLocks/>
            </p:cNvGrpSpPr>
            <p:nvPr/>
          </p:nvGrpSpPr>
          <p:grpSpPr bwMode="auto">
            <a:xfrm flipV="1">
              <a:off x="2561" y="3346"/>
              <a:ext cx="10" cy="9"/>
              <a:chOff x="2377" y="522"/>
              <a:chExt cx="135" cy="3169"/>
            </a:xfrm>
          </p:grpSpPr>
          <p:sp>
            <p:nvSpPr>
              <p:cNvPr id="722" name="Arc 649"/>
              <p:cNvSpPr>
                <a:spLocks/>
              </p:cNvSpPr>
              <p:nvPr/>
            </p:nvSpPr>
            <p:spPr bwMode="auto">
              <a:xfrm rot="32400000">
                <a:off x="2377"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80008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723" name="Arc 650"/>
              <p:cNvSpPr>
                <a:spLocks/>
              </p:cNvSpPr>
              <p:nvPr/>
            </p:nvSpPr>
            <p:spPr bwMode="auto">
              <a:xfrm rot="10800000" flipH="1">
                <a:off x="2443"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80008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grpSp>
          <p:nvGrpSpPr>
            <p:cNvPr id="712" name="Group 651"/>
            <p:cNvGrpSpPr>
              <a:grpSpLocks/>
            </p:cNvGrpSpPr>
            <p:nvPr/>
          </p:nvGrpSpPr>
          <p:grpSpPr bwMode="auto">
            <a:xfrm>
              <a:off x="2552" y="3346"/>
              <a:ext cx="10" cy="6"/>
              <a:chOff x="2377" y="522"/>
              <a:chExt cx="135" cy="3169"/>
            </a:xfrm>
          </p:grpSpPr>
          <p:sp>
            <p:nvSpPr>
              <p:cNvPr id="720" name="Arc 652"/>
              <p:cNvSpPr>
                <a:spLocks/>
              </p:cNvSpPr>
              <p:nvPr/>
            </p:nvSpPr>
            <p:spPr bwMode="auto">
              <a:xfrm rot="32400000">
                <a:off x="2377"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80008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721" name="Arc 653"/>
              <p:cNvSpPr>
                <a:spLocks/>
              </p:cNvSpPr>
              <p:nvPr/>
            </p:nvSpPr>
            <p:spPr bwMode="auto">
              <a:xfrm rot="10800000" flipH="1">
                <a:off x="2443"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80008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grpSp>
          <p:nvGrpSpPr>
            <p:cNvPr id="713" name="Group 654"/>
            <p:cNvGrpSpPr>
              <a:grpSpLocks/>
            </p:cNvGrpSpPr>
            <p:nvPr/>
          </p:nvGrpSpPr>
          <p:grpSpPr bwMode="auto">
            <a:xfrm flipV="1">
              <a:off x="2544" y="3348"/>
              <a:ext cx="9" cy="5"/>
              <a:chOff x="2377" y="522"/>
              <a:chExt cx="135" cy="3169"/>
            </a:xfrm>
          </p:grpSpPr>
          <p:sp>
            <p:nvSpPr>
              <p:cNvPr id="718" name="Arc 655"/>
              <p:cNvSpPr>
                <a:spLocks/>
              </p:cNvSpPr>
              <p:nvPr/>
            </p:nvSpPr>
            <p:spPr bwMode="auto">
              <a:xfrm rot="32400000">
                <a:off x="2377"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660066"/>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719" name="Arc 656"/>
              <p:cNvSpPr>
                <a:spLocks/>
              </p:cNvSpPr>
              <p:nvPr/>
            </p:nvSpPr>
            <p:spPr bwMode="auto">
              <a:xfrm rot="10800000" flipH="1">
                <a:off x="2443"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660066"/>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grpSp>
          <p:nvGrpSpPr>
            <p:cNvPr id="714" name="Group 657"/>
            <p:cNvGrpSpPr>
              <a:grpSpLocks/>
            </p:cNvGrpSpPr>
            <p:nvPr/>
          </p:nvGrpSpPr>
          <p:grpSpPr bwMode="auto">
            <a:xfrm>
              <a:off x="2535" y="3349"/>
              <a:ext cx="9" cy="2"/>
              <a:chOff x="2377" y="522"/>
              <a:chExt cx="135" cy="3169"/>
            </a:xfrm>
          </p:grpSpPr>
          <p:sp>
            <p:nvSpPr>
              <p:cNvPr id="716" name="Arc 658"/>
              <p:cNvSpPr>
                <a:spLocks/>
              </p:cNvSpPr>
              <p:nvPr/>
            </p:nvSpPr>
            <p:spPr bwMode="auto">
              <a:xfrm rot="32400000">
                <a:off x="2377"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660066"/>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717" name="Arc 659"/>
              <p:cNvSpPr>
                <a:spLocks/>
              </p:cNvSpPr>
              <p:nvPr/>
            </p:nvSpPr>
            <p:spPr bwMode="auto">
              <a:xfrm rot="10800000" flipH="1">
                <a:off x="2443"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660066"/>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sp>
          <p:nvSpPr>
            <p:cNvPr id="715" name="Line 660"/>
            <p:cNvSpPr>
              <a:spLocks noChangeShapeType="1"/>
            </p:cNvSpPr>
            <p:nvPr/>
          </p:nvSpPr>
          <p:spPr bwMode="auto">
            <a:xfrm flipH="1">
              <a:off x="2493" y="3351"/>
              <a:ext cx="44" cy="0"/>
            </a:xfrm>
            <a:prstGeom prst="line">
              <a:avLst/>
            </a:prstGeom>
            <a:noFill/>
            <a:ln w="28575">
              <a:solidFill>
                <a:srgbClr val="660066"/>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solidFill>
                  <a:schemeClr val="accent1">
                    <a:lumMod val="50000"/>
                  </a:schemeClr>
                </a:solidFill>
              </a:endParaRPr>
            </a:p>
          </p:txBody>
        </p:sp>
      </p:grpSp>
      <p:grpSp>
        <p:nvGrpSpPr>
          <p:cNvPr id="744" name="Group 661"/>
          <p:cNvGrpSpPr>
            <a:grpSpLocks/>
          </p:cNvGrpSpPr>
          <p:nvPr/>
        </p:nvGrpSpPr>
        <p:grpSpPr bwMode="auto">
          <a:xfrm rot="-1392303">
            <a:off x="1371600" y="4816764"/>
            <a:ext cx="669925" cy="287338"/>
            <a:chOff x="2493" y="3175"/>
            <a:chExt cx="1049" cy="325"/>
          </a:xfrm>
        </p:grpSpPr>
        <p:sp>
          <p:nvSpPr>
            <p:cNvPr id="745" name="Arc 662"/>
            <p:cNvSpPr>
              <a:spLocks/>
            </p:cNvSpPr>
            <p:nvPr/>
          </p:nvSpPr>
          <p:spPr bwMode="auto">
            <a:xfrm rot="32400000">
              <a:off x="3078" y="3216"/>
              <a:ext cx="24" cy="271"/>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F9EF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746" name="Arc 663"/>
            <p:cNvSpPr>
              <a:spLocks/>
            </p:cNvSpPr>
            <p:nvPr/>
          </p:nvSpPr>
          <p:spPr bwMode="auto">
            <a:xfrm rot="10800000" flipH="1">
              <a:off x="3101" y="3216"/>
              <a:ext cx="23" cy="271"/>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F1BE21"/>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nvGrpSpPr>
            <p:cNvPr id="747" name="Group 664"/>
            <p:cNvGrpSpPr>
              <a:grpSpLocks/>
            </p:cNvGrpSpPr>
            <p:nvPr/>
          </p:nvGrpSpPr>
          <p:grpSpPr bwMode="auto">
            <a:xfrm>
              <a:off x="3035" y="3185"/>
              <a:ext cx="44" cy="315"/>
              <a:chOff x="3317" y="360"/>
              <a:chExt cx="132" cy="3169"/>
            </a:xfrm>
          </p:grpSpPr>
          <p:sp>
            <p:nvSpPr>
              <p:cNvPr id="819" name="Arc 665"/>
              <p:cNvSpPr>
                <a:spLocks/>
              </p:cNvSpPr>
              <p:nvPr/>
            </p:nvSpPr>
            <p:spPr bwMode="auto">
              <a:xfrm rot="10800000" flipV="1">
                <a:off x="3317" y="360"/>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FFFF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820" name="Arc 666"/>
              <p:cNvSpPr>
                <a:spLocks/>
              </p:cNvSpPr>
              <p:nvPr/>
            </p:nvSpPr>
            <p:spPr bwMode="auto">
              <a:xfrm rot="10800000" flipH="1" flipV="1">
                <a:off x="3380" y="360"/>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FFFF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sp>
          <p:nvSpPr>
            <p:cNvPr id="748" name="Arc 667"/>
            <p:cNvSpPr>
              <a:spLocks/>
            </p:cNvSpPr>
            <p:nvPr/>
          </p:nvSpPr>
          <p:spPr bwMode="auto">
            <a:xfrm rot="10800000" flipV="1">
              <a:off x="3124" y="3226"/>
              <a:ext cx="27" cy="241"/>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FF9933"/>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749" name="Arc 668"/>
            <p:cNvSpPr>
              <a:spLocks/>
            </p:cNvSpPr>
            <p:nvPr/>
          </p:nvSpPr>
          <p:spPr bwMode="auto">
            <a:xfrm rot="10800000" flipH="1" flipV="1">
              <a:off x="3149" y="3226"/>
              <a:ext cx="27" cy="241"/>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FF79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750" name="Arc 669"/>
            <p:cNvSpPr>
              <a:spLocks/>
            </p:cNvSpPr>
            <p:nvPr/>
          </p:nvSpPr>
          <p:spPr bwMode="auto">
            <a:xfrm rot="32400000">
              <a:off x="3175" y="3264"/>
              <a:ext cx="28" cy="177"/>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FF66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751" name="Arc 670"/>
            <p:cNvSpPr>
              <a:spLocks/>
            </p:cNvSpPr>
            <p:nvPr/>
          </p:nvSpPr>
          <p:spPr bwMode="auto">
            <a:xfrm rot="10800000" flipH="1">
              <a:off x="3200" y="3265"/>
              <a:ext cx="28" cy="176"/>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DB59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752" name="Arc 671"/>
            <p:cNvSpPr>
              <a:spLocks/>
            </p:cNvSpPr>
            <p:nvPr/>
          </p:nvSpPr>
          <p:spPr bwMode="auto">
            <a:xfrm rot="32400000">
              <a:off x="2862" y="3231"/>
              <a:ext cx="16" cy="244"/>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0758A"/>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753" name="Arc 672"/>
            <p:cNvSpPr>
              <a:spLocks/>
            </p:cNvSpPr>
            <p:nvPr/>
          </p:nvSpPr>
          <p:spPr bwMode="auto">
            <a:xfrm rot="10800000" flipH="1">
              <a:off x="2877" y="3231"/>
              <a:ext cx="16" cy="244"/>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C7342"/>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754" name="Arc 673"/>
            <p:cNvSpPr>
              <a:spLocks/>
            </p:cNvSpPr>
            <p:nvPr/>
          </p:nvSpPr>
          <p:spPr bwMode="auto">
            <a:xfrm rot="10800000" flipV="1">
              <a:off x="2893" y="3185"/>
              <a:ext cx="16" cy="308"/>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080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755" name="Arc 674"/>
            <p:cNvSpPr>
              <a:spLocks/>
            </p:cNvSpPr>
            <p:nvPr/>
          </p:nvSpPr>
          <p:spPr bwMode="auto">
            <a:xfrm rot="10800000" flipH="1" flipV="1">
              <a:off x="2908" y="3185"/>
              <a:ext cx="17" cy="308"/>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339626"/>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756" name="Arc 675"/>
            <p:cNvSpPr>
              <a:spLocks/>
            </p:cNvSpPr>
            <p:nvPr/>
          </p:nvSpPr>
          <p:spPr bwMode="auto">
            <a:xfrm rot="32400000">
              <a:off x="2924" y="3191"/>
              <a:ext cx="17" cy="307"/>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43A408"/>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757" name="Arc 676"/>
            <p:cNvSpPr>
              <a:spLocks/>
            </p:cNvSpPr>
            <p:nvPr/>
          </p:nvSpPr>
          <p:spPr bwMode="auto">
            <a:xfrm rot="10800000" flipH="1">
              <a:off x="2940" y="3191"/>
              <a:ext cx="17" cy="307"/>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4EBF09"/>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758" name="Arc 677"/>
            <p:cNvSpPr>
              <a:spLocks/>
            </p:cNvSpPr>
            <p:nvPr/>
          </p:nvSpPr>
          <p:spPr bwMode="auto">
            <a:xfrm rot="10800000" flipV="1">
              <a:off x="2958" y="3175"/>
              <a:ext cx="19" cy="308"/>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64C927"/>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759" name="Arc 678"/>
            <p:cNvSpPr>
              <a:spLocks/>
            </p:cNvSpPr>
            <p:nvPr/>
          </p:nvSpPr>
          <p:spPr bwMode="auto">
            <a:xfrm rot="10800000" flipH="1" flipV="1">
              <a:off x="2976" y="3175"/>
              <a:ext cx="20" cy="308"/>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99FF33"/>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760" name="Arc 679"/>
            <p:cNvSpPr>
              <a:spLocks/>
            </p:cNvSpPr>
            <p:nvPr/>
          </p:nvSpPr>
          <p:spPr bwMode="auto">
            <a:xfrm rot="32400000">
              <a:off x="2996" y="3191"/>
              <a:ext cx="21" cy="307"/>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CCFF33"/>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761" name="Arc 680"/>
            <p:cNvSpPr>
              <a:spLocks/>
            </p:cNvSpPr>
            <p:nvPr/>
          </p:nvSpPr>
          <p:spPr bwMode="auto">
            <a:xfrm rot="10800000" flipH="1">
              <a:off x="3014" y="3185"/>
              <a:ext cx="21" cy="314"/>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CCFF33"/>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762" name="Arc 681"/>
            <p:cNvSpPr>
              <a:spLocks/>
            </p:cNvSpPr>
            <p:nvPr/>
          </p:nvSpPr>
          <p:spPr bwMode="auto">
            <a:xfrm rot="10800000" flipV="1">
              <a:off x="3227" y="3289"/>
              <a:ext cx="39" cy="121"/>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FF4F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763" name="Arc 682"/>
            <p:cNvSpPr>
              <a:spLocks/>
            </p:cNvSpPr>
            <p:nvPr/>
          </p:nvSpPr>
          <p:spPr bwMode="auto">
            <a:xfrm rot="10800000" flipH="1" flipV="1">
              <a:off x="3261" y="3289"/>
              <a:ext cx="39" cy="11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FF00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764" name="Arc 683"/>
            <p:cNvSpPr>
              <a:spLocks/>
            </p:cNvSpPr>
            <p:nvPr/>
          </p:nvSpPr>
          <p:spPr bwMode="auto">
            <a:xfrm rot="32400000">
              <a:off x="3298" y="3315"/>
              <a:ext cx="40" cy="66"/>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FF00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765" name="Arc 684"/>
            <p:cNvSpPr>
              <a:spLocks/>
            </p:cNvSpPr>
            <p:nvPr/>
          </p:nvSpPr>
          <p:spPr bwMode="auto">
            <a:xfrm rot="10800000" flipH="1">
              <a:off x="3333" y="3349"/>
              <a:ext cx="31" cy="32"/>
            </a:xfrm>
            <a:custGeom>
              <a:avLst/>
              <a:gdLst>
                <a:gd name="G0" fmla="+- 0 0 0"/>
                <a:gd name="G1" fmla="+- 21600 0 0"/>
                <a:gd name="G2" fmla="+- 21600 0 0"/>
                <a:gd name="T0" fmla="*/ 0 w 18576"/>
                <a:gd name="T1" fmla="*/ 0 h 21600"/>
                <a:gd name="T2" fmla="*/ 18576 w 18576"/>
                <a:gd name="T3" fmla="*/ 10577 h 21600"/>
                <a:gd name="T4" fmla="*/ 0 w 18576"/>
                <a:gd name="T5" fmla="*/ 21600 h 21600"/>
              </a:gdLst>
              <a:ahLst/>
              <a:cxnLst>
                <a:cxn ang="0">
                  <a:pos x="T0" y="T1"/>
                </a:cxn>
                <a:cxn ang="0">
                  <a:pos x="T2" y="T3"/>
                </a:cxn>
                <a:cxn ang="0">
                  <a:pos x="T4" y="T5"/>
                </a:cxn>
              </a:cxnLst>
              <a:rect l="0" t="0" r="r" b="b"/>
              <a:pathLst>
                <a:path w="18576" h="21600" fill="none" extrusionOk="0">
                  <a:moveTo>
                    <a:pt x="-1" y="0"/>
                  </a:moveTo>
                  <a:cubicBezTo>
                    <a:pt x="7624" y="0"/>
                    <a:pt x="14684" y="4019"/>
                    <a:pt x="18575" y="10577"/>
                  </a:cubicBezTo>
                </a:path>
                <a:path w="18576" h="21600" stroke="0" extrusionOk="0">
                  <a:moveTo>
                    <a:pt x="-1" y="0"/>
                  </a:moveTo>
                  <a:cubicBezTo>
                    <a:pt x="7624" y="0"/>
                    <a:pt x="14684" y="4019"/>
                    <a:pt x="18575" y="10577"/>
                  </a:cubicBezTo>
                  <a:lnTo>
                    <a:pt x="0" y="21600"/>
                  </a:lnTo>
                  <a:close/>
                </a:path>
              </a:pathLst>
            </a:custGeom>
            <a:noFill/>
            <a:ln w="28575">
              <a:solidFill>
                <a:srgbClr val="FF00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766" name="Arc 685"/>
            <p:cNvSpPr>
              <a:spLocks/>
            </p:cNvSpPr>
            <p:nvPr/>
          </p:nvSpPr>
          <p:spPr bwMode="auto">
            <a:xfrm rot="10800000" flipV="1">
              <a:off x="2829" y="3218"/>
              <a:ext cx="17" cy="256"/>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0809A"/>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767" name="Arc 686"/>
            <p:cNvSpPr>
              <a:spLocks/>
            </p:cNvSpPr>
            <p:nvPr/>
          </p:nvSpPr>
          <p:spPr bwMode="auto">
            <a:xfrm rot="32400000" flipH="1" flipV="1">
              <a:off x="2845" y="3218"/>
              <a:ext cx="18" cy="256"/>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0808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768" name="Arc 687"/>
            <p:cNvSpPr>
              <a:spLocks/>
            </p:cNvSpPr>
            <p:nvPr/>
          </p:nvSpPr>
          <p:spPr bwMode="auto">
            <a:xfrm rot="10800000" flipV="1">
              <a:off x="3364" y="3350"/>
              <a:ext cx="38" cy="34"/>
            </a:xfrm>
            <a:custGeom>
              <a:avLst/>
              <a:gdLst>
                <a:gd name="G0" fmla="+- 0 0 0"/>
                <a:gd name="G1" fmla="+- 20577 0 0"/>
                <a:gd name="G2" fmla="+- 21600 0 0"/>
                <a:gd name="T0" fmla="*/ 6568 w 18576"/>
                <a:gd name="T1" fmla="*/ 0 h 20577"/>
                <a:gd name="T2" fmla="*/ 18576 w 18576"/>
                <a:gd name="T3" fmla="*/ 9554 h 20577"/>
                <a:gd name="T4" fmla="*/ 0 w 18576"/>
                <a:gd name="T5" fmla="*/ 20577 h 20577"/>
              </a:gdLst>
              <a:ahLst/>
              <a:cxnLst>
                <a:cxn ang="0">
                  <a:pos x="T0" y="T1"/>
                </a:cxn>
                <a:cxn ang="0">
                  <a:pos x="T2" y="T3"/>
                </a:cxn>
                <a:cxn ang="0">
                  <a:pos x="T4" y="T5"/>
                </a:cxn>
              </a:cxnLst>
              <a:rect l="0" t="0" r="r" b="b"/>
              <a:pathLst>
                <a:path w="18576" h="20577" fill="none" extrusionOk="0">
                  <a:moveTo>
                    <a:pt x="6568" y="-1"/>
                  </a:moveTo>
                  <a:cubicBezTo>
                    <a:pt x="11605" y="1607"/>
                    <a:pt x="15877" y="5007"/>
                    <a:pt x="18575" y="9554"/>
                  </a:cubicBezTo>
                </a:path>
                <a:path w="18576" h="20577" stroke="0" extrusionOk="0">
                  <a:moveTo>
                    <a:pt x="6568" y="-1"/>
                  </a:moveTo>
                  <a:cubicBezTo>
                    <a:pt x="11605" y="1607"/>
                    <a:pt x="15877" y="5007"/>
                    <a:pt x="18575" y="9554"/>
                  </a:cubicBezTo>
                  <a:lnTo>
                    <a:pt x="0" y="20577"/>
                  </a:lnTo>
                  <a:close/>
                </a:path>
              </a:pathLst>
            </a:custGeom>
            <a:noFill/>
            <a:ln w="28575">
              <a:solidFill>
                <a:srgbClr val="E600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769" name="Arc 688"/>
            <p:cNvSpPr>
              <a:spLocks/>
            </p:cNvSpPr>
            <p:nvPr/>
          </p:nvSpPr>
          <p:spPr bwMode="auto">
            <a:xfrm rot="12666152" flipV="1">
              <a:off x="3383" y="3345"/>
              <a:ext cx="38" cy="33"/>
            </a:xfrm>
            <a:custGeom>
              <a:avLst/>
              <a:gdLst>
                <a:gd name="G0" fmla="+- 0 0 0"/>
                <a:gd name="G1" fmla="+- 20577 0 0"/>
                <a:gd name="G2" fmla="+- 21600 0 0"/>
                <a:gd name="T0" fmla="*/ 6568 w 18576"/>
                <a:gd name="T1" fmla="*/ 0 h 20577"/>
                <a:gd name="T2" fmla="*/ 18576 w 18576"/>
                <a:gd name="T3" fmla="*/ 9554 h 20577"/>
                <a:gd name="T4" fmla="*/ 0 w 18576"/>
                <a:gd name="T5" fmla="*/ 20577 h 20577"/>
              </a:gdLst>
              <a:ahLst/>
              <a:cxnLst>
                <a:cxn ang="0">
                  <a:pos x="T0" y="T1"/>
                </a:cxn>
                <a:cxn ang="0">
                  <a:pos x="T2" y="T3"/>
                </a:cxn>
                <a:cxn ang="0">
                  <a:pos x="T4" y="T5"/>
                </a:cxn>
              </a:cxnLst>
              <a:rect l="0" t="0" r="r" b="b"/>
              <a:pathLst>
                <a:path w="18576" h="20577" fill="none" extrusionOk="0">
                  <a:moveTo>
                    <a:pt x="6568" y="-1"/>
                  </a:moveTo>
                  <a:cubicBezTo>
                    <a:pt x="11605" y="1607"/>
                    <a:pt x="15877" y="5007"/>
                    <a:pt x="18575" y="9554"/>
                  </a:cubicBezTo>
                </a:path>
                <a:path w="18576" h="20577" stroke="0" extrusionOk="0">
                  <a:moveTo>
                    <a:pt x="6568" y="-1"/>
                  </a:moveTo>
                  <a:cubicBezTo>
                    <a:pt x="11605" y="1607"/>
                    <a:pt x="15877" y="5007"/>
                    <a:pt x="18575" y="9554"/>
                  </a:cubicBezTo>
                  <a:lnTo>
                    <a:pt x="0" y="20577"/>
                  </a:lnTo>
                  <a:close/>
                </a:path>
              </a:pathLst>
            </a:custGeom>
            <a:noFill/>
            <a:ln w="28575">
              <a:solidFill>
                <a:srgbClr val="CF00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770" name="Arc 689"/>
            <p:cNvSpPr>
              <a:spLocks/>
            </p:cNvSpPr>
            <p:nvPr/>
          </p:nvSpPr>
          <p:spPr bwMode="auto">
            <a:xfrm rot="16200000" flipH="1">
              <a:off x="3472" y="3286"/>
              <a:ext cx="12" cy="129"/>
            </a:xfrm>
            <a:custGeom>
              <a:avLst/>
              <a:gdLst>
                <a:gd name="G0" fmla="+- 0 0 0"/>
                <a:gd name="G1" fmla="+- 20278 0 0"/>
                <a:gd name="G2" fmla="+- 21600 0 0"/>
                <a:gd name="T0" fmla="*/ 7441 w 21577"/>
                <a:gd name="T1" fmla="*/ 0 h 20278"/>
                <a:gd name="T2" fmla="*/ 21577 w 21577"/>
                <a:gd name="T3" fmla="*/ 19276 h 20278"/>
                <a:gd name="T4" fmla="*/ 0 w 21577"/>
                <a:gd name="T5" fmla="*/ 20278 h 20278"/>
              </a:gdLst>
              <a:ahLst/>
              <a:cxnLst>
                <a:cxn ang="0">
                  <a:pos x="T0" y="T1"/>
                </a:cxn>
                <a:cxn ang="0">
                  <a:pos x="T2" y="T3"/>
                </a:cxn>
                <a:cxn ang="0">
                  <a:pos x="T4" y="T5"/>
                </a:cxn>
              </a:cxnLst>
              <a:rect l="0" t="0" r="r" b="b"/>
              <a:pathLst>
                <a:path w="21577" h="20278" fill="none" extrusionOk="0">
                  <a:moveTo>
                    <a:pt x="7440" y="0"/>
                  </a:moveTo>
                  <a:cubicBezTo>
                    <a:pt x="15602" y="2995"/>
                    <a:pt x="21173" y="10591"/>
                    <a:pt x="21576" y="19276"/>
                  </a:cubicBezTo>
                </a:path>
                <a:path w="21577" h="20278" stroke="0" extrusionOk="0">
                  <a:moveTo>
                    <a:pt x="7440" y="0"/>
                  </a:moveTo>
                  <a:cubicBezTo>
                    <a:pt x="15602" y="2995"/>
                    <a:pt x="21173" y="10591"/>
                    <a:pt x="21576" y="19276"/>
                  </a:cubicBezTo>
                  <a:lnTo>
                    <a:pt x="0" y="20278"/>
                  </a:lnTo>
                  <a:close/>
                </a:path>
              </a:pathLst>
            </a:custGeom>
            <a:noFill/>
            <a:ln w="28575">
              <a:solidFill>
                <a:srgbClr val="A50021"/>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nvGrpSpPr>
            <p:cNvPr id="771" name="Group 690"/>
            <p:cNvGrpSpPr>
              <a:grpSpLocks/>
            </p:cNvGrpSpPr>
            <p:nvPr/>
          </p:nvGrpSpPr>
          <p:grpSpPr bwMode="auto">
            <a:xfrm>
              <a:off x="2801" y="3257"/>
              <a:ext cx="28" cy="185"/>
              <a:chOff x="2377" y="522"/>
              <a:chExt cx="135" cy="3169"/>
            </a:xfrm>
          </p:grpSpPr>
          <p:sp>
            <p:nvSpPr>
              <p:cNvPr id="817" name="Arc 691"/>
              <p:cNvSpPr>
                <a:spLocks/>
              </p:cNvSpPr>
              <p:nvPr/>
            </p:nvSpPr>
            <p:spPr bwMode="auto">
              <a:xfrm rot="32400000">
                <a:off x="2377"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0889B"/>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818" name="Arc 692"/>
              <p:cNvSpPr>
                <a:spLocks/>
              </p:cNvSpPr>
              <p:nvPr/>
            </p:nvSpPr>
            <p:spPr bwMode="auto">
              <a:xfrm rot="10800000" flipH="1">
                <a:off x="2443"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0889B"/>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sp>
          <p:nvSpPr>
            <p:cNvPr id="772" name="Arc 693"/>
            <p:cNvSpPr>
              <a:spLocks/>
            </p:cNvSpPr>
            <p:nvPr/>
          </p:nvSpPr>
          <p:spPr bwMode="auto">
            <a:xfrm rot="10800000" flipV="1">
              <a:off x="2774" y="3255"/>
              <a:ext cx="14" cy="185"/>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066FF"/>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773" name="Arc 694"/>
            <p:cNvSpPr>
              <a:spLocks/>
            </p:cNvSpPr>
            <p:nvPr/>
          </p:nvSpPr>
          <p:spPr bwMode="auto">
            <a:xfrm rot="32400000" flipH="1" flipV="1">
              <a:off x="2787" y="3255"/>
              <a:ext cx="15" cy="185"/>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085A6"/>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nvGrpSpPr>
            <p:cNvPr id="774" name="Group 695"/>
            <p:cNvGrpSpPr>
              <a:grpSpLocks/>
            </p:cNvGrpSpPr>
            <p:nvPr/>
          </p:nvGrpSpPr>
          <p:grpSpPr bwMode="auto">
            <a:xfrm>
              <a:off x="2746" y="3261"/>
              <a:ext cx="28" cy="161"/>
              <a:chOff x="2377" y="522"/>
              <a:chExt cx="135" cy="3169"/>
            </a:xfrm>
          </p:grpSpPr>
          <p:sp>
            <p:nvSpPr>
              <p:cNvPr id="815" name="Arc 696"/>
              <p:cNvSpPr>
                <a:spLocks/>
              </p:cNvSpPr>
              <p:nvPr/>
            </p:nvSpPr>
            <p:spPr bwMode="auto">
              <a:xfrm rot="32400000">
                <a:off x="2377"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066FF"/>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816" name="Arc 697"/>
              <p:cNvSpPr>
                <a:spLocks/>
              </p:cNvSpPr>
              <p:nvPr/>
            </p:nvSpPr>
            <p:spPr bwMode="auto">
              <a:xfrm rot="10800000" flipH="1">
                <a:off x="2443"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066FF"/>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grpSp>
          <p:nvGrpSpPr>
            <p:cNvPr id="775" name="Group 698"/>
            <p:cNvGrpSpPr>
              <a:grpSpLocks/>
            </p:cNvGrpSpPr>
            <p:nvPr/>
          </p:nvGrpSpPr>
          <p:grpSpPr bwMode="auto">
            <a:xfrm flipV="1">
              <a:off x="2720" y="3282"/>
              <a:ext cx="27" cy="137"/>
              <a:chOff x="2377" y="522"/>
              <a:chExt cx="135" cy="3169"/>
            </a:xfrm>
          </p:grpSpPr>
          <p:sp>
            <p:nvSpPr>
              <p:cNvPr id="813" name="Arc 699"/>
              <p:cNvSpPr>
                <a:spLocks/>
              </p:cNvSpPr>
              <p:nvPr/>
            </p:nvSpPr>
            <p:spPr bwMode="auto">
              <a:xfrm rot="32400000">
                <a:off x="2377"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066FF"/>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814" name="Arc 700"/>
              <p:cNvSpPr>
                <a:spLocks/>
              </p:cNvSpPr>
              <p:nvPr/>
            </p:nvSpPr>
            <p:spPr bwMode="auto">
              <a:xfrm rot="10800000" flipH="1">
                <a:off x="2443"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066FF"/>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sp>
          <p:nvSpPr>
            <p:cNvPr id="776" name="Arc 701"/>
            <p:cNvSpPr>
              <a:spLocks/>
            </p:cNvSpPr>
            <p:nvPr/>
          </p:nvSpPr>
          <p:spPr bwMode="auto">
            <a:xfrm rot="32400000">
              <a:off x="2694" y="3306"/>
              <a:ext cx="13" cy="88"/>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049B4"/>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777" name="Arc 702"/>
            <p:cNvSpPr>
              <a:spLocks/>
            </p:cNvSpPr>
            <p:nvPr/>
          </p:nvSpPr>
          <p:spPr bwMode="auto">
            <a:xfrm rot="10800000" flipH="1">
              <a:off x="2706" y="3306"/>
              <a:ext cx="14" cy="88"/>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057D6"/>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778" name="Arc 703"/>
            <p:cNvSpPr>
              <a:spLocks/>
            </p:cNvSpPr>
            <p:nvPr/>
          </p:nvSpPr>
          <p:spPr bwMode="auto">
            <a:xfrm rot="10800000" flipV="1">
              <a:off x="2671" y="3307"/>
              <a:ext cx="12" cy="85"/>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033CC"/>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779" name="Arc 704"/>
            <p:cNvSpPr>
              <a:spLocks/>
            </p:cNvSpPr>
            <p:nvPr/>
          </p:nvSpPr>
          <p:spPr bwMode="auto">
            <a:xfrm rot="32400000" flipH="1" flipV="1">
              <a:off x="2682" y="3307"/>
              <a:ext cx="12" cy="85"/>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033CC"/>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780" name="Arc 705"/>
            <p:cNvSpPr>
              <a:spLocks/>
            </p:cNvSpPr>
            <p:nvPr/>
          </p:nvSpPr>
          <p:spPr bwMode="auto">
            <a:xfrm rot="32400000">
              <a:off x="2652" y="3323"/>
              <a:ext cx="10" cy="53"/>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7233CC"/>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781" name="Arc 706"/>
            <p:cNvSpPr>
              <a:spLocks/>
            </p:cNvSpPr>
            <p:nvPr/>
          </p:nvSpPr>
          <p:spPr bwMode="auto">
            <a:xfrm rot="10800000" flipH="1">
              <a:off x="2662" y="3323"/>
              <a:ext cx="10" cy="53"/>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033CC"/>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nvGrpSpPr>
            <p:cNvPr id="782" name="Group 707"/>
            <p:cNvGrpSpPr>
              <a:grpSpLocks/>
            </p:cNvGrpSpPr>
            <p:nvPr/>
          </p:nvGrpSpPr>
          <p:grpSpPr bwMode="auto">
            <a:xfrm flipV="1">
              <a:off x="2635" y="3324"/>
              <a:ext cx="17" cy="52"/>
              <a:chOff x="2377" y="522"/>
              <a:chExt cx="135" cy="3169"/>
            </a:xfrm>
          </p:grpSpPr>
          <p:sp>
            <p:nvSpPr>
              <p:cNvPr id="811" name="Arc 708"/>
              <p:cNvSpPr>
                <a:spLocks/>
              </p:cNvSpPr>
              <p:nvPr/>
            </p:nvSpPr>
            <p:spPr bwMode="auto">
              <a:xfrm rot="32400000">
                <a:off x="2377"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7233CC"/>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812" name="Arc 709"/>
              <p:cNvSpPr>
                <a:spLocks/>
              </p:cNvSpPr>
              <p:nvPr/>
            </p:nvSpPr>
            <p:spPr bwMode="auto">
              <a:xfrm rot="10800000" flipH="1">
                <a:off x="2443"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7233CC"/>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grpSp>
          <p:nvGrpSpPr>
            <p:cNvPr id="783" name="Group 710"/>
            <p:cNvGrpSpPr>
              <a:grpSpLocks/>
            </p:cNvGrpSpPr>
            <p:nvPr/>
          </p:nvGrpSpPr>
          <p:grpSpPr bwMode="auto">
            <a:xfrm>
              <a:off x="2618" y="3332"/>
              <a:ext cx="18" cy="33"/>
              <a:chOff x="2377" y="522"/>
              <a:chExt cx="135" cy="3169"/>
            </a:xfrm>
          </p:grpSpPr>
          <p:sp>
            <p:nvSpPr>
              <p:cNvPr id="809" name="Arc 711"/>
              <p:cNvSpPr>
                <a:spLocks/>
              </p:cNvSpPr>
              <p:nvPr/>
            </p:nvSpPr>
            <p:spPr bwMode="auto">
              <a:xfrm rot="32400000">
                <a:off x="2377"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9900CC"/>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810" name="Arc 712"/>
              <p:cNvSpPr>
                <a:spLocks/>
              </p:cNvSpPr>
              <p:nvPr/>
            </p:nvSpPr>
            <p:spPr bwMode="auto">
              <a:xfrm rot="10800000" flipH="1">
                <a:off x="2443"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9900CC"/>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grpSp>
          <p:nvGrpSpPr>
            <p:cNvPr id="784" name="Group 713"/>
            <p:cNvGrpSpPr>
              <a:grpSpLocks/>
            </p:cNvGrpSpPr>
            <p:nvPr/>
          </p:nvGrpSpPr>
          <p:grpSpPr bwMode="auto">
            <a:xfrm flipV="1">
              <a:off x="2605" y="3335"/>
              <a:ext cx="14" cy="31"/>
              <a:chOff x="2377" y="522"/>
              <a:chExt cx="135" cy="3169"/>
            </a:xfrm>
          </p:grpSpPr>
          <p:sp>
            <p:nvSpPr>
              <p:cNvPr id="807" name="Arc 714"/>
              <p:cNvSpPr>
                <a:spLocks/>
              </p:cNvSpPr>
              <p:nvPr/>
            </p:nvSpPr>
            <p:spPr bwMode="auto">
              <a:xfrm rot="32400000">
                <a:off x="2377"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9900CC"/>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808" name="Arc 715"/>
              <p:cNvSpPr>
                <a:spLocks/>
              </p:cNvSpPr>
              <p:nvPr/>
            </p:nvSpPr>
            <p:spPr bwMode="auto">
              <a:xfrm rot="10800000" flipH="1">
                <a:off x="2443"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9900CC"/>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grpSp>
          <p:nvGrpSpPr>
            <p:cNvPr id="785" name="Group 716"/>
            <p:cNvGrpSpPr>
              <a:grpSpLocks/>
            </p:cNvGrpSpPr>
            <p:nvPr/>
          </p:nvGrpSpPr>
          <p:grpSpPr bwMode="auto">
            <a:xfrm>
              <a:off x="2592" y="3340"/>
              <a:ext cx="13" cy="17"/>
              <a:chOff x="2377" y="522"/>
              <a:chExt cx="135" cy="3169"/>
            </a:xfrm>
          </p:grpSpPr>
          <p:sp>
            <p:nvSpPr>
              <p:cNvPr id="805" name="Arc 717"/>
              <p:cNvSpPr>
                <a:spLocks/>
              </p:cNvSpPr>
              <p:nvPr/>
            </p:nvSpPr>
            <p:spPr bwMode="auto">
              <a:xfrm rot="32400000">
                <a:off x="2377"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990099"/>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806" name="Arc 718"/>
              <p:cNvSpPr>
                <a:spLocks/>
              </p:cNvSpPr>
              <p:nvPr/>
            </p:nvSpPr>
            <p:spPr bwMode="auto">
              <a:xfrm rot="10800000" flipH="1">
                <a:off x="2443"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990099"/>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grpSp>
          <p:nvGrpSpPr>
            <p:cNvPr id="786" name="Group 719"/>
            <p:cNvGrpSpPr>
              <a:grpSpLocks/>
            </p:cNvGrpSpPr>
            <p:nvPr/>
          </p:nvGrpSpPr>
          <p:grpSpPr bwMode="auto">
            <a:xfrm flipV="1">
              <a:off x="2580" y="3340"/>
              <a:ext cx="13" cy="18"/>
              <a:chOff x="2377" y="522"/>
              <a:chExt cx="135" cy="3169"/>
            </a:xfrm>
          </p:grpSpPr>
          <p:sp>
            <p:nvSpPr>
              <p:cNvPr id="803" name="Arc 720"/>
              <p:cNvSpPr>
                <a:spLocks/>
              </p:cNvSpPr>
              <p:nvPr/>
            </p:nvSpPr>
            <p:spPr bwMode="auto">
              <a:xfrm rot="32400000">
                <a:off x="2377"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990099"/>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804" name="Arc 721"/>
              <p:cNvSpPr>
                <a:spLocks/>
              </p:cNvSpPr>
              <p:nvPr/>
            </p:nvSpPr>
            <p:spPr bwMode="auto">
              <a:xfrm rot="10800000" flipH="1">
                <a:off x="2443"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990099"/>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grpSp>
          <p:nvGrpSpPr>
            <p:cNvPr id="787" name="Group 722"/>
            <p:cNvGrpSpPr>
              <a:grpSpLocks/>
            </p:cNvGrpSpPr>
            <p:nvPr/>
          </p:nvGrpSpPr>
          <p:grpSpPr bwMode="auto">
            <a:xfrm>
              <a:off x="2570" y="3345"/>
              <a:ext cx="11" cy="7"/>
              <a:chOff x="2377" y="522"/>
              <a:chExt cx="135" cy="3169"/>
            </a:xfrm>
          </p:grpSpPr>
          <p:sp>
            <p:nvSpPr>
              <p:cNvPr id="801" name="Arc 723"/>
              <p:cNvSpPr>
                <a:spLocks/>
              </p:cNvSpPr>
              <p:nvPr/>
            </p:nvSpPr>
            <p:spPr bwMode="auto">
              <a:xfrm rot="32400000">
                <a:off x="2377"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80008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802" name="Arc 724"/>
              <p:cNvSpPr>
                <a:spLocks/>
              </p:cNvSpPr>
              <p:nvPr/>
            </p:nvSpPr>
            <p:spPr bwMode="auto">
              <a:xfrm rot="10800000" flipH="1">
                <a:off x="2443"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80008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grpSp>
          <p:nvGrpSpPr>
            <p:cNvPr id="788" name="Group 725"/>
            <p:cNvGrpSpPr>
              <a:grpSpLocks/>
            </p:cNvGrpSpPr>
            <p:nvPr/>
          </p:nvGrpSpPr>
          <p:grpSpPr bwMode="auto">
            <a:xfrm flipV="1">
              <a:off x="2561" y="3346"/>
              <a:ext cx="10" cy="9"/>
              <a:chOff x="2377" y="522"/>
              <a:chExt cx="135" cy="3169"/>
            </a:xfrm>
          </p:grpSpPr>
          <p:sp>
            <p:nvSpPr>
              <p:cNvPr id="799" name="Arc 726"/>
              <p:cNvSpPr>
                <a:spLocks/>
              </p:cNvSpPr>
              <p:nvPr/>
            </p:nvSpPr>
            <p:spPr bwMode="auto">
              <a:xfrm rot="32400000">
                <a:off x="2377"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80008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800" name="Arc 727"/>
              <p:cNvSpPr>
                <a:spLocks/>
              </p:cNvSpPr>
              <p:nvPr/>
            </p:nvSpPr>
            <p:spPr bwMode="auto">
              <a:xfrm rot="10800000" flipH="1">
                <a:off x="2443"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80008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grpSp>
          <p:nvGrpSpPr>
            <p:cNvPr id="789" name="Group 728"/>
            <p:cNvGrpSpPr>
              <a:grpSpLocks/>
            </p:cNvGrpSpPr>
            <p:nvPr/>
          </p:nvGrpSpPr>
          <p:grpSpPr bwMode="auto">
            <a:xfrm>
              <a:off x="2552" y="3346"/>
              <a:ext cx="10" cy="6"/>
              <a:chOff x="2377" y="522"/>
              <a:chExt cx="135" cy="3169"/>
            </a:xfrm>
          </p:grpSpPr>
          <p:sp>
            <p:nvSpPr>
              <p:cNvPr id="797" name="Arc 729"/>
              <p:cNvSpPr>
                <a:spLocks/>
              </p:cNvSpPr>
              <p:nvPr/>
            </p:nvSpPr>
            <p:spPr bwMode="auto">
              <a:xfrm rot="32400000">
                <a:off x="2377"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80008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798" name="Arc 730"/>
              <p:cNvSpPr>
                <a:spLocks/>
              </p:cNvSpPr>
              <p:nvPr/>
            </p:nvSpPr>
            <p:spPr bwMode="auto">
              <a:xfrm rot="10800000" flipH="1">
                <a:off x="2443"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80008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grpSp>
          <p:nvGrpSpPr>
            <p:cNvPr id="790" name="Group 731"/>
            <p:cNvGrpSpPr>
              <a:grpSpLocks/>
            </p:cNvGrpSpPr>
            <p:nvPr/>
          </p:nvGrpSpPr>
          <p:grpSpPr bwMode="auto">
            <a:xfrm flipV="1">
              <a:off x="2544" y="3348"/>
              <a:ext cx="9" cy="5"/>
              <a:chOff x="2377" y="522"/>
              <a:chExt cx="135" cy="3169"/>
            </a:xfrm>
          </p:grpSpPr>
          <p:sp>
            <p:nvSpPr>
              <p:cNvPr id="795" name="Arc 732"/>
              <p:cNvSpPr>
                <a:spLocks/>
              </p:cNvSpPr>
              <p:nvPr/>
            </p:nvSpPr>
            <p:spPr bwMode="auto">
              <a:xfrm rot="32400000">
                <a:off x="2377"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660066"/>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796" name="Arc 733"/>
              <p:cNvSpPr>
                <a:spLocks/>
              </p:cNvSpPr>
              <p:nvPr/>
            </p:nvSpPr>
            <p:spPr bwMode="auto">
              <a:xfrm rot="10800000" flipH="1">
                <a:off x="2443"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660066"/>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grpSp>
          <p:nvGrpSpPr>
            <p:cNvPr id="791" name="Group 734"/>
            <p:cNvGrpSpPr>
              <a:grpSpLocks/>
            </p:cNvGrpSpPr>
            <p:nvPr/>
          </p:nvGrpSpPr>
          <p:grpSpPr bwMode="auto">
            <a:xfrm>
              <a:off x="2535" y="3349"/>
              <a:ext cx="9" cy="2"/>
              <a:chOff x="2377" y="522"/>
              <a:chExt cx="135" cy="3169"/>
            </a:xfrm>
          </p:grpSpPr>
          <p:sp>
            <p:nvSpPr>
              <p:cNvPr id="793" name="Arc 735"/>
              <p:cNvSpPr>
                <a:spLocks/>
              </p:cNvSpPr>
              <p:nvPr/>
            </p:nvSpPr>
            <p:spPr bwMode="auto">
              <a:xfrm rot="32400000">
                <a:off x="2377"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660066"/>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794" name="Arc 736"/>
              <p:cNvSpPr>
                <a:spLocks/>
              </p:cNvSpPr>
              <p:nvPr/>
            </p:nvSpPr>
            <p:spPr bwMode="auto">
              <a:xfrm rot="10800000" flipH="1">
                <a:off x="2443"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660066"/>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sp>
          <p:nvSpPr>
            <p:cNvPr id="792" name="Line 737"/>
            <p:cNvSpPr>
              <a:spLocks noChangeShapeType="1"/>
            </p:cNvSpPr>
            <p:nvPr/>
          </p:nvSpPr>
          <p:spPr bwMode="auto">
            <a:xfrm flipH="1">
              <a:off x="2493" y="3351"/>
              <a:ext cx="44" cy="0"/>
            </a:xfrm>
            <a:prstGeom prst="line">
              <a:avLst/>
            </a:prstGeom>
            <a:noFill/>
            <a:ln w="28575">
              <a:solidFill>
                <a:srgbClr val="660066"/>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solidFill>
                  <a:schemeClr val="accent1">
                    <a:lumMod val="50000"/>
                  </a:schemeClr>
                </a:solidFill>
              </a:endParaRPr>
            </a:p>
          </p:txBody>
        </p:sp>
      </p:grpSp>
      <p:grpSp>
        <p:nvGrpSpPr>
          <p:cNvPr id="821" name="Group 738"/>
          <p:cNvGrpSpPr>
            <a:grpSpLocks/>
          </p:cNvGrpSpPr>
          <p:nvPr/>
        </p:nvGrpSpPr>
        <p:grpSpPr bwMode="auto">
          <a:xfrm rot="-1392303">
            <a:off x="685800" y="5121564"/>
            <a:ext cx="669925" cy="287338"/>
            <a:chOff x="2493" y="3175"/>
            <a:chExt cx="1049" cy="325"/>
          </a:xfrm>
        </p:grpSpPr>
        <p:sp>
          <p:nvSpPr>
            <p:cNvPr id="822" name="Arc 739"/>
            <p:cNvSpPr>
              <a:spLocks/>
            </p:cNvSpPr>
            <p:nvPr/>
          </p:nvSpPr>
          <p:spPr bwMode="auto">
            <a:xfrm rot="32400000">
              <a:off x="3078" y="3216"/>
              <a:ext cx="24" cy="271"/>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F9EF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823" name="Arc 740"/>
            <p:cNvSpPr>
              <a:spLocks/>
            </p:cNvSpPr>
            <p:nvPr/>
          </p:nvSpPr>
          <p:spPr bwMode="auto">
            <a:xfrm rot="10800000" flipH="1">
              <a:off x="3101" y="3216"/>
              <a:ext cx="23" cy="271"/>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F1BE21"/>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nvGrpSpPr>
            <p:cNvPr id="824" name="Group 741"/>
            <p:cNvGrpSpPr>
              <a:grpSpLocks/>
            </p:cNvGrpSpPr>
            <p:nvPr/>
          </p:nvGrpSpPr>
          <p:grpSpPr bwMode="auto">
            <a:xfrm>
              <a:off x="3035" y="3185"/>
              <a:ext cx="44" cy="315"/>
              <a:chOff x="3317" y="360"/>
              <a:chExt cx="132" cy="3169"/>
            </a:xfrm>
          </p:grpSpPr>
          <p:sp>
            <p:nvSpPr>
              <p:cNvPr id="896" name="Arc 742"/>
              <p:cNvSpPr>
                <a:spLocks/>
              </p:cNvSpPr>
              <p:nvPr/>
            </p:nvSpPr>
            <p:spPr bwMode="auto">
              <a:xfrm rot="10800000" flipV="1">
                <a:off x="3317" y="360"/>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FFFF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897" name="Arc 743"/>
              <p:cNvSpPr>
                <a:spLocks/>
              </p:cNvSpPr>
              <p:nvPr/>
            </p:nvSpPr>
            <p:spPr bwMode="auto">
              <a:xfrm rot="10800000" flipH="1" flipV="1">
                <a:off x="3380" y="360"/>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FFFF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sp>
          <p:nvSpPr>
            <p:cNvPr id="825" name="Arc 744"/>
            <p:cNvSpPr>
              <a:spLocks/>
            </p:cNvSpPr>
            <p:nvPr/>
          </p:nvSpPr>
          <p:spPr bwMode="auto">
            <a:xfrm rot="10800000" flipV="1">
              <a:off x="3124" y="3226"/>
              <a:ext cx="27" cy="241"/>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FF9933"/>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826" name="Arc 745"/>
            <p:cNvSpPr>
              <a:spLocks/>
            </p:cNvSpPr>
            <p:nvPr/>
          </p:nvSpPr>
          <p:spPr bwMode="auto">
            <a:xfrm rot="10800000" flipH="1" flipV="1">
              <a:off x="3149" y="3226"/>
              <a:ext cx="27" cy="241"/>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FF79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827" name="Arc 746"/>
            <p:cNvSpPr>
              <a:spLocks/>
            </p:cNvSpPr>
            <p:nvPr/>
          </p:nvSpPr>
          <p:spPr bwMode="auto">
            <a:xfrm rot="32400000">
              <a:off x="3175" y="3264"/>
              <a:ext cx="28" cy="177"/>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FF66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828" name="Arc 747"/>
            <p:cNvSpPr>
              <a:spLocks/>
            </p:cNvSpPr>
            <p:nvPr/>
          </p:nvSpPr>
          <p:spPr bwMode="auto">
            <a:xfrm rot="10800000" flipH="1">
              <a:off x="3200" y="3265"/>
              <a:ext cx="28" cy="176"/>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DB59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829" name="Arc 748"/>
            <p:cNvSpPr>
              <a:spLocks/>
            </p:cNvSpPr>
            <p:nvPr/>
          </p:nvSpPr>
          <p:spPr bwMode="auto">
            <a:xfrm rot="32400000">
              <a:off x="2862" y="3231"/>
              <a:ext cx="16" cy="244"/>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0758A"/>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830" name="Arc 749"/>
            <p:cNvSpPr>
              <a:spLocks/>
            </p:cNvSpPr>
            <p:nvPr/>
          </p:nvSpPr>
          <p:spPr bwMode="auto">
            <a:xfrm rot="10800000" flipH="1">
              <a:off x="2877" y="3231"/>
              <a:ext cx="16" cy="244"/>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C7342"/>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831" name="Arc 750"/>
            <p:cNvSpPr>
              <a:spLocks/>
            </p:cNvSpPr>
            <p:nvPr/>
          </p:nvSpPr>
          <p:spPr bwMode="auto">
            <a:xfrm rot="10800000" flipV="1">
              <a:off x="2893" y="3185"/>
              <a:ext cx="16" cy="308"/>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080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832" name="Arc 751"/>
            <p:cNvSpPr>
              <a:spLocks/>
            </p:cNvSpPr>
            <p:nvPr/>
          </p:nvSpPr>
          <p:spPr bwMode="auto">
            <a:xfrm rot="10800000" flipH="1" flipV="1">
              <a:off x="2908" y="3185"/>
              <a:ext cx="17" cy="308"/>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339626"/>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833" name="Arc 752"/>
            <p:cNvSpPr>
              <a:spLocks/>
            </p:cNvSpPr>
            <p:nvPr/>
          </p:nvSpPr>
          <p:spPr bwMode="auto">
            <a:xfrm rot="32400000">
              <a:off x="2924" y="3191"/>
              <a:ext cx="17" cy="307"/>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43A408"/>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834" name="Arc 753"/>
            <p:cNvSpPr>
              <a:spLocks/>
            </p:cNvSpPr>
            <p:nvPr/>
          </p:nvSpPr>
          <p:spPr bwMode="auto">
            <a:xfrm rot="10800000" flipH="1">
              <a:off x="2940" y="3191"/>
              <a:ext cx="17" cy="307"/>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4EBF09"/>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835" name="Arc 754"/>
            <p:cNvSpPr>
              <a:spLocks/>
            </p:cNvSpPr>
            <p:nvPr/>
          </p:nvSpPr>
          <p:spPr bwMode="auto">
            <a:xfrm rot="10800000" flipV="1">
              <a:off x="2958" y="3175"/>
              <a:ext cx="19" cy="308"/>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64C927"/>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836" name="Arc 755"/>
            <p:cNvSpPr>
              <a:spLocks/>
            </p:cNvSpPr>
            <p:nvPr/>
          </p:nvSpPr>
          <p:spPr bwMode="auto">
            <a:xfrm rot="10800000" flipH="1" flipV="1">
              <a:off x="2976" y="3175"/>
              <a:ext cx="20" cy="308"/>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99FF33"/>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837" name="Arc 756"/>
            <p:cNvSpPr>
              <a:spLocks/>
            </p:cNvSpPr>
            <p:nvPr/>
          </p:nvSpPr>
          <p:spPr bwMode="auto">
            <a:xfrm rot="32400000">
              <a:off x="2996" y="3191"/>
              <a:ext cx="21" cy="307"/>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CCFF33"/>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838" name="Arc 757"/>
            <p:cNvSpPr>
              <a:spLocks/>
            </p:cNvSpPr>
            <p:nvPr/>
          </p:nvSpPr>
          <p:spPr bwMode="auto">
            <a:xfrm rot="10800000" flipH="1">
              <a:off x="3014" y="3185"/>
              <a:ext cx="21" cy="314"/>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CCFF33"/>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839" name="Arc 758"/>
            <p:cNvSpPr>
              <a:spLocks/>
            </p:cNvSpPr>
            <p:nvPr/>
          </p:nvSpPr>
          <p:spPr bwMode="auto">
            <a:xfrm rot="10800000" flipV="1">
              <a:off x="3227" y="3289"/>
              <a:ext cx="39" cy="121"/>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FF4F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840" name="Arc 759"/>
            <p:cNvSpPr>
              <a:spLocks/>
            </p:cNvSpPr>
            <p:nvPr/>
          </p:nvSpPr>
          <p:spPr bwMode="auto">
            <a:xfrm rot="10800000" flipH="1" flipV="1">
              <a:off x="3261" y="3289"/>
              <a:ext cx="39" cy="11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FF00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841" name="Arc 760"/>
            <p:cNvSpPr>
              <a:spLocks/>
            </p:cNvSpPr>
            <p:nvPr/>
          </p:nvSpPr>
          <p:spPr bwMode="auto">
            <a:xfrm rot="32400000">
              <a:off x="3298" y="3315"/>
              <a:ext cx="40" cy="66"/>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FF00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842" name="Arc 761"/>
            <p:cNvSpPr>
              <a:spLocks/>
            </p:cNvSpPr>
            <p:nvPr/>
          </p:nvSpPr>
          <p:spPr bwMode="auto">
            <a:xfrm rot="10800000" flipH="1">
              <a:off x="3333" y="3349"/>
              <a:ext cx="31" cy="32"/>
            </a:xfrm>
            <a:custGeom>
              <a:avLst/>
              <a:gdLst>
                <a:gd name="G0" fmla="+- 0 0 0"/>
                <a:gd name="G1" fmla="+- 21600 0 0"/>
                <a:gd name="G2" fmla="+- 21600 0 0"/>
                <a:gd name="T0" fmla="*/ 0 w 18576"/>
                <a:gd name="T1" fmla="*/ 0 h 21600"/>
                <a:gd name="T2" fmla="*/ 18576 w 18576"/>
                <a:gd name="T3" fmla="*/ 10577 h 21600"/>
                <a:gd name="T4" fmla="*/ 0 w 18576"/>
                <a:gd name="T5" fmla="*/ 21600 h 21600"/>
              </a:gdLst>
              <a:ahLst/>
              <a:cxnLst>
                <a:cxn ang="0">
                  <a:pos x="T0" y="T1"/>
                </a:cxn>
                <a:cxn ang="0">
                  <a:pos x="T2" y="T3"/>
                </a:cxn>
                <a:cxn ang="0">
                  <a:pos x="T4" y="T5"/>
                </a:cxn>
              </a:cxnLst>
              <a:rect l="0" t="0" r="r" b="b"/>
              <a:pathLst>
                <a:path w="18576" h="21600" fill="none" extrusionOk="0">
                  <a:moveTo>
                    <a:pt x="-1" y="0"/>
                  </a:moveTo>
                  <a:cubicBezTo>
                    <a:pt x="7624" y="0"/>
                    <a:pt x="14684" y="4019"/>
                    <a:pt x="18575" y="10577"/>
                  </a:cubicBezTo>
                </a:path>
                <a:path w="18576" h="21600" stroke="0" extrusionOk="0">
                  <a:moveTo>
                    <a:pt x="-1" y="0"/>
                  </a:moveTo>
                  <a:cubicBezTo>
                    <a:pt x="7624" y="0"/>
                    <a:pt x="14684" y="4019"/>
                    <a:pt x="18575" y="10577"/>
                  </a:cubicBezTo>
                  <a:lnTo>
                    <a:pt x="0" y="21600"/>
                  </a:lnTo>
                  <a:close/>
                </a:path>
              </a:pathLst>
            </a:custGeom>
            <a:noFill/>
            <a:ln w="28575">
              <a:solidFill>
                <a:srgbClr val="FF00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843" name="Arc 762"/>
            <p:cNvSpPr>
              <a:spLocks/>
            </p:cNvSpPr>
            <p:nvPr/>
          </p:nvSpPr>
          <p:spPr bwMode="auto">
            <a:xfrm rot="10800000" flipV="1">
              <a:off x="2829" y="3218"/>
              <a:ext cx="17" cy="256"/>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0809A"/>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844" name="Arc 763"/>
            <p:cNvSpPr>
              <a:spLocks/>
            </p:cNvSpPr>
            <p:nvPr/>
          </p:nvSpPr>
          <p:spPr bwMode="auto">
            <a:xfrm rot="32400000" flipH="1" flipV="1">
              <a:off x="2845" y="3218"/>
              <a:ext cx="18" cy="256"/>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0808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845" name="Arc 764"/>
            <p:cNvSpPr>
              <a:spLocks/>
            </p:cNvSpPr>
            <p:nvPr/>
          </p:nvSpPr>
          <p:spPr bwMode="auto">
            <a:xfrm rot="10800000" flipV="1">
              <a:off x="3364" y="3350"/>
              <a:ext cx="38" cy="34"/>
            </a:xfrm>
            <a:custGeom>
              <a:avLst/>
              <a:gdLst>
                <a:gd name="G0" fmla="+- 0 0 0"/>
                <a:gd name="G1" fmla="+- 20577 0 0"/>
                <a:gd name="G2" fmla="+- 21600 0 0"/>
                <a:gd name="T0" fmla="*/ 6568 w 18576"/>
                <a:gd name="T1" fmla="*/ 0 h 20577"/>
                <a:gd name="T2" fmla="*/ 18576 w 18576"/>
                <a:gd name="T3" fmla="*/ 9554 h 20577"/>
                <a:gd name="T4" fmla="*/ 0 w 18576"/>
                <a:gd name="T5" fmla="*/ 20577 h 20577"/>
              </a:gdLst>
              <a:ahLst/>
              <a:cxnLst>
                <a:cxn ang="0">
                  <a:pos x="T0" y="T1"/>
                </a:cxn>
                <a:cxn ang="0">
                  <a:pos x="T2" y="T3"/>
                </a:cxn>
                <a:cxn ang="0">
                  <a:pos x="T4" y="T5"/>
                </a:cxn>
              </a:cxnLst>
              <a:rect l="0" t="0" r="r" b="b"/>
              <a:pathLst>
                <a:path w="18576" h="20577" fill="none" extrusionOk="0">
                  <a:moveTo>
                    <a:pt x="6568" y="-1"/>
                  </a:moveTo>
                  <a:cubicBezTo>
                    <a:pt x="11605" y="1607"/>
                    <a:pt x="15877" y="5007"/>
                    <a:pt x="18575" y="9554"/>
                  </a:cubicBezTo>
                </a:path>
                <a:path w="18576" h="20577" stroke="0" extrusionOk="0">
                  <a:moveTo>
                    <a:pt x="6568" y="-1"/>
                  </a:moveTo>
                  <a:cubicBezTo>
                    <a:pt x="11605" y="1607"/>
                    <a:pt x="15877" y="5007"/>
                    <a:pt x="18575" y="9554"/>
                  </a:cubicBezTo>
                  <a:lnTo>
                    <a:pt x="0" y="20577"/>
                  </a:lnTo>
                  <a:close/>
                </a:path>
              </a:pathLst>
            </a:custGeom>
            <a:noFill/>
            <a:ln w="28575">
              <a:solidFill>
                <a:srgbClr val="E600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846" name="Arc 765"/>
            <p:cNvSpPr>
              <a:spLocks/>
            </p:cNvSpPr>
            <p:nvPr/>
          </p:nvSpPr>
          <p:spPr bwMode="auto">
            <a:xfrm rot="12666152" flipV="1">
              <a:off x="3383" y="3345"/>
              <a:ext cx="38" cy="33"/>
            </a:xfrm>
            <a:custGeom>
              <a:avLst/>
              <a:gdLst>
                <a:gd name="G0" fmla="+- 0 0 0"/>
                <a:gd name="G1" fmla="+- 20577 0 0"/>
                <a:gd name="G2" fmla="+- 21600 0 0"/>
                <a:gd name="T0" fmla="*/ 6568 w 18576"/>
                <a:gd name="T1" fmla="*/ 0 h 20577"/>
                <a:gd name="T2" fmla="*/ 18576 w 18576"/>
                <a:gd name="T3" fmla="*/ 9554 h 20577"/>
                <a:gd name="T4" fmla="*/ 0 w 18576"/>
                <a:gd name="T5" fmla="*/ 20577 h 20577"/>
              </a:gdLst>
              <a:ahLst/>
              <a:cxnLst>
                <a:cxn ang="0">
                  <a:pos x="T0" y="T1"/>
                </a:cxn>
                <a:cxn ang="0">
                  <a:pos x="T2" y="T3"/>
                </a:cxn>
                <a:cxn ang="0">
                  <a:pos x="T4" y="T5"/>
                </a:cxn>
              </a:cxnLst>
              <a:rect l="0" t="0" r="r" b="b"/>
              <a:pathLst>
                <a:path w="18576" h="20577" fill="none" extrusionOk="0">
                  <a:moveTo>
                    <a:pt x="6568" y="-1"/>
                  </a:moveTo>
                  <a:cubicBezTo>
                    <a:pt x="11605" y="1607"/>
                    <a:pt x="15877" y="5007"/>
                    <a:pt x="18575" y="9554"/>
                  </a:cubicBezTo>
                </a:path>
                <a:path w="18576" h="20577" stroke="0" extrusionOk="0">
                  <a:moveTo>
                    <a:pt x="6568" y="-1"/>
                  </a:moveTo>
                  <a:cubicBezTo>
                    <a:pt x="11605" y="1607"/>
                    <a:pt x="15877" y="5007"/>
                    <a:pt x="18575" y="9554"/>
                  </a:cubicBezTo>
                  <a:lnTo>
                    <a:pt x="0" y="20577"/>
                  </a:lnTo>
                  <a:close/>
                </a:path>
              </a:pathLst>
            </a:custGeom>
            <a:noFill/>
            <a:ln w="28575">
              <a:solidFill>
                <a:srgbClr val="CF00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847" name="Arc 766"/>
            <p:cNvSpPr>
              <a:spLocks/>
            </p:cNvSpPr>
            <p:nvPr/>
          </p:nvSpPr>
          <p:spPr bwMode="auto">
            <a:xfrm rot="16200000" flipH="1">
              <a:off x="3472" y="3286"/>
              <a:ext cx="12" cy="129"/>
            </a:xfrm>
            <a:custGeom>
              <a:avLst/>
              <a:gdLst>
                <a:gd name="G0" fmla="+- 0 0 0"/>
                <a:gd name="G1" fmla="+- 20278 0 0"/>
                <a:gd name="G2" fmla="+- 21600 0 0"/>
                <a:gd name="T0" fmla="*/ 7441 w 21577"/>
                <a:gd name="T1" fmla="*/ 0 h 20278"/>
                <a:gd name="T2" fmla="*/ 21577 w 21577"/>
                <a:gd name="T3" fmla="*/ 19276 h 20278"/>
                <a:gd name="T4" fmla="*/ 0 w 21577"/>
                <a:gd name="T5" fmla="*/ 20278 h 20278"/>
              </a:gdLst>
              <a:ahLst/>
              <a:cxnLst>
                <a:cxn ang="0">
                  <a:pos x="T0" y="T1"/>
                </a:cxn>
                <a:cxn ang="0">
                  <a:pos x="T2" y="T3"/>
                </a:cxn>
                <a:cxn ang="0">
                  <a:pos x="T4" y="T5"/>
                </a:cxn>
              </a:cxnLst>
              <a:rect l="0" t="0" r="r" b="b"/>
              <a:pathLst>
                <a:path w="21577" h="20278" fill="none" extrusionOk="0">
                  <a:moveTo>
                    <a:pt x="7440" y="0"/>
                  </a:moveTo>
                  <a:cubicBezTo>
                    <a:pt x="15602" y="2995"/>
                    <a:pt x="21173" y="10591"/>
                    <a:pt x="21576" y="19276"/>
                  </a:cubicBezTo>
                </a:path>
                <a:path w="21577" h="20278" stroke="0" extrusionOk="0">
                  <a:moveTo>
                    <a:pt x="7440" y="0"/>
                  </a:moveTo>
                  <a:cubicBezTo>
                    <a:pt x="15602" y="2995"/>
                    <a:pt x="21173" y="10591"/>
                    <a:pt x="21576" y="19276"/>
                  </a:cubicBezTo>
                  <a:lnTo>
                    <a:pt x="0" y="20278"/>
                  </a:lnTo>
                  <a:close/>
                </a:path>
              </a:pathLst>
            </a:custGeom>
            <a:noFill/>
            <a:ln w="28575">
              <a:solidFill>
                <a:srgbClr val="A50021"/>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nvGrpSpPr>
            <p:cNvPr id="848" name="Group 767"/>
            <p:cNvGrpSpPr>
              <a:grpSpLocks/>
            </p:cNvGrpSpPr>
            <p:nvPr/>
          </p:nvGrpSpPr>
          <p:grpSpPr bwMode="auto">
            <a:xfrm>
              <a:off x="2801" y="3257"/>
              <a:ext cx="28" cy="185"/>
              <a:chOff x="2377" y="522"/>
              <a:chExt cx="135" cy="3169"/>
            </a:xfrm>
          </p:grpSpPr>
          <p:sp>
            <p:nvSpPr>
              <p:cNvPr id="894" name="Arc 768"/>
              <p:cNvSpPr>
                <a:spLocks/>
              </p:cNvSpPr>
              <p:nvPr/>
            </p:nvSpPr>
            <p:spPr bwMode="auto">
              <a:xfrm rot="32400000">
                <a:off x="2377"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0889B"/>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895" name="Arc 769"/>
              <p:cNvSpPr>
                <a:spLocks/>
              </p:cNvSpPr>
              <p:nvPr/>
            </p:nvSpPr>
            <p:spPr bwMode="auto">
              <a:xfrm rot="10800000" flipH="1">
                <a:off x="2443"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0889B"/>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sp>
          <p:nvSpPr>
            <p:cNvPr id="849" name="Arc 770"/>
            <p:cNvSpPr>
              <a:spLocks/>
            </p:cNvSpPr>
            <p:nvPr/>
          </p:nvSpPr>
          <p:spPr bwMode="auto">
            <a:xfrm rot="10800000" flipV="1">
              <a:off x="2774" y="3255"/>
              <a:ext cx="14" cy="185"/>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066FF"/>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850" name="Arc 771"/>
            <p:cNvSpPr>
              <a:spLocks/>
            </p:cNvSpPr>
            <p:nvPr/>
          </p:nvSpPr>
          <p:spPr bwMode="auto">
            <a:xfrm rot="32400000" flipH="1" flipV="1">
              <a:off x="2787" y="3255"/>
              <a:ext cx="15" cy="185"/>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085A6"/>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nvGrpSpPr>
            <p:cNvPr id="851" name="Group 772"/>
            <p:cNvGrpSpPr>
              <a:grpSpLocks/>
            </p:cNvGrpSpPr>
            <p:nvPr/>
          </p:nvGrpSpPr>
          <p:grpSpPr bwMode="auto">
            <a:xfrm>
              <a:off x="2746" y="3261"/>
              <a:ext cx="28" cy="161"/>
              <a:chOff x="2377" y="522"/>
              <a:chExt cx="135" cy="3169"/>
            </a:xfrm>
          </p:grpSpPr>
          <p:sp>
            <p:nvSpPr>
              <p:cNvPr id="892" name="Arc 773"/>
              <p:cNvSpPr>
                <a:spLocks/>
              </p:cNvSpPr>
              <p:nvPr/>
            </p:nvSpPr>
            <p:spPr bwMode="auto">
              <a:xfrm rot="32400000">
                <a:off x="2377"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066FF"/>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893" name="Arc 774"/>
              <p:cNvSpPr>
                <a:spLocks/>
              </p:cNvSpPr>
              <p:nvPr/>
            </p:nvSpPr>
            <p:spPr bwMode="auto">
              <a:xfrm rot="10800000" flipH="1">
                <a:off x="2443"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066FF"/>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grpSp>
          <p:nvGrpSpPr>
            <p:cNvPr id="852" name="Group 775"/>
            <p:cNvGrpSpPr>
              <a:grpSpLocks/>
            </p:cNvGrpSpPr>
            <p:nvPr/>
          </p:nvGrpSpPr>
          <p:grpSpPr bwMode="auto">
            <a:xfrm flipV="1">
              <a:off x="2720" y="3282"/>
              <a:ext cx="27" cy="137"/>
              <a:chOff x="2377" y="522"/>
              <a:chExt cx="135" cy="3169"/>
            </a:xfrm>
          </p:grpSpPr>
          <p:sp>
            <p:nvSpPr>
              <p:cNvPr id="890" name="Arc 776"/>
              <p:cNvSpPr>
                <a:spLocks/>
              </p:cNvSpPr>
              <p:nvPr/>
            </p:nvSpPr>
            <p:spPr bwMode="auto">
              <a:xfrm rot="32400000">
                <a:off x="2377"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066FF"/>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891" name="Arc 777"/>
              <p:cNvSpPr>
                <a:spLocks/>
              </p:cNvSpPr>
              <p:nvPr/>
            </p:nvSpPr>
            <p:spPr bwMode="auto">
              <a:xfrm rot="10800000" flipH="1">
                <a:off x="2443"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066FF"/>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sp>
          <p:nvSpPr>
            <p:cNvPr id="853" name="Arc 778"/>
            <p:cNvSpPr>
              <a:spLocks/>
            </p:cNvSpPr>
            <p:nvPr/>
          </p:nvSpPr>
          <p:spPr bwMode="auto">
            <a:xfrm rot="32400000">
              <a:off x="2694" y="3306"/>
              <a:ext cx="13" cy="88"/>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049B4"/>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854" name="Arc 779"/>
            <p:cNvSpPr>
              <a:spLocks/>
            </p:cNvSpPr>
            <p:nvPr/>
          </p:nvSpPr>
          <p:spPr bwMode="auto">
            <a:xfrm rot="10800000" flipH="1">
              <a:off x="2706" y="3306"/>
              <a:ext cx="14" cy="88"/>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057D6"/>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855" name="Arc 780"/>
            <p:cNvSpPr>
              <a:spLocks/>
            </p:cNvSpPr>
            <p:nvPr/>
          </p:nvSpPr>
          <p:spPr bwMode="auto">
            <a:xfrm rot="10800000" flipV="1">
              <a:off x="2671" y="3307"/>
              <a:ext cx="12" cy="85"/>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033CC"/>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856" name="Arc 781"/>
            <p:cNvSpPr>
              <a:spLocks/>
            </p:cNvSpPr>
            <p:nvPr/>
          </p:nvSpPr>
          <p:spPr bwMode="auto">
            <a:xfrm rot="32400000" flipH="1" flipV="1">
              <a:off x="2682" y="3307"/>
              <a:ext cx="12" cy="85"/>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033CC"/>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857" name="Arc 782"/>
            <p:cNvSpPr>
              <a:spLocks/>
            </p:cNvSpPr>
            <p:nvPr/>
          </p:nvSpPr>
          <p:spPr bwMode="auto">
            <a:xfrm rot="32400000">
              <a:off x="2652" y="3323"/>
              <a:ext cx="10" cy="53"/>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7233CC"/>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858" name="Arc 783"/>
            <p:cNvSpPr>
              <a:spLocks/>
            </p:cNvSpPr>
            <p:nvPr/>
          </p:nvSpPr>
          <p:spPr bwMode="auto">
            <a:xfrm rot="10800000" flipH="1">
              <a:off x="2662" y="3323"/>
              <a:ext cx="10" cy="53"/>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033CC"/>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nvGrpSpPr>
            <p:cNvPr id="859" name="Group 784"/>
            <p:cNvGrpSpPr>
              <a:grpSpLocks/>
            </p:cNvGrpSpPr>
            <p:nvPr/>
          </p:nvGrpSpPr>
          <p:grpSpPr bwMode="auto">
            <a:xfrm flipV="1">
              <a:off x="2635" y="3324"/>
              <a:ext cx="17" cy="52"/>
              <a:chOff x="2377" y="522"/>
              <a:chExt cx="135" cy="3169"/>
            </a:xfrm>
          </p:grpSpPr>
          <p:sp>
            <p:nvSpPr>
              <p:cNvPr id="888" name="Arc 785"/>
              <p:cNvSpPr>
                <a:spLocks/>
              </p:cNvSpPr>
              <p:nvPr/>
            </p:nvSpPr>
            <p:spPr bwMode="auto">
              <a:xfrm rot="32400000">
                <a:off x="2377"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7233CC"/>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889" name="Arc 786"/>
              <p:cNvSpPr>
                <a:spLocks/>
              </p:cNvSpPr>
              <p:nvPr/>
            </p:nvSpPr>
            <p:spPr bwMode="auto">
              <a:xfrm rot="10800000" flipH="1">
                <a:off x="2443"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7233CC"/>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grpSp>
          <p:nvGrpSpPr>
            <p:cNvPr id="860" name="Group 787"/>
            <p:cNvGrpSpPr>
              <a:grpSpLocks/>
            </p:cNvGrpSpPr>
            <p:nvPr/>
          </p:nvGrpSpPr>
          <p:grpSpPr bwMode="auto">
            <a:xfrm>
              <a:off x="2618" y="3332"/>
              <a:ext cx="18" cy="33"/>
              <a:chOff x="2377" y="522"/>
              <a:chExt cx="135" cy="3169"/>
            </a:xfrm>
          </p:grpSpPr>
          <p:sp>
            <p:nvSpPr>
              <p:cNvPr id="886" name="Arc 788"/>
              <p:cNvSpPr>
                <a:spLocks/>
              </p:cNvSpPr>
              <p:nvPr/>
            </p:nvSpPr>
            <p:spPr bwMode="auto">
              <a:xfrm rot="32400000">
                <a:off x="2377"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9900CC"/>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887" name="Arc 789"/>
              <p:cNvSpPr>
                <a:spLocks/>
              </p:cNvSpPr>
              <p:nvPr/>
            </p:nvSpPr>
            <p:spPr bwMode="auto">
              <a:xfrm rot="10800000" flipH="1">
                <a:off x="2443"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9900CC"/>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grpSp>
          <p:nvGrpSpPr>
            <p:cNvPr id="861" name="Group 790"/>
            <p:cNvGrpSpPr>
              <a:grpSpLocks/>
            </p:cNvGrpSpPr>
            <p:nvPr/>
          </p:nvGrpSpPr>
          <p:grpSpPr bwMode="auto">
            <a:xfrm flipV="1">
              <a:off x="2605" y="3335"/>
              <a:ext cx="14" cy="31"/>
              <a:chOff x="2377" y="522"/>
              <a:chExt cx="135" cy="3169"/>
            </a:xfrm>
          </p:grpSpPr>
          <p:sp>
            <p:nvSpPr>
              <p:cNvPr id="884" name="Arc 791"/>
              <p:cNvSpPr>
                <a:spLocks/>
              </p:cNvSpPr>
              <p:nvPr/>
            </p:nvSpPr>
            <p:spPr bwMode="auto">
              <a:xfrm rot="32400000">
                <a:off x="2377"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9900CC"/>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885" name="Arc 792"/>
              <p:cNvSpPr>
                <a:spLocks/>
              </p:cNvSpPr>
              <p:nvPr/>
            </p:nvSpPr>
            <p:spPr bwMode="auto">
              <a:xfrm rot="10800000" flipH="1">
                <a:off x="2443"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9900CC"/>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grpSp>
          <p:nvGrpSpPr>
            <p:cNvPr id="862" name="Group 793"/>
            <p:cNvGrpSpPr>
              <a:grpSpLocks/>
            </p:cNvGrpSpPr>
            <p:nvPr/>
          </p:nvGrpSpPr>
          <p:grpSpPr bwMode="auto">
            <a:xfrm>
              <a:off x="2592" y="3340"/>
              <a:ext cx="13" cy="17"/>
              <a:chOff x="2377" y="522"/>
              <a:chExt cx="135" cy="3169"/>
            </a:xfrm>
          </p:grpSpPr>
          <p:sp>
            <p:nvSpPr>
              <p:cNvPr id="882" name="Arc 794"/>
              <p:cNvSpPr>
                <a:spLocks/>
              </p:cNvSpPr>
              <p:nvPr/>
            </p:nvSpPr>
            <p:spPr bwMode="auto">
              <a:xfrm rot="32400000">
                <a:off x="2377"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990099"/>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883" name="Arc 795"/>
              <p:cNvSpPr>
                <a:spLocks/>
              </p:cNvSpPr>
              <p:nvPr/>
            </p:nvSpPr>
            <p:spPr bwMode="auto">
              <a:xfrm rot="10800000" flipH="1">
                <a:off x="2443"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990099"/>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grpSp>
          <p:nvGrpSpPr>
            <p:cNvPr id="863" name="Group 796"/>
            <p:cNvGrpSpPr>
              <a:grpSpLocks/>
            </p:cNvGrpSpPr>
            <p:nvPr/>
          </p:nvGrpSpPr>
          <p:grpSpPr bwMode="auto">
            <a:xfrm flipV="1">
              <a:off x="2580" y="3340"/>
              <a:ext cx="13" cy="18"/>
              <a:chOff x="2377" y="522"/>
              <a:chExt cx="135" cy="3169"/>
            </a:xfrm>
          </p:grpSpPr>
          <p:sp>
            <p:nvSpPr>
              <p:cNvPr id="880" name="Arc 797"/>
              <p:cNvSpPr>
                <a:spLocks/>
              </p:cNvSpPr>
              <p:nvPr/>
            </p:nvSpPr>
            <p:spPr bwMode="auto">
              <a:xfrm rot="32400000">
                <a:off x="2377"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990099"/>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881" name="Arc 798"/>
              <p:cNvSpPr>
                <a:spLocks/>
              </p:cNvSpPr>
              <p:nvPr/>
            </p:nvSpPr>
            <p:spPr bwMode="auto">
              <a:xfrm rot="10800000" flipH="1">
                <a:off x="2443"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990099"/>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grpSp>
          <p:nvGrpSpPr>
            <p:cNvPr id="864" name="Group 799"/>
            <p:cNvGrpSpPr>
              <a:grpSpLocks/>
            </p:cNvGrpSpPr>
            <p:nvPr/>
          </p:nvGrpSpPr>
          <p:grpSpPr bwMode="auto">
            <a:xfrm>
              <a:off x="2570" y="3345"/>
              <a:ext cx="11" cy="7"/>
              <a:chOff x="2377" y="522"/>
              <a:chExt cx="135" cy="3169"/>
            </a:xfrm>
          </p:grpSpPr>
          <p:sp>
            <p:nvSpPr>
              <p:cNvPr id="878" name="Arc 800"/>
              <p:cNvSpPr>
                <a:spLocks/>
              </p:cNvSpPr>
              <p:nvPr/>
            </p:nvSpPr>
            <p:spPr bwMode="auto">
              <a:xfrm rot="32400000">
                <a:off x="2377"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80008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879" name="Arc 801"/>
              <p:cNvSpPr>
                <a:spLocks/>
              </p:cNvSpPr>
              <p:nvPr/>
            </p:nvSpPr>
            <p:spPr bwMode="auto">
              <a:xfrm rot="10800000" flipH="1">
                <a:off x="2443"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80008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grpSp>
          <p:nvGrpSpPr>
            <p:cNvPr id="865" name="Group 802"/>
            <p:cNvGrpSpPr>
              <a:grpSpLocks/>
            </p:cNvGrpSpPr>
            <p:nvPr/>
          </p:nvGrpSpPr>
          <p:grpSpPr bwMode="auto">
            <a:xfrm flipV="1">
              <a:off x="2561" y="3346"/>
              <a:ext cx="10" cy="9"/>
              <a:chOff x="2377" y="522"/>
              <a:chExt cx="135" cy="3169"/>
            </a:xfrm>
          </p:grpSpPr>
          <p:sp>
            <p:nvSpPr>
              <p:cNvPr id="876" name="Arc 803"/>
              <p:cNvSpPr>
                <a:spLocks/>
              </p:cNvSpPr>
              <p:nvPr/>
            </p:nvSpPr>
            <p:spPr bwMode="auto">
              <a:xfrm rot="32400000">
                <a:off x="2377"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80008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877" name="Arc 804"/>
              <p:cNvSpPr>
                <a:spLocks/>
              </p:cNvSpPr>
              <p:nvPr/>
            </p:nvSpPr>
            <p:spPr bwMode="auto">
              <a:xfrm rot="10800000" flipH="1">
                <a:off x="2443"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80008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grpSp>
          <p:nvGrpSpPr>
            <p:cNvPr id="866" name="Group 805"/>
            <p:cNvGrpSpPr>
              <a:grpSpLocks/>
            </p:cNvGrpSpPr>
            <p:nvPr/>
          </p:nvGrpSpPr>
          <p:grpSpPr bwMode="auto">
            <a:xfrm>
              <a:off x="2552" y="3346"/>
              <a:ext cx="10" cy="6"/>
              <a:chOff x="2377" y="522"/>
              <a:chExt cx="135" cy="3169"/>
            </a:xfrm>
          </p:grpSpPr>
          <p:sp>
            <p:nvSpPr>
              <p:cNvPr id="874" name="Arc 806"/>
              <p:cNvSpPr>
                <a:spLocks/>
              </p:cNvSpPr>
              <p:nvPr/>
            </p:nvSpPr>
            <p:spPr bwMode="auto">
              <a:xfrm rot="32400000">
                <a:off x="2377"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80008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875" name="Arc 807"/>
              <p:cNvSpPr>
                <a:spLocks/>
              </p:cNvSpPr>
              <p:nvPr/>
            </p:nvSpPr>
            <p:spPr bwMode="auto">
              <a:xfrm rot="10800000" flipH="1">
                <a:off x="2443"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80008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grpSp>
          <p:nvGrpSpPr>
            <p:cNvPr id="867" name="Group 808"/>
            <p:cNvGrpSpPr>
              <a:grpSpLocks/>
            </p:cNvGrpSpPr>
            <p:nvPr/>
          </p:nvGrpSpPr>
          <p:grpSpPr bwMode="auto">
            <a:xfrm flipV="1">
              <a:off x="2544" y="3348"/>
              <a:ext cx="9" cy="5"/>
              <a:chOff x="2377" y="522"/>
              <a:chExt cx="135" cy="3169"/>
            </a:xfrm>
          </p:grpSpPr>
          <p:sp>
            <p:nvSpPr>
              <p:cNvPr id="872" name="Arc 809"/>
              <p:cNvSpPr>
                <a:spLocks/>
              </p:cNvSpPr>
              <p:nvPr/>
            </p:nvSpPr>
            <p:spPr bwMode="auto">
              <a:xfrm rot="32400000">
                <a:off x="2377"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660066"/>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873" name="Arc 810"/>
              <p:cNvSpPr>
                <a:spLocks/>
              </p:cNvSpPr>
              <p:nvPr/>
            </p:nvSpPr>
            <p:spPr bwMode="auto">
              <a:xfrm rot="10800000" flipH="1">
                <a:off x="2443"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660066"/>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grpSp>
          <p:nvGrpSpPr>
            <p:cNvPr id="868" name="Group 811"/>
            <p:cNvGrpSpPr>
              <a:grpSpLocks/>
            </p:cNvGrpSpPr>
            <p:nvPr/>
          </p:nvGrpSpPr>
          <p:grpSpPr bwMode="auto">
            <a:xfrm>
              <a:off x="2535" y="3349"/>
              <a:ext cx="9" cy="2"/>
              <a:chOff x="2377" y="522"/>
              <a:chExt cx="135" cy="3169"/>
            </a:xfrm>
          </p:grpSpPr>
          <p:sp>
            <p:nvSpPr>
              <p:cNvPr id="870" name="Arc 812"/>
              <p:cNvSpPr>
                <a:spLocks/>
              </p:cNvSpPr>
              <p:nvPr/>
            </p:nvSpPr>
            <p:spPr bwMode="auto">
              <a:xfrm rot="32400000">
                <a:off x="2377"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660066"/>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871" name="Arc 813"/>
              <p:cNvSpPr>
                <a:spLocks/>
              </p:cNvSpPr>
              <p:nvPr/>
            </p:nvSpPr>
            <p:spPr bwMode="auto">
              <a:xfrm rot="10800000" flipH="1">
                <a:off x="2443"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660066"/>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sp>
          <p:nvSpPr>
            <p:cNvPr id="869" name="Line 814"/>
            <p:cNvSpPr>
              <a:spLocks noChangeShapeType="1"/>
            </p:cNvSpPr>
            <p:nvPr/>
          </p:nvSpPr>
          <p:spPr bwMode="auto">
            <a:xfrm flipH="1">
              <a:off x="2493" y="3351"/>
              <a:ext cx="44" cy="0"/>
            </a:xfrm>
            <a:prstGeom prst="line">
              <a:avLst/>
            </a:prstGeom>
            <a:noFill/>
            <a:ln w="28575">
              <a:solidFill>
                <a:srgbClr val="660066"/>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solidFill>
                  <a:schemeClr val="accent1">
                    <a:lumMod val="50000"/>
                  </a:schemeClr>
                </a:solidFill>
              </a:endParaRPr>
            </a:p>
          </p:txBody>
        </p:sp>
      </p:grpSp>
      <p:grpSp>
        <p:nvGrpSpPr>
          <p:cNvPr id="898" name="Group 815"/>
          <p:cNvGrpSpPr>
            <a:grpSpLocks/>
          </p:cNvGrpSpPr>
          <p:nvPr/>
        </p:nvGrpSpPr>
        <p:grpSpPr bwMode="auto">
          <a:xfrm rot="-1392303">
            <a:off x="7010400" y="2378364"/>
            <a:ext cx="669925" cy="287338"/>
            <a:chOff x="2493" y="3175"/>
            <a:chExt cx="1049" cy="325"/>
          </a:xfrm>
        </p:grpSpPr>
        <p:sp>
          <p:nvSpPr>
            <p:cNvPr id="899" name="Arc 816"/>
            <p:cNvSpPr>
              <a:spLocks/>
            </p:cNvSpPr>
            <p:nvPr/>
          </p:nvSpPr>
          <p:spPr bwMode="auto">
            <a:xfrm rot="32400000">
              <a:off x="3078" y="3216"/>
              <a:ext cx="24" cy="271"/>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F9EF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900" name="Arc 817"/>
            <p:cNvSpPr>
              <a:spLocks/>
            </p:cNvSpPr>
            <p:nvPr/>
          </p:nvSpPr>
          <p:spPr bwMode="auto">
            <a:xfrm rot="10800000" flipH="1">
              <a:off x="3101" y="3216"/>
              <a:ext cx="23" cy="271"/>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F1BE21"/>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nvGrpSpPr>
            <p:cNvPr id="901" name="Group 818"/>
            <p:cNvGrpSpPr>
              <a:grpSpLocks/>
            </p:cNvGrpSpPr>
            <p:nvPr/>
          </p:nvGrpSpPr>
          <p:grpSpPr bwMode="auto">
            <a:xfrm>
              <a:off x="3035" y="3185"/>
              <a:ext cx="44" cy="315"/>
              <a:chOff x="3317" y="360"/>
              <a:chExt cx="132" cy="3169"/>
            </a:xfrm>
          </p:grpSpPr>
          <p:sp>
            <p:nvSpPr>
              <p:cNvPr id="973" name="Arc 819"/>
              <p:cNvSpPr>
                <a:spLocks/>
              </p:cNvSpPr>
              <p:nvPr/>
            </p:nvSpPr>
            <p:spPr bwMode="auto">
              <a:xfrm rot="10800000" flipV="1">
                <a:off x="3317" y="360"/>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FFFF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974" name="Arc 820"/>
              <p:cNvSpPr>
                <a:spLocks/>
              </p:cNvSpPr>
              <p:nvPr/>
            </p:nvSpPr>
            <p:spPr bwMode="auto">
              <a:xfrm rot="10800000" flipH="1" flipV="1">
                <a:off x="3380" y="360"/>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FFFF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sp>
          <p:nvSpPr>
            <p:cNvPr id="902" name="Arc 821"/>
            <p:cNvSpPr>
              <a:spLocks/>
            </p:cNvSpPr>
            <p:nvPr/>
          </p:nvSpPr>
          <p:spPr bwMode="auto">
            <a:xfrm rot="10800000" flipV="1">
              <a:off x="3124" y="3226"/>
              <a:ext cx="27" cy="241"/>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FF9933"/>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903" name="Arc 822"/>
            <p:cNvSpPr>
              <a:spLocks/>
            </p:cNvSpPr>
            <p:nvPr/>
          </p:nvSpPr>
          <p:spPr bwMode="auto">
            <a:xfrm rot="10800000" flipH="1" flipV="1">
              <a:off x="3149" y="3226"/>
              <a:ext cx="27" cy="241"/>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FF79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904" name="Arc 823"/>
            <p:cNvSpPr>
              <a:spLocks/>
            </p:cNvSpPr>
            <p:nvPr/>
          </p:nvSpPr>
          <p:spPr bwMode="auto">
            <a:xfrm rot="32400000">
              <a:off x="3175" y="3264"/>
              <a:ext cx="28" cy="177"/>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FF66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905" name="Arc 824"/>
            <p:cNvSpPr>
              <a:spLocks/>
            </p:cNvSpPr>
            <p:nvPr/>
          </p:nvSpPr>
          <p:spPr bwMode="auto">
            <a:xfrm rot="10800000" flipH="1">
              <a:off x="3200" y="3265"/>
              <a:ext cx="28" cy="176"/>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DB59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906" name="Arc 825"/>
            <p:cNvSpPr>
              <a:spLocks/>
            </p:cNvSpPr>
            <p:nvPr/>
          </p:nvSpPr>
          <p:spPr bwMode="auto">
            <a:xfrm rot="32400000">
              <a:off x="2862" y="3231"/>
              <a:ext cx="16" cy="244"/>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0758A"/>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907" name="Arc 826"/>
            <p:cNvSpPr>
              <a:spLocks/>
            </p:cNvSpPr>
            <p:nvPr/>
          </p:nvSpPr>
          <p:spPr bwMode="auto">
            <a:xfrm rot="10800000" flipH="1">
              <a:off x="2877" y="3231"/>
              <a:ext cx="16" cy="244"/>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C7342"/>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908" name="Arc 827"/>
            <p:cNvSpPr>
              <a:spLocks/>
            </p:cNvSpPr>
            <p:nvPr/>
          </p:nvSpPr>
          <p:spPr bwMode="auto">
            <a:xfrm rot="10800000" flipV="1">
              <a:off x="2893" y="3185"/>
              <a:ext cx="16" cy="308"/>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080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909" name="Arc 828"/>
            <p:cNvSpPr>
              <a:spLocks/>
            </p:cNvSpPr>
            <p:nvPr/>
          </p:nvSpPr>
          <p:spPr bwMode="auto">
            <a:xfrm rot="10800000" flipH="1" flipV="1">
              <a:off x="2908" y="3185"/>
              <a:ext cx="17" cy="308"/>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339626"/>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910" name="Arc 829"/>
            <p:cNvSpPr>
              <a:spLocks/>
            </p:cNvSpPr>
            <p:nvPr/>
          </p:nvSpPr>
          <p:spPr bwMode="auto">
            <a:xfrm rot="32400000">
              <a:off x="2924" y="3191"/>
              <a:ext cx="17" cy="307"/>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43A408"/>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911" name="Arc 830"/>
            <p:cNvSpPr>
              <a:spLocks/>
            </p:cNvSpPr>
            <p:nvPr/>
          </p:nvSpPr>
          <p:spPr bwMode="auto">
            <a:xfrm rot="10800000" flipH="1">
              <a:off x="2940" y="3191"/>
              <a:ext cx="17" cy="307"/>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4EBF09"/>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912" name="Arc 831"/>
            <p:cNvSpPr>
              <a:spLocks/>
            </p:cNvSpPr>
            <p:nvPr/>
          </p:nvSpPr>
          <p:spPr bwMode="auto">
            <a:xfrm rot="10800000" flipV="1">
              <a:off x="2958" y="3175"/>
              <a:ext cx="19" cy="308"/>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64C927"/>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913" name="Arc 832"/>
            <p:cNvSpPr>
              <a:spLocks/>
            </p:cNvSpPr>
            <p:nvPr/>
          </p:nvSpPr>
          <p:spPr bwMode="auto">
            <a:xfrm rot="10800000" flipH="1" flipV="1">
              <a:off x="2976" y="3175"/>
              <a:ext cx="20" cy="308"/>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99FF33"/>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914" name="Arc 833"/>
            <p:cNvSpPr>
              <a:spLocks/>
            </p:cNvSpPr>
            <p:nvPr/>
          </p:nvSpPr>
          <p:spPr bwMode="auto">
            <a:xfrm rot="32400000">
              <a:off x="2996" y="3191"/>
              <a:ext cx="21" cy="307"/>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CCFF33"/>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915" name="Arc 834"/>
            <p:cNvSpPr>
              <a:spLocks/>
            </p:cNvSpPr>
            <p:nvPr/>
          </p:nvSpPr>
          <p:spPr bwMode="auto">
            <a:xfrm rot="10800000" flipH="1">
              <a:off x="3014" y="3185"/>
              <a:ext cx="21" cy="314"/>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CCFF33"/>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916" name="Arc 835"/>
            <p:cNvSpPr>
              <a:spLocks/>
            </p:cNvSpPr>
            <p:nvPr/>
          </p:nvSpPr>
          <p:spPr bwMode="auto">
            <a:xfrm rot="10800000" flipV="1">
              <a:off x="3227" y="3289"/>
              <a:ext cx="39" cy="121"/>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FF4F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917" name="Arc 836"/>
            <p:cNvSpPr>
              <a:spLocks/>
            </p:cNvSpPr>
            <p:nvPr/>
          </p:nvSpPr>
          <p:spPr bwMode="auto">
            <a:xfrm rot="10800000" flipH="1" flipV="1">
              <a:off x="3261" y="3289"/>
              <a:ext cx="39" cy="11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FF00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918" name="Arc 837"/>
            <p:cNvSpPr>
              <a:spLocks/>
            </p:cNvSpPr>
            <p:nvPr/>
          </p:nvSpPr>
          <p:spPr bwMode="auto">
            <a:xfrm rot="32400000">
              <a:off x="3298" y="3315"/>
              <a:ext cx="40" cy="66"/>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FF00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919" name="Arc 838"/>
            <p:cNvSpPr>
              <a:spLocks/>
            </p:cNvSpPr>
            <p:nvPr/>
          </p:nvSpPr>
          <p:spPr bwMode="auto">
            <a:xfrm rot="10800000" flipH="1">
              <a:off x="3333" y="3349"/>
              <a:ext cx="31" cy="32"/>
            </a:xfrm>
            <a:custGeom>
              <a:avLst/>
              <a:gdLst>
                <a:gd name="G0" fmla="+- 0 0 0"/>
                <a:gd name="G1" fmla="+- 21600 0 0"/>
                <a:gd name="G2" fmla="+- 21600 0 0"/>
                <a:gd name="T0" fmla="*/ 0 w 18576"/>
                <a:gd name="T1" fmla="*/ 0 h 21600"/>
                <a:gd name="T2" fmla="*/ 18576 w 18576"/>
                <a:gd name="T3" fmla="*/ 10577 h 21600"/>
                <a:gd name="T4" fmla="*/ 0 w 18576"/>
                <a:gd name="T5" fmla="*/ 21600 h 21600"/>
              </a:gdLst>
              <a:ahLst/>
              <a:cxnLst>
                <a:cxn ang="0">
                  <a:pos x="T0" y="T1"/>
                </a:cxn>
                <a:cxn ang="0">
                  <a:pos x="T2" y="T3"/>
                </a:cxn>
                <a:cxn ang="0">
                  <a:pos x="T4" y="T5"/>
                </a:cxn>
              </a:cxnLst>
              <a:rect l="0" t="0" r="r" b="b"/>
              <a:pathLst>
                <a:path w="18576" h="21600" fill="none" extrusionOk="0">
                  <a:moveTo>
                    <a:pt x="-1" y="0"/>
                  </a:moveTo>
                  <a:cubicBezTo>
                    <a:pt x="7624" y="0"/>
                    <a:pt x="14684" y="4019"/>
                    <a:pt x="18575" y="10577"/>
                  </a:cubicBezTo>
                </a:path>
                <a:path w="18576" h="21600" stroke="0" extrusionOk="0">
                  <a:moveTo>
                    <a:pt x="-1" y="0"/>
                  </a:moveTo>
                  <a:cubicBezTo>
                    <a:pt x="7624" y="0"/>
                    <a:pt x="14684" y="4019"/>
                    <a:pt x="18575" y="10577"/>
                  </a:cubicBezTo>
                  <a:lnTo>
                    <a:pt x="0" y="21600"/>
                  </a:lnTo>
                  <a:close/>
                </a:path>
              </a:pathLst>
            </a:custGeom>
            <a:noFill/>
            <a:ln w="28575">
              <a:solidFill>
                <a:srgbClr val="FF00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920" name="Arc 839"/>
            <p:cNvSpPr>
              <a:spLocks/>
            </p:cNvSpPr>
            <p:nvPr/>
          </p:nvSpPr>
          <p:spPr bwMode="auto">
            <a:xfrm rot="10800000" flipV="1">
              <a:off x="2829" y="3218"/>
              <a:ext cx="17" cy="256"/>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0809A"/>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921" name="Arc 840"/>
            <p:cNvSpPr>
              <a:spLocks/>
            </p:cNvSpPr>
            <p:nvPr/>
          </p:nvSpPr>
          <p:spPr bwMode="auto">
            <a:xfrm rot="32400000" flipH="1" flipV="1">
              <a:off x="2845" y="3218"/>
              <a:ext cx="18" cy="256"/>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0808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922" name="Arc 841"/>
            <p:cNvSpPr>
              <a:spLocks/>
            </p:cNvSpPr>
            <p:nvPr/>
          </p:nvSpPr>
          <p:spPr bwMode="auto">
            <a:xfrm rot="10800000" flipV="1">
              <a:off x="3364" y="3350"/>
              <a:ext cx="38" cy="34"/>
            </a:xfrm>
            <a:custGeom>
              <a:avLst/>
              <a:gdLst>
                <a:gd name="G0" fmla="+- 0 0 0"/>
                <a:gd name="G1" fmla="+- 20577 0 0"/>
                <a:gd name="G2" fmla="+- 21600 0 0"/>
                <a:gd name="T0" fmla="*/ 6568 w 18576"/>
                <a:gd name="T1" fmla="*/ 0 h 20577"/>
                <a:gd name="T2" fmla="*/ 18576 w 18576"/>
                <a:gd name="T3" fmla="*/ 9554 h 20577"/>
                <a:gd name="T4" fmla="*/ 0 w 18576"/>
                <a:gd name="T5" fmla="*/ 20577 h 20577"/>
              </a:gdLst>
              <a:ahLst/>
              <a:cxnLst>
                <a:cxn ang="0">
                  <a:pos x="T0" y="T1"/>
                </a:cxn>
                <a:cxn ang="0">
                  <a:pos x="T2" y="T3"/>
                </a:cxn>
                <a:cxn ang="0">
                  <a:pos x="T4" y="T5"/>
                </a:cxn>
              </a:cxnLst>
              <a:rect l="0" t="0" r="r" b="b"/>
              <a:pathLst>
                <a:path w="18576" h="20577" fill="none" extrusionOk="0">
                  <a:moveTo>
                    <a:pt x="6568" y="-1"/>
                  </a:moveTo>
                  <a:cubicBezTo>
                    <a:pt x="11605" y="1607"/>
                    <a:pt x="15877" y="5007"/>
                    <a:pt x="18575" y="9554"/>
                  </a:cubicBezTo>
                </a:path>
                <a:path w="18576" h="20577" stroke="0" extrusionOk="0">
                  <a:moveTo>
                    <a:pt x="6568" y="-1"/>
                  </a:moveTo>
                  <a:cubicBezTo>
                    <a:pt x="11605" y="1607"/>
                    <a:pt x="15877" y="5007"/>
                    <a:pt x="18575" y="9554"/>
                  </a:cubicBezTo>
                  <a:lnTo>
                    <a:pt x="0" y="20577"/>
                  </a:lnTo>
                  <a:close/>
                </a:path>
              </a:pathLst>
            </a:custGeom>
            <a:noFill/>
            <a:ln w="28575">
              <a:solidFill>
                <a:srgbClr val="E600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923" name="Arc 842"/>
            <p:cNvSpPr>
              <a:spLocks/>
            </p:cNvSpPr>
            <p:nvPr/>
          </p:nvSpPr>
          <p:spPr bwMode="auto">
            <a:xfrm rot="12666152" flipV="1">
              <a:off x="3383" y="3345"/>
              <a:ext cx="38" cy="33"/>
            </a:xfrm>
            <a:custGeom>
              <a:avLst/>
              <a:gdLst>
                <a:gd name="G0" fmla="+- 0 0 0"/>
                <a:gd name="G1" fmla="+- 20577 0 0"/>
                <a:gd name="G2" fmla="+- 21600 0 0"/>
                <a:gd name="T0" fmla="*/ 6568 w 18576"/>
                <a:gd name="T1" fmla="*/ 0 h 20577"/>
                <a:gd name="T2" fmla="*/ 18576 w 18576"/>
                <a:gd name="T3" fmla="*/ 9554 h 20577"/>
                <a:gd name="T4" fmla="*/ 0 w 18576"/>
                <a:gd name="T5" fmla="*/ 20577 h 20577"/>
              </a:gdLst>
              <a:ahLst/>
              <a:cxnLst>
                <a:cxn ang="0">
                  <a:pos x="T0" y="T1"/>
                </a:cxn>
                <a:cxn ang="0">
                  <a:pos x="T2" y="T3"/>
                </a:cxn>
                <a:cxn ang="0">
                  <a:pos x="T4" y="T5"/>
                </a:cxn>
              </a:cxnLst>
              <a:rect l="0" t="0" r="r" b="b"/>
              <a:pathLst>
                <a:path w="18576" h="20577" fill="none" extrusionOk="0">
                  <a:moveTo>
                    <a:pt x="6568" y="-1"/>
                  </a:moveTo>
                  <a:cubicBezTo>
                    <a:pt x="11605" y="1607"/>
                    <a:pt x="15877" y="5007"/>
                    <a:pt x="18575" y="9554"/>
                  </a:cubicBezTo>
                </a:path>
                <a:path w="18576" h="20577" stroke="0" extrusionOk="0">
                  <a:moveTo>
                    <a:pt x="6568" y="-1"/>
                  </a:moveTo>
                  <a:cubicBezTo>
                    <a:pt x="11605" y="1607"/>
                    <a:pt x="15877" y="5007"/>
                    <a:pt x="18575" y="9554"/>
                  </a:cubicBezTo>
                  <a:lnTo>
                    <a:pt x="0" y="20577"/>
                  </a:lnTo>
                  <a:close/>
                </a:path>
              </a:pathLst>
            </a:custGeom>
            <a:noFill/>
            <a:ln w="28575">
              <a:solidFill>
                <a:srgbClr val="CF00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924" name="Arc 843"/>
            <p:cNvSpPr>
              <a:spLocks/>
            </p:cNvSpPr>
            <p:nvPr/>
          </p:nvSpPr>
          <p:spPr bwMode="auto">
            <a:xfrm rot="16200000" flipH="1">
              <a:off x="3472" y="3286"/>
              <a:ext cx="12" cy="129"/>
            </a:xfrm>
            <a:custGeom>
              <a:avLst/>
              <a:gdLst>
                <a:gd name="G0" fmla="+- 0 0 0"/>
                <a:gd name="G1" fmla="+- 20278 0 0"/>
                <a:gd name="G2" fmla="+- 21600 0 0"/>
                <a:gd name="T0" fmla="*/ 7441 w 21577"/>
                <a:gd name="T1" fmla="*/ 0 h 20278"/>
                <a:gd name="T2" fmla="*/ 21577 w 21577"/>
                <a:gd name="T3" fmla="*/ 19276 h 20278"/>
                <a:gd name="T4" fmla="*/ 0 w 21577"/>
                <a:gd name="T5" fmla="*/ 20278 h 20278"/>
              </a:gdLst>
              <a:ahLst/>
              <a:cxnLst>
                <a:cxn ang="0">
                  <a:pos x="T0" y="T1"/>
                </a:cxn>
                <a:cxn ang="0">
                  <a:pos x="T2" y="T3"/>
                </a:cxn>
                <a:cxn ang="0">
                  <a:pos x="T4" y="T5"/>
                </a:cxn>
              </a:cxnLst>
              <a:rect l="0" t="0" r="r" b="b"/>
              <a:pathLst>
                <a:path w="21577" h="20278" fill="none" extrusionOk="0">
                  <a:moveTo>
                    <a:pt x="7440" y="0"/>
                  </a:moveTo>
                  <a:cubicBezTo>
                    <a:pt x="15602" y="2995"/>
                    <a:pt x="21173" y="10591"/>
                    <a:pt x="21576" y="19276"/>
                  </a:cubicBezTo>
                </a:path>
                <a:path w="21577" h="20278" stroke="0" extrusionOk="0">
                  <a:moveTo>
                    <a:pt x="7440" y="0"/>
                  </a:moveTo>
                  <a:cubicBezTo>
                    <a:pt x="15602" y="2995"/>
                    <a:pt x="21173" y="10591"/>
                    <a:pt x="21576" y="19276"/>
                  </a:cubicBezTo>
                  <a:lnTo>
                    <a:pt x="0" y="20278"/>
                  </a:lnTo>
                  <a:close/>
                </a:path>
              </a:pathLst>
            </a:custGeom>
            <a:noFill/>
            <a:ln w="28575">
              <a:solidFill>
                <a:srgbClr val="A50021"/>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nvGrpSpPr>
            <p:cNvPr id="925" name="Group 844"/>
            <p:cNvGrpSpPr>
              <a:grpSpLocks/>
            </p:cNvGrpSpPr>
            <p:nvPr/>
          </p:nvGrpSpPr>
          <p:grpSpPr bwMode="auto">
            <a:xfrm>
              <a:off x="2801" y="3257"/>
              <a:ext cx="28" cy="185"/>
              <a:chOff x="2377" y="522"/>
              <a:chExt cx="135" cy="3169"/>
            </a:xfrm>
          </p:grpSpPr>
          <p:sp>
            <p:nvSpPr>
              <p:cNvPr id="971" name="Arc 845"/>
              <p:cNvSpPr>
                <a:spLocks/>
              </p:cNvSpPr>
              <p:nvPr/>
            </p:nvSpPr>
            <p:spPr bwMode="auto">
              <a:xfrm rot="32400000">
                <a:off x="2377"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0889B"/>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972" name="Arc 846"/>
              <p:cNvSpPr>
                <a:spLocks/>
              </p:cNvSpPr>
              <p:nvPr/>
            </p:nvSpPr>
            <p:spPr bwMode="auto">
              <a:xfrm rot="10800000" flipH="1">
                <a:off x="2443"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0889B"/>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sp>
          <p:nvSpPr>
            <p:cNvPr id="926" name="Arc 847"/>
            <p:cNvSpPr>
              <a:spLocks/>
            </p:cNvSpPr>
            <p:nvPr/>
          </p:nvSpPr>
          <p:spPr bwMode="auto">
            <a:xfrm rot="10800000" flipV="1">
              <a:off x="2774" y="3255"/>
              <a:ext cx="14" cy="185"/>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066FF"/>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927" name="Arc 848"/>
            <p:cNvSpPr>
              <a:spLocks/>
            </p:cNvSpPr>
            <p:nvPr/>
          </p:nvSpPr>
          <p:spPr bwMode="auto">
            <a:xfrm rot="32400000" flipH="1" flipV="1">
              <a:off x="2787" y="3255"/>
              <a:ext cx="15" cy="185"/>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085A6"/>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nvGrpSpPr>
            <p:cNvPr id="928" name="Group 849"/>
            <p:cNvGrpSpPr>
              <a:grpSpLocks/>
            </p:cNvGrpSpPr>
            <p:nvPr/>
          </p:nvGrpSpPr>
          <p:grpSpPr bwMode="auto">
            <a:xfrm>
              <a:off x="2746" y="3261"/>
              <a:ext cx="28" cy="161"/>
              <a:chOff x="2377" y="522"/>
              <a:chExt cx="135" cy="3169"/>
            </a:xfrm>
          </p:grpSpPr>
          <p:sp>
            <p:nvSpPr>
              <p:cNvPr id="969" name="Arc 850"/>
              <p:cNvSpPr>
                <a:spLocks/>
              </p:cNvSpPr>
              <p:nvPr/>
            </p:nvSpPr>
            <p:spPr bwMode="auto">
              <a:xfrm rot="32400000">
                <a:off x="2377"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066FF"/>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970" name="Arc 851"/>
              <p:cNvSpPr>
                <a:spLocks/>
              </p:cNvSpPr>
              <p:nvPr/>
            </p:nvSpPr>
            <p:spPr bwMode="auto">
              <a:xfrm rot="10800000" flipH="1">
                <a:off x="2443"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066FF"/>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grpSp>
          <p:nvGrpSpPr>
            <p:cNvPr id="929" name="Group 852"/>
            <p:cNvGrpSpPr>
              <a:grpSpLocks/>
            </p:cNvGrpSpPr>
            <p:nvPr/>
          </p:nvGrpSpPr>
          <p:grpSpPr bwMode="auto">
            <a:xfrm flipV="1">
              <a:off x="2720" y="3282"/>
              <a:ext cx="27" cy="137"/>
              <a:chOff x="2377" y="522"/>
              <a:chExt cx="135" cy="3169"/>
            </a:xfrm>
          </p:grpSpPr>
          <p:sp>
            <p:nvSpPr>
              <p:cNvPr id="967" name="Arc 853"/>
              <p:cNvSpPr>
                <a:spLocks/>
              </p:cNvSpPr>
              <p:nvPr/>
            </p:nvSpPr>
            <p:spPr bwMode="auto">
              <a:xfrm rot="32400000">
                <a:off x="2377"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066FF"/>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968" name="Arc 854"/>
              <p:cNvSpPr>
                <a:spLocks/>
              </p:cNvSpPr>
              <p:nvPr/>
            </p:nvSpPr>
            <p:spPr bwMode="auto">
              <a:xfrm rot="10800000" flipH="1">
                <a:off x="2443"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066FF"/>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sp>
          <p:nvSpPr>
            <p:cNvPr id="930" name="Arc 855"/>
            <p:cNvSpPr>
              <a:spLocks/>
            </p:cNvSpPr>
            <p:nvPr/>
          </p:nvSpPr>
          <p:spPr bwMode="auto">
            <a:xfrm rot="32400000">
              <a:off x="2694" y="3306"/>
              <a:ext cx="13" cy="88"/>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049B4"/>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931" name="Arc 856"/>
            <p:cNvSpPr>
              <a:spLocks/>
            </p:cNvSpPr>
            <p:nvPr/>
          </p:nvSpPr>
          <p:spPr bwMode="auto">
            <a:xfrm rot="10800000" flipH="1">
              <a:off x="2706" y="3306"/>
              <a:ext cx="14" cy="88"/>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057D6"/>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932" name="Arc 857"/>
            <p:cNvSpPr>
              <a:spLocks/>
            </p:cNvSpPr>
            <p:nvPr/>
          </p:nvSpPr>
          <p:spPr bwMode="auto">
            <a:xfrm rot="10800000" flipV="1">
              <a:off x="2671" y="3307"/>
              <a:ext cx="12" cy="85"/>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033CC"/>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933" name="Arc 858"/>
            <p:cNvSpPr>
              <a:spLocks/>
            </p:cNvSpPr>
            <p:nvPr/>
          </p:nvSpPr>
          <p:spPr bwMode="auto">
            <a:xfrm rot="32400000" flipH="1" flipV="1">
              <a:off x="2682" y="3307"/>
              <a:ext cx="12" cy="85"/>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033CC"/>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934" name="Arc 859"/>
            <p:cNvSpPr>
              <a:spLocks/>
            </p:cNvSpPr>
            <p:nvPr/>
          </p:nvSpPr>
          <p:spPr bwMode="auto">
            <a:xfrm rot="32400000">
              <a:off x="2652" y="3323"/>
              <a:ext cx="10" cy="53"/>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7233CC"/>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935" name="Arc 860"/>
            <p:cNvSpPr>
              <a:spLocks/>
            </p:cNvSpPr>
            <p:nvPr/>
          </p:nvSpPr>
          <p:spPr bwMode="auto">
            <a:xfrm rot="10800000" flipH="1">
              <a:off x="2662" y="3323"/>
              <a:ext cx="10" cy="53"/>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033CC"/>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nvGrpSpPr>
            <p:cNvPr id="936" name="Group 861"/>
            <p:cNvGrpSpPr>
              <a:grpSpLocks/>
            </p:cNvGrpSpPr>
            <p:nvPr/>
          </p:nvGrpSpPr>
          <p:grpSpPr bwMode="auto">
            <a:xfrm flipV="1">
              <a:off x="2635" y="3324"/>
              <a:ext cx="17" cy="52"/>
              <a:chOff x="2377" y="522"/>
              <a:chExt cx="135" cy="3169"/>
            </a:xfrm>
          </p:grpSpPr>
          <p:sp>
            <p:nvSpPr>
              <p:cNvPr id="965" name="Arc 862"/>
              <p:cNvSpPr>
                <a:spLocks/>
              </p:cNvSpPr>
              <p:nvPr/>
            </p:nvSpPr>
            <p:spPr bwMode="auto">
              <a:xfrm rot="32400000">
                <a:off x="2377"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7233CC"/>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966" name="Arc 863"/>
              <p:cNvSpPr>
                <a:spLocks/>
              </p:cNvSpPr>
              <p:nvPr/>
            </p:nvSpPr>
            <p:spPr bwMode="auto">
              <a:xfrm rot="10800000" flipH="1">
                <a:off x="2443"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7233CC"/>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grpSp>
          <p:nvGrpSpPr>
            <p:cNvPr id="937" name="Group 864"/>
            <p:cNvGrpSpPr>
              <a:grpSpLocks/>
            </p:cNvGrpSpPr>
            <p:nvPr/>
          </p:nvGrpSpPr>
          <p:grpSpPr bwMode="auto">
            <a:xfrm>
              <a:off x="2618" y="3332"/>
              <a:ext cx="18" cy="33"/>
              <a:chOff x="2377" y="522"/>
              <a:chExt cx="135" cy="3169"/>
            </a:xfrm>
          </p:grpSpPr>
          <p:sp>
            <p:nvSpPr>
              <p:cNvPr id="963" name="Arc 865"/>
              <p:cNvSpPr>
                <a:spLocks/>
              </p:cNvSpPr>
              <p:nvPr/>
            </p:nvSpPr>
            <p:spPr bwMode="auto">
              <a:xfrm rot="32400000">
                <a:off x="2377"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9900CC"/>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964" name="Arc 866"/>
              <p:cNvSpPr>
                <a:spLocks/>
              </p:cNvSpPr>
              <p:nvPr/>
            </p:nvSpPr>
            <p:spPr bwMode="auto">
              <a:xfrm rot="10800000" flipH="1">
                <a:off x="2443"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9900CC"/>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grpSp>
          <p:nvGrpSpPr>
            <p:cNvPr id="938" name="Group 867"/>
            <p:cNvGrpSpPr>
              <a:grpSpLocks/>
            </p:cNvGrpSpPr>
            <p:nvPr/>
          </p:nvGrpSpPr>
          <p:grpSpPr bwMode="auto">
            <a:xfrm flipV="1">
              <a:off x="2605" y="3335"/>
              <a:ext cx="14" cy="31"/>
              <a:chOff x="2377" y="522"/>
              <a:chExt cx="135" cy="3169"/>
            </a:xfrm>
          </p:grpSpPr>
          <p:sp>
            <p:nvSpPr>
              <p:cNvPr id="961" name="Arc 868"/>
              <p:cNvSpPr>
                <a:spLocks/>
              </p:cNvSpPr>
              <p:nvPr/>
            </p:nvSpPr>
            <p:spPr bwMode="auto">
              <a:xfrm rot="32400000">
                <a:off x="2377"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9900CC"/>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962" name="Arc 869"/>
              <p:cNvSpPr>
                <a:spLocks/>
              </p:cNvSpPr>
              <p:nvPr/>
            </p:nvSpPr>
            <p:spPr bwMode="auto">
              <a:xfrm rot="10800000" flipH="1">
                <a:off x="2443"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9900CC"/>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grpSp>
          <p:nvGrpSpPr>
            <p:cNvPr id="939" name="Group 870"/>
            <p:cNvGrpSpPr>
              <a:grpSpLocks/>
            </p:cNvGrpSpPr>
            <p:nvPr/>
          </p:nvGrpSpPr>
          <p:grpSpPr bwMode="auto">
            <a:xfrm>
              <a:off x="2592" y="3340"/>
              <a:ext cx="13" cy="17"/>
              <a:chOff x="2377" y="522"/>
              <a:chExt cx="135" cy="3169"/>
            </a:xfrm>
          </p:grpSpPr>
          <p:sp>
            <p:nvSpPr>
              <p:cNvPr id="959" name="Arc 871"/>
              <p:cNvSpPr>
                <a:spLocks/>
              </p:cNvSpPr>
              <p:nvPr/>
            </p:nvSpPr>
            <p:spPr bwMode="auto">
              <a:xfrm rot="32400000">
                <a:off x="2377"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990099"/>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960" name="Arc 872"/>
              <p:cNvSpPr>
                <a:spLocks/>
              </p:cNvSpPr>
              <p:nvPr/>
            </p:nvSpPr>
            <p:spPr bwMode="auto">
              <a:xfrm rot="10800000" flipH="1">
                <a:off x="2443"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990099"/>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grpSp>
          <p:nvGrpSpPr>
            <p:cNvPr id="940" name="Group 873"/>
            <p:cNvGrpSpPr>
              <a:grpSpLocks/>
            </p:cNvGrpSpPr>
            <p:nvPr/>
          </p:nvGrpSpPr>
          <p:grpSpPr bwMode="auto">
            <a:xfrm flipV="1">
              <a:off x="2580" y="3340"/>
              <a:ext cx="13" cy="18"/>
              <a:chOff x="2377" y="522"/>
              <a:chExt cx="135" cy="3169"/>
            </a:xfrm>
          </p:grpSpPr>
          <p:sp>
            <p:nvSpPr>
              <p:cNvPr id="957" name="Arc 874"/>
              <p:cNvSpPr>
                <a:spLocks/>
              </p:cNvSpPr>
              <p:nvPr/>
            </p:nvSpPr>
            <p:spPr bwMode="auto">
              <a:xfrm rot="32400000">
                <a:off x="2377"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990099"/>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958" name="Arc 875"/>
              <p:cNvSpPr>
                <a:spLocks/>
              </p:cNvSpPr>
              <p:nvPr/>
            </p:nvSpPr>
            <p:spPr bwMode="auto">
              <a:xfrm rot="10800000" flipH="1">
                <a:off x="2443"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990099"/>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grpSp>
          <p:nvGrpSpPr>
            <p:cNvPr id="941" name="Group 876"/>
            <p:cNvGrpSpPr>
              <a:grpSpLocks/>
            </p:cNvGrpSpPr>
            <p:nvPr/>
          </p:nvGrpSpPr>
          <p:grpSpPr bwMode="auto">
            <a:xfrm>
              <a:off x="2570" y="3345"/>
              <a:ext cx="11" cy="7"/>
              <a:chOff x="2377" y="522"/>
              <a:chExt cx="135" cy="3169"/>
            </a:xfrm>
          </p:grpSpPr>
          <p:sp>
            <p:nvSpPr>
              <p:cNvPr id="955" name="Arc 877"/>
              <p:cNvSpPr>
                <a:spLocks/>
              </p:cNvSpPr>
              <p:nvPr/>
            </p:nvSpPr>
            <p:spPr bwMode="auto">
              <a:xfrm rot="32400000">
                <a:off x="2377"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80008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956" name="Arc 878"/>
              <p:cNvSpPr>
                <a:spLocks/>
              </p:cNvSpPr>
              <p:nvPr/>
            </p:nvSpPr>
            <p:spPr bwMode="auto">
              <a:xfrm rot="10800000" flipH="1">
                <a:off x="2443"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80008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grpSp>
          <p:nvGrpSpPr>
            <p:cNvPr id="942" name="Group 879"/>
            <p:cNvGrpSpPr>
              <a:grpSpLocks/>
            </p:cNvGrpSpPr>
            <p:nvPr/>
          </p:nvGrpSpPr>
          <p:grpSpPr bwMode="auto">
            <a:xfrm flipV="1">
              <a:off x="2561" y="3346"/>
              <a:ext cx="10" cy="9"/>
              <a:chOff x="2377" y="522"/>
              <a:chExt cx="135" cy="3169"/>
            </a:xfrm>
          </p:grpSpPr>
          <p:sp>
            <p:nvSpPr>
              <p:cNvPr id="953" name="Arc 880"/>
              <p:cNvSpPr>
                <a:spLocks/>
              </p:cNvSpPr>
              <p:nvPr/>
            </p:nvSpPr>
            <p:spPr bwMode="auto">
              <a:xfrm rot="32400000">
                <a:off x="2377"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80008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954" name="Arc 881"/>
              <p:cNvSpPr>
                <a:spLocks/>
              </p:cNvSpPr>
              <p:nvPr/>
            </p:nvSpPr>
            <p:spPr bwMode="auto">
              <a:xfrm rot="10800000" flipH="1">
                <a:off x="2443"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80008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grpSp>
          <p:nvGrpSpPr>
            <p:cNvPr id="943" name="Group 882"/>
            <p:cNvGrpSpPr>
              <a:grpSpLocks/>
            </p:cNvGrpSpPr>
            <p:nvPr/>
          </p:nvGrpSpPr>
          <p:grpSpPr bwMode="auto">
            <a:xfrm>
              <a:off x="2552" y="3346"/>
              <a:ext cx="10" cy="6"/>
              <a:chOff x="2377" y="522"/>
              <a:chExt cx="135" cy="3169"/>
            </a:xfrm>
          </p:grpSpPr>
          <p:sp>
            <p:nvSpPr>
              <p:cNvPr id="951" name="Arc 883"/>
              <p:cNvSpPr>
                <a:spLocks/>
              </p:cNvSpPr>
              <p:nvPr/>
            </p:nvSpPr>
            <p:spPr bwMode="auto">
              <a:xfrm rot="32400000">
                <a:off x="2377"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80008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952" name="Arc 884"/>
              <p:cNvSpPr>
                <a:spLocks/>
              </p:cNvSpPr>
              <p:nvPr/>
            </p:nvSpPr>
            <p:spPr bwMode="auto">
              <a:xfrm rot="10800000" flipH="1">
                <a:off x="2443"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80008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grpSp>
          <p:nvGrpSpPr>
            <p:cNvPr id="944" name="Group 885"/>
            <p:cNvGrpSpPr>
              <a:grpSpLocks/>
            </p:cNvGrpSpPr>
            <p:nvPr/>
          </p:nvGrpSpPr>
          <p:grpSpPr bwMode="auto">
            <a:xfrm flipV="1">
              <a:off x="2544" y="3348"/>
              <a:ext cx="9" cy="5"/>
              <a:chOff x="2377" y="522"/>
              <a:chExt cx="135" cy="3169"/>
            </a:xfrm>
          </p:grpSpPr>
          <p:sp>
            <p:nvSpPr>
              <p:cNvPr id="949" name="Arc 886"/>
              <p:cNvSpPr>
                <a:spLocks/>
              </p:cNvSpPr>
              <p:nvPr/>
            </p:nvSpPr>
            <p:spPr bwMode="auto">
              <a:xfrm rot="32400000">
                <a:off x="2377"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660066"/>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950" name="Arc 887"/>
              <p:cNvSpPr>
                <a:spLocks/>
              </p:cNvSpPr>
              <p:nvPr/>
            </p:nvSpPr>
            <p:spPr bwMode="auto">
              <a:xfrm rot="10800000" flipH="1">
                <a:off x="2443"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660066"/>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grpSp>
          <p:nvGrpSpPr>
            <p:cNvPr id="945" name="Group 888"/>
            <p:cNvGrpSpPr>
              <a:grpSpLocks/>
            </p:cNvGrpSpPr>
            <p:nvPr/>
          </p:nvGrpSpPr>
          <p:grpSpPr bwMode="auto">
            <a:xfrm>
              <a:off x="2535" y="3349"/>
              <a:ext cx="9" cy="2"/>
              <a:chOff x="2377" y="522"/>
              <a:chExt cx="135" cy="3169"/>
            </a:xfrm>
          </p:grpSpPr>
          <p:sp>
            <p:nvSpPr>
              <p:cNvPr id="947" name="Arc 889"/>
              <p:cNvSpPr>
                <a:spLocks/>
              </p:cNvSpPr>
              <p:nvPr/>
            </p:nvSpPr>
            <p:spPr bwMode="auto">
              <a:xfrm rot="32400000">
                <a:off x="2377"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660066"/>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948" name="Arc 890"/>
              <p:cNvSpPr>
                <a:spLocks/>
              </p:cNvSpPr>
              <p:nvPr/>
            </p:nvSpPr>
            <p:spPr bwMode="auto">
              <a:xfrm rot="10800000" flipH="1">
                <a:off x="2443"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660066"/>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sp>
          <p:nvSpPr>
            <p:cNvPr id="946" name="Line 891"/>
            <p:cNvSpPr>
              <a:spLocks noChangeShapeType="1"/>
            </p:cNvSpPr>
            <p:nvPr/>
          </p:nvSpPr>
          <p:spPr bwMode="auto">
            <a:xfrm flipH="1">
              <a:off x="2493" y="3351"/>
              <a:ext cx="44" cy="0"/>
            </a:xfrm>
            <a:prstGeom prst="line">
              <a:avLst/>
            </a:prstGeom>
            <a:noFill/>
            <a:ln w="28575">
              <a:solidFill>
                <a:srgbClr val="660066"/>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solidFill>
                  <a:schemeClr val="accent1">
                    <a:lumMod val="50000"/>
                  </a:schemeClr>
                </a:solidFill>
              </a:endParaRPr>
            </a:p>
          </p:txBody>
        </p:sp>
      </p:grpSp>
      <p:sp>
        <p:nvSpPr>
          <p:cNvPr id="975" name="Freeform 892"/>
          <p:cNvSpPr>
            <a:spLocks/>
          </p:cNvSpPr>
          <p:nvPr/>
        </p:nvSpPr>
        <p:spPr bwMode="auto">
          <a:xfrm rot="517116">
            <a:off x="5105400" y="3902364"/>
            <a:ext cx="242888" cy="293688"/>
          </a:xfrm>
          <a:custGeom>
            <a:avLst/>
            <a:gdLst>
              <a:gd name="T0" fmla="*/ 0 w 499"/>
              <a:gd name="T1" fmla="*/ 159 h 318"/>
              <a:gd name="T2" fmla="*/ 45 w 499"/>
              <a:gd name="T3" fmla="*/ 23 h 318"/>
              <a:gd name="T4" fmla="*/ 91 w 499"/>
              <a:gd name="T5" fmla="*/ 295 h 318"/>
              <a:gd name="T6" fmla="*/ 136 w 499"/>
              <a:gd name="T7" fmla="*/ 23 h 318"/>
              <a:gd name="T8" fmla="*/ 181 w 499"/>
              <a:gd name="T9" fmla="*/ 295 h 318"/>
              <a:gd name="T10" fmla="*/ 272 w 499"/>
              <a:gd name="T11" fmla="*/ 23 h 318"/>
              <a:gd name="T12" fmla="*/ 317 w 499"/>
              <a:gd name="T13" fmla="*/ 295 h 318"/>
              <a:gd name="T14" fmla="*/ 363 w 499"/>
              <a:gd name="T15" fmla="*/ 159 h 318"/>
              <a:gd name="T16" fmla="*/ 499 w 499"/>
              <a:gd name="T17" fmla="*/ 159 h 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9" h="318">
                <a:moveTo>
                  <a:pt x="0" y="159"/>
                </a:moveTo>
                <a:cubicBezTo>
                  <a:pt x="15" y="79"/>
                  <a:pt x="30" y="0"/>
                  <a:pt x="45" y="23"/>
                </a:cubicBezTo>
                <a:cubicBezTo>
                  <a:pt x="60" y="46"/>
                  <a:pt x="76" y="295"/>
                  <a:pt x="91" y="295"/>
                </a:cubicBezTo>
                <a:cubicBezTo>
                  <a:pt x="106" y="295"/>
                  <a:pt x="121" y="23"/>
                  <a:pt x="136" y="23"/>
                </a:cubicBezTo>
                <a:cubicBezTo>
                  <a:pt x="151" y="23"/>
                  <a:pt x="158" y="295"/>
                  <a:pt x="181" y="295"/>
                </a:cubicBezTo>
                <a:cubicBezTo>
                  <a:pt x="204" y="295"/>
                  <a:pt x="249" y="23"/>
                  <a:pt x="272" y="23"/>
                </a:cubicBezTo>
                <a:cubicBezTo>
                  <a:pt x="295" y="23"/>
                  <a:pt x="302" y="272"/>
                  <a:pt x="317" y="295"/>
                </a:cubicBezTo>
                <a:cubicBezTo>
                  <a:pt x="332" y="318"/>
                  <a:pt x="333" y="182"/>
                  <a:pt x="363" y="159"/>
                </a:cubicBezTo>
                <a:cubicBezTo>
                  <a:pt x="393" y="136"/>
                  <a:pt x="446" y="147"/>
                  <a:pt x="499" y="159"/>
                </a:cubicBezTo>
              </a:path>
            </a:pathLst>
          </a:custGeom>
          <a:noFill/>
          <a:ln w="9525">
            <a:solidFill>
              <a:srgbClr val="FF0000"/>
            </a:solidFill>
            <a:round/>
            <a:headEnd type="none" w="med" len="med"/>
            <a:tailEnd type="triangle" w="med" len="med"/>
          </a:ln>
          <a:effectLst/>
          <a:extLst>
            <a:ext uri="{909E8E84-426E-40dd-AFC4-6F175D3DCCD1}">
              <a14:hiddenFill xmlns:a14="http://schemas.microsoft.com/office/drawing/2010/main" xmlns="">
                <a:solidFill>
                  <a:srgbClr val="FFFF00"/>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solidFill>
                <a:schemeClr val="accent1">
                  <a:lumMod val="50000"/>
                </a:schemeClr>
              </a:solidFill>
            </a:endParaRPr>
          </a:p>
        </p:txBody>
      </p:sp>
      <p:sp>
        <p:nvSpPr>
          <p:cNvPr id="976" name="Freeform 893"/>
          <p:cNvSpPr>
            <a:spLocks/>
          </p:cNvSpPr>
          <p:nvPr/>
        </p:nvSpPr>
        <p:spPr bwMode="auto">
          <a:xfrm rot="517116">
            <a:off x="6553200" y="4359564"/>
            <a:ext cx="242888" cy="293688"/>
          </a:xfrm>
          <a:custGeom>
            <a:avLst/>
            <a:gdLst>
              <a:gd name="T0" fmla="*/ 0 w 499"/>
              <a:gd name="T1" fmla="*/ 159 h 318"/>
              <a:gd name="T2" fmla="*/ 45 w 499"/>
              <a:gd name="T3" fmla="*/ 23 h 318"/>
              <a:gd name="T4" fmla="*/ 91 w 499"/>
              <a:gd name="T5" fmla="*/ 295 h 318"/>
              <a:gd name="T6" fmla="*/ 136 w 499"/>
              <a:gd name="T7" fmla="*/ 23 h 318"/>
              <a:gd name="T8" fmla="*/ 181 w 499"/>
              <a:gd name="T9" fmla="*/ 295 h 318"/>
              <a:gd name="T10" fmla="*/ 272 w 499"/>
              <a:gd name="T11" fmla="*/ 23 h 318"/>
              <a:gd name="T12" fmla="*/ 317 w 499"/>
              <a:gd name="T13" fmla="*/ 295 h 318"/>
              <a:gd name="T14" fmla="*/ 363 w 499"/>
              <a:gd name="T15" fmla="*/ 159 h 318"/>
              <a:gd name="T16" fmla="*/ 499 w 499"/>
              <a:gd name="T17" fmla="*/ 159 h 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9" h="318">
                <a:moveTo>
                  <a:pt x="0" y="159"/>
                </a:moveTo>
                <a:cubicBezTo>
                  <a:pt x="15" y="79"/>
                  <a:pt x="30" y="0"/>
                  <a:pt x="45" y="23"/>
                </a:cubicBezTo>
                <a:cubicBezTo>
                  <a:pt x="60" y="46"/>
                  <a:pt x="76" y="295"/>
                  <a:pt x="91" y="295"/>
                </a:cubicBezTo>
                <a:cubicBezTo>
                  <a:pt x="106" y="295"/>
                  <a:pt x="121" y="23"/>
                  <a:pt x="136" y="23"/>
                </a:cubicBezTo>
                <a:cubicBezTo>
                  <a:pt x="151" y="23"/>
                  <a:pt x="158" y="295"/>
                  <a:pt x="181" y="295"/>
                </a:cubicBezTo>
                <a:cubicBezTo>
                  <a:pt x="204" y="295"/>
                  <a:pt x="249" y="23"/>
                  <a:pt x="272" y="23"/>
                </a:cubicBezTo>
                <a:cubicBezTo>
                  <a:pt x="295" y="23"/>
                  <a:pt x="302" y="272"/>
                  <a:pt x="317" y="295"/>
                </a:cubicBezTo>
                <a:cubicBezTo>
                  <a:pt x="332" y="318"/>
                  <a:pt x="333" y="182"/>
                  <a:pt x="363" y="159"/>
                </a:cubicBezTo>
                <a:cubicBezTo>
                  <a:pt x="393" y="136"/>
                  <a:pt x="446" y="147"/>
                  <a:pt x="499" y="159"/>
                </a:cubicBezTo>
              </a:path>
            </a:pathLst>
          </a:custGeom>
          <a:noFill/>
          <a:ln w="9525">
            <a:solidFill>
              <a:srgbClr val="FF0000"/>
            </a:solidFill>
            <a:round/>
            <a:headEnd type="none" w="med" len="med"/>
            <a:tailEnd type="triangle" w="med" len="med"/>
          </a:ln>
          <a:effectLst/>
          <a:extLst>
            <a:ext uri="{909E8E84-426E-40dd-AFC4-6F175D3DCCD1}">
              <a14:hiddenFill xmlns:a14="http://schemas.microsoft.com/office/drawing/2010/main" xmlns="">
                <a:solidFill>
                  <a:srgbClr val="FFFF00"/>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solidFill>
                <a:schemeClr val="accent1">
                  <a:lumMod val="50000"/>
                </a:schemeClr>
              </a:solidFill>
            </a:endParaRPr>
          </a:p>
        </p:txBody>
      </p:sp>
      <p:sp>
        <p:nvSpPr>
          <p:cNvPr id="977" name="Rectangle 894"/>
          <p:cNvSpPr>
            <a:spLocks noChangeArrowheads="1"/>
          </p:cNvSpPr>
          <p:nvPr/>
        </p:nvSpPr>
        <p:spPr bwMode="auto">
          <a:xfrm>
            <a:off x="3429000" y="3368964"/>
            <a:ext cx="685800" cy="1066800"/>
          </a:xfrm>
          <a:prstGeom prst="rect">
            <a:avLst/>
          </a:prstGeom>
          <a:noFill/>
          <a:ln w="9525" algn="ctr">
            <a:solidFill>
              <a:schemeClr val="tx1"/>
            </a:solidFill>
            <a:prstDash val="dashDot"/>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n>
                <a:solidFill>
                  <a:schemeClr val="tx1"/>
                </a:solidFill>
              </a:ln>
              <a:solidFill>
                <a:schemeClr val="accent1">
                  <a:lumMod val="50000"/>
                </a:schemeClr>
              </a:solidFill>
            </a:endParaRPr>
          </a:p>
        </p:txBody>
      </p:sp>
      <p:sp>
        <p:nvSpPr>
          <p:cNvPr id="978" name="Rectangle 895"/>
          <p:cNvSpPr>
            <a:spLocks noChangeArrowheads="1"/>
          </p:cNvSpPr>
          <p:nvPr/>
        </p:nvSpPr>
        <p:spPr bwMode="auto">
          <a:xfrm>
            <a:off x="2743200" y="3216564"/>
            <a:ext cx="685800" cy="1447800"/>
          </a:xfrm>
          <a:prstGeom prst="rect">
            <a:avLst/>
          </a:prstGeom>
          <a:noFill/>
          <a:ln w="9525" algn="ctr">
            <a:solidFill>
              <a:schemeClr val="tx1"/>
            </a:solidFill>
            <a:prstDash val="dashDot"/>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n>
                <a:solidFill>
                  <a:schemeClr val="tx1"/>
                </a:solidFill>
              </a:ln>
              <a:solidFill>
                <a:schemeClr val="accent1">
                  <a:lumMod val="50000"/>
                </a:schemeClr>
              </a:solidFill>
            </a:endParaRPr>
          </a:p>
        </p:txBody>
      </p:sp>
      <p:sp>
        <p:nvSpPr>
          <p:cNvPr id="979" name="Rectangle 896"/>
          <p:cNvSpPr>
            <a:spLocks noChangeArrowheads="1"/>
          </p:cNvSpPr>
          <p:nvPr/>
        </p:nvSpPr>
        <p:spPr bwMode="auto">
          <a:xfrm>
            <a:off x="2057400" y="3064164"/>
            <a:ext cx="685800" cy="1905000"/>
          </a:xfrm>
          <a:prstGeom prst="rect">
            <a:avLst/>
          </a:prstGeom>
          <a:noFill/>
          <a:ln w="9525" algn="ctr">
            <a:solidFill>
              <a:schemeClr val="tx1"/>
            </a:solidFill>
            <a:prstDash val="dashDot"/>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n>
                <a:solidFill>
                  <a:schemeClr val="tx1"/>
                </a:solidFill>
              </a:ln>
              <a:solidFill>
                <a:schemeClr val="accent1">
                  <a:lumMod val="50000"/>
                </a:schemeClr>
              </a:solidFill>
            </a:endParaRPr>
          </a:p>
        </p:txBody>
      </p:sp>
      <p:sp>
        <p:nvSpPr>
          <p:cNvPr id="980" name="Rectangle 897"/>
          <p:cNvSpPr>
            <a:spLocks noChangeArrowheads="1"/>
          </p:cNvSpPr>
          <p:nvPr/>
        </p:nvSpPr>
        <p:spPr bwMode="auto">
          <a:xfrm>
            <a:off x="1371600" y="2835564"/>
            <a:ext cx="685800" cy="2438400"/>
          </a:xfrm>
          <a:prstGeom prst="rect">
            <a:avLst/>
          </a:prstGeom>
          <a:noFill/>
          <a:ln w="9525" algn="ctr">
            <a:solidFill>
              <a:schemeClr val="tx1"/>
            </a:solidFill>
            <a:prstDash val="dashDot"/>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n>
                <a:solidFill>
                  <a:schemeClr val="tx1"/>
                </a:solidFill>
              </a:ln>
              <a:solidFill>
                <a:schemeClr val="accent1">
                  <a:lumMod val="50000"/>
                </a:schemeClr>
              </a:solidFill>
            </a:endParaRPr>
          </a:p>
        </p:txBody>
      </p:sp>
      <p:sp>
        <p:nvSpPr>
          <p:cNvPr id="981" name="Rectangle 898"/>
          <p:cNvSpPr>
            <a:spLocks noChangeArrowheads="1"/>
          </p:cNvSpPr>
          <p:nvPr/>
        </p:nvSpPr>
        <p:spPr bwMode="auto">
          <a:xfrm>
            <a:off x="685800" y="2683164"/>
            <a:ext cx="685800" cy="2819400"/>
          </a:xfrm>
          <a:prstGeom prst="rect">
            <a:avLst/>
          </a:prstGeom>
          <a:noFill/>
          <a:ln w="9525" algn="ctr">
            <a:solidFill>
              <a:schemeClr val="tx1"/>
            </a:solidFill>
            <a:prstDash val="dashDot"/>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n>
                <a:solidFill>
                  <a:schemeClr val="tx1"/>
                </a:solidFill>
              </a:ln>
              <a:solidFill>
                <a:schemeClr val="accent1">
                  <a:lumMod val="50000"/>
                </a:schemeClr>
              </a:solidFill>
            </a:endParaRPr>
          </a:p>
        </p:txBody>
      </p:sp>
      <p:sp>
        <p:nvSpPr>
          <p:cNvPr id="982" name="Rectangle 899"/>
          <p:cNvSpPr>
            <a:spLocks noChangeArrowheads="1"/>
          </p:cNvSpPr>
          <p:nvPr/>
        </p:nvSpPr>
        <p:spPr bwMode="auto">
          <a:xfrm>
            <a:off x="4876800" y="3140364"/>
            <a:ext cx="685800" cy="1447800"/>
          </a:xfrm>
          <a:prstGeom prst="rect">
            <a:avLst/>
          </a:prstGeom>
          <a:noFill/>
          <a:ln w="9525" algn="ctr">
            <a:solidFill>
              <a:schemeClr val="tx1"/>
            </a:solidFill>
            <a:prstDash val="dashDot"/>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n>
                <a:solidFill>
                  <a:schemeClr val="tx1"/>
                </a:solidFill>
              </a:ln>
              <a:solidFill>
                <a:schemeClr val="accent1">
                  <a:lumMod val="50000"/>
                </a:schemeClr>
              </a:solidFill>
            </a:endParaRPr>
          </a:p>
        </p:txBody>
      </p:sp>
      <p:sp>
        <p:nvSpPr>
          <p:cNvPr id="983" name="Rectangle 900"/>
          <p:cNvSpPr>
            <a:spLocks noChangeArrowheads="1"/>
          </p:cNvSpPr>
          <p:nvPr/>
        </p:nvSpPr>
        <p:spPr bwMode="auto">
          <a:xfrm>
            <a:off x="5562600" y="2759364"/>
            <a:ext cx="685800" cy="2057400"/>
          </a:xfrm>
          <a:prstGeom prst="rect">
            <a:avLst/>
          </a:prstGeom>
          <a:noFill/>
          <a:ln w="9525" algn="ctr">
            <a:solidFill>
              <a:schemeClr val="tx1"/>
            </a:solidFill>
            <a:prstDash val="dashDot"/>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n>
                <a:solidFill>
                  <a:schemeClr val="tx1"/>
                </a:solidFill>
              </a:ln>
              <a:solidFill>
                <a:schemeClr val="accent1">
                  <a:lumMod val="50000"/>
                </a:schemeClr>
              </a:solidFill>
            </a:endParaRPr>
          </a:p>
        </p:txBody>
      </p:sp>
      <p:sp>
        <p:nvSpPr>
          <p:cNvPr id="984" name="Rectangle 901"/>
          <p:cNvSpPr>
            <a:spLocks noChangeArrowheads="1"/>
          </p:cNvSpPr>
          <p:nvPr/>
        </p:nvSpPr>
        <p:spPr bwMode="auto">
          <a:xfrm>
            <a:off x="6248400" y="2454564"/>
            <a:ext cx="685800" cy="2514600"/>
          </a:xfrm>
          <a:prstGeom prst="rect">
            <a:avLst/>
          </a:prstGeom>
          <a:noFill/>
          <a:ln w="9525" algn="ctr">
            <a:solidFill>
              <a:schemeClr val="tx1"/>
            </a:solidFill>
            <a:prstDash val="dashDot"/>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n>
                <a:solidFill>
                  <a:schemeClr val="tx1"/>
                </a:solidFill>
              </a:ln>
              <a:solidFill>
                <a:schemeClr val="accent1">
                  <a:lumMod val="50000"/>
                </a:schemeClr>
              </a:solidFill>
            </a:endParaRPr>
          </a:p>
        </p:txBody>
      </p:sp>
      <p:sp>
        <p:nvSpPr>
          <p:cNvPr id="985" name="Rectangle 902"/>
          <p:cNvSpPr>
            <a:spLocks noChangeArrowheads="1"/>
          </p:cNvSpPr>
          <p:nvPr/>
        </p:nvSpPr>
        <p:spPr bwMode="auto">
          <a:xfrm>
            <a:off x="6934200" y="2225964"/>
            <a:ext cx="685800" cy="2819400"/>
          </a:xfrm>
          <a:prstGeom prst="rect">
            <a:avLst/>
          </a:prstGeom>
          <a:noFill/>
          <a:ln w="9525" algn="ctr">
            <a:solidFill>
              <a:schemeClr val="tx1"/>
            </a:solidFill>
            <a:prstDash val="dashDot"/>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n>
                <a:solidFill>
                  <a:schemeClr val="tx1"/>
                </a:solidFill>
              </a:ln>
              <a:solidFill>
                <a:schemeClr val="accent1">
                  <a:lumMod val="50000"/>
                </a:schemeClr>
              </a:solidFill>
            </a:endParaRPr>
          </a:p>
        </p:txBody>
      </p:sp>
      <p:sp>
        <p:nvSpPr>
          <p:cNvPr id="986" name="Line 982"/>
          <p:cNvSpPr>
            <a:spLocks noChangeShapeType="1"/>
          </p:cNvSpPr>
          <p:nvPr/>
        </p:nvSpPr>
        <p:spPr bwMode="auto">
          <a:xfrm>
            <a:off x="2209800" y="6447127"/>
            <a:ext cx="1600200" cy="0"/>
          </a:xfrm>
          <a:prstGeom prst="line">
            <a:avLst/>
          </a:prstGeom>
          <a:ln>
            <a:headEnd/>
            <a:tailEnd type="triangle" w="med" len="med"/>
          </a:ln>
        </p:spPr>
        <p:style>
          <a:lnRef idx="1">
            <a:schemeClr val="dk1"/>
          </a:lnRef>
          <a:fillRef idx="0">
            <a:schemeClr val="dk1"/>
          </a:fillRef>
          <a:effectRef idx="0">
            <a:schemeClr val="dk1"/>
          </a:effectRef>
          <a:fontRef idx="minor">
            <a:schemeClr val="tx1"/>
          </a:fontRef>
        </p:style>
        <p:txBody>
          <a:bodyPr/>
          <a:lstStyle/>
          <a:p>
            <a:endParaRPr lang="en-US">
              <a:solidFill>
                <a:schemeClr val="accent1">
                  <a:lumMod val="50000"/>
                </a:schemeClr>
              </a:solidFill>
            </a:endParaRPr>
          </a:p>
        </p:txBody>
      </p:sp>
      <p:sp>
        <p:nvSpPr>
          <p:cNvPr id="987" name="Line 983"/>
          <p:cNvSpPr>
            <a:spLocks noChangeShapeType="1"/>
          </p:cNvSpPr>
          <p:nvPr/>
        </p:nvSpPr>
        <p:spPr bwMode="auto">
          <a:xfrm flipV="1">
            <a:off x="2209800" y="5304127"/>
            <a:ext cx="0" cy="1143000"/>
          </a:xfrm>
          <a:prstGeom prst="line">
            <a:avLst/>
          </a:prstGeom>
          <a:ln>
            <a:headEnd/>
            <a:tailEnd type="triangle" w="med" len="med"/>
          </a:ln>
        </p:spPr>
        <p:style>
          <a:lnRef idx="1">
            <a:schemeClr val="dk1"/>
          </a:lnRef>
          <a:fillRef idx="0">
            <a:schemeClr val="dk1"/>
          </a:fillRef>
          <a:effectRef idx="0">
            <a:schemeClr val="dk1"/>
          </a:effectRef>
          <a:fontRef idx="minor">
            <a:schemeClr val="tx1"/>
          </a:fontRef>
        </p:style>
        <p:txBody>
          <a:bodyPr/>
          <a:lstStyle/>
          <a:p>
            <a:endParaRPr lang="en-US">
              <a:solidFill>
                <a:schemeClr val="accent1">
                  <a:lumMod val="50000"/>
                </a:schemeClr>
              </a:solidFill>
            </a:endParaRPr>
          </a:p>
        </p:txBody>
      </p:sp>
      <p:sp>
        <p:nvSpPr>
          <p:cNvPr id="988" name="Freeform 984"/>
          <p:cNvSpPr>
            <a:spLocks/>
          </p:cNvSpPr>
          <p:nvPr/>
        </p:nvSpPr>
        <p:spPr bwMode="auto">
          <a:xfrm>
            <a:off x="2286000" y="5989927"/>
            <a:ext cx="1136650" cy="461962"/>
          </a:xfrm>
          <a:custGeom>
            <a:avLst/>
            <a:gdLst>
              <a:gd name="T0" fmla="*/ 0 w 716"/>
              <a:gd name="T1" fmla="*/ 291 h 291"/>
              <a:gd name="T2" fmla="*/ 97 w 716"/>
              <a:gd name="T3" fmla="*/ 139 h 291"/>
              <a:gd name="T4" fmla="*/ 140 w 716"/>
              <a:gd name="T5" fmla="*/ 36 h 291"/>
              <a:gd name="T6" fmla="*/ 237 w 716"/>
              <a:gd name="T7" fmla="*/ 18 h 291"/>
              <a:gd name="T8" fmla="*/ 309 w 716"/>
              <a:gd name="T9" fmla="*/ 0 h 291"/>
              <a:gd name="T10" fmla="*/ 467 w 716"/>
              <a:gd name="T11" fmla="*/ 6 h 291"/>
              <a:gd name="T12" fmla="*/ 497 w 716"/>
              <a:gd name="T13" fmla="*/ 12 h 291"/>
              <a:gd name="T14" fmla="*/ 503 w 716"/>
              <a:gd name="T15" fmla="*/ 30 h 291"/>
              <a:gd name="T16" fmla="*/ 522 w 716"/>
              <a:gd name="T17" fmla="*/ 42 h 291"/>
              <a:gd name="T18" fmla="*/ 558 w 716"/>
              <a:gd name="T19" fmla="*/ 54 h 291"/>
              <a:gd name="T20" fmla="*/ 619 w 716"/>
              <a:gd name="T21" fmla="*/ 139 h 291"/>
              <a:gd name="T22" fmla="*/ 661 w 716"/>
              <a:gd name="T23" fmla="*/ 206 h 291"/>
              <a:gd name="T24" fmla="*/ 691 w 716"/>
              <a:gd name="T25" fmla="*/ 260 h 291"/>
              <a:gd name="T26" fmla="*/ 716 w 716"/>
              <a:gd name="T27" fmla="*/ 285 h 2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16" h="291">
                <a:moveTo>
                  <a:pt x="0" y="291"/>
                </a:moveTo>
                <a:cubicBezTo>
                  <a:pt x="56" y="251"/>
                  <a:pt x="76" y="202"/>
                  <a:pt x="97" y="139"/>
                </a:cubicBezTo>
                <a:cubicBezTo>
                  <a:pt x="105" y="116"/>
                  <a:pt x="117" y="47"/>
                  <a:pt x="140" y="36"/>
                </a:cubicBezTo>
                <a:cubicBezTo>
                  <a:pt x="173" y="20"/>
                  <a:pt x="199" y="22"/>
                  <a:pt x="237" y="18"/>
                </a:cubicBezTo>
                <a:cubicBezTo>
                  <a:pt x="262" y="13"/>
                  <a:pt x="285" y="6"/>
                  <a:pt x="309" y="0"/>
                </a:cubicBezTo>
                <a:cubicBezTo>
                  <a:pt x="362" y="2"/>
                  <a:pt x="414" y="3"/>
                  <a:pt x="467" y="6"/>
                </a:cubicBezTo>
                <a:cubicBezTo>
                  <a:pt x="477" y="7"/>
                  <a:pt x="489" y="6"/>
                  <a:pt x="497" y="12"/>
                </a:cubicBezTo>
                <a:cubicBezTo>
                  <a:pt x="502" y="16"/>
                  <a:pt x="499" y="25"/>
                  <a:pt x="503" y="30"/>
                </a:cubicBezTo>
                <a:cubicBezTo>
                  <a:pt x="508" y="36"/>
                  <a:pt x="515" y="39"/>
                  <a:pt x="522" y="42"/>
                </a:cubicBezTo>
                <a:cubicBezTo>
                  <a:pt x="534" y="47"/>
                  <a:pt x="558" y="54"/>
                  <a:pt x="558" y="54"/>
                </a:cubicBezTo>
                <a:cubicBezTo>
                  <a:pt x="579" y="85"/>
                  <a:pt x="590" y="112"/>
                  <a:pt x="619" y="139"/>
                </a:cubicBezTo>
                <a:cubicBezTo>
                  <a:pt x="628" y="167"/>
                  <a:pt x="648" y="181"/>
                  <a:pt x="661" y="206"/>
                </a:cubicBezTo>
                <a:cubicBezTo>
                  <a:pt x="672" y="228"/>
                  <a:pt x="663" y="241"/>
                  <a:pt x="691" y="260"/>
                </a:cubicBezTo>
                <a:cubicBezTo>
                  <a:pt x="713" y="275"/>
                  <a:pt x="706" y="266"/>
                  <a:pt x="716" y="285"/>
                </a:cubicBezTo>
              </a:path>
            </a:pathLst>
          </a:custGeom>
          <a:ln>
            <a:headEnd type="none" w="med" len="med"/>
            <a:tailEnd type="none" w="med" len="med"/>
          </a:ln>
        </p:spPr>
        <p:style>
          <a:lnRef idx="1">
            <a:schemeClr val="dk1"/>
          </a:lnRef>
          <a:fillRef idx="0">
            <a:schemeClr val="dk1"/>
          </a:fillRef>
          <a:effectRef idx="0">
            <a:schemeClr val="dk1"/>
          </a:effectRef>
          <a:fontRef idx="minor">
            <a:schemeClr val="tx1"/>
          </a:fontRef>
        </p:style>
        <p:txBody>
          <a:bodyPr/>
          <a:lstStyle/>
          <a:p>
            <a:endParaRPr lang="en-US">
              <a:solidFill>
                <a:schemeClr val="accent1">
                  <a:lumMod val="50000"/>
                </a:schemeClr>
              </a:solidFill>
            </a:endParaRPr>
          </a:p>
        </p:txBody>
      </p:sp>
      <p:sp>
        <p:nvSpPr>
          <p:cNvPr id="989" name="Text Box 985"/>
          <p:cNvSpPr txBox="1">
            <a:spLocks noChangeArrowheads="1"/>
          </p:cNvSpPr>
          <p:nvPr/>
        </p:nvSpPr>
        <p:spPr bwMode="auto">
          <a:xfrm>
            <a:off x="2286000" y="6523327"/>
            <a:ext cx="1198854" cy="276999"/>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chemeClr val="bg2"/>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tr-TR" sz="1200" dirty="0" smtClean="0">
                <a:solidFill>
                  <a:schemeClr val="accent1">
                    <a:lumMod val="50000"/>
                  </a:schemeClr>
                </a:solidFill>
                <a:latin typeface="Garamond" pitchFamily="18" charset="0"/>
              </a:rPr>
              <a:t>Wavelength </a:t>
            </a:r>
            <a:r>
              <a:rPr lang="tr-TR" sz="1200" dirty="0">
                <a:solidFill>
                  <a:schemeClr val="accent1">
                    <a:lumMod val="50000"/>
                  </a:schemeClr>
                </a:solidFill>
                <a:latin typeface="Garamond" pitchFamily="18" charset="0"/>
              </a:rPr>
              <a:t>(nm)</a:t>
            </a:r>
            <a:endParaRPr lang="en-US" sz="1200" dirty="0">
              <a:solidFill>
                <a:schemeClr val="accent1">
                  <a:lumMod val="50000"/>
                </a:schemeClr>
              </a:solidFill>
              <a:latin typeface="Garamond" pitchFamily="18" charset="0"/>
            </a:endParaRPr>
          </a:p>
        </p:txBody>
      </p:sp>
      <p:sp>
        <p:nvSpPr>
          <p:cNvPr id="990" name="Text Box 986"/>
          <p:cNvSpPr txBox="1">
            <a:spLocks noChangeArrowheads="1"/>
          </p:cNvSpPr>
          <p:nvPr/>
        </p:nvSpPr>
        <p:spPr bwMode="auto">
          <a:xfrm rot="16200000">
            <a:off x="1558830" y="5658546"/>
            <a:ext cx="971741" cy="276999"/>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chemeClr val="bg2"/>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tr-TR" sz="1200" dirty="0" smtClean="0">
                <a:solidFill>
                  <a:schemeClr val="accent1">
                    <a:lumMod val="50000"/>
                  </a:schemeClr>
                </a:solidFill>
                <a:latin typeface="Garamond" pitchFamily="18" charset="0"/>
              </a:rPr>
              <a:t>Intensity (au</a:t>
            </a:r>
            <a:r>
              <a:rPr lang="tr-TR" sz="1200" dirty="0">
                <a:solidFill>
                  <a:schemeClr val="accent1">
                    <a:lumMod val="50000"/>
                  </a:schemeClr>
                </a:solidFill>
                <a:latin typeface="Garamond" pitchFamily="18" charset="0"/>
              </a:rPr>
              <a:t>)</a:t>
            </a:r>
            <a:endParaRPr lang="en-US" sz="1200" dirty="0">
              <a:solidFill>
                <a:schemeClr val="accent1">
                  <a:lumMod val="50000"/>
                </a:schemeClr>
              </a:solidFill>
              <a:latin typeface="Garamond" pitchFamily="18" charset="0"/>
            </a:endParaRPr>
          </a:p>
        </p:txBody>
      </p:sp>
      <p:sp>
        <p:nvSpPr>
          <p:cNvPr id="991" name="Text Box 987"/>
          <p:cNvSpPr txBox="1">
            <a:spLocks noChangeArrowheads="1"/>
          </p:cNvSpPr>
          <p:nvPr/>
        </p:nvSpPr>
        <p:spPr bwMode="auto">
          <a:xfrm>
            <a:off x="2112963" y="6448714"/>
            <a:ext cx="346075" cy="2286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chemeClr val="bg2"/>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tr-TR" sz="900">
                <a:solidFill>
                  <a:schemeClr val="accent1">
                    <a:lumMod val="50000"/>
                  </a:schemeClr>
                </a:solidFill>
                <a:latin typeface="Garamond" pitchFamily="18" charset="0"/>
              </a:rPr>
              <a:t>350</a:t>
            </a:r>
            <a:endParaRPr lang="en-US" sz="900">
              <a:solidFill>
                <a:schemeClr val="accent1">
                  <a:lumMod val="50000"/>
                </a:schemeClr>
              </a:solidFill>
              <a:latin typeface="Garamond" pitchFamily="18" charset="0"/>
            </a:endParaRPr>
          </a:p>
        </p:txBody>
      </p:sp>
      <p:sp>
        <p:nvSpPr>
          <p:cNvPr id="992" name="Text Box 988"/>
          <p:cNvSpPr txBox="1">
            <a:spLocks noChangeArrowheads="1"/>
          </p:cNvSpPr>
          <p:nvPr/>
        </p:nvSpPr>
        <p:spPr bwMode="auto">
          <a:xfrm>
            <a:off x="3200400" y="6447127"/>
            <a:ext cx="346075" cy="2286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chemeClr val="bg2"/>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tr-TR" sz="900">
                <a:solidFill>
                  <a:schemeClr val="accent1">
                    <a:lumMod val="50000"/>
                  </a:schemeClr>
                </a:solidFill>
                <a:latin typeface="Garamond" pitchFamily="18" charset="0"/>
              </a:rPr>
              <a:t>700</a:t>
            </a:r>
            <a:endParaRPr lang="en-US" sz="900">
              <a:solidFill>
                <a:schemeClr val="accent1">
                  <a:lumMod val="50000"/>
                </a:schemeClr>
              </a:solidFill>
              <a:latin typeface="Garamond" pitchFamily="18" charset="0"/>
            </a:endParaRPr>
          </a:p>
        </p:txBody>
      </p:sp>
      <p:sp>
        <p:nvSpPr>
          <p:cNvPr id="993" name="Line 990"/>
          <p:cNvSpPr>
            <a:spLocks noChangeShapeType="1"/>
          </p:cNvSpPr>
          <p:nvPr/>
        </p:nvSpPr>
        <p:spPr bwMode="auto">
          <a:xfrm>
            <a:off x="2084463" y="2619938"/>
            <a:ext cx="1540042" cy="0"/>
          </a:xfrm>
          <a:prstGeom prst="line">
            <a:avLst/>
          </a:prstGeom>
          <a:ln>
            <a:headEnd/>
            <a:tailEnd type="triangle" w="med" len="med"/>
          </a:ln>
        </p:spPr>
        <p:style>
          <a:lnRef idx="1">
            <a:schemeClr val="dk1"/>
          </a:lnRef>
          <a:fillRef idx="0">
            <a:schemeClr val="dk1"/>
          </a:fillRef>
          <a:effectRef idx="0">
            <a:schemeClr val="dk1"/>
          </a:effectRef>
          <a:fontRef idx="minor">
            <a:schemeClr val="tx1"/>
          </a:fontRef>
        </p:style>
        <p:txBody>
          <a:bodyPr/>
          <a:lstStyle/>
          <a:p>
            <a:endParaRPr lang="en-US">
              <a:solidFill>
                <a:schemeClr val="accent1">
                  <a:lumMod val="50000"/>
                </a:schemeClr>
              </a:solidFill>
            </a:endParaRPr>
          </a:p>
        </p:txBody>
      </p:sp>
      <p:sp>
        <p:nvSpPr>
          <p:cNvPr id="994" name="Line 991"/>
          <p:cNvSpPr>
            <a:spLocks noChangeShapeType="1"/>
          </p:cNvSpPr>
          <p:nvPr/>
        </p:nvSpPr>
        <p:spPr bwMode="auto">
          <a:xfrm flipV="1">
            <a:off x="2084463" y="1686450"/>
            <a:ext cx="0" cy="933489"/>
          </a:xfrm>
          <a:prstGeom prst="line">
            <a:avLst/>
          </a:prstGeom>
          <a:ln>
            <a:headEnd/>
            <a:tailEnd type="triangle" w="med" len="med"/>
          </a:ln>
        </p:spPr>
        <p:style>
          <a:lnRef idx="1">
            <a:schemeClr val="dk1"/>
          </a:lnRef>
          <a:fillRef idx="0">
            <a:schemeClr val="dk1"/>
          </a:fillRef>
          <a:effectRef idx="0">
            <a:schemeClr val="dk1"/>
          </a:effectRef>
          <a:fontRef idx="minor">
            <a:schemeClr val="tx1"/>
          </a:fontRef>
        </p:style>
        <p:txBody>
          <a:bodyPr/>
          <a:lstStyle/>
          <a:p>
            <a:endParaRPr lang="en-US">
              <a:solidFill>
                <a:schemeClr val="accent1">
                  <a:lumMod val="50000"/>
                </a:schemeClr>
              </a:solidFill>
            </a:endParaRPr>
          </a:p>
        </p:txBody>
      </p:sp>
      <p:sp>
        <p:nvSpPr>
          <p:cNvPr id="995" name="Freeform 992"/>
          <p:cNvSpPr>
            <a:spLocks/>
          </p:cNvSpPr>
          <p:nvPr/>
        </p:nvSpPr>
        <p:spPr bwMode="auto">
          <a:xfrm>
            <a:off x="2966015" y="2246543"/>
            <a:ext cx="73335" cy="377285"/>
          </a:xfrm>
          <a:custGeom>
            <a:avLst/>
            <a:gdLst>
              <a:gd name="T0" fmla="*/ 0 w 716"/>
              <a:gd name="T1" fmla="*/ 291 h 291"/>
              <a:gd name="T2" fmla="*/ 97 w 716"/>
              <a:gd name="T3" fmla="*/ 139 h 291"/>
              <a:gd name="T4" fmla="*/ 140 w 716"/>
              <a:gd name="T5" fmla="*/ 36 h 291"/>
              <a:gd name="T6" fmla="*/ 237 w 716"/>
              <a:gd name="T7" fmla="*/ 18 h 291"/>
              <a:gd name="T8" fmla="*/ 309 w 716"/>
              <a:gd name="T9" fmla="*/ 0 h 291"/>
              <a:gd name="T10" fmla="*/ 467 w 716"/>
              <a:gd name="T11" fmla="*/ 6 h 291"/>
              <a:gd name="T12" fmla="*/ 497 w 716"/>
              <a:gd name="T13" fmla="*/ 12 h 291"/>
              <a:gd name="T14" fmla="*/ 503 w 716"/>
              <a:gd name="T15" fmla="*/ 30 h 291"/>
              <a:gd name="T16" fmla="*/ 522 w 716"/>
              <a:gd name="T17" fmla="*/ 42 h 291"/>
              <a:gd name="T18" fmla="*/ 558 w 716"/>
              <a:gd name="T19" fmla="*/ 54 h 291"/>
              <a:gd name="T20" fmla="*/ 619 w 716"/>
              <a:gd name="T21" fmla="*/ 139 h 291"/>
              <a:gd name="T22" fmla="*/ 661 w 716"/>
              <a:gd name="T23" fmla="*/ 206 h 291"/>
              <a:gd name="T24" fmla="*/ 691 w 716"/>
              <a:gd name="T25" fmla="*/ 260 h 291"/>
              <a:gd name="T26" fmla="*/ 716 w 716"/>
              <a:gd name="T27" fmla="*/ 285 h 2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16" h="291">
                <a:moveTo>
                  <a:pt x="0" y="291"/>
                </a:moveTo>
                <a:cubicBezTo>
                  <a:pt x="56" y="251"/>
                  <a:pt x="76" y="202"/>
                  <a:pt x="97" y="139"/>
                </a:cubicBezTo>
                <a:cubicBezTo>
                  <a:pt x="105" y="116"/>
                  <a:pt x="117" y="47"/>
                  <a:pt x="140" y="36"/>
                </a:cubicBezTo>
                <a:cubicBezTo>
                  <a:pt x="173" y="20"/>
                  <a:pt x="199" y="22"/>
                  <a:pt x="237" y="18"/>
                </a:cubicBezTo>
                <a:cubicBezTo>
                  <a:pt x="262" y="13"/>
                  <a:pt x="285" y="6"/>
                  <a:pt x="309" y="0"/>
                </a:cubicBezTo>
                <a:cubicBezTo>
                  <a:pt x="362" y="2"/>
                  <a:pt x="414" y="3"/>
                  <a:pt x="467" y="6"/>
                </a:cubicBezTo>
                <a:cubicBezTo>
                  <a:pt x="477" y="7"/>
                  <a:pt x="489" y="6"/>
                  <a:pt x="497" y="12"/>
                </a:cubicBezTo>
                <a:cubicBezTo>
                  <a:pt x="502" y="16"/>
                  <a:pt x="499" y="25"/>
                  <a:pt x="503" y="30"/>
                </a:cubicBezTo>
                <a:cubicBezTo>
                  <a:pt x="508" y="36"/>
                  <a:pt x="515" y="39"/>
                  <a:pt x="522" y="42"/>
                </a:cubicBezTo>
                <a:cubicBezTo>
                  <a:pt x="534" y="47"/>
                  <a:pt x="558" y="54"/>
                  <a:pt x="558" y="54"/>
                </a:cubicBezTo>
                <a:cubicBezTo>
                  <a:pt x="579" y="85"/>
                  <a:pt x="590" y="112"/>
                  <a:pt x="619" y="139"/>
                </a:cubicBezTo>
                <a:cubicBezTo>
                  <a:pt x="628" y="167"/>
                  <a:pt x="648" y="181"/>
                  <a:pt x="661" y="206"/>
                </a:cubicBezTo>
                <a:cubicBezTo>
                  <a:pt x="672" y="228"/>
                  <a:pt x="663" y="241"/>
                  <a:pt x="691" y="260"/>
                </a:cubicBezTo>
                <a:cubicBezTo>
                  <a:pt x="713" y="275"/>
                  <a:pt x="706" y="266"/>
                  <a:pt x="716" y="285"/>
                </a:cubicBezTo>
              </a:path>
            </a:pathLst>
          </a:custGeom>
          <a:ln>
            <a:headEnd type="none" w="med" len="med"/>
            <a:tailEnd type="none" w="med" len="med"/>
          </a:ln>
        </p:spPr>
        <p:style>
          <a:lnRef idx="1">
            <a:schemeClr val="dk1"/>
          </a:lnRef>
          <a:fillRef idx="0">
            <a:schemeClr val="dk1"/>
          </a:fillRef>
          <a:effectRef idx="0">
            <a:schemeClr val="dk1"/>
          </a:effectRef>
          <a:fontRef idx="minor">
            <a:schemeClr val="tx1"/>
          </a:fontRef>
        </p:style>
        <p:txBody>
          <a:bodyPr/>
          <a:lstStyle/>
          <a:p>
            <a:endParaRPr lang="en-US">
              <a:solidFill>
                <a:schemeClr val="accent1">
                  <a:lumMod val="50000"/>
                </a:schemeClr>
              </a:solidFill>
            </a:endParaRPr>
          </a:p>
        </p:txBody>
      </p:sp>
      <p:sp>
        <p:nvSpPr>
          <p:cNvPr id="996" name="Text Box 993"/>
          <p:cNvSpPr txBox="1">
            <a:spLocks noChangeArrowheads="1"/>
          </p:cNvSpPr>
          <p:nvPr/>
        </p:nvSpPr>
        <p:spPr bwMode="auto">
          <a:xfrm>
            <a:off x="2134881" y="2680874"/>
            <a:ext cx="1198854" cy="276999"/>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chemeClr val="bg2"/>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tr-TR" sz="1200" dirty="0" smtClean="0">
                <a:solidFill>
                  <a:schemeClr val="accent1">
                    <a:lumMod val="50000"/>
                  </a:schemeClr>
                </a:solidFill>
                <a:latin typeface="Garamond" pitchFamily="18" charset="0"/>
              </a:rPr>
              <a:t>Wavelength </a:t>
            </a:r>
            <a:r>
              <a:rPr lang="tr-TR" sz="1200" dirty="0">
                <a:solidFill>
                  <a:schemeClr val="accent1">
                    <a:lumMod val="50000"/>
                  </a:schemeClr>
                </a:solidFill>
                <a:latin typeface="Garamond" pitchFamily="18" charset="0"/>
              </a:rPr>
              <a:t>(nm)</a:t>
            </a:r>
            <a:endParaRPr lang="en-US" sz="1200" dirty="0">
              <a:solidFill>
                <a:schemeClr val="accent1">
                  <a:lumMod val="50000"/>
                </a:schemeClr>
              </a:solidFill>
              <a:latin typeface="Garamond" pitchFamily="18" charset="0"/>
            </a:endParaRPr>
          </a:p>
        </p:txBody>
      </p:sp>
      <p:sp>
        <p:nvSpPr>
          <p:cNvPr id="997" name="Text Box 994"/>
          <p:cNvSpPr txBox="1">
            <a:spLocks noChangeArrowheads="1"/>
          </p:cNvSpPr>
          <p:nvPr/>
        </p:nvSpPr>
        <p:spPr bwMode="auto">
          <a:xfrm rot="16200000">
            <a:off x="1446575" y="1952463"/>
            <a:ext cx="971741" cy="276999"/>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chemeClr val="bg2"/>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tr-TR" sz="1200" dirty="0" smtClean="0">
                <a:solidFill>
                  <a:schemeClr val="accent1">
                    <a:lumMod val="50000"/>
                  </a:schemeClr>
                </a:solidFill>
                <a:latin typeface="Garamond" pitchFamily="18" charset="0"/>
              </a:rPr>
              <a:t>Intensity (au</a:t>
            </a:r>
            <a:r>
              <a:rPr lang="tr-TR" sz="1200" dirty="0">
                <a:solidFill>
                  <a:schemeClr val="accent1">
                    <a:lumMod val="50000"/>
                  </a:schemeClr>
                </a:solidFill>
                <a:latin typeface="Garamond" pitchFamily="18" charset="0"/>
              </a:rPr>
              <a:t>)</a:t>
            </a:r>
            <a:endParaRPr lang="en-US" sz="1200" dirty="0">
              <a:solidFill>
                <a:schemeClr val="accent1">
                  <a:lumMod val="50000"/>
                </a:schemeClr>
              </a:solidFill>
              <a:latin typeface="Garamond" pitchFamily="18" charset="0"/>
            </a:endParaRPr>
          </a:p>
        </p:txBody>
      </p:sp>
      <p:sp>
        <p:nvSpPr>
          <p:cNvPr id="998" name="Text Box 995"/>
          <p:cNvSpPr txBox="1">
            <a:spLocks noChangeArrowheads="1"/>
          </p:cNvSpPr>
          <p:nvPr/>
        </p:nvSpPr>
        <p:spPr bwMode="auto">
          <a:xfrm>
            <a:off x="1986682" y="2621235"/>
            <a:ext cx="348343" cy="230779"/>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chemeClr val="bg2"/>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tr-TR" sz="900">
                <a:solidFill>
                  <a:schemeClr val="accent1">
                    <a:lumMod val="50000"/>
                  </a:schemeClr>
                </a:solidFill>
                <a:latin typeface="Garamond" pitchFamily="18" charset="0"/>
              </a:rPr>
              <a:t>350</a:t>
            </a:r>
            <a:endParaRPr lang="en-US" sz="900">
              <a:solidFill>
                <a:schemeClr val="accent1">
                  <a:lumMod val="50000"/>
                </a:schemeClr>
              </a:solidFill>
              <a:latin typeface="Garamond" pitchFamily="18" charset="0"/>
            </a:endParaRPr>
          </a:p>
        </p:txBody>
      </p:sp>
      <p:sp>
        <p:nvSpPr>
          <p:cNvPr id="999" name="Text Box 996"/>
          <p:cNvSpPr txBox="1">
            <a:spLocks noChangeArrowheads="1"/>
          </p:cNvSpPr>
          <p:nvPr/>
        </p:nvSpPr>
        <p:spPr bwMode="auto">
          <a:xfrm>
            <a:off x="3028655" y="2621235"/>
            <a:ext cx="348343" cy="230779"/>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chemeClr val="bg2"/>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tr-TR" sz="900">
                <a:solidFill>
                  <a:schemeClr val="accent1">
                    <a:lumMod val="50000"/>
                  </a:schemeClr>
                </a:solidFill>
                <a:latin typeface="Garamond" pitchFamily="18" charset="0"/>
              </a:rPr>
              <a:t>700</a:t>
            </a:r>
            <a:endParaRPr lang="en-US" sz="900">
              <a:solidFill>
                <a:schemeClr val="accent1">
                  <a:lumMod val="50000"/>
                </a:schemeClr>
              </a:solidFill>
              <a:latin typeface="Garamond" pitchFamily="18" charset="0"/>
            </a:endParaRPr>
          </a:p>
        </p:txBody>
      </p:sp>
      <p:sp>
        <p:nvSpPr>
          <p:cNvPr id="1000" name="Freeform 980"/>
          <p:cNvSpPr>
            <a:spLocks/>
          </p:cNvSpPr>
          <p:nvPr/>
        </p:nvSpPr>
        <p:spPr bwMode="auto">
          <a:xfrm rot="517116">
            <a:off x="7772400" y="4664364"/>
            <a:ext cx="242888" cy="293688"/>
          </a:xfrm>
          <a:custGeom>
            <a:avLst/>
            <a:gdLst>
              <a:gd name="T0" fmla="*/ 0 w 499"/>
              <a:gd name="T1" fmla="*/ 159 h 318"/>
              <a:gd name="T2" fmla="*/ 45 w 499"/>
              <a:gd name="T3" fmla="*/ 23 h 318"/>
              <a:gd name="T4" fmla="*/ 91 w 499"/>
              <a:gd name="T5" fmla="*/ 295 h 318"/>
              <a:gd name="T6" fmla="*/ 136 w 499"/>
              <a:gd name="T7" fmla="*/ 23 h 318"/>
              <a:gd name="T8" fmla="*/ 181 w 499"/>
              <a:gd name="T9" fmla="*/ 295 h 318"/>
              <a:gd name="T10" fmla="*/ 272 w 499"/>
              <a:gd name="T11" fmla="*/ 23 h 318"/>
              <a:gd name="T12" fmla="*/ 317 w 499"/>
              <a:gd name="T13" fmla="*/ 295 h 318"/>
              <a:gd name="T14" fmla="*/ 363 w 499"/>
              <a:gd name="T15" fmla="*/ 159 h 318"/>
              <a:gd name="T16" fmla="*/ 499 w 499"/>
              <a:gd name="T17" fmla="*/ 159 h 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9" h="318">
                <a:moveTo>
                  <a:pt x="0" y="159"/>
                </a:moveTo>
                <a:cubicBezTo>
                  <a:pt x="15" y="79"/>
                  <a:pt x="30" y="0"/>
                  <a:pt x="45" y="23"/>
                </a:cubicBezTo>
                <a:cubicBezTo>
                  <a:pt x="60" y="46"/>
                  <a:pt x="76" y="295"/>
                  <a:pt x="91" y="295"/>
                </a:cubicBezTo>
                <a:cubicBezTo>
                  <a:pt x="106" y="295"/>
                  <a:pt x="121" y="23"/>
                  <a:pt x="136" y="23"/>
                </a:cubicBezTo>
                <a:cubicBezTo>
                  <a:pt x="151" y="23"/>
                  <a:pt x="158" y="295"/>
                  <a:pt x="181" y="295"/>
                </a:cubicBezTo>
                <a:cubicBezTo>
                  <a:pt x="204" y="295"/>
                  <a:pt x="249" y="23"/>
                  <a:pt x="272" y="23"/>
                </a:cubicBezTo>
                <a:cubicBezTo>
                  <a:pt x="295" y="23"/>
                  <a:pt x="302" y="272"/>
                  <a:pt x="317" y="295"/>
                </a:cubicBezTo>
                <a:cubicBezTo>
                  <a:pt x="332" y="318"/>
                  <a:pt x="333" y="182"/>
                  <a:pt x="363" y="159"/>
                </a:cubicBezTo>
                <a:cubicBezTo>
                  <a:pt x="393" y="136"/>
                  <a:pt x="446" y="147"/>
                  <a:pt x="499" y="159"/>
                </a:cubicBezTo>
              </a:path>
            </a:pathLst>
          </a:custGeom>
          <a:noFill/>
          <a:ln w="9525">
            <a:solidFill>
              <a:srgbClr val="FF0000"/>
            </a:solidFill>
            <a:round/>
            <a:headEnd type="none" w="med" len="med"/>
            <a:tailEnd type="triangle" w="med" len="med"/>
          </a:ln>
          <a:effectLst/>
          <a:extLst>
            <a:ext uri="{909E8E84-426E-40dd-AFC4-6F175D3DCCD1}">
              <a14:hiddenFill xmlns:a14="http://schemas.microsoft.com/office/drawing/2010/main" xmlns="">
                <a:solidFill>
                  <a:srgbClr val="FFFF00"/>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solidFill>
                <a:schemeClr val="accent1">
                  <a:lumMod val="50000"/>
                </a:schemeClr>
              </a:solidFill>
            </a:endParaRPr>
          </a:p>
        </p:txBody>
      </p:sp>
    </p:spTree>
    <p:extLst>
      <p:ext uri="{BB962C8B-B14F-4D97-AF65-F5344CB8AC3E}">
        <p14:creationId xmlns:p14="http://schemas.microsoft.com/office/powerpoint/2010/main" xmlns="" val="10297674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2"/>
          <p:cNvSpPr>
            <a:spLocks noChangeArrowheads="1"/>
          </p:cNvSpPr>
          <p:nvPr/>
        </p:nvSpPr>
        <p:spPr bwMode="auto">
          <a:xfrm>
            <a:off x="304800" y="3645971"/>
            <a:ext cx="65" cy="369332"/>
          </a:xfrm>
          <a:prstGeom prst="rect">
            <a:avLst/>
          </a:prstGeom>
          <a:solidFill>
            <a:schemeClr val="tx1"/>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0" rIns="0" anchor="ctr">
            <a:spAutoFit/>
          </a:bodyPr>
          <a:lstStyle/>
          <a:p>
            <a:endParaRPr lang="tr-TR">
              <a:solidFill>
                <a:schemeClr val="accent1">
                  <a:lumMod val="50000"/>
                </a:schemeClr>
              </a:solidFill>
              <a:latin typeface="Garamond" pitchFamily="18" charset="0"/>
            </a:endParaRPr>
          </a:p>
        </p:txBody>
      </p:sp>
      <p:sp>
        <p:nvSpPr>
          <p:cNvPr id="190541" name="Text Box 77"/>
          <p:cNvSpPr txBox="1">
            <a:spLocks noChangeArrowheads="1"/>
          </p:cNvSpPr>
          <p:nvPr/>
        </p:nvSpPr>
        <p:spPr bwMode="auto">
          <a:xfrm>
            <a:off x="381000" y="919812"/>
            <a:ext cx="1219200" cy="30777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l" eaLnBrk="1" hangingPunct="1"/>
            <a:r>
              <a:rPr lang="tr-TR" sz="1400" smtClean="0">
                <a:solidFill>
                  <a:schemeClr val="accent1">
                    <a:lumMod val="50000"/>
                  </a:schemeClr>
                </a:solidFill>
              </a:rPr>
              <a:t>Pump </a:t>
            </a:r>
            <a:r>
              <a:rPr lang="tr-TR" sz="1400" dirty="0" smtClean="0">
                <a:solidFill>
                  <a:schemeClr val="accent1">
                    <a:lumMod val="50000"/>
                  </a:schemeClr>
                </a:solidFill>
              </a:rPr>
              <a:t>pulse</a:t>
            </a:r>
            <a:endParaRPr lang="en-US" sz="1400" dirty="0">
              <a:solidFill>
                <a:schemeClr val="accent1">
                  <a:lumMod val="50000"/>
                </a:schemeClr>
              </a:solidFill>
            </a:endParaRPr>
          </a:p>
        </p:txBody>
      </p:sp>
      <p:sp>
        <p:nvSpPr>
          <p:cNvPr id="190544" name="Text Box 80"/>
          <p:cNvSpPr txBox="1">
            <a:spLocks noChangeArrowheads="1"/>
          </p:cNvSpPr>
          <p:nvPr/>
        </p:nvSpPr>
        <p:spPr bwMode="auto">
          <a:xfrm>
            <a:off x="4114800" y="4648200"/>
            <a:ext cx="1010213"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l" eaLnBrk="1" hangingPunct="1"/>
            <a:r>
              <a:rPr lang="tr-TR" b="1" dirty="0" smtClean="0">
                <a:solidFill>
                  <a:schemeClr val="accent1">
                    <a:lumMod val="50000"/>
                  </a:schemeClr>
                </a:solidFill>
              </a:rPr>
              <a:t>sample</a:t>
            </a:r>
            <a:endParaRPr lang="en-US" b="1" dirty="0">
              <a:solidFill>
                <a:schemeClr val="accent1">
                  <a:lumMod val="50000"/>
                </a:schemeClr>
              </a:solidFill>
            </a:endParaRPr>
          </a:p>
        </p:txBody>
      </p:sp>
      <p:sp>
        <p:nvSpPr>
          <p:cNvPr id="191296" name="Text Box 832"/>
          <p:cNvSpPr txBox="1">
            <a:spLocks noChangeArrowheads="1"/>
          </p:cNvSpPr>
          <p:nvPr/>
        </p:nvSpPr>
        <p:spPr bwMode="auto">
          <a:xfrm>
            <a:off x="457200" y="1600200"/>
            <a:ext cx="696913" cy="30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bg2"/>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tr-TR" sz="1400">
                <a:solidFill>
                  <a:schemeClr val="accent1">
                    <a:lumMod val="50000"/>
                  </a:schemeClr>
                </a:solidFill>
              </a:rPr>
              <a:t>500Hz</a:t>
            </a:r>
            <a:endParaRPr lang="en-US" sz="1400">
              <a:solidFill>
                <a:schemeClr val="accent1">
                  <a:lumMod val="50000"/>
                </a:schemeClr>
              </a:solidFill>
            </a:endParaRPr>
          </a:p>
        </p:txBody>
      </p:sp>
      <p:sp>
        <p:nvSpPr>
          <p:cNvPr id="191297" name="Text Box 833"/>
          <p:cNvSpPr txBox="1">
            <a:spLocks noChangeArrowheads="1"/>
          </p:cNvSpPr>
          <p:nvPr/>
        </p:nvSpPr>
        <p:spPr bwMode="auto">
          <a:xfrm>
            <a:off x="762000" y="6172200"/>
            <a:ext cx="795338" cy="30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bg2"/>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tr-TR" sz="1400">
                <a:solidFill>
                  <a:schemeClr val="accent1">
                    <a:lumMod val="50000"/>
                  </a:schemeClr>
                </a:solidFill>
              </a:rPr>
              <a:t>1000Hz</a:t>
            </a:r>
            <a:endParaRPr lang="en-US" sz="1400">
              <a:solidFill>
                <a:schemeClr val="accent1">
                  <a:lumMod val="50000"/>
                </a:schemeClr>
              </a:solidFill>
            </a:endParaRPr>
          </a:p>
        </p:txBody>
      </p:sp>
      <p:sp>
        <p:nvSpPr>
          <p:cNvPr id="190539" name="AutoShape 75"/>
          <p:cNvSpPr>
            <a:spLocks noChangeArrowheads="1"/>
          </p:cNvSpPr>
          <p:nvPr/>
        </p:nvSpPr>
        <p:spPr bwMode="auto">
          <a:xfrm rot="16200000">
            <a:off x="3299619" y="3051968"/>
            <a:ext cx="2087563" cy="1409700"/>
          </a:xfrm>
          <a:prstGeom prst="cube">
            <a:avLst>
              <a:gd name="adj" fmla="val 94856"/>
            </a:avLst>
          </a:prstGeom>
          <a:solidFill>
            <a:schemeClr val="accent6">
              <a:lumMod val="50000"/>
              <a:alpha val="23000"/>
            </a:schemeClr>
          </a:solidFill>
          <a:ln>
            <a:noFill/>
          </a:ln>
          <a:effectLst/>
        </p:spPr>
        <p:txBody>
          <a:bodyPr wrap="none" anchor="ctr"/>
          <a:lstStyle/>
          <a:p>
            <a:endParaRPr lang="en-US">
              <a:solidFill>
                <a:schemeClr val="accent1">
                  <a:lumMod val="50000"/>
                </a:schemeClr>
              </a:solidFill>
            </a:endParaRPr>
          </a:p>
        </p:txBody>
      </p:sp>
      <p:sp>
        <p:nvSpPr>
          <p:cNvPr id="190540" name="Oval 76"/>
          <p:cNvSpPr>
            <a:spLocks noChangeArrowheads="1"/>
          </p:cNvSpPr>
          <p:nvPr/>
        </p:nvSpPr>
        <p:spPr bwMode="auto">
          <a:xfrm>
            <a:off x="4267200" y="3581400"/>
            <a:ext cx="152400" cy="304800"/>
          </a:xfrm>
          <a:prstGeom prst="ellipse">
            <a:avLst/>
          </a:prstGeom>
          <a:solidFill>
            <a:srgbClr val="5F5F5F"/>
          </a:solidFill>
          <a:ln w="9525">
            <a:solidFill>
              <a:srgbClr val="FF0000"/>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nvGrpSpPr>
          <p:cNvPr id="190981" name="Group 517"/>
          <p:cNvGrpSpPr>
            <a:grpSpLocks/>
          </p:cNvGrpSpPr>
          <p:nvPr/>
        </p:nvGrpSpPr>
        <p:grpSpPr bwMode="auto">
          <a:xfrm rot="-1392303">
            <a:off x="-669925" y="5638800"/>
            <a:ext cx="669925" cy="287338"/>
            <a:chOff x="2493" y="3175"/>
            <a:chExt cx="1049" cy="325"/>
          </a:xfrm>
        </p:grpSpPr>
        <p:sp>
          <p:nvSpPr>
            <p:cNvPr id="190982" name="Arc 518"/>
            <p:cNvSpPr>
              <a:spLocks/>
            </p:cNvSpPr>
            <p:nvPr/>
          </p:nvSpPr>
          <p:spPr bwMode="auto">
            <a:xfrm rot="32400000">
              <a:off x="3078" y="3216"/>
              <a:ext cx="24" cy="271"/>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F9EF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190983" name="Arc 519"/>
            <p:cNvSpPr>
              <a:spLocks/>
            </p:cNvSpPr>
            <p:nvPr/>
          </p:nvSpPr>
          <p:spPr bwMode="auto">
            <a:xfrm rot="10800000" flipH="1">
              <a:off x="3101" y="3216"/>
              <a:ext cx="23" cy="271"/>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F1BE21"/>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nvGrpSpPr>
            <p:cNvPr id="190984" name="Group 520"/>
            <p:cNvGrpSpPr>
              <a:grpSpLocks/>
            </p:cNvGrpSpPr>
            <p:nvPr/>
          </p:nvGrpSpPr>
          <p:grpSpPr bwMode="auto">
            <a:xfrm>
              <a:off x="3035" y="3185"/>
              <a:ext cx="44" cy="315"/>
              <a:chOff x="3317" y="360"/>
              <a:chExt cx="132" cy="3169"/>
            </a:xfrm>
          </p:grpSpPr>
          <p:sp>
            <p:nvSpPr>
              <p:cNvPr id="190985" name="Arc 521"/>
              <p:cNvSpPr>
                <a:spLocks/>
              </p:cNvSpPr>
              <p:nvPr/>
            </p:nvSpPr>
            <p:spPr bwMode="auto">
              <a:xfrm rot="10800000" flipV="1">
                <a:off x="3317" y="360"/>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FFFF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190986" name="Arc 522"/>
              <p:cNvSpPr>
                <a:spLocks/>
              </p:cNvSpPr>
              <p:nvPr/>
            </p:nvSpPr>
            <p:spPr bwMode="auto">
              <a:xfrm rot="10800000" flipH="1" flipV="1">
                <a:off x="3380" y="360"/>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FFFF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sp>
          <p:nvSpPr>
            <p:cNvPr id="190987" name="Arc 523"/>
            <p:cNvSpPr>
              <a:spLocks/>
            </p:cNvSpPr>
            <p:nvPr/>
          </p:nvSpPr>
          <p:spPr bwMode="auto">
            <a:xfrm rot="10800000" flipV="1">
              <a:off x="3124" y="3226"/>
              <a:ext cx="27" cy="241"/>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FF9933"/>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190988" name="Arc 524"/>
            <p:cNvSpPr>
              <a:spLocks/>
            </p:cNvSpPr>
            <p:nvPr/>
          </p:nvSpPr>
          <p:spPr bwMode="auto">
            <a:xfrm rot="10800000" flipH="1" flipV="1">
              <a:off x="3149" y="3226"/>
              <a:ext cx="27" cy="241"/>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FF79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190989" name="Arc 525"/>
            <p:cNvSpPr>
              <a:spLocks/>
            </p:cNvSpPr>
            <p:nvPr/>
          </p:nvSpPr>
          <p:spPr bwMode="auto">
            <a:xfrm rot="32400000">
              <a:off x="3175" y="3264"/>
              <a:ext cx="28" cy="177"/>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FF66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190990" name="Arc 526"/>
            <p:cNvSpPr>
              <a:spLocks/>
            </p:cNvSpPr>
            <p:nvPr/>
          </p:nvSpPr>
          <p:spPr bwMode="auto">
            <a:xfrm rot="10800000" flipH="1">
              <a:off x="3200" y="3265"/>
              <a:ext cx="28" cy="176"/>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DB59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190991" name="Arc 527"/>
            <p:cNvSpPr>
              <a:spLocks/>
            </p:cNvSpPr>
            <p:nvPr/>
          </p:nvSpPr>
          <p:spPr bwMode="auto">
            <a:xfrm rot="32400000">
              <a:off x="2862" y="3231"/>
              <a:ext cx="16" cy="244"/>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0758A"/>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190992" name="Arc 528"/>
            <p:cNvSpPr>
              <a:spLocks/>
            </p:cNvSpPr>
            <p:nvPr/>
          </p:nvSpPr>
          <p:spPr bwMode="auto">
            <a:xfrm rot="10800000" flipH="1">
              <a:off x="2877" y="3231"/>
              <a:ext cx="16" cy="244"/>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C7342"/>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190993" name="Arc 529"/>
            <p:cNvSpPr>
              <a:spLocks/>
            </p:cNvSpPr>
            <p:nvPr/>
          </p:nvSpPr>
          <p:spPr bwMode="auto">
            <a:xfrm rot="10800000" flipV="1">
              <a:off x="2893" y="3185"/>
              <a:ext cx="16" cy="308"/>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080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190994" name="Arc 530"/>
            <p:cNvSpPr>
              <a:spLocks/>
            </p:cNvSpPr>
            <p:nvPr/>
          </p:nvSpPr>
          <p:spPr bwMode="auto">
            <a:xfrm rot="10800000" flipH="1" flipV="1">
              <a:off x="2908" y="3185"/>
              <a:ext cx="17" cy="308"/>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339626"/>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190995" name="Arc 531"/>
            <p:cNvSpPr>
              <a:spLocks/>
            </p:cNvSpPr>
            <p:nvPr/>
          </p:nvSpPr>
          <p:spPr bwMode="auto">
            <a:xfrm rot="32400000">
              <a:off x="2924" y="3191"/>
              <a:ext cx="17" cy="307"/>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43A408"/>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190996" name="Arc 532"/>
            <p:cNvSpPr>
              <a:spLocks/>
            </p:cNvSpPr>
            <p:nvPr/>
          </p:nvSpPr>
          <p:spPr bwMode="auto">
            <a:xfrm rot="10800000" flipH="1">
              <a:off x="2940" y="3191"/>
              <a:ext cx="17" cy="307"/>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4EBF09"/>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190997" name="Arc 533"/>
            <p:cNvSpPr>
              <a:spLocks/>
            </p:cNvSpPr>
            <p:nvPr/>
          </p:nvSpPr>
          <p:spPr bwMode="auto">
            <a:xfrm rot="10800000" flipV="1">
              <a:off x="2958" y="3175"/>
              <a:ext cx="19" cy="308"/>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64C927"/>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190998" name="Arc 534"/>
            <p:cNvSpPr>
              <a:spLocks/>
            </p:cNvSpPr>
            <p:nvPr/>
          </p:nvSpPr>
          <p:spPr bwMode="auto">
            <a:xfrm rot="10800000" flipH="1" flipV="1">
              <a:off x="2976" y="3175"/>
              <a:ext cx="20" cy="308"/>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99FF33"/>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190999" name="Arc 535"/>
            <p:cNvSpPr>
              <a:spLocks/>
            </p:cNvSpPr>
            <p:nvPr/>
          </p:nvSpPr>
          <p:spPr bwMode="auto">
            <a:xfrm rot="32400000">
              <a:off x="2996" y="3191"/>
              <a:ext cx="21" cy="307"/>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CCFF33"/>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191000" name="Arc 536"/>
            <p:cNvSpPr>
              <a:spLocks/>
            </p:cNvSpPr>
            <p:nvPr/>
          </p:nvSpPr>
          <p:spPr bwMode="auto">
            <a:xfrm rot="10800000" flipH="1">
              <a:off x="3014" y="3185"/>
              <a:ext cx="21" cy="314"/>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CCFF33"/>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191001" name="Arc 537"/>
            <p:cNvSpPr>
              <a:spLocks/>
            </p:cNvSpPr>
            <p:nvPr/>
          </p:nvSpPr>
          <p:spPr bwMode="auto">
            <a:xfrm rot="10800000" flipV="1">
              <a:off x="3227" y="3289"/>
              <a:ext cx="39" cy="121"/>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FF4F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191002" name="Arc 538"/>
            <p:cNvSpPr>
              <a:spLocks/>
            </p:cNvSpPr>
            <p:nvPr/>
          </p:nvSpPr>
          <p:spPr bwMode="auto">
            <a:xfrm rot="10800000" flipH="1" flipV="1">
              <a:off x="3261" y="3289"/>
              <a:ext cx="39" cy="11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FF00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191003" name="Arc 539"/>
            <p:cNvSpPr>
              <a:spLocks/>
            </p:cNvSpPr>
            <p:nvPr/>
          </p:nvSpPr>
          <p:spPr bwMode="auto">
            <a:xfrm rot="32400000">
              <a:off x="3298" y="3315"/>
              <a:ext cx="40" cy="66"/>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FF00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191004" name="Arc 540"/>
            <p:cNvSpPr>
              <a:spLocks/>
            </p:cNvSpPr>
            <p:nvPr/>
          </p:nvSpPr>
          <p:spPr bwMode="auto">
            <a:xfrm rot="10800000" flipH="1">
              <a:off x="3333" y="3349"/>
              <a:ext cx="31" cy="32"/>
            </a:xfrm>
            <a:custGeom>
              <a:avLst/>
              <a:gdLst>
                <a:gd name="G0" fmla="+- 0 0 0"/>
                <a:gd name="G1" fmla="+- 21600 0 0"/>
                <a:gd name="G2" fmla="+- 21600 0 0"/>
                <a:gd name="T0" fmla="*/ 0 w 18576"/>
                <a:gd name="T1" fmla="*/ 0 h 21600"/>
                <a:gd name="T2" fmla="*/ 18576 w 18576"/>
                <a:gd name="T3" fmla="*/ 10577 h 21600"/>
                <a:gd name="T4" fmla="*/ 0 w 18576"/>
                <a:gd name="T5" fmla="*/ 21600 h 21600"/>
              </a:gdLst>
              <a:ahLst/>
              <a:cxnLst>
                <a:cxn ang="0">
                  <a:pos x="T0" y="T1"/>
                </a:cxn>
                <a:cxn ang="0">
                  <a:pos x="T2" y="T3"/>
                </a:cxn>
                <a:cxn ang="0">
                  <a:pos x="T4" y="T5"/>
                </a:cxn>
              </a:cxnLst>
              <a:rect l="0" t="0" r="r" b="b"/>
              <a:pathLst>
                <a:path w="18576" h="21600" fill="none" extrusionOk="0">
                  <a:moveTo>
                    <a:pt x="-1" y="0"/>
                  </a:moveTo>
                  <a:cubicBezTo>
                    <a:pt x="7624" y="0"/>
                    <a:pt x="14684" y="4019"/>
                    <a:pt x="18575" y="10577"/>
                  </a:cubicBezTo>
                </a:path>
                <a:path w="18576" h="21600" stroke="0" extrusionOk="0">
                  <a:moveTo>
                    <a:pt x="-1" y="0"/>
                  </a:moveTo>
                  <a:cubicBezTo>
                    <a:pt x="7624" y="0"/>
                    <a:pt x="14684" y="4019"/>
                    <a:pt x="18575" y="10577"/>
                  </a:cubicBezTo>
                  <a:lnTo>
                    <a:pt x="0" y="21600"/>
                  </a:lnTo>
                  <a:close/>
                </a:path>
              </a:pathLst>
            </a:custGeom>
            <a:noFill/>
            <a:ln w="28575">
              <a:solidFill>
                <a:srgbClr val="FF00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191005" name="Arc 541"/>
            <p:cNvSpPr>
              <a:spLocks/>
            </p:cNvSpPr>
            <p:nvPr/>
          </p:nvSpPr>
          <p:spPr bwMode="auto">
            <a:xfrm rot="10800000" flipV="1">
              <a:off x="2829" y="3218"/>
              <a:ext cx="17" cy="256"/>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0809A"/>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191006" name="Arc 542"/>
            <p:cNvSpPr>
              <a:spLocks/>
            </p:cNvSpPr>
            <p:nvPr/>
          </p:nvSpPr>
          <p:spPr bwMode="auto">
            <a:xfrm rot="32400000" flipH="1" flipV="1">
              <a:off x="2845" y="3218"/>
              <a:ext cx="18" cy="256"/>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0808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191007" name="Arc 543"/>
            <p:cNvSpPr>
              <a:spLocks/>
            </p:cNvSpPr>
            <p:nvPr/>
          </p:nvSpPr>
          <p:spPr bwMode="auto">
            <a:xfrm rot="10800000" flipV="1">
              <a:off x="3364" y="3350"/>
              <a:ext cx="38" cy="34"/>
            </a:xfrm>
            <a:custGeom>
              <a:avLst/>
              <a:gdLst>
                <a:gd name="G0" fmla="+- 0 0 0"/>
                <a:gd name="G1" fmla="+- 20577 0 0"/>
                <a:gd name="G2" fmla="+- 21600 0 0"/>
                <a:gd name="T0" fmla="*/ 6568 w 18576"/>
                <a:gd name="T1" fmla="*/ 0 h 20577"/>
                <a:gd name="T2" fmla="*/ 18576 w 18576"/>
                <a:gd name="T3" fmla="*/ 9554 h 20577"/>
                <a:gd name="T4" fmla="*/ 0 w 18576"/>
                <a:gd name="T5" fmla="*/ 20577 h 20577"/>
              </a:gdLst>
              <a:ahLst/>
              <a:cxnLst>
                <a:cxn ang="0">
                  <a:pos x="T0" y="T1"/>
                </a:cxn>
                <a:cxn ang="0">
                  <a:pos x="T2" y="T3"/>
                </a:cxn>
                <a:cxn ang="0">
                  <a:pos x="T4" y="T5"/>
                </a:cxn>
              </a:cxnLst>
              <a:rect l="0" t="0" r="r" b="b"/>
              <a:pathLst>
                <a:path w="18576" h="20577" fill="none" extrusionOk="0">
                  <a:moveTo>
                    <a:pt x="6568" y="-1"/>
                  </a:moveTo>
                  <a:cubicBezTo>
                    <a:pt x="11605" y="1607"/>
                    <a:pt x="15877" y="5007"/>
                    <a:pt x="18575" y="9554"/>
                  </a:cubicBezTo>
                </a:path>
                <a:path w="18576" h="20577" stroke="0" extrusionOk="0">
                  <a:moveTo>
                    <a:pt x="6568" y="-1"/>
                  </a:moveTo>
                  <a:cubicBezTo>
                    <a:pt x="11605" y="1607"/>
                    <a:pt x="15877" y="5007"/>
                    <a:pt x="18575" y="9554"/>
                  </a:cubicBezTo>
                  <a:lnTo>
                    <a:pt x="0" y="20577"/>
                  </a:lnTo>
                  <a:close/>
                </a:path>
              </a:pathLst>
            </a:custGeom>
            <a:noFill/>
            <a:ln w="28575">
              <a:solidFill>
                <a:srgbClr val="E600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191008" name="Arc 544"/>
            <p:cNvSpPr>
              <a:spLocks/>
            </p:cNvSpPr>
            <p:nvPr/>
          </p:nvSpPr>
          <p:spPr bwMode="auto">
            <a:xfrm rot="12666152" flipV="1">
              <a:off x="3383" y="3345"/>
              <a:ext cx="38" cy="33"/>
            </a:xfrm>
            <a:custGeom>
              <a:avLst/>
              <a:gdLst>
                <a:gd name="G0" fmla="+- 0 0 0"/>
                <a:gd name="G1" fmla="+- 20577 0 0"/>
                <a:gd name="G2" fmla="+- 21600 0 0"/>
                <a:gd name="T0" fmla="*/ 6568 w 18576"/>
                <a:gd name="T1" fmla="*/ 0 h 20577"/>
                <a:gd name="T2" fmla="*/ 18576 w 18576"/>
                <a:gd name="T3" fmla="*/ 9554 h 20577"/>
                <a:gd name="T4" fmla="*/ 0 w 18576"/>
                <a:gd name="T5" fmla="*/ 20577 h 20577"/>
              </a:gdLst>
              <a:ahLst/>
              <a:cxnLst>
                <a:cxn ang="0">
                  <a:pos x="T0" y="T1"/>
                </a:cxn>
                <a:cxn ang="0">
                  <a:pos x="T2" y="T3"/>
                </a:cxn>
                <a:cxn ang="0">
                  <a:pos x="T4" y="T5"/>
                </a:cxn>
              </a:cxnLst>
              <a:rect l="0" t="0" r="r" b="b"/>
              <a:pathLst>
                <a:path w="18576" h="20577" fill="none" extrusionOk="0">
                  <a:moveTo>
                    <a:pt x="6568" y="-1"/>
                  </a:moveTo>
                  <a:cubicBezTo>
                    <a:pt x="11605" y="1607"/>
                    <a:pt x="15877" y="5007"/>
                    <a:pt x="18575" y="9554"/>
                  </a:cubicBezTo>
                </a:path>
                <a:path w="18576" h="20577" stroke="0" extrusionOk="0">
                  <a:moveTo>
                    <a:pt x="6568" y="-1"/>
                  </a:moveTo>
                  <a:cubicBezTo>
                    <a:pt x="11605" y="1607"/>
                    <a:pt x="15877" y="5007"/>
                    <a:pt x="18575" y="9554"/>
                  </a:cubicBezTo>
                  <a:lnTo>
                    <a:pt x="0" y="20577"/>
                  </a:lnTo>
                  <a:close/>
                </a:path>
              </a:pathLst>
            </a:custGeom>
            <a:noFill/>
            <a:ln w="28575">
              <a:solidFill>
                <a:srgbClr val="CF00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191009" name="Arc 545"/>
            <p:cNvSpPr>
              <a:spLocks/>
            </p:cNvSpPr>
            <p:nvPr/>
          </p:nvSpPr>
          <p:spPr bwMode="auto">
            <a:xfrm rot="16200000" flipH="1">
              <a:off x="3472" y="3286"/>
              <a:ext cx="12" cy="129"/>
            </a:xfrm>
            <a:custGeom>
              <a:avLst/>
              <a:gdLst>
                <a:gd name="G0" fmla="+- 0 0 0"/>
                <a:gd name="G1" fmla="+- 20278 0 0"/>
                <a:gd name="G2" fmla="+- 21600 0 0"/>
                <a:gd name="T0" fmla="*/ 7441 w 21577"/>
                <a:gd name="T1" fmla="*/ 0 h 20278"/>
                <a:gd name="T2" fmla="*/ 21577 w 21577"/>
                <a:gd name="T3" fmla="*/ 19276 h 20278"/>
                <a:gd name="T4" fmla="*/ 0 w 21577"/>
                <a:gd name="T5" fmla="*/ 20278 h 20278"/>
              </a:gdLst>
              <a:ahLst/>
              <a:cxnLst>
                <a:cxn ang="0">
                  <a:pos x="T0" y="T1"/>
                </a:cxn>
                <a:cxn ang="0">
                  <a:pos x="T2" y="T3"/>
                </a:cxn>
                <a:cxn ang="0">
                  <a:pos x="T4" y="T5"/>
                </a:cxn>
              </a:cxnLst>
              <a:rect l="0" t="0" r="r" b="b"/>
              <a:pathLst>
                <a:path w="21577" h="20278" fill="none" extrusionOk="0">
                  <a:moveTo>
                    <a:pt x="7440" y="0"/>
                  </a:moveTo>
                  <a:cubicBezTo>
                    <a:pt x="15602" y="2995"/>
                    <a:pt x="21173" y="10591"/>
                    <a:pt x="21576" y="19276"/>
                  </a:cubicBezTo>
                </a:path>
                <a:path w="21577" h="20278" stroke="0" extrusionOk="0">
                  <a:moveTo>
                    <a:pt x="7440" y="0"/>
                  </a:moveTo>
                  <a:cubicBezTo>
                    <a:pt x="15602" y="2995"/>
                    <a:pt x="21173" y="10591"/>
                    <a:pt x="21576" y="19276"/>
                  </a:cubicBezTo>
                  <a:lnTo>
                    <a:pt x="0" y="20278"/>
                  </a:lnTo>
                  <a:close/>
                </a:path>
              </a:pathLst>
            </a:custGeom>
            <a:noFill/>
            <a:ln w="28575">
              <a:solidFill>
                <a:srgbClr val="A50021"/>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nvGrpSpPr>
            <p:cNvPr id="191010" name="Group 546"/>
            <p:cNvGrpSpPr>
              <a:grpSpLocks/>
            </p:cNvGrpSpPr>
            <p:nvPr/>
          </p:nvGrpSpPr>
          <p:grpSpPr bwMode="auto">
            <a:xfrm>
              <a:off x="2801" y="3257"/>
              <a:ext cx="28" cy="185"/>
              <a:chOff x="2377" y="522"/>
              <a:chExt cx="135" cy="3169"/>
            </a:xfrm>
          </p:grpSpPr>
          <p:sp>
            <p:nvSpPr>
              <p:cNvPr id="191011" name="Arc 547"/>
              <p:cNvSpPr>
                <a:spLocks/>
              </p:cNvSpPr>
              <p:nvPr/>
            </p:nvSpPr>
            <p:spPr bwMode="auto">
              <a:xfrm rot="32400000">
                <a:off x="2377"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0889B"/>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191012" name="Arc 548"/>
              <p:cNvSpPr>
                <a:spLocks/>
              </p:cNvSpPr>
              <p:nvPr/>
            </p:nvSpPr>
            <p:spPr bwMode="auto">
              <a:xfrm rot="10800000" flipH="1">
                <a:off x="2443"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0889B"/>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sp>
          <p:nvSpPr>
            <p:cNvPr id="191013" name="Arc 549"/>
            <p:cNvSpPr>
              <a:spLocks/>
            </p:cNvSpPr>
            <p:nvPr/>
          </p:nvSpPr>
          <p:spPr bwMode="auto">
            <a:xfrm rot="10800000" flipV="1">
              <a:off x="2774" y="3255"/>
              <a:ext cx="14" cy="185"/>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066FF"/>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191014" name="Arc 550"/>
            <p:cNvSpPr>
              <a:spLocks/>
            </p:cNvSpPr>
            <p:nvPr/>
          </p:nvSpPr>
          <p:spPr bwMode="auto">
            <a:xfrm rot="32400000" flipH="1" flipV="1">
              <a:off x="2787" y="3255"/>
              <a:ext cx="15" cy="185"/>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085A6"/>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nvGrpSpPr>
            <p:cNvPr id="191015" name="Group 551"/>
            <p:cNvGrpSpPr>
              <a:grpSpLocks/>
            </p:cNvGrpSpPr>
            <p:nvPr/>
          </p:nvGrpSpPr>
          <p:grpSpPr bwMode="auto">
            <a:xfrm>
              <a:off x="2746" y="3261"/>
              <a:ext cx="28" cy="161"/>
              <a:chOff x="2377" y="522"/>
              <a:chExt cx="135" cy="3169"/>
            </a:xfrm>
          </p:grpSpPr>
          <p:sp>
            <p:nvSpPr>
              <p:cNvPr id="191016" name="Arc 552"/>
              <p:cNvSpPr>
                <a:spLocks/>
              </p:cNvSpPr>
              <p:nvPr/>
            </p:nvSpPr>
            <p:spPr bwMode="auto">
              <a:xfrm rot="32400000">
                <a:off x="2377"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066FF"/>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191017" name="Arc 553"/>
              <p:cNvSpPr>
                <a:spLocks/>
              </p:cNvSpPr>
              <p:nvPr/>
            </p:nvSpPr>
            <p:spPr bwMode="auto">
              <a:xfrm rot="10800000" flipH="1">
                <a:off x="2443"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066FF"/>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grpSp>
          <p:nvGrpSpPr>
            <p:cNvPr id="191018" name="Group 554"/>
            <p:cNvGrpSpPr>
              <a:grpSpLocks/>
            </p:cNvGrpSpPr>
            <p:nvPr/>
          </p:nvGrpSpPr>
          <p:grpSpPr bwMode="auto">
            <a:xfrm flipV="1">
              <a:off x="2720" y="3282"/>
              <a:ext cx="27" cy="137"/>
              <a:chOff x="2377" y="522"/>
              <a:chExt cx="135" cy="3169"/>
            </a:xfrm>
          </p:grpSpPr>
          <p:sp>
            <p:nvSpPr>
              <p:cNvPr id="191019" name="Arc 555"/>
              <p:cNvSpPr>
                <a:spLocks/>
              </p:cNvSpPr>
              <p:nvPr/>
            </p:nvSpPr>
            <p:spPr bwMode="auto">
              <a:xfrm rot="32400000">
                <a:off x="2377"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066FF"/>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191020" name="Arc 556"/>
              <p:cNvSpPr>
                <a:spLocks/>
              </p:cNvSpPr>
              <p:nvPr/>
            </p:nvSpPr>
            <p:spPr bwMode="auto">
              <a:xfrm rot="10800000" flipH="1">
                <a:off x="2443"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066FF"/>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sp>
          <p:nvSpPr>
            <p:cNvPr id="191021" name="Arc 557"/>
            <p:cNvSpPr>
              <a:spLocks/>
            </p:cNvSpPr>
            <p:nvPr/>
          </p:nvSpPr>
          <p:spPr bwMode="auto">
            <a:xfrm rot="32400000">
              <a:off x="2694" y="3306"/>
              <a:ext cx="13" cy="88"/>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049B4"/>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191022" name="Arc 558"/>
            <p:cNvSpPr>
              <a:spLocks/>
            </p:cNvSpPr>
            <p:nvPr/>
          </p:nvSpPr>
          <p:spPr bwMode="auto">
            <a:xfrm rot="10800000" flipH="1">
              <a:off x="2706" y="3306"/>
              <a:ext cx="14" cy="88"/>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057D6"/>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191023" name="Arc 559"/>
            <p:cNvSpPr>
              <a:spLocks/>
            </p:cNvSpPr>
            <p:nvPr/>
          </p:nvSpPr>
          <p:spPr bwMode="auto">
            <a:xfrm rot="10800000" flipV="1">
              <a:off x="2671" y="3307"/>
              <a:ext cx="12" cy="85"/>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033CC"/>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191024" name="Arc 560"/>
            <p:cNvSpPr>
              <a:spLocks/>
            </p:cNvSpPr>
            <p:nvPr/>
          </p:nvSpPr>
          <p:spPr bwMode="auto">
            <a:xfrm rot="32400000" flipH="1" flipV="1">
              <a:off x="2682" y="3307"/>
              <a:ext cx="12" cy="85"/>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033CC"/>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191025" name="Arc 561"/>
            <p:cNvSpPr>
              <a:spLocks/>
            </p:cNvSpPr>
            <p:nvPr/>
          </p:nvSpPr>
          <p:spPr bwMode="auto">
            <a:xfrm rot="32400000">
              <a:off x="2652" y="3323"/>
              <a:ext cx="10" cy="53"/>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7233CC"/>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191026" name="Arc 562"/>
            <p:cNvSpPr>
              <a:spLocks/>
            </p:cNvSpPr>
            <p:nvPr/>
          </p:nvSpPr>
          <p:spPr bwMode="auto">
            <a:xfrm rot="10800000" flipH="1">
              <a:off x="2662" y="3323"/>
              <a:ext cx="10" cy="53"/>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033CC"/>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nvGrpSpPr>
            <p:cNvPr id="191027" name="Group 563"/>
            <p:cNvGrpSpPr>
              <a:grpSpLocks/>
            </p:cNvGrpSpPr>
            <p:nvPr/>
          </p:nvGrpSpPr>
          <p:grpSpPr bwMode="auto">
            <a:xfrm flipV="1">
              <a:off x="2635" y="3324"/>
              <a:ext cx="17" cy="52"/>
              <a:chOff x="2377" y="522"/>
              <a:chExt cx="135" cy="3169"/>
            </a:xfrm>
          </p:grpSpPr>
          <p:sp>
            <p:nvSpPr>
              <p:cNvPr id="191028" name="Arc 564"/>
              <p:cNvSpPr>
                <a:spLocks/>
              </p:cNvSpPr>
              <p:nvPr/>
            </p:nvSpPr>
            <p:spPr bwMode="auto">
              <a:xfrm rot="32400000">
                <a:off x="2377"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7233CC"/>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191029" name="Arc 565"/>
              <p:cNvSpPr>
                <a:spLocks/>
              </p:cNvSpPr>
              <p:nvPr/>
            </p:nvSpPr>
            <p:spPr bwMode="auto">
              <a:xfrm rot="10800000" flipH="1">
                <a:off x="2443"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7233CC"/>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grpSp>
          <p:nvGrpSpPr>
            <p:cNvPr id="191030" name="Group 566"/>
            <p:cNvGrpSpPr>
              <a:grpSpLocks/>
            </p:cNvGrpSpPr>
            <p:nvPr/>
          </p:nvGrpSpPr>
          <p:grpSpPr bwMode="auto">
            <a:xfrm>
              <a:off x="2618" y="3332"/>
              <a:ext cx="18" cy="33"/>
              <a:chOff x="2377" y="522"/>
              <a:chExt cx="135" cy="3169"/>
            </a:xfrm>
          </p:grpSpPr>
          <p:sp>
            <p:nvSpPr>
              <p:cNvPr id="191031" name="Arc 567"/>
              <p:cNvSpPr>
                <a:spLocks/>
              </p:cNvSpPr>
              <p:nvPr/>
            </p:nvSpPr>
            <p:spPr bwMode="auto">
              <a:xfrm rot="32400000">
                <a:off x="2377"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9900CC"/>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191032" name="Arc 568"/>
              <p:cNvSpPr>
                <a:spLocks/>
              </p:cNvSpPr>
              <p:nvPr/>
            </p:nvSpPr>
            <p:spPr bwMode="auto">
              <a:xfrm rot="10800000" flipH="1">
                <a:off x="2443"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9900CC"/>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grpSp>
          <p:nvGrpSpPr>
            <p:cNvPr id="191033" name="Group 569"/>
            <p:cNvGrpSpPr>
              <a:grpSpLocks/>
            </p:cNvGrpSpPr>
            <p:nvPr/>
          </p:nvGrpSpPr>
          <p:grpSpPr bwMode="auto">
            <a:xfrm flipV="1">
              <a:off x="2605" y="3335"/>
              <a:ext cx="14" cy="31"/>
              <a:chOff x="2377" y="522"/>
              <a:chExt cx="135" cy="3169"/>
            </a:xfrm>
          </p:grpSpPr>
          <p:sp>
            <p:nvSpPr>
              <p:cNvPr id="191034" name="Arc 570"/>
              <p:cNvSpPr>
                <a:spLocks/>
              </p:cNvSpPr>
              <p:nvPr/>
            </p:nvSpPr>
            <p:spPr bwMode="auto">
              <a:xfrm rot="32400000">
                <a:off x="2377"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9900CC"/>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191035" name="Arc 571"/>
              <p:cNvSpPr>
                <a:spLocks/>
              </p:cNvSpPr>
              <p:nvPr/>
            </p:nvSpPr>
            <p:spPr bwMode="auto">
              <a:xfrm rot="10800000" flipH="1">
                <a:off x="2443"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9900CC"/>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grpSp>
          <p:nvGrpSpPr>
            <p:cNvPr id="191036" name="Group 572"/>
            <p:cNvGrpSpPr>
              <a:grpSpLocks/>
            </p:cNvGrpSpPr>
            <p:nvPr/>
          </p:nvGrpSpPr>
          <p:grpSpPr bwMode="auto">
            <a:xfrm>
              <a:off x="2592" y="3340"/>
              <a:ext cx="13" cy="17"/>
              <a:chOff x="2377" y="522"/>
              <a:chExt cx="135" cy="3169"/>
            </a:xfrm>
          </p:grpSpPr>
          <p:sp>
            <p:nvSpPr>
              <p:cNvPr id="191037" name="Arc 573"/>
              <p:cNvSpPr>
                <a:spLocks/>
              </p:cNvSpPr>
              <p:nvPr/>
            </p:nvSpPr>
            <p:spPr bwMode="auto">
              <a:xfrm rot="32400000">
                <a:off x="2377"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990099"/>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191038" name="Arc 574"/>
              <p:cNvSpPr>
                <a:spLocks/>
              </p:cNvSpPr>
              <p:nvPr/>
            </p:nvSpPr>
            <p:spPr bwMode="auto">
              <a:xfrm rot="10800000" flipH="1">
                <a:off x="2443"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990099"/>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grpSp>
          <p:nvGrpSpPr>
            <p:cNvPr id="191039" name="Group 575"/>
            <p:cNvGrpSpPr>
              <a:grpSpLocks/>
            </p:cNvGrpSpPr>
            <p:nvPr/>
          </p:nvGrpSpPr>
          <p:grpSpPr bwMode="auto">
            <a:xfrm flipV="1">
              <a:off x="2580" y="3340"/>
              <a:ext cx="13" cy="18"/>
              <a:chOff x="2377" y="522"/>
              <a:chExt cx="135" cy="3169"/>
            </a:xfrm>
          </p:grpSpPr>
          <p:sp>
            <p:nvSpPr>
              <p:cNvPr id="191040" name="Arc 576"/>
              <p:cNvSpPr>
                <a:spLocks/>
              </p:cNvSpPr>
              <p:nvPr/>
            </p:nvSpPr>
            <p:spPr bwMode="auto">
              <a:xfrm rot="32400000">
                <a:off x="2377"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990099"/>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191041" name="Arc 577"/>
              <p:cNvSpPr>
                <a:spLocks/>
              </p:cNvSpPr>
              <p:nvPr/>
            </p:nvSpPr>
            <p:spPr bwMode="auto">
              <a:xfrm rot="10800000" flipH="1">
                <a:off x="2443"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990099"/>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grpSp>
          <p:nvGrpSpPr>
            <p:cNvPr id="191042" name="Group 578"/>
            <p:cNvGrpSpPr>
              <a:grpSpLocks/>
            </p:cNvGrpSpPr>
            <p:nvPr/>
          </p:nvGrpSpPr>
          <p:grpSpPr bwMode="auto">
            <a:xfrm>
              <a:off x="2570" y="3345"/>
              <a:ext cx="11" cy="7"/>
              <a:chOff x="2377" y="522"/>
              <a:chExt cx="135" cy="3169"/>
            </a:xfrm>
          </p:grpSpPr>
          <p:sp>
            <p:nvSpPr>
              <p:cNvPr id="191043" name="Arc 579"/>
              <p:cNvSpPr>
                <a:spLocks/>
              </p:cNvSpPr>
              <p:nvPr/>
            </p:nvSpPr>
            <p:spPr bwMode="auto">
              <a:xfrm rot="32400000">
                <a:off x="2377"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80008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191044" name="Arc 580"/>
              <p:cNvSpPr>
                <a:spLocks/>
              </p:cNvSpPr>
              <p:nvPr/>
            </p:nvSpPr>
            <p:spPr bwMode="auto">
              <a:xfrm rot="10800000" flipH="1">
                <a:off x="2443"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80008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grpSp>
          <p:nvGrpSpPr>
            <p:cNvPr id="191045" name="Group 581"/>
            <p:cNvGrpSpPr>
              <a:grpSpLocks/>
            </p:cNvGrpSpPr>
            <p:nvPr/>
          </p:nvGrpSpPr>
          <p:grpSpPr bwMode="auto">
            <a:xfrm flipV="1">
              <a:off x="2561" y="3346"/>
              <a:ext cx="10" cy="9"/>
              <a:chOff x="2377" y="522"/>
              <a:chExt cx="135" cy="3169"/>
            </a:xfrm>
          </p:grpSpPr>
          <p:sp>
            <p:nvSpPr>
              <p:cNvPr id="191046" name="Arc 582"/>
              <p:cNvSpPr>
                <a:spLocks/>
              </p:cNvSpPr>
              <p:nvPr/>
            </p:nvSpPr>
            <p:spPr bwMode="auto">
              <a:xfrm rot="32400000">
                <a:off x="2377"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80008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191047" name="Arc 583"/>
              <p:cNvSpPr>
                <a:spLocks/>
              </p:cNvSpPr>
              <p:nvPr/>
            </p:nvSpPr>
            <p:spPr bwMode="auto">
              <a:xfrm rot="10800000" flipH="1">
                <a:off x="2443"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80008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grpSp>
          <p:nvGrpSpPr>
            <p:cNvPr id="191048" name="Group 584"/>
            <p:cNvGrpSpPr>
              <a:grpSpLocks/>
            </p:cNvGrpSpPr>
            <p:nvPr/>
          </p:nvGrpSpPr>
          <p:grpSpPr bwMode="auto">
            <a:xfrm>
              <a:off x="2552" y="3346"/>
              <a:ext cx="10" cy="6"/>
              <a:chOff x="2377" y="522"/>
              <a:chExt cx="135" cy="3169"/>
            </a:xfrm>
          </p:grpSpPr>
          <p:sp>
            <p:nvSpPr>
              <p:cNvPr id="191049" name="Arc 585"/>
              <p:cNvSpPr>
                <a:spLocks/>
              </p:cNvSpPr>
              <p:nvPr/>
            </p:nvSpPr>
            <p:spPr bwMode="auto">
              <a:xfrm rot="32400000">
                <a:off x="2377"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80008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191050" name="Arc 586"/>
              <p:cNvSpPr>
                <a:spLocks/>
              </p:cNvSpPr>
              <p:nvPr/>
            </p:nvSpPr>
            <p:spPr bwMode="auto">
              <a:xfrm rot="10800000" flipH="1">
                <a:off x="2443"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80008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grpSp>
          <p:nvGrpSpPr>
            <p:cNvPr id="191051" name="Group 587"/>
            <p:cNvGrpSpPr>
              <a:grpSpLocks/>
            </p:cNvGrpSpPr>
            <p:nvPr/>
          </p:nvGrpSpPr>
          <p:grpSpPr bwMode="auto">
            <a:xfrm flipV="1">
              <a:off x="2544" y="3348"/>
              <a:ext cx="9" cy="5"/>
              <a:chOff x="2377" y="522"/>
              <a:chExt cx="135" cy="3169"/>
            </a:xfrm>
          </p:grpSpPr>
          <p:sp>
            <p:nvSpPr>
              <p:cNvPr id="191052" name="Arc 588"/>
              <p:cNvSpPr>
                <a:spLocks/>
              </p:cNvSpPr>
              <p:nvPr/>
            </p:nvSpPr>
            <p:spPr bwMode="auto">
              <a:xfrm rot="32400000">
                <a:off x="2377"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660066"/>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191053" name="Arc 589"/>
              <p:cNvSpPr>
                <a:spLocks/>
              </p:cNvSpPr>
              <p:nvPr/>
            </p:nvSpPr>
            <p:spPr bwMode="auto">
              <a:xfrm rot="10800000" flipH="1">
                <a:off x="2443"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660066"/>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grpSp>
          <p:nvGrpSpPr>
            <p:cNvPr id="191054" name="Group 590"/>
            <p:cNvGrpSpPr>
              <a:grpSpLocks/>
            </p:cNvGrpSpPr>
            <p:nvPr/>
          </p:nvGrpSpPr>
          <p:grpSpPr bwMode="auto">
            <a:xfrm>
              <a:off x="2535" y="3349"/>
              <a:ext cx="9" cy="2"/>
              <a:chOff x="2377" y="522"/>
              <a:chExt cx="135" cy="3169"/>
            </a:xfrm>
          </p:grpSpPr>
          <p:sp>
            <p:nvSpPr>
              <p:cNvPr id="191055" name="Arc 591"/>
              <p:cNvSpPr>
                <a:spLocks/>
              </p:cNvSpPr>
              <p:nvPr/>
            </p:nvSpPr>
            <p:spPr bwMode="auto">
              <a:xfrm rot="32400000">
                <a:off x="2377"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660066"/>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191056" name="Arc 592"/>
              <p:cNvSpPr>
                <a:spLocks/>
              </p:cNvSpPr>
              <p:nvPr/>
            </p:nvSpPr>
            <p:spPr bwMode="auto">
              <a:xfrm rot="10800000" flipH="1">
                <a:off x="2443"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660066"/>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sp>
          <p:nvSpPr>
            <p:cNvPr id="191057" name="Line 593"/>
            <p:cNvSpPr>
              <a:spLocks noChangeShapeType="1"/>
            </p:cNvSpPr>
            <p:nvPr/>
          </p:nvSpPr>
          <p:spPr bwMode="auto">
            <a:xfrm flipH="1">
              <a:off x="2493" y="3351"/>
              <a:ext cx="44" cy="0"/>
            </a:xfrm>
            <a:prstGeom prst="line">
              <a:avLst/>
            </a:prstGeom>
            <a:noFill/>
            <a:ln w="28575">
              <a:solidFill>
                <a:srgbClr val="660066"/>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solidFill>
                  <a:schemeClr val="accent1">
                    <a:lumMod val="50000"/>
                  </a:schemeClr>
                </a:solidFill>
              </a:endParaRPr>
            </a:p>
          </p:txBody>
        </p:sp>
      </p:grpSp>
      <p:sp>
        <p:nvSpPr>
          <p:cNvPr id="191613" name="Rectangle 1149"/>
          <p:cNvSpPr>
            <a:spLocks noChangeArrowheads="1"/>
          </p:cNvSpPr>
          <p:nvPr/>
        </p:nvSpPr>
        <p:spPr bwMode="auto">
          <a:xfrm rot="-1166402">
            <a:off x="7863417" y="1127394"/>
            <a:ext cx="926844" cy="1638450"/>
          </a:xfrm>
          <a:prstGeom prst="rect">
            <a:avLst/>
          </a:prstGeom>
          <a:ln>
            <a:noFill/>
          </a:ln>
          <a:effectLst/>
          <a:extLst>
            <a:ext uri="{91240B29-F687-4f45-9708-019B960494DF}">
              <a14:hiddenLine xmlns:a14="http://schemas.microsoft.com/office/drawing/2010/main" xmlns="" w="9525" algn="ctr">
                <a:solidFill>
                  <a:schemeClr val="bg2"/>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190654" name="Text Box 190"/>
          <p:cNvSpPr txBox="1">
            <a:spLocks noChangeArrowheads="1"/>
          </p:cNvSpPr>
          <p:nvPr/>
        </p:nvSpPr>
        <p:spPr bwMode="auto">
          <a:xfrm>
            <a:off x="7239000" y="1371600"/>
            <a:ext cx="1693192" cy="369332"/>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chemeClr val="bg2"/>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tr-TR" dirty="0" err="1" smtClean="0">
                <a:solidFill>
                  <a:schemeClr val="accent1">
                    <a:lumMod val="50000"/>
                  </a:schemeClr>
                </a:solidFill>
              </a:rPr>
              <a:t>spectrometer</a:t>
            </a:r>
            <a:endParaRPr lang="en-US" dirty="0">
              <a:solidFill>
                <a:schemeClr val="accent1">
                  <a:lumMod val="50000"/>
                </a:schemeClr>
              </a:solidFill>
            </a:endParaRPr>
          </a:p>
        </p:txBody>
      </p:sp>
      <p:sp>
        <p:nvSpPr>
          <p:cNvPr id="191615" name="Text Box 1151"/>
          <p:cNvSpPr txBox="1">
            <a:spLocks noChangeArrowheads="1"/>
          </p:cNvSpPr>
          <p:nvPr/>
        </p:nvSpPr>
        <p:spPr bwMode="auto">
          <a:xfrm>
            <a:off x="5854074" y="4694366"/>
            <a:ext cx="917239" cy="6463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l" eaLnBrk="1" hangingPunct="1"/>
            <a:r>
              <a:rPr lang="tr-TR" b="1" dirty="0" smtClean="0">
                <a:solidFill>
                  <a:schemeClr val="accent1">
                    <a:lumMod val="50000"/>
                  </a:schemeClr>
                </a:solidFill>
              </a:rPr>
              <a:t>beam </a:t>
            </a:r>
          </a:p>
          <a:p>
            <a:pPr algn="l" eaLnBrk="1" hangingPunct="1"/>
            <a:r>
              <a:rPr lang="tr-TR" b="1" dirty="0" smtClean="0">
                <a:solidFill>
                  <a:schemeClr val="accent1">
                    <a:lumMod val="50000"/>
                  </a:schemeClr>
                </a:solidFill>
              </a:rPr>
              <a:t>dump</a:t>
            </a:r>
            <a:endParaRPr lang="en-US" b="1" dirty="0">
              <a:solidFill>
                <a:schemeClr val="accent1">
                  <a:lumMod val="50000"/>
                </a:schemeClr>
              </a:solidFill>
            </a:endParaRPr>
          </a:p>
        </p:txBody>
      </p:sp>
      <p:sp>
        <p:nvSpPr>
          <p:cNvPr id="190748" name="Freeform 284"/>
          <p:cNvSpPr>
            <a:spLocks/>
          </p:cNvSpPr>
          <p:nvPr/>
        </p:nvSpPr>
        <p:spPr bwMode="auto">
          <a:xfrm rot="517116">
            <a:off x="-242888" y="2667000"/>
            <a:ext cx="242888" cy="293688"/>
          </a:xfrm>
          <a:custGeom>
            <a:avLst/>
            <a:gdLst>
              <a:gd name="T0" fmla="*/ 0 w 499"/>
              <a:gd name="T1" fmla="*/ 159 h 318"/>
              <a:gd name="T2" fmla="*/ 45 w 499"/>
              <a:gd name="T3" fmla="*/ 23 h 318"/>
              <a:gd name="T4" fmla="*/ 91 w 499"/>
              <a:gd name="T5" fmla="*/ 295 h 318"/>
              <a:gd name="T6" fmla="*/ 136 w 499"/>
              <a:gd name="T7" fmla="*/ 23 h 318"/>
              <a:gd name="T8" fmla="*/ 181 w 499"/>
              <a:gd name="T9" fmla="*/ 295 h 318"/>
              <a:gd name="T10" fmla="*/ 272 w 499"/>
              <a:gd name="T11" fmla="*/ 23 h 318"/>
              <a:gd name="T12" fmla="*/ 317 w 499"/>
              <a:gd name="T13" fmla="*/ 295 h 318"/>
              <a:gd name="T14" fmla="*/ 363 w 499"/>
              <a:gd name="T15" fmla="*/ 159 h 318"/>
              <a:gd name="T16" fmla="*/ 499 w 499"/>
              <a:gd name="T17" fmla="*/ 159 h 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9" h="318">
                <a:moveTo>
                  <a:pt x="0" y="159"/>
                </a:moveTo>
                <a:cubicBezTo>
                  <a:pt x="15" y="79"/>
                  <a:pt x="30" y="0"/>
                  <a:pt x="45" y="23"/>
                </a:cubicBezTo>
                <a:cubicBezTo>
                  <a:pt x="60" y="46"/>
                  <a:pt x="76" y="295"/>
                  <a:pt x="91" y="295"/>
                </a:cubicBezTo>
                <a:cubicBezTo>
                  <a:pt x="106" y="295"/>
                  <a:pt x="121" y="23"/>
                  <a:pt x="136" y="23"/>
                </a:cubicBezTo>
                <a:cubicBezTo>
                  <a:pt x="151" y="23"/>
                  <a:pt x="158" y="295"/>
                  <a:pt x="181" y="295"/>
                </a:cubicBezTo>
                <a:cubicBezTo>
                  <a:pt x="204" y="295"/>
                  <a:pt x="249" y="23"/>
                  <a:pt x="272" y="23"/>
                </a:cubicBezTo>
                <a:cubicBezTo>
                  <a:pt x="295" y="23"/>
                  <a:pt x="302" y="272"/>
                  <a:pt x="317" y="295"/>
                </a:cubicBezTo>
                <a:cubicBezTo>
                  <a:pt x="332" y="318"/>
                  <a:pt x="333" y="182"/>
                  <a:pt x="363" y="159"/>
                </a:cubicBezTo>
                <a:cubicBezTo>
                  <a:pt x="393" y="136"/>
                  <a:pt x="446" y="147"/>
                  <a:pt x="499" y="159"/>
                </a:cubicBezTo>
              </a:path>
            </a:pathLst>
          </a:custGeom>
          <a:noFill/>
          <a:ln w="9525">
            <a:solidFill>
              <a:srgbClr val="FF0000"/>
            </a:solidFill>
            <a:round/>
            <a:headEnd type="none" w="med" len="med"/>
            <a:tailEnd type="triangle" w="med" len="med"/>
          </a:ln>
          <a:effectLst/>
          <a:extLst>
            <a:ext uri="{909E8E84-426E-40dd-AFC4-6F175D3DCCD1}">
              <a14:hiddenFill xmlns:a14="http://schemas.microsoft.com/office/drawing/2010/main" xmlns="">
                <a:solidFill>
                  <a:srgbClr val="FFFF00"/>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solidFill>
                <a:schemeClr val="accent1">
                  <a:lumMod val="50000"/>
                </a:schemeClr>
              </a:solidFill>
            </a:endParaRPr>
          </a:p>
        </p:txBody>
      </p:sp>
      <p:sp>
        <p:nvSpPr>
          <p:cNvPr id="191614" name="AutoShape 1150"/>
          <p:cNvSpPr>
            <a:spLocks noChangeArrowheads="1"/>
          </p:cNvSpPr>
          <p:nvPr/>
        </p:nvSpPr>
        <p:spPr bwMode="auto">
          <a:xfrm rot="16200000">
            <a:off x="5829300" y="3924300"/>
            <a:ext cx="685800" cy="609600"/>
          </a:xfrm>
          <a:prstGeom prst="cube">
            <a:avLst>
              <a:gd name="adj" fmla="val 32567"/>
            </a:avLst>
          </a:prstGeom>
          <a:solidFill>
            <a:schemeClr val="tx1"/>
          </a:solidFill>
          <a:ln w="9525">
            <a:solidFill>
              <a:schemeClr val="bg2"/>
            </a:solidFill>
            <a:miter lim="800000"/>
            <a:headEnd/>
            <a:tailEnd/>
          </a:ln>
          <a:effectLst/>
        </p:spPr>
        <p:txBody>
          <a:bodyPr wrap="none" anchor="ctr"/>
          <a:lstStyle/>
          <a:p>
            <a:endParaRPr lang="en-US">
              <a:solidFill>
                <a:schemeClr val="accent1">
                  <a:lumMod val="50000"/>
                </a:schemeClr>
              </a:solidFill>
            </a:endParaRPr>
          </a:p>
        </p:txBody>
      </p:sp>
      <p:grpSp>
        <p:nvGrpSpPr>
          <p:cNvPr id="193223" name="Group 2759"/>
          <p:cNvGrpSpPr>
            <a:grpSpLocks/>
          </p:cNvGrpSpPr>
          <p:nvPr/>
        </p:nvGrpSpPr>
        <p:grpSpPr bwMode="auto">
          <a:xfrm rot="-1392303">
            <a:off x="-669925" y="5638800"/>
            <a:ext cx="669925" cy="287338"/>
            <a:chOff x="2493" y="3175"/>
            <a:chExt cx="1049" cy="325"/>
          </a:xfrm>
        </p:grpSpPr>
        <p:sp>
          <p:nvSpPr>
            <p:cNvPr id="193224" name="Arc 2760"/>
            <p:cNvSpPr>
              <a:spLocks/>
            </p:cNvSpPr>
            <p:nvPr/>
          </p:nvSpPr>
          <p:spPr bwMode="auto">
            <a:xfrm rot="32400000">
              <a:off x="3078" y="3216"/>
              <a:ext cx="24" cy="271"/>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F9EF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193225" name="Arc 2761"/>
            <p:cNvSpPr>
              <a:spLocks/>
            </p:cNvSpPr>
            <p:nvPr/>
          </p:nvSpPr>
          <p:spPr bwMode="auto">
            <a:xfrm rot="10800000" flipH="1">
              <a:off x="3101" y="3216"/>
              <a:ext cx="23" cy="271"/>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F1BE21"/>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nvGrpSpPr>
            <p:cNvPr id="193226" name="Group 2762"/>
            <p:cNvGrpSpPr>
              <a:grpSpLocks/>
            </p:cNvGrpSpPr>
            <p:nvPr/>
          </p:nvGrpSpPr>
          <p:grpSpPr bwMode="auto">
            <a:xfrm>
              <a:off x="3035" y="3185"/>
              <a:ext cx="44" cy="315"/>
              <a:chOff x="3317" y="360"/>
              <a:chExt cx="132" cy="3169"/>
            </a:xfrm>
          </p:grpSpPr>
          <p:sp>
            <p:nvSpPr>
              <p:cNvPr id="193227" name="Arc 2763"/>
              <p:cNvSpPr>
                <a:spLocks/>
              </p:cNvSpPr>
              <p:nvPr/>
            </p:nvSpPr>
            <p:spPr bwMode="auto">
              <a:xfrm rot="10800000" flipV="1">
                <a:off x="3317" y="360"/>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FFFF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193228" name="Arc 2764"/>
              <p:cNvSpPr>
                <a:spLocks/>
              </p:cNvSpPr>
              <p:nvPr/>
            </p:nvSpPr>
            <p:spPr bwMode="auto">
              <a:xfrm rot="10800000" flipH="1" flipV="1">
                <a:off x="3380" y="360"/>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FFFF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sp>
          <p:nvSpPr>
            <p:cNvPr id="193229" name="Arc 2765"/>
            <p:cNvSpPr>
              <a:spLocks/>
            </p:cNvSpPr>
            <p:nvPr/>
          </p:nvSpPr>
          <p:spPr bwMode="auto">
            <a:xfrm rot="10800000" flipV="1">
              <a:off x="3124" y="3226"/>
              <a:ext cx="27" cy="241"/>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FF9933"/>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193230" name="Arc 2766"/>
            <p:cNvSpPr>
              <a:spLocks/>
            </p:cNvSpPr>
            <p:nvPr/>
          </p:nvSpPr>
          <p:spPr bwMode="auto">
            <a:xfrm rot="10800000" flipH="1" flipV="1">
              <a:off x="3149" y="3226"/>
              <a:ext cx="27" cy="241"/>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FF79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193231" name="Arc 2767"/>
            <p:cNvSpPr>
              <a:spLocks/>
            </p:cNvSpPr>
            <p:nvPr/>
          </p:nvSpPr>
          <p:spPr bwMode="auto">
            <a:xfrm rot="32400000">
              <a:off x="3175" y="3264"/>
              <a:ext cx="28" cy="177"/>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FF66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193232" name="Arc 2768"/>
            <p:cNvSpPr>
              <a:spLocks/>
            </p:cNvSpPr>
            <p:nvPr/>
          </p:nvSpPr>
          <p:spPr bwMode="auto">
            <a:xfrm rot="10800000" flipH="1">
              <a:off x="3200" y="3265"/>
              <a:ext cx="28" cy="176"/>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DB59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193233" name="Arc 2769"/>
            <p:cNvSpPr>
              <a:spLocks/>
            </p:cNvSpPr>
            <p:nvPr/>
          </p:nvSpPr>
          <p:spPr bwMode="auto">
            <a:xfrm rot="32400000">
              <a:off x="2862" y="3231"/>
              <a:ext cx="16" cy="244"/>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0758A"/>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193234" name="Arc 2770"/>
            <p:cNvSpPr>
              <a:spLocks/>
            </p:cNvSpPr>
            <p:nvPr/>
          </p:nvSpPr>
          <p:spPr bwMode="auto">
            <a:xfrm rot="10800000" flipH="1">
              <a:off x="2877" y="3231"/>
              <a:ext cx="16" cy="244"/>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C7342"/>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193235" name="Arc 2771"/>
            <p:cNvSpPr>
              <a:spLocks/>
            </p:cNvSpPr>
            <p:nvPr/>
          </p:nvSpPr>
          <p:spPr bwMode="auto">
            <a:xfrm rot="10800000" flipV="1">
              <a:off x="2893" y="3185"/>
              <a:ext cx="16" cy="308"/>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080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193236" name="Arc 2772"/>
            <p:cNvSpPr>
              <a:spLocks/>
            </p:cNvSpPr>
            <p:nvPr/>
          </p:nvSpPr>
          <p:spPr bwMode="auto">
            <a:xfrm rot="10800000" flipH="1" flipV="1">
              <a:off x="2908" y="3185"/>
              <a:ext cx="17" cy="308"/>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339626"/>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193237" name="Arc 2773"/>
            <p:cNvSpPr>
              <a:spLocks/>
            </p:cNvSpPr>
            <p:nvPr/>
          </p:nvSpPr>
          <p:spPr bwMode="auto">
            <a:xfrm rot="32400000">
              <a:off x="2924" y="3191"/>
              <a:ext cx="17" cy="307"/>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43A408"/>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193238" name="Arc 2774"/>
            <p:cNvSpPr>
              <a:spLocks/>
            </p:cNvSpPr>
            <p:nvPr/>
          </p:nvSpPr>
          <p:spPr bwMode="auto">
            <a:xfrm rot="10800000" flipH="1">
              <a:off x="2940" y="3191"/>
              <a:ext cx="17" cy="307"/>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4EBF09"/>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193239" name="Arc 2775"/>
            <p:cNvSpPr>
              <a:spLocks/>
            </p:cNvSpPr>
            <p:nvPr/>
          </p:nvSpPr>
          <p:spPr bwMode="auto">
            <a:xfrm rot="10800000" flipV="1">
              <a:off x="2958" y="3175"/>
              <a:ext cx="19" cy="308"/>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64C927"/>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193240" name="Arc 2776"/>
            <p:cNvSpPr>
              <a:spLocks/>
            </p:cNvSpPr>
            <p:nvPr/>
          </p:nvSpPr>
          <p:spPr bwMode="auto">
            <a:xfrm rot="10800000" flipH="1" flipV="1">
              <a:off x="2976" y="3175"/>
              <a:ext cx="20" cy="308"/>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99FF33"/>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193241" name="Arc 2777"/>
            <p:cNvSpPr>
              <a:spLocks/>
            </p:cNvSpPr>
            <p:nvPr/>
          </p:nvSpPr>
          <p:spPr bwMode="auto">
            <a:xfrm rot="32400000">
              <a:off x="2996" y="3191"/>
              <a:ext cx="21" cy="307"/>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CCFF33"/>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193242" name="Arc 2778"/>
            <p:cNvSpPr>
              <a:spLocks/>
            </p:cNvSpPr>
            <p:nvPr/>
          </p:nvSpPr>
          <p:spPr bwMode="auto">
            <a:xfrm rot="10800000" flipH="1">
              <a:off x="3014" y="3185"/>
              <a:ext cx="21" cy="314"/>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CCFF33"/>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193243" name="Arc 2779"/>
            <p:cNvSpPr>
              <a:spLocks/>
            </p:cNvSpPr>
            <p:nvPr/>
          </p:nvSpPr>
          <p:spPr bwMode="auto">
            <a:xfrm rot="10800000" flipV="1">
              <a:off x="3227" y="3289"/>
              <a:ext cx="39" cy="121"/>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FF4F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193244" name="Arc 2780"/>
            <p:cNvSpPr>
              <a:spLocks/>
            </p:cNvSpPr>
            <p:nvPr/>
          </p:nvSpPr>
          <p:spPr bwMode="auto">
            <a:xfrm rot="10800000" flipH="1" flipV="1">
              <a:off x="3261" y="3289"/>
              <a:ext cx="39" cy="11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FF00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193245" name="Arc 2781"/>
            <p:cNvSpPr>
              <a:spLocks/>
            </p:cNvSpPr>
            <p:nvPr/>
          </p:nvSpPr>
          <p:spPr bwMode="auto">
            <a:xfrm rot="32400000">
              <a:off x="3298" y="3315"/>
              <a:ext cx="40" cy="66"/>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FF00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193246" name="Arc 2782"/>
            <p:cNvSpPr>
              <a:spLocks/>
            </p:cNvSpPr>
            <p:nvPr/>
          </p:nvSpPr>
          <p:spPr bwMode="auto">
            <a:xfrm rot="10800000" flipH="1">
              <a:off x="3333" y="3349"/>
              <a:ext cx="31" cy="32"/>
            </a:xfrm>
            <a:custGeom>
              <a:avLst/>
              <a:gdLst>
                <a:gd name="G0" fmla="+- 0 0 0"/>
                <a:gd name="G1" fmla="+- 21600 0 0"/>
                <a:gd name="G2" fmla="+- 21600 0 0"/>
                <a:gd name="T0" fmla="*/ 0 w 18576"/>
                <a:gd name="T1" fmla="*/ 0 h 21600"/>
                <a:gd name="T2" fmla="*/ 18576 w 18576"/>
                <a:gd name="T3" fmla="*/ 10577 h 21600"/>
                <a:gd name="T4" fmla="*/ 0 w 18576"/>
                <a:gd name="T5" fmla="*/ 21600 h 21600"/>
              </a:gdLst>
              <a:ahLst/>
              <a:cxnLst>
                <a:cxn ang="0">
                  <a:pos x="T0" y="T1"/>
                </a:cxn>
                <a:cxn ang="0">
                  <a:pos x="T2" y="T3"/>
                </a:cxn>
                <a:cxn ang="0">
                  <a:pos x="T4" y="T5"/>
                </a:cxn>
              </a:cxnLst>
              <a:rect l="0" t="0" r="r" b="b"/>
              <a:pathLst>
                <a:path w="18576" h="21600" fill="none" extrusionOk="0">
                  <a:moveTo>
                    <a:pt x="-1" y="0"/>
                  </a:moveTo>
                  <a:cubicBezTo>
                    <a:pt x="7624" y="0"/>
                    <a:pt x="14684" y="4019"/>
                    <a:pt x="18575" y="10577"/>
                  </a:cubicBezTo>
                </a:path>
                <a:path w="18576" h="21600" stroke="0" extrusionOk="0">
                  <a:moveTo>
                    <a:pt x="-1" y="0"/>
                  </a:moveTo>
                  <a:cubicBezTo>
                    <a:pt x="7624" y="0"/>
                    <a:pt x="14684" y="4019"/>
                    <a:pt x="18575" y="10577"/>
                  </a:cubicBezTo>
                  <a:lnTo>
                    <a:pt x="0" y="21600"/>
                  </a:lnTo>
                  <a:close/>
                </a:path>
              </a:pathLst>
            </a:custGeom>
            <a:noFill/>
            <a:ln w="28575">
              <a:solidFill>
                <a:srgbClr val="FF00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193247" name="Arc 2783"/>
            <p:cNvSpPr>
              <a:spLocks/>
            </p:cNvSpPr>
            <p:nvPr/>
          </p:nvSpPr>
          <p:spPr bwMode="auto">
            <a:xfrm rot="10800000" flipV="1">
              <a:off x="2829" y="3218"/>
              <a:ext cx="17" cy="256"/>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0809A"/>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193248" name="Arc 2784"/>
            <p:cNvSpPr>
              <a:spLocks/>
            </p:cNvSpPr>
            <p:nvPr/>
          </p:nvSpPr>
          <p:spPr bwMode="auto">
            <a:xfrm rot="32400000" flipH="1" flipV="1">
              <a:off x="2845" y="3218"/>
              <a:ext cx="18" cy="256"/>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0808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193249" name="Arc 2785"/>
            <p:cNvSpPr>
              <a:spLocks/>
            </p:cNvSpPr>
            <p:nvPr/>
          </p:nvSpPr>
          <p:spPr bwMode="auto">
            <a:xfrm rot="10800000" flipV="1">
              <a:off x="3364" y="3350"/>
              <a:ext cx="38" cy="34"/>
            </a:xfrm>
            <a:custGeom>
              <a:avLst/>
              <a:gdLst>
                <a:gd name="G0" fmla="+- 0 0 0"/>
                <a:gd name="G1" fmla="+- 20577 0 0"/>
                <a:gd name="G2" fmla="+- 21600 0 0"/>
                <a:gd name="T0" fmla="*/ 6568 w 18576"/>
                <a:gd name="T1" fmla="*/ 0 h 20577"/>
                <a:gd name="T2" fmla="*/ 18576 w 18576"/>
                <a:gd name="T3" fmla="*/ 9554 h 20577"/>
                <a:gd name="T4" fmla="*/ 0 w 18576"/>
                <a:gd name="T5" fmla="*/ 20577 h 20577"/>
              </a:gdLst>
              <a:ahLst/>
              <a:cxnLst>
                <a:cxn ang="0">
                  <a:pos x="T0" y="T1"/>
                </a:cxn>
                <a:cxn ang="0">
                  <a:pos x="T2" y="T3"/>
                </a:cxn>
                <a:cxn ang="0">
                  <a:pos x="T4" y="T5"/>
                </a:cxn>
              </a:cxnLst>
              <a:rect l="0" t="0" r="r" b="b"/>
              <a:pathLst>
                <a:path w="18576" h="20577" fill="none" extrusionOk="0">
                  <a:moveTo>
                    <a:pt x="6568" y="-1"/>
                  </a:moveTo>
                  <a:cubicBezTo>
                    <a:pt x="11605" y="1607"/>
                    <a:pt x="15877" y="5007"/>
                    <a:pt x="18575" y="9554"/>
                  </a:cubicBezTo>
                </a:path>
                <a:path w="18576" h="20577" stroke="0" extrusionOk="0">
                  <a:moveTo>
                    <a:pt x="6568" y="-1"/>
                  </a:moveTo>
                  <a:cubicBezTo>
                    <a:pt x="11605" y="1607"/>
                    <a:pt x="15877" y="5007"/>
                    <a:pt x="18575" y="9554"/>
                  </a:cubicBezTo>
                  <a:lnTo>
                    <a:pt x="0" y="20577"/>
                  </a:lnTo>
                  <a:close/>
                </a:path>
              </a:pathLst>
            </a:custGeom>
            <a:noFill/>
            <a:ln w="28575">
              <a:solidFill>
                <a:srgbClr val="E600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193250" name="Arc 2786"/>
            <p:cNvSpPr>
              <a:spLocks/>
            </p:cNvSpPr>
            <p:nvPr/>
          </p:nvSpPr>
          <p:spPr bwMode="auto">
            <a:xfrm rot="12666152" flipV="1">
              <a:off x="3383" y="3345"/>
              <a:ext cx="38" cy="33"/>
            </a:xfrm>
            <a:custGeom>
              <a:avLst/>
              <a:gdLst>
                <a:gd name="G0" fmla="+- 0 0 0"/>
                <a:gd name="G1" fmla="+- 20577 0 0"/>
                <a:gd name="G2" fmla="+- 21600 0 0"/>
                <a:gd name="T0" fmla="*/ 6568 w 18576"/>
                <a:gd name="T1" fmla="*/ 0 h 20577"/>
                <a:gd name="T2" fmla="*/ 18576 w 18576"/>
                <a:gd name="T3" fmla="*/ 9554 h 20577"/>
                <a:gd name="T4" fmla="*/ 0 w 18576"/>
                <a:gd name="T5" fmla="*/ 20577 h 20577"/>
              </a:gdLst>
              <a:ahLst/>
              <a:cxnLst>
                <a:cxn ang="0">
                  <a:pos x="T0" y="T1"/>
                </a:cxn>
                <a:cxn ang="0">
                  <a:pos x="T2" y="T3"/>
                </a:cxn>
                <a:cxn ang="0">
                  <a:pos x="T4" y="T5"/>
                </a:cxn>
              </a:cxnLst>
              <a:rect l="0" t="0" r="r" b="b"/>
              <a:pathLst>
                <a:path w="18576" h="20577" fill="none" extrusionOk="0">
                  <a:moveTo>
                    <a:pt x="6568" y="-1"/>
                  </a:moveTo>
                  <a:cubicBezTo>
                    <a:pt x="11605" y="1607"/>
                    <a:pt x="15877" y="5007"/>
                    <a:pt x="18575" y="9554"/>
                  </a:cubicBezTo>
                </a:path>
                <a:path w="18576" h="20577" stroke="0" extrusionOk="0">
                  <a:moveTo>
                    <a:pt x="6568" y="-1"/>
                  </a:moveTo>
                  <a:cubicBezTo>
                    <a:pt x="11605" y="1607"/>
                    <a:pt x="15877" y="5007"/>
                    <a:pt x="18575" y="9554"/>
                  </a:cubicBezTo>
                  <a:lnTo>
                    <a:pt x="0" y="20577"/>
                  </a:lnTo>
                  <a:close/>
                </a:path>
              </a:pathLst>
            </a:custGeom>
            <a:noFill/>
            <a:ln w="28575">
              <a:solidFill>
                <a:srgbClr val="CF00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193251" name="Arc 2787"/>
            <p:cNvSpPr>
              <a:spLocks/>
            </p:cNvSpPr>
            <p:nvPr/>
          </p:nvSpPr>
          <p:spPr bwMode="auto">
            <a:xfrm rot="16200000" flipH="1">
              <a:off x="3472" y="3286"/>
              <a:ext cx="12" cy="129"/>
            </a:xfrm>
            <a:custGeom>
              <a:avLst/>
              <a:gdLst>
                <a:gd name="G0" fmla="+- 0 0 0"/>
                <a:gd name="G1" fmla="+- 20278 0 0"/>
                <a:gd name="G2" fmla="+- 21600 0 0"/>
                <a:gd name="T0" fmla="*/ 7441 w 21577"/>
                <a:gd name="T1" fmla="*/ 0 h 20278"/>
                <a:gd name="T2" fmla="*/ 21577 w 21577"/>
                <a:gd name="T3" fmla="*/ 19276 h 20278"/>
                <a:gd name="T4" fmla="*/ 0 w 21577"/>
                <a:gd name="T5" fmla="*/ 20278 h 20278"/>
              </a:gdLst>
              <a:ahLst/>
              <a:cxnLst>
                <a:cxn ang="0">
                  <a:pos x="T0" y="T1"/>
                </a:cxn>
                <a:cxn ang="0">
                  <a:pos x="T2" y="T3"/>
                </a:cxn>
                <a:cxn ang="0">
                  <a:pos x="T4" y="T5"/>
                </a:cxn>
              </a:cxnLst>
              <a:rect l="0" t="0" r="r" b="b"/>
              <a:pathLst>
                <a:path w="21577" h="20278" fill="none" extrusionOk="0">
                  <a:moveTo>
                    <a:pt x="7440" y="0"/>
                  </a:moveTo>
                  <a:cubicBezTo>
                    <a:pt x="15602" y="2995"/>
                    <a:pt x="21173" y="10591"/>
                    <a:pt x="21576" y="19276"/>
                  </a:cubicBezTo>
                </a:path>
                <a:path w="21577" h="20278" stroke="0" extrusionOk="0">
                  <a:moveTo>
                    <a:pt x="7440" y="0"/>
                  </a:moveTo>
                  <a:cubicBezTo>
                    <a:pt x="15602" y="2995"/>
                    <a:pt x="21173" y="10591"/>
                    <a:pt x="21576" y="19276"/>
                  </a:cubicBezTo>
                  <a:lnTo>
                    <a:pt x="0" y="20278"/>
                  </a:lnTo>
                  <a:close/>
                </a:path>
              </a:pathLst>
            </a:custGeom>
            <a:noFill/>
            <a:ln w="28575">
              <a:solidFill>
                <a:srgbClr val="A50021"/>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nvGrpSpPr>
            <p:cNvPr id="193252" name="Group 2788"/>
            <p:cNvGrpSpPr>
              <a:grpSpLocks/>
            </p:cNvGrpSpPr>
            <p:nvPr/>
          </p:nvGrpSpPr>
          <p:grpSpPr bwMode="auto">
            <a:xfrm>
              <a:off x="2801" y="3257"/>
              <a:ext cx="28" cy="185"/>
              <a:chOff x="2377" y="522"/>
              <a:chExt cx="135" cy="3169"/>
            </a:xfrm>
          </p:grpSpPr>
          <p:sp>
            <p:nvSpPr>
              <p:cNvPr id="193253" name="Arc 2789"/>
              <p:cNvSpPr>
                <a:spLocks/>
              </p:cNvSpPr>
              <p:nvPr/>
            </p:nvSpPr>
            <p:spPr bwMode="auto">
              <a:xfrm rot="32400000">
                <a:off x="2377"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0889B"/>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193254" name="Arc 2790"/>
              <p:cNvSpPr>
                <a:spLocks/>
              </p:cNvSpPr>
              <p:nvPr/>
            </p:nvSpPr>
            <p:spPr bwMode="auto">
              <a:xfrm rot="10800000" flipH="1">
                <a:off x="2443"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0889B"/>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sp>
          <p:nvSpPr>
            <p:cNvPr id="193255" name="Arc 2791"/>
            <p:cNvSpPr>
              <a:spLocks/>
            </p:cNvSpPr>
            <p:nvPr/>
          </p:nvSpPr>
          <p:spPr bwMode="auto">
            <a:xfrm rot="10800000" flipV="1">
              <a:off x="2774" y="3255"/>
              <a:ext cx="14" cy="185"/>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066FF"/>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193256" name="Arc 2792"/>
            <p:cNvSpPr>
              <a:spLocks/>
            </p:cNvSpPr>
            <p:nvPr/>
          </p:nvSpPr>
          <p:spPr bwMode="auto">
            <a:xfrm rot="32400000" flipH="1" flipV="1">
              <a:off x="2787" y="3255"/>
              <a:ext cx="15" cy="185"/>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085A6"/>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nvGrpSpPr>
            <p:cNvPr id="193257" name="Group 2793"/>
            <p:cNvGrpSpPr>
              <a:grpSpLocks/>
            </p:cNvGrpSpPr>
            <p:nvPr/>
          </p:nvGrpSpPr>
          <p:grpSpPr bwMode="auto">
            <a:xfrm>
              <a:off x="2746" y="3261"/>
              <a:ext cx="28" cy="161"/>
              <a:chOff x="2377" y="522"/>
              <a:chExt cx="135" cy="3169"/>
            </a:xfrm>
          </p:grpSpPr>
          <p:sp>
            <p:nvSpPr>
              <p:cNvPr id="193258" name="Arc 2794"/>
              <p:cNvSpPr>
                <a:spLocks/>
              </p:cNvSpPr>
              <p:nvPr/>
            </p:nvSpPr>
            <p:spPr bwMode="auto">
              <a:xfrm rot="32400000">
                <a:off x="2377"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066FF"/>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193259" name="Arc 2795"/>
              <p:cNvSpPr>
                <a:spLocks/>
              </p:cNvSpPr>
              <p:nvPr/>
            </p:nvSpPr>
            <p:spPr bwMode="auto">
              <a:xfrm rot="10800000" flipH="1">
                <a:off x="2443"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066FF"/>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grpSp>
          <p:nvGrpSpPr>
            <p:cNvPr id="193260" name="Group 2796"/>
            <p:cNvGrpSpPr>
              <a:grpSpLocks/>
            </p:cNvGrpSpPr>
            <p:nvPr/>
          </p:nvGrpSpPr>
          <p:grpSpPr bwMode="auto">
            <a:xfrm flipV="1">
              <a:off x="2720" y="3282"/>
              <a:ext cx="27" cy="137"/>
              <a:chOff x="2377" y="522"/>
              <a:chExt cx="135" cy="3169"/>
            </a:xfrm>
          </p:grpSpPr>
          <p:sp>
            <p:nvSpPr>
              <p:cNvPr id="193261" name="Arc 2797"/>
              <p:cNvSpPr>
                <a:spLocks/>
              </p:cNvSpPr>
              <p:nvPr/>
            </p:nvSpPr>
            <p:spPr bwMode="auto">
              <a:xfrm rot="32400000">
                <a:off x="2377"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066FF"/>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193262" name="Arc 2798"/>
              <p:cNvSpPr>
                <a:spLocks/>
              </p:cNvSpPr>
              <p:nvPr/>
            </p:nvSpPr>
            <p:spPr bwMode="auto">
              <a:xfrm rot="10800000" flipH="1">
                <a:off x="2443"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066FF"/>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sp>
          <p:nvSpPr>
            <p:cNvPr id="193263" name="Arc 2799"/>
            <p:cNvSpPr>
              <a:spLocks/>
            </p:cNvSpPr>
            <p:nvPr/>
          </p:nvSpPr>
          <p:spPr bwMode="auto">
            <a:xfrm rot="32400000">
              <a:off x="2694" y="3306"/>
              <a:ext cx="13" cy="88"/>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049B4"/>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193264" name="Arc 2800"/>
            <p:cNvSpPr>
              <a:spLocks/>
            </p:cNvSpPr>
            <p:nvPr/>
          </p:nvSpPr>
          <p:spPr bwMode="auto">
            <a:xfrm rot="10800000" flipH="1">
              <a:off x="2706" y="3306"/>
              <a:ext cx="14" cy="88"/>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057D6"/>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193265" name="Arc 2801"/>
            <p:cNvSpPr>
              <a:spLocks/>
            </p:cNvSpPr>
            <p:nvPr/>
          </p:nvSpPr>
          <p:spPr bwMode="auto">
            <a:xfrm rot="10800000" flipV="1">
              <a:off x="2671" y="3307"/>
              <a:ext cx="12" cy="85"/>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033CC"/>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193266" name="Arc 2802"/>
            <p:cNvSpPr>
              <a:spLocks/>
            </p:cNvSpPr>
            <p:nvPr/>
          </p:nvSpPr>
          <p:spPr bwMode="auto">
            <a:xfrm rot="32400000" flipH="1" flipV="1">
              <a:off x="2682" y="3307"/>
              <a:ext cx="12" cy="85"/>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033CC"/>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193267" name="Arc 2803"/>
            <p:cNvSpPr>
              <a:spLocks/>
            </p:cNvSpPr>
            <p:nvPr/>
          </p:nvSpPr>
          <p:spPr bwMode="auto">
            <a:xfrm rot="32400000">
              <a:off x="2652" y="3323"/>
              <a:ext cx="10" cy="53"/>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7233CC"/>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193268" name="Arc 2804"/>
            <p:cNvSpPr>
              <a:spLocks/>
            </p:cNvSpPr>
            <p:nvPr/>
          </p:nvSpPr>
          <p:spPr bwMode="auto">
            <a:xfrm rot="10800000" flipH="1">
              <a:off x="2662" y="3323"/>
              <a:ext cx="10" cy="53"/>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0033CC"/>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nvGrpSpPr>
            <p:cNvPr id="193269" name="Group 2805"/>
            <p:cNvGrpSpPr>
              <a:grpSpLocks/>
            </p:cNvGrpSpPr>
            <p:nvPr/>
          </p:nvGrpSpPr>
          <p:grpSpPr bwMode="auto">
            <a:xfrm flipV="1">
              <a:off x="2635" y="3324"/>
              <a:ext cx="17" cy="52"/>
              <a:chOff x="2377" y="522"/>
              <a:chExt cx="135" cy="3169"/>
            </a:xfrm>
          </p:grpSpPr>
          <p:sp>
            <p:nvSpPr>
              <p:cNvPr id="193270" name="Arc 2806"/>
              <p:cNvSpPr>
                <a:spLocks/>
              </p:cNvSpPr>
              <p:nvPr/>
            </p:nvSpPr>
            <p:spPr bwMode="auto">
              <a:xfrm rot="32400000">
                <a:off x="2377"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7233CC"/>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193271" name="Arc 2807"/>
              <p:cNvSpPr>
                <a:spLocks/>
              </p:cNvSpPr>
              <p:nvPr/>
            </p:nvSpPr>
            <p:spPr bwMode="auto">
              <a:xfrm rot="10800000" flipH="1">
                <a:off x="2443"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7233CC"/>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grpSp>
          <p:nvGrpSpPr>
            <p:cNvPr id="193272" name="Group 2808"/>
            <p:cNvGrpSpPr>
              <a:grpSpLocks/>
            </p:cNvGrpSpPr>
            <p:nvPr/>
          </p:nvGrpSpPr>
          <p:grpSpPr bwMode="auto">
            <a:xfrm>
              <a:off x="2618" y="3332"/>
              <a:ext cx="18" cy="33"/>
              <a:chOff x="2377" y="522"/>
              <a:chExt cx="135" cy="3169"/>
            </a:xfrm>
          </p:grpSpPr>
          <p:sp>
            <p:nvSpPr>
              <p:cNvPr id="193273" name="Arc 2809"/>
              <p:cNvSpPr>
                <a:spLocks/>
              </p:cNvSpPr>
              <p:nvPr/>
            </p:nvSpPr>
            <p:spPr bwMode="auto">
              <a:xfrm rot="32400000">
                <a:off x="2377"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9900CC"/>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193274" name="Arc 2810"/>
              <p:cNvSpPr>
                <a:spLocks/>
              </p:cNvSpPr>
              <p:nvPr/>
            </p:nvSpPr>
            <p:spPr bwMode="auto">
              <a:xfrm rot="10800000" flipH="1">
                <a:off x="2443"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9900CC"/>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grpSp>
          <p:nvGrpSpPr>
            <p:cNvPr id="193275" name="Group 2811"/>
            <p:cNvGrpSpPr>
              <a:grpSpLocks/>
            </p:cNvGrpSpPr>
            <p:nvPr/>
          </p:nvGrpSpPr>
          <p:grpSpPr bwMode="auto">
            <a:xfrm flipV="1">
              <a:off x="2605" y="3335"/>
              <a:ext cx="14" cy="31"/>
              <a:chOff x="2377" y="522"/>
              <a:chExt cx="135" cy="3169"/>
            </a:xfrm>
          </p:grpSpPr>
          <p:sp>
            <p:nvSpPr>
              <p:cNvPr id="193276" name="Arc 2812"/>
              <p:cNvSpPr>
                <a:spLocks/>
              </p:cNvSpPr>
              <p:nvPr/>
            </p:nvSpPr>
            <p:spPr bwMode="auto">
              <a:xfrm rot="32400000">
                <a:off x="2377"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9900CC"/>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193277" name="Arc 2813"/>
              <p:cNvSpPr>
                <a:spLocks/>
              </p:cNvSpPr>
              <p:nvPr/>
            </p:nvSpPr>
            <p:spPr bwMode="auto">
              <a:xfrm rot="10800000" flipH="1">
                <a:off x="2443"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9900CC"/>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grpSp>
          <p:nvGrpSpPr>
            <p:cNvPr id="193278" name="Group 2814"/>
            <p:cNvGrpSpPr>
              <a:grpSpLocks/>
            </p:cNvGrpSpPr>
            <p:nvPr/>
          </p:nvGrpSpPr>
          <p:grpSpPr bwMode="auto">
            <a:xfrm>
              <a:off x="2592" y="3340"/>
              <a:ext cx="13" cy="17"/>
              <a:chOff x="2377" y="522"/>
              <a:chExt cx="135" cy="3169"/>
            </a:xfrm>
          </p:grpSpPr>
          <p:sp>
            <p:nvSpPr>
              <p:cNvPr id="193279" name="Arc 2815"/>
              <p:cNvSpPr>
                <a:spLocks/>
              </p:cNvSpPr>
              <p:nvPr/>
            </p:nvSpPr>
            <p:spPr bwMode="auto">
              <a:xfrm rot="32400000">
                <a:off x="2377"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990099"/>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193280" name="Arc 2816"/>
              <p:cNvSpPr>
                <a:spLocks/>
              </p:cNvSpPr>
              <p:nvPr/>
            </p:nvSpPr>
            <p:spPr bwMode="auto">
              <a:xfrm rot="10800000" flipH="1">
                <a:off x="2443"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990099"/>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grpSp>
          <p:nvGrpSpPr>
            <p:cNvPr id="193281" name="Group 2817"/>
            <p:cNvGrpSpPr>
              <a:grpSpLocks/>
            </p:cNvGrpSpPr>
            <p:nvPr/>
          </p:nvGrpSpPr>
          <p:grpSpPr bwMode="auto">
            <a:xfrm flipV="1">
              <a:off x="2580" y="3340"/>
              <a:ext cx="13" cy="18"/>
              <a:chOff x="2377" y="522"/>
              <a:chExt cx="135" cy="3169"/>
            </a:xfrm>
          </p:grpSpPr>
          <p:sp>
            <p:nvSpPr>
              <p:cNvPr id="193282" name="Arc 2818"/>
              <p:cNvSpPr>
                <a:spLocks/>
              </p:cNvSpPr>
              <p:nvPr/>
            </p:nvSpPr>
            <p:spPr bwMode="auto">
              <a:xfrm rot="32400000">
                <a:off x="2377"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990099"/>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193283" name="Arc 2819"/>
              <p:cNvSpPr>
                <a:spLocks/>
              </p:cNvSpPr>
              <p:nvPr/>
            </p:nvSpPr>
            <p:spPr bwMode="auto">
              <a:xfrm rot="10800000" flipH="1">
                <a:off x="2443"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990099"/>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grpSp>
          <p:nvGrpSpPr>
            <p:cNvPr id="193284" name="Group 2820"/>
            <p:cNvGrpSpPr>
              <a:grpSpLocks/>
            </p:cNvGrpSpPr>
            <p:nvPr/>
          </p:nvGrpSpPr>
          <p:grpSpPr bwMode="auto">
            <a:xfrm>
              <a:off x="2570" y="3345"/>
              <a:ext cx="11" cy="7"/>
              <a:chOff x="2377" y="522"/>
              <a:chExt cx="135" cy="3169"/>
            </a:xfrm>
          </p:grpSpPr>
          <p:sp>
            <p:nvSpPr>
              <p:cNvPr id="193285" name="Arc 2821"/>
              <p:cNvSpPr>
                <a:spLocks/>
              </p:cNvSpPr>
              <p:nvPr/>
            </p:nvSpPr>
            <p:spPr bwMode="auto">
              <a:xfrm rot="32400000">
                <a:off x="2377"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80008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193286" name="Arc 2822"/>
              <p:cNvSpPr>
                <a:spLocks/>
              </p:cNvSpPr>
              <p:nvPr/>
            </p:nvSpPr>
            <p:spPr bwMode="auto">
              <a:xfrm rot="10800000" flipH="1">
                <a:off x="2443"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80008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grpSp>
          <p:nvGrpSpPr>
            <p:cNvPr id="193287" name="Group 2823"/>
            <p:cNvGrpSpPr>
              <a:grpSpLocks/>
            </p:cNvGrpSpPr>
            <p:nvPr/>
          </p:nvGrpSpPr>
          <p:grpSpPr bwMode="auto">
            <a:xfrm flipV="1">
              <a:off x="2561" y="3346"/>
              <a:ext cx="10" cy="9"/>
              <a:chOff x="2377" y="522"/>
              <a:chExt cx="135" cy="3169"/>
            </a:xfrm>
          </p:grpSpPr>
          <p:sp>
            <p:nvSpPr>
              <p:cNvPr id="193288" name="Arc 2824"/>
              <p:cNvSpPr>
                <a:spLocks/>
              </p:cNvSpPr>
              <p:nvPr/>
            </p:nvSpPr>
            <p:spPr bwMode="auto">
              <a:xfrm rot="32400000">
                <a:off x="2377"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80008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193289" name="Arc 2825"/>
              <p:cNvSpPr>
                <a:spLocks/>
              </p:cNvSpPr>
              <p:nvPr/>
            </p:nvSpPr>
            <p:spPr bwMode="auto">
              <a:xfrm rot="10800000" flipH="1">
                <a:off x="2443"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80008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grpSp>
          <p:nvGrpSpPr>
            <p:cNvPr id="193290" name="Group 2826"/>
            <p:cNvGrpSpPr>
              <a:grpSpLocks/>
            </p:cNvGrpSpPr>
            <p:nvPr/>
          </p:nvGrpSpPr>
          <p:grpSpPr bwMode="auto">
            <a:xfrm>
              <a:off x="2552" y="3346"/>
              <a:ext cx="10" cy="6"/>
              <a:chOff x="2377" y="522"/>
              <a:chExt cx="135" cy="3169"/>
            </a:xfrm>
          </p:grpSpPr>
          <p:sp>
            <p:nvSpPr>
              <p:cNvPr id="193291" name="Arc 2827"/>
              <p:cNvSpPr>
                <a:spLocks/>
              </p:cNvSpPr>
              <p:nvPr/>
            </p:nvSpPr>
            <p:spPr bwMode="auto">
              <a:xfrm rot="32400000">
                <a:off x="2377"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80008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193292" name="Arc 2828"/>
              <p:cNvSpPr>
                <a:spLocks/>
              </p:cNvSpPr>
              <p:nvPr/>
            </p:nvSpPr>
            <p:spPr bwMode="auto">
              <a:xfrm rot="10800000" flipH="1">
                <a:off x="2443"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80008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grpSp>
          <p:nvGrpSpPr>
            <p:cNvPr id="193293" name="Group 2829"/>
            <p:cNvGrpSpPr>
              <a:grpSpLocks/>
            </p:cNvGrpSpPr>
            <p:nvPr/>
          </p:nvGrpSpPr>
          <p:grpSpPr bwMode="auto">
            <a:xfrm flipV="1">
              <a:off x="2544" y="3348"/>
              <a:ext cx="9" cy="5"/>
              <a:chOff x="2377" y="522"/>
              <a:chExt cx="135" cy="3169"/>
            </a:xfrm>
          </p:grpSpPr>
          <p:sp>
            <p:nvSpPr>
              <p:cNvPr id="193294" name="Arc 2830"/>
              <p:cNvSpPr>
                <a:spLocks/>
              </p:cNvSpPr>
              <p:nvPr/>
            </p:nvSpPr>
            <p:spPr bwMode="auto">
              <a:xfrm rot="32400000">
                <a:off x="2377"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660066"/>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193295" name="Arc 2831"/>
              <p:cNvSpPr>
                <a:spLocks/>
              </p:cNvSpPr>
              <p:nvPr/>
            </p:nvSpPr>
            <p:spPr bwMode="auto">
              <a:xfrm rot="10800000" flipH="1">
                <a:off x="2443"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660066"/>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grpSp>
          <p:nvGrpSpPr>
            <p:cNvPr id="193296" name="Group 2832"/>
            <p:cNvGrpSpPr>
              <a:grpSpLocks/>
            </p:cNvGrpSpPr>
            <p:nvPr/>
          </p:nvGrpSpPr>
          <p:grpSpPr bwMode="auto">
            <a:xfrm>
              <a:off x="2535" y="3349"/>
              <a:ext cx="9" cy="2"/>
              <a:chOff x="2377" y="522"/>
              <a:chExt cx="135" cy="3169"/>
            </a:xfrm>
          </p:grpSpPr>
          <p:sp>
            <p:nvSpPr>
              <p:cNvPr id="193297" name="Arc 2833"/>
              <p:cNvSpPr>
                <a:spLocks/>
              </p:cNvSpPr>
              <p:nvPr/>
            </p:nvSpPr>
            <p:spPr bwMode="auto">
              <a:xfrm rot="32400000">
                <a:off x="2377"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660066"/>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193298" name="Arc 2834"/>
              <p:cNvSpPr>
                <a:spLocks/>
              </p:cNvSpPr>
              <p:nvPr/>
            </p:nvSpPr>
            <p:spPr bwMode="auto">
              <a:xfrm rot="10800000" flipH="1">
                <a:off x="2443" y="522"/>
                <a:ext cx="69" cy="3169"/>
              </a:xfrm>
              <a:custGeom>
                <a:avLst/>
                <a:gdLst>
                  <a:gd name="G0" fmla="+- 0 0 0"/>
                  <a:gd name="G1" fmla="+- 21600 0 0"/>
                  <a:gd name="G2" fmla="+- 21600 0 0"/>
                  <a:gd name="T0" fmla="*/ 0 w 19016"/>
                  <a:gd name="T1" fmla="*/ 0 h 21600"/>
                  <a:gd name="T2" fmla="*/ 19016 w 19016"/>
                  <a:gd name="T3" fmla="*/ 11355 h 21600"/>
                  <a:gd name="T4" fmla="*/ 0 w 19016"/>
                  <a:gd name="T5" fmla="*/ 21600 h 21600"/>
                </a:gdLst>
                <a:ahLst/>
                <a:cxnLst>
                  <a:cxn ang="0">
                    <a:pos x="T0" y="T1"/>
                  </a:cxn>
                  <a:cxn ang="0">
                    <a:pos x="T2" y="T3"/>
                  </a:cxn>
                  <a:cxn ang="0">
                    <a:pos x="T4" y="T5"/>
                  </a:cxn>
                </a:cxnLst>
                <a:rect l="0" t="0" r="r" b="b"/>
                <a:pathLst>
                  <a:path w="19016" h="21600" fill="none" extrusionOk="0">
                    <a:moveTo>
                      <a:pt x="-1" y="0"/>
                    </a:moveTo>
                    <a:cubicBezTo>
                      <a:pt x="7944" y="0"/>
                      <a:pt x="15247" y="4361"/>
                      <a:pt x="19015" y="11355"/>
                    </a:cubicBezTo>
                  </a:path>
                  <a:path w="19016" h="21600" stroke="0" extrusionOk="0">
                    <a:moveTo>
                      <a:pt x="-1" y="0"/>
                    </a:moveTo>
                    <a:cubicBezTo>
                      <a:pt x="7944" y="0"/>
                      <a:pt x="15247" y="4361"/>
                      <a:pt x="19015" y="11355"/>
                    </a:cubicBezTo>
                    <a:lnTo>
                      <a:pt x="0" y="21600"/>
                    </a:lnTo>
                    <a:close/>
                  </a:path>
                </a:pathLst>
              </a:custGeom>
              <a:noFill/>
              <a:ln w="28575">
                <a:solidFill>
                  <a:srgbClr val="660066"/>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grpSp>
        <p:sp>
          <p:nvSpPr>
            <p:cNvPr id="193299" name="Line 2835"/>
            <p:cNvSpPr>
              <a:spLocks noChangeShapeType="1"/>
            </p:cNvSpPr>
            <p:nvPr/>
          </p:nvSpPr>
          <p:spPr bwMode="auto">
            <a:xfrm flipH="1">
              <a:off x="2493" y="3351"/>
              <a:ext cx="44" cy="0"/>
            </a:xfrm>
            <a:prstGeom prst="line">
              <a:avLst/>
            </a:prstGeom>
            <a:noFill/>
            <a:ln w="28575">
              <a:solidFill>
                <a:srgbClr val="660066"/>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solidFill>
                  <a:schemeClr val="accent1">
                    <a:lumMod val="50000"/>
                  </a:schemeClr>
                </a:solidFill>
              </a:endParaRPr>
            </a:p>
          </p:txBody>
        </p:sp>
      </p:grpSp>
      <p:sp>
        <p:nvSpPr>
          <p:cNvPr id="192517" name="Text Box 2053"/>
          <p:cNvSpPr txBox="1">
            <a:spLocks noChangeArrowheads="1"/>
          </p:cNvSpPr>
          <p:nvPr/>
        </p:nvSpPr>
        <p:spPr bwMode="auto">
          <a:xfrm>
            <a:off x="148861" y="5698261"/>
            <a:ext cx="2447925" cy="52322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l" eaLnBrk="1" hangingPunct="1"/>
            <a:r>
              <a:rPr lang="tr-TR" sz="1400" dirty="0" smtClean="0">
                <a:solidFill>
                  <a:schemeClr val="accent1">
                    <a:lumMod val="50000"/>
                  </a:schemeClr>
                </a:solidFill>
              </a:rPr>
              <a:t>Probe pulse comes after the pump pulse</a:t>
            </a:r>
            <a:endParaRPr lang="en-US" sz="1400" dirty="0">
              <a:solidFill>
                <a:schemeClr val="accent1">
                  <a:lumMod val="50000"/>
                </a:schemeClr>
              </a:solidFill>
              <a:cs typeface="Arial" pitchFamily="34" charset="0"/>
            </a:endParaRPr>
          </a:p>
        </p:txBody>
      </p:sp>
      <p:sp>
        <p:nvSpPr>
          <p:cNvPr id="190467" name="AutoShape 3"/>
          <p:cNvSpPr>
            <a:spLocks noChangeArrowheads="1"/>
          </p:cNvSpPr>
          <p:nvPr/>
        </p:nvSpPr>
        <p:spPr bwMode="auto">
          <a:xfrm rot="-6816776">
            <a:off x="8070850" y="1652588"/>
            <a:ext cx="304800" cy="762000"/>
          </a:xfrm>
          <a:prstGeom prst="can">
            <a:avLst>
              <a:gd name="adj" fmla="val 7315"/>
            </a:avLst>
          </a:prstGeom>
          <a:solidFill>
            <a:srgbClr val="808080"/>
          </a:solidFill>
          <a:ln w="952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193315" name="Line 2851"/>
          <p:cNvSpPr>
            <a:spLocks noChangeShapeType="1"/>
          </p:cNvSpPr>
          <p:nvPr/>
        </p:nvSpPr>
        <p:spPr bwMode="auto">
          <a:xfrm>
            <a:off x="2667000" y="6354760"/>
            <a:ext cx="1600200" cy="0"/>
          </a:xfrm>
          <a:prstGeom prst="line">
            <a:avLst/>
          </a:prstGeom>
          <a:ln>
            <a:headEnd/>
            <a:tailEnd type="triangle" w="med" len="med"/>
          </a:ln>
        </p:spPr>
        <p:style>
          <a:lnRef idx="1">
            <a:schemeClr val="dk1"/>
          </a:lnRef>
          <a:fillRef idx="0">
            <a:schemeClr val="dk1"/>
          </a:fillRef>
          <a:effectRef idx="0">
            <a:schemeClr val="dk1"/>
          </a:effectRef>
          <a:fontRef idx="minor">
            <a:schemeClr val="tx1"/>
          </a:fontRef>
        </p:style>
        <p:txBody>
          <a:bodyPr/>
          <a:lstStyle/>
          <a:p>
            <a:endParaRPr lang="en-US">
              <a:solidFill>
                <a:schemeClr val="accent1">
                  <a:lumMod val="50000"/>
                </a:schemeClr>
              </a:solidFill>
            </a:endParaRPr>
          </a:p>
        </p:txBody>
      </p:sp>
      <p:sp>
        <p:nvSpPr>
          <p:cNvPr id="193316" name="Line 2852"/>
          <p:cNvSpPr>
            <a:spLocks noChangeShapeType="1"/>
          </p:cNvSpPr>
          <p:nvPr/>
        </p:nvSpPr>
        <p:spPr bwMode="auto">
          <a:xfrm flipV="1">
            <a:off x="2667000" y="5211761"/>
            <a:ext cx="0" cy="1142999"/>
          </a:xfrm>
          <a:prstGeom prst="line">
            <a:avLst/>
          </a:prstGeom>
          <a:ln>
            <a:headEnd/>
            <a:tailEnd type="triangle" w="med" len="med"/>
          </a:ln>
        </p:spPr>
        <p:style>
          <a:lnRef idx="1">
            <a:schemeClr val="dk1"/>
          </a:lnRef>
          <a:fillRef idx="0">
            <a:schemeClr val="dk1"/>
          </a:fillRef>
          <a:effectRef idx="0">
            <a:schemeClr val="dk1"/>
          </a:effectRef>
          <a:fontRef idx="minor">
            <a:schemeClr val="tx1"/>
          </a:fontRef>
        </p:style>
        <p:txBody>
          <a:bodyPr/>
          <a:lstStyle/>
          <a:p>
            <a:endParaRPr lang="en-US">
              <a:solidFill>
                <a:schemeClr val="accent1">
                  <a:lumMod val="50000"/>
                </a:schemeClr>
              </a:solidFill>
            </a:endParaRPr>
          </a:p>
        </p:txBody>
      </p:sp>
      <p:sp>
        <p:nvSpPr>
          <p:cNvPr id="193317" name="Freeform 2853"/>
          <p:cNvSpPr>
            <a:spLocks/>
          </p:cNvSpPr>
          <p:nvPr/>
        </p:nvSpPr>
        <p:spPr bwMode="auto">
          <a:xfrm>
            <a:off x="2743200" y="5897561"/>
            <a:ext cx="1136650" cy="461962"/>
          </a:xfrm>
          <a:custGeom>
            <a:avLst/>
            <a:gdLst>
              <a:gd name="T0" fmla="*/ 0 w 716"/>
              <a:gd name="T1" fmla="*/ 291 h 291"/>
              <a:gd name="T2" fmla="*/ 97 w 716"/>
              <a:gd name="T3" fmla="*/ 139 h 291"/>
              <a:gd name="T4" fmla="*/ 140 w 716"/>
              <a:gd name="T5" fmla="*/ 36 h 291"/>
              <a:gd name="T6" fmla="*/ 237 w 716"/>
              <a:gd name="T7" fmla="*/ 18 h 291"/>
              <a:gd name="T8" fmla="*/ 309 w 716"/>
              <a:gd name="T9" fmla="*/ 0 h 291"/>
              <a:gd name="T10" fmla="*/ 467 w 716"/>
              <a:gd name="T11" fmla="*/ 6 h 291"/>
              <a:gd name="T12" fmla="*/ 497 w 716"/>
              <a:gd name="T13" fmla="*/ 12 h 291"/>
              <a:gd name="T14" fmla="*/ 503 w 716"/>
              <a:gd name="T15" fmla="*/ 30 h 291"/>
              <a:gd name="T16" fmla="*/ 522 w 716"/>
              <a:gd name="T17" fmla="*/ 42 h 291"/>
              <a:gd name="T18" fmla="*/ 558 w 716"/>
              <a:gd name="T19" fmla="*/ 54 h 291"/>
              <a:gd name="T20" fmla="*/ 619 w 716"/>
              <a:gd name="T21" fmla="*/ 139 h 291"/>
              <a:gd name="T22" fmla="*/ 661 w 716"/>
              <a:gd name="T23" fmla="*/ 206 h 291"/>
              <a:gd name="T24" fmla="*/ 691 w 716"/>
              <a:gd name="T25" fmla="*/ 260 h 291"/>
              <a:gd name="T26" fmla="*/ 716 w 716"/>
              <a:gd name="T27" fmla="*/ 285 h 2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16" h="291">
                <a:moveTo>
                  <a:pt x="0" y="291"/>
                </a:moveTo>
                <a:cubicBezTo>
                  <a:pt x="56" y="251"/>
                  <a:pt x="76" y="202"/>
                  <a:pt x="97" y="139"/>
                </a:cubicBezTo>
                <a:cubicBezTo>
                  <a:pt x="105" y="116"/>
                  <a:pt x="117" y="47"/>
                  <a:pt x="140" y="36"/>
                </a:cubicBezTo>
                <a:cubicBezTo>
                  <a:pt x="173" y="20"/>
                  <a:pt x="199" y="22"/>
                  <a:pt x="237" y="18"/>
                </a:cubicBezTo>
                <a:cubicBezTo>
                  <a:pt x="262" y="13"/>
                  <a:pt x="285" y="6"/>
                  <a:pt x="309" y="0"/>
                </a:cubicBezTo>
                <a:cubicBezTo>
                  <a:pt x="362" y="2"/>
                  <a:pt x="414" y="3"/>
                  <a:pt x="467" y="6"/>
                </a:cubicBezTo>
                <a:cubicBezTo>
                  <a:pt x="477" y="7"/>
                  <a:pt x="489" y="6"/>
                  <a:pt x="497" y="12"/>
                </a:cubicBezTo>
                <a:cubicBezTo>
                  <a:pt x="502" y="16"/>
                  <a:pt x="499" y="25"/>
                  <a:pt x="503" y="30"/>
                </a:cubicBezTo>
                <a:cubicBezTo>
                  <a:pt x="508" y="36"/>
                  <a:pt x="515" y="39"/>
                  <a:pt x="522" y="42"/>
                </a:cubicBezTo>
                <a:cubicBezTo>
                  <a:pt x="534" y="47"/>
                  <a:pt x="558" y="54"/>
                  <a:pt x="558" y="54"/>
                </a:cubicBezTo>
                <a:cubicBezTo>
                  <a:pt x="579" y="85"/>
                  <a:pt x="590" y="112"/>
                  <a:pt x="619" y="139"/>
                </a:cubicBezTo>
                <a:cubicBezTo>
                  <a:pt x="628" y="167"/>
                  <a:pt x="648" y="181"/>
                  <a:pt x="661" y="206"/>
                </a:cubicBezTo>
                <a:cubicBezTo>
                  <a:pt x="672" y="228"/>
                  <a:pt x="663" y="241"/>
                  <a:pt x="691" y="260"/>
                </a:cubicBezTo>
                <a:cubicBezTo>
                  <a:pt x="713" y="275"/>
                  <a:pt x="706" y="266"/>
                  <a:pt x="716" y="285"/>
                </a:cubicBezTo>
              </a:path>
            </a:pathLst>
          </a:custGeom>
          <a:ln>
            <a:headEnd type="none" w="med" len="med"/>
            <a:tailEnd type="none" w="med" len="med"/>
          </a:ln>
        </p:spPr>
        <p:style>
          <a:lnRef idx="1">
            <a:schemeClr val="dk1"/>
          </a:lnRef>
          <a:fillRef idx="0">
            <a:schemeClr val="dk1"/>
          </a:fillRef>
          <a:effectRef idx="0">
            <a:schemeClr val="dk1"/>
          </a:effectRef>
          <a:fontRef idx="minor">
            <a:schemeClr val="tx1"/>
          </a:fontRef>
        </p:style>
        <p:txBody>
          <a:bodyPr/>
          <a:lstStyle/>
          <a:p>
            <a:endParaRPr lang="en-US">
              <a:solidFill>
                <a:schemeClr val="accent1">
                  <a:lumMod val="50000"/>
                </a:schemeClr>
              </a:solidFill>
            </a:endParaRPr>
          </a:p>
        </p:txBody>
      </p:sp>
      <p:sp>
        <p:nvSpPr>
          <p:cNvPr id="193318" name="Text Box 2854"/>
          <p:cNvSpPr txBox="1">
            <a:spLocks noChangeArrowheads="1"/>
          </p:cNvSpPr>
          <p:nvPr/>
        </p:nvSpPr>
        <p:spPr bwMode="auto">
          <a:xfrm>
            <a:off x="2743200" y="6430960"/>
            <a:ext cx="1198562" cy="27622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chemeClr val="bg2"/>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tr-TR" sz="1200" dirty="0">
                <a:solidFill>
                  <a:schemeClr val="accent1">
                    <a:lumMod val="50000"/>
                  </a:schemeClr>
                </a:solidFill>
                <a:latin typeface="Garamond" pitchFamily="18" charset="0"/>
              </a:rPr>
              <a:t>Wavelength</a:t>
            </a:r>
            <a:r>
              <a:rPr lang="tr-TR" sz="1200" dirty="0" smtClean="0">
                <a:solidFill>
                  <a:schemeClr val="accent1">
                    <a:lumMod val="50000"/>
                  </a:schemeClr>
                </a:solidFill>
                <a:latin typeface="Garamond" pitchFamily="18" charset="0"/>
              </a:rPr>
              <a:t> </a:t>
            </a:r>
            <a:r>
              <a:rPr lang="tr-TR" sz="1200" dirty="0">
                <a:solidFill>
                  <a:schemeClr val="accent1">
                    <a:lumMod val="50000"/>
                  </a:schemeClr>
                </a:solidFill>
                <a:latin typeface="Garamond" pitchFamily="18" charset="0"/>
              </a:rPr>
              <a:t>(nm)</a:t>
            </a:r>
            <a:endParaRPr lang="en-US" sz="1200" dirty="0">
              <a:solidFill>
                <a:schemeClr val="accent1">
                  <a:lumMod val="50000"/>
                </a:schemeClr>
              </a:solidFill>
              <a:latin typeface="Garamond" pitchFamily="18" charset="0"/>
            </a:endParaRPr>
          </a:p>
        </p:txBody>
      </p:sp>
      <p:sp>
        <p:nvSpPr>
          <p:cNvPr id="193319" name="Text Box 2855"/>
          <p:cNvSpPr txBox="1">
            <a:spLocks noChangeArrowheads="1"/>
          </p:cNvSpPr>
          <p:nvPr/>
        </p:nvSpPr>
        <p:spPr bwMode="auto">
          <a:xfrm rot="16200000">
            <a:off x="2016126" y="5565773"/>
            <a:ext cx="971549" cy="27622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chemeClr val="bg2"/>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tr-TR" sz="1200" dirty="0">
                <a:solidFill>
                  <a:schemeClr val="accent1">
                    <a:lumMod val="50000"/>
                  </a:schemeClr>
                </a:solidFill>
                <a:latin typeface="Garamond" pitchFamily="18" charset="0"/>
              </a:rPr>
              <a:t>Intensity</a:t>
            </a:r>
            <a:r>
              <a:rPr lang="tr-TR" sz="1200" dirty="0" smtClean="0">
                <a:solidFill>
                  <a:schemeClr val="accent1">
                    <a:lumMod val="50000"/>
                  </a:schemeClr>
                </a:solidFill>
                <a:latin typeface="Garamond" pitchFamily="18" charset="0"/>
              </a:rPr>
              <a:t> </a:t>
            </a:r>
            <a:r>
              <a:rPr lang="tr-TR" sz="1200" dirty="0">
                <a:solidFill>
                  <a:schemeClr val="accent1">
                    <a:lumMod val="50000"/>
                  </a:schemeClr>
                </a:solidFill>
                <a:latin typeface="Garamond" pitchFamily="18" charset="0"/>
              </a:rPr>
              <a:t>(au)</a:t>
            </a:r>
            <a:endParaRPr lang="en-US" sz="1200" dirty="0">
              <a:solidFill>
                <a:schemeClr val="accent1">
                  <a:lumMod val="50000"/>
                </a:schemeClr>
              </a:solidFill>
              <a:latin typeface="Garamond" pitchFamily="18" charset="0"/>
            </a:endParaRPr>
          </a:p>
        </p:txBody>
      </p:sp>
      <p:sp>
        <p:nvSpPr>
          <p:cNvPr id="193320" name="Text Box 2856"/>
          <p:cNvSpPr txBox="1">
            <a:spLocks noChangeArrowheads="1"/>
          </p:cNvSpPr>
          <p:nvPr/>
        </p:nvSpPr>
        <p:spPr bwMode="auto">
          <a:xfrm>
            <a:off x="2570163" y="6356348"/>
            <a:ext cx="346075" cy="2286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chemeClr val="bg2"/>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tr-TR" sz="900">
                <a:solidFill>
                  <a:schemeClr val="accent1">
                    <a:lumMod val="50000"/>
                  </a:schemeClr>
                </a:solidFill>
                <a:latin typeface="Garamond" pitchFamily="18" charset="0"/>
              </a:rPr>
              <a:t>350</a:t>
            </a:r>
            <a:endParaRPr lang="en-US" sz="900">
              <a:solidFill>
                <a:schemeClr val="accent1">
                  <a:lumMod val="50000"/>
                </a:schemeClr>
              </a:solidFill>
              <a:latin typeface="Garamond" pitchFamily="18" charset="0"/>
            </a:endParaRPr>
          </a:p>
        </p:txBody>
      </p:sp>
      <p:sp>
        <p:nvSpPr>
          <p:cNvPr id="193321" name="Text Box 2857"/>
          <p:cNvSpPr txBox="1">
            <a:spLocks noChangeArrowheads="1"/>
          </p:cNvSpPr>
          <p:nvPr/>
        </p:nvSpPr>
        <p:spPr bwMode="auto">
          <a:xfrm>
            <a:off x="3657600" y="6354760"/>
            <a:ext cx="346075" cy="2286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chemeClr val="bg2"/>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tr-TR" sz="900">
                <a:solidFill>
                  <a:schemeClr val="accent1">
                    <a:lumMod val="50000"/>
                  </a:schemeClr>
                </a:solidFill>
                <a:latin typeface="Garamond" pitchFamily="18" charset="0"/>
              </a:rPr>
              <a:t>700</a:t>
            </a:r>
            <a:endParaRPr lang="en-US" sz="900">
              <a:solidFill>
                <a:schemeClr val="accent1">
                  <a:lumMod val="50000"/>
                </a:schemeClr>
              </a:solidFill>
              <a:latin typeface="Garamond" pitchFamily="18" charset="0"/>
            </a:endParaRPr>
          </a:p>
        </p:txBody>
      </p:sp>
      <p:grpSp>
        <p:nvGrpSpPr>
          <p:cNvPr id="193335" name="Group 2871"/>
          <p:cNvGrpSpPr>
            <a:grpSpLocks/>
          </p:cNvGrpSpPr>
          <p:nvPr/>
        </p:nvGrpSpPr>
        <p:grpSpPr bwMode="auto">
          <a:xfrm>
            <a:off x="1449388" y="982666"/>
            <a:ext cx="1903412" cy="1503364"/>
            <a:chOff x="2016" y="3403"/>
            <a:chExt cx="1199" cy="947"/>
          </a:xfrm>
        </p:grpSpPr>
        <p:sp>
          <p:nvSpPr>
            <p:cNvPr id="193336" name="Line 2872"/>
            <p:cNvSpPr>
              <a:spLocks noChangeShapeType="1"/>
            </p:cNvSpPr>
            <p:nvPr/>
          </p:nvSpPr>
          <p:spPr bwMode="auto">
            <a:xfrm>
              <a:off x="2207" y="4128"/>
              <a:ext cx="1008"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solidFill>
                  <a:schemeClr val="accent1">
                    <a:lumMod val="50000"/>
                  </a:schemeClr>
                </a:solidFill>
              </a:endParaRPr>
            </a:p>
          </p:txBody>
        </p:sp>
        <p:sp>
          <p:nvSpPr>
            <p:cNvPr id="193337" name="Line 2873"/>
            <p:cNvSpPr>
              <a:spLocks noChangeShapeType="1"/>
            </p:cNvSpPr>
            <p:nvPr/>
          </p:nvSpPr>
          <p:spPr bwMode="auto">
            <a:xfrm flipV="1">
              <a:off x="2207" y="3408"/>
              <a:ext cx="0" cy="720"/>
            </a:xfrm>
            <a:prstGeom prst="line">
              <a:avLst/>
            </a:prstGeom>
            <a:ln>
              <a:headEnd/>
              <a:tailEnd type="triangle" w="med" len="med"/>
            </a:ln>
          </p:spPr>
          <p:style>
            <a:lnRef idx="1">
              <a:schemeClr val="dk1"/>
            </a:lnRef>
            <a:fillRef idx="0">
              <a:schemeClr val="dk1"/>
            </a:fillRef>
            <a:effectRef idx="0">
              <a:schemeClr val="dk1"/>
            </a:effectRef>
            <a:fontRef idx="minor">
              <a:schemeClr val="tx1"/>
            </a:fontRef>
          </p:style>
          <p:txBody>
            <a:bodyPr/>
            <a:lstStyle/>
            <a:p>
              <a:endParaRPr lang="en-US">
                <a:solidFill>
                  <a:schemeClr val="accent1">
                    <a:lumMod val="50000"/>
                  </a:schemeClr>
                </a:solidFill>
              </a:endParaRPr>
            </a:p>
          </p:txBody>
        </p:sp>
        <p:sp>
          <p:nvSpPr>
            <p:cNvPr id="193338" name="Freeform 2874"/>
            <p:cNvSpPr>
              <a:spLocks/>
            </p:cNvSpPr>
            <p:nvPr/>
          </p:nvSpPr>
          <p:spPr bwMode="auto">
            <a:xfrm>
              <a:off x="2784" y="3840"/>
              <a:ext cx="48" cy="291"/>
            </a:xfrm>
            <a:custGeom>
              <a:avLst/>
              <a:gdLst>
                <a:gd name="T0" fmla="*/ 0 w 716"/>
                <a:gd name="T1" fmla="*/ 291 h 291"/>
                <a:gd name="T2" fmla="*/ 97 w 716"/>
                <a:gd name="T3" fmla="*/ 139 h 291"/>
                <a:gd name="T4" fmla="*/ 140 w 716"/>
                <a:gd name="T5" fmla="*/ 36 h 291"/>
                <a:gd name="T6" fmla="*/ 237 w 716"/>
                <a:gd name="T7" fmla="*/ 18 h 291"/>
                <a:gd name="T8" fmla="*/ 309 w 716"/>
                <a:gd name="T9" fmla="*/ 0 h 291"/>
                <a:gd name="T10" fmla="*/ 467 w 716"/>
                <a:gd name="T11" fmla="*/ 6 h 291"/>
                <a:gd name="T12" fmla="*/ 497 w 716"/>
                <a:gd name="T13" fmla="*/ 12 h 291"/>
                <a:gd name="T14" fmla="*/ 503 w 716"/>
                <a:gd name="T15" fmla="*/ 30 h 291"/>
                <a:gd name="T16" fmla="*/ 522 w 716"/>
                <a:gd name="T17" fmla="*/ 42 h 291"/>
                <a:gd name="T18" fmla="*/ 558 w 716"/>
                <a:gd name="T19" fmla="*/ 54 h 291"/>
                <a:gd name="T20" fmla="*/ 619 w 716"/>
                <a:gd name="T21" fmla="*/ 139 h 291"/>
                <a:gd name="T22" fmla="*/ 661 w 716"/>
                <a:gd name="T23" fmla="*/ 206 h 291"/>
                <a:gd name="T24" fmla="*/ 691 w 716"/>
                <a:gd name="T25" fmla="*/ 260 h 291"/>
                <a:gd name="T26" fmla="*/ 716 w 716"/>
                <a:gd name="T27" fmla="*/ 285 h 2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16" h="291">
                  <a:moveTo>
                    <a:pt x="0" y="291"/>
                  </a:moveTo>
                  <a:cubicBezTo>
                    <a:pt x="56" y="251"/>
                    <a:pt x="76" y="202"/>
                    <a:pt x="97" y="139"/>
                  </a:cubicBezTo>
                  <a:cubicBezTo>
                    <a:pt x="105" y="116"/>
                    <a:pt x="117" y="47"/>
                    <a:pt x="140" y="36"/>
                  </a:cubicBezTo>
                  <a:cubicBezTo>
                    <a:pt x="173" y="20"/>
                    <a:pt x="199" y="22"/>
                    <a:pt x="237" y="18"/>
                  </a:cubicBezTo>
                  <a:cubicBezTo>
                    <a:pt x="262" y="13"/>
                    <a:pt x="285" y="6"/>
                    <a:pt x="309" y="0"/>
                  </a:cubicBezTo>
                  <a:cubicBezTo>
                    <a:pt x="362" y="2"/>
                    <a:pt x="414" y="3"/>
                    <a:pt x="467" y="6"/>
                  </a:cubicBezTo>
                  <a:cubicBezTo>
                    <a:pt x="477" y="7"/>
                    <a:pt x="489" y="6"/>
                    <a:pt x="497" y="12"/>
                  </a:cubicBezTo>
                  <a:cubicBezTo>
                    <a:pt x="502" y="16"/>
                    <a:pt x="499" y="25"/>
                    <a:pt x="503" y="30"/>
                  </a:cubicBezTo>
                  <a:cubicBezTo>
                    <a:pt x="508" y="36"/>
                    <a:pt x="515" y="39"/>
                    <a:pt x="522" y="42"/>
                  </a:cubicBezTo>
                  <a:cubicBezTo>
                    <a:pt x="534" y="47"/>
                    <a:pt x="558" y="54"/>
                    <a:pt x="558" y="54"/>
                  </a:cubicBezTo>
                  <a:cubicBezTo>
                    <a:pt x="579" y="85"/>
                    <a:pt x="590" y="112"/>
                    <a:pt x="619" y="139"/>
                  </a:cubicBezTo>
                  <a:cubicBezTo>
                    <a:pt x="628" y="167"/>
                    <a:pt x="648" y="181"/>
                    <a:pt x="661" y="206"/>
                  </a:cubicBezTo>
                  <a:cubicBezTo>
                    <a:pt x="672" y="228"/>
                    <a:pt x="663" y="241"/>
                    <a:pt x="691" y="260"/>
                  </a:cubicBezTo>
                  <a:cubicBezTo>
                    <a:pt x="713" y="275"/>
                    <a:pt x="706" y="266"/>
                    <a:pt x="716" y="285"/>
                  </a:cubicBezTo>
                </a:path>
              </a:pathLst>
            </a:custGeom>
            <a:ln>
              <a:headEnd type="none" w="med" len="med"/>
              <a:tailEnd type="none" w="med" len="med"/>
            </a:ln>
          </p:spPr>
          <p:style>
            <a:lnRef idx="1">
              <a:schemeClr val="dk1"/>
            </a:lnRef>
            <a:fillRef idx="0">
              <a:schemeClr val="dk1"/>
            </a:fillRef>
            <a:effectRef idx="0">
              <a:schemeClr val="dk1"/>
            </a:effectRef>
            <a:fontRef idx="minor">
              <a:schemeClr val="tx1"/>
            </a:fontRef>
          </p:style>
          <p:txBody>
            <a:bodyPr/>
            <a:lstStyle/>
            <a:p>
              <a:endParaRPr lang="en-US">
                <a:solidFill>
                  <a:schemeClr val="accent1">
                    <a:lumMod val="50000"/>
                  </a:schemeClr>
                </a:solidFill>
              </a:endParaRPr>
            </a:p>
          </p:txBody>
        </p:sp>
        <p:sp>
          <p:nvSpPr>
            <p:cNvPr id="193339" name="Text Box 2875"/>
            <p:cNvSpPr txBox="1">
              <a:spLocks noChangeArrowheads="1"/>
            </p:cNvSpPr>
            <p:nvPr/>
          </p:nvSpPr>
          <p:spPr bwMode="auto">
            <a:xfrm>
              <a:off x="2255" y="4176"/>
              <a:ext cx="755" cy="174"/>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chemeClr val="bg2"/>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tr-TR" sz="1200" dirty="0" smtClean="0">
                  <a:solidFill>
                    <a:schemeClr val="accent1">
                      <a:lumMod val="50000"/>
                    </a:schemeClr>
                  </a:solidFill>
                  <a:latin typeface="Garamond" pitchFamily="18" charset="0"/>
                </a:rPr>
                <a:t>Wavelength </a:t>
              </a:r>
              <a:r>
                <a:rPr lang="tr-TR" sz="1200" dirty="0">
                  <a:solidFill>
                    <a:schemeClr val="accent1">
                      <a:lumMod val="50000"/>
                    </a:schemeClr>
                  </a:solidFill>
                  <a:latin typeface="Garamond" pitchFamily="18" charset="0"/>
                </a:rPr>
                <a:t>(nm)</a:t>
              </a:r>
              <a:endParaRPr lang="en-US" sz="1200" dirty="0">
                <a:solidFill>
                  <a:schemeClr val="accent1">
                    <a:lumMod val="50000"/>
                  </a:schemeClr>
                </a:solidFill>
                <a:latin typeface="Garamond" pitchFamily="18" charset="0"/>
              </a:endParaRPr>
            </a:p>
          </p:txBody>
        </p:sp>
        <p:sp>
          <p:nvSpPr>
            <p:cNvPr id="193340" name="Text Box 2876"/>
            <p:cNvSpPr txBox="1">
              <a:spLocks noChangeArrowheads="1"/>
            </p:cNvSpPr>
            <p:nvPr/>
          </p:nvSpPr>
          <p:spPr bwMode="auto">
            <a:xfrm rot="16200000">
              <a:off x="1788" y="3631"/>
              <a:ext cx="630" cy="174"/>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chemeClr val="bg2"/>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tr-TR" sz="1200" dirty="0" smtClean="0">
                  <a:solidFill>
                    <a:schemeClr val="accent1">
                      <a:lumMod val="50000"/>
                    </a:schemeClr>
                  </a:solidFill>
                  <a:latin typeface="Garamond" pitchFamily="18" charset="0"/>
                </a:rPr>
                <a:t>Intensity </a:t>
              </a:r>
              <a:r>
                <a:rPr lang="tr-TR" sz="1200" dirty="0">
                  <a:solidFill>
                    <a:schemeClr val="accent1">
                      <a:lumMod val="50000"/>
                    </a:schemeClr>
                  </a:solidFill>
                  <a:latin typeface="Garamond" pitchFamily="18" charset="0"/>
                </a:rPr>
                <a:t>(au)</a:t>
              </a:r>
              <a:endParaRPr lang="en-US" sz="1200" dirty="0">
                <a:solidFill>
                  <a:schemeClr val="accent1">
                    <a:lumMod val="50000"/>
                  </a:schemeClr>
                </a:solidFill>
                <a:latin typeface="Garamond" pitchFamily="18" charset="0"/>
              </a:endParaRPr>
            </a:p>
          </p:txBody>
        </p:sp>
        <p:sp>
          <p:nvSpPr>
            <p:cNvPr id="193341" name="Text Box 2877"/>
            <p:cNvSpPr txBox="1">
              <a:spLocks noChangeArrowheads="1"/>
            </p:cNvSpPr>
            <p:nvPr/>
          </p:nvSpPr>
          <p:spPr bwMode="auto">
            <a:xfrm>
              <a:off x="2146" y="4129"/>
              <a:ext cx="218" cy="144"/>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chemeClr val="bg2"/>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tr-TR" sz="900">
                  <a:solidFill>
                    <a:schemeClr val="accent1">
                      <a:lumMod val="50000"/>
                    </a:schemeClr>
                  </a:solidFill>
                  <a:latin typeface="Garamond" pitchFamily="18" charset="0"/>
                </a:rPr>
                <a:t>350</a:t>
              </a:r>
              <a:endParaRPr lang="en-US" sz="900">
                <a:solidFill>
                  <a:schemeClr val="accent1">
                    <a:lumMod val="50000"/>
                  </a:schemeClr>
                </a:solidFill>
                <a:latin typeface="Garamond" pitchFamily="18" charset="0"/>
              </a:endParaRPr>
            </a:p>
          </p:txBody>
        </p:sp>
        <p:sp>
          <p:nvSpPr>
            <p:cNvPr id="193342" name="Text Box 2878"/>
            <p:cNvSpPr txBox="1">
              <a:spLocks noChangeArrowheads="1"/>
            </p:cNvSpPr>
            <p:nvPr/>
          </p:nvSpPr>
          <p:spPr bwMode="auto">
            <a:xfrm>
              <a:off x="2831" y="4128"/>
              <a:ext cx="218" cy="144"/>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chemeClr val="bg2"/>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tr-TR" sz="900">
                  <a:solidFill>
                    <a:schemeClr val="accent1">
                      <a:lumMod val="50000"/>
                    </a:schemeClr>
                  </a:solidFill>
                  <a:latin typeface="Garamond" pitchFamily="18" charset="0"/>
                </a:rPr>
                <a:t>700</a:t>
              </a:r>
              <a:endParaRPr lang="en-US" sz="900">
                <a:solidFill>
                  <a:schemeClr val="accent1">
                    <a:lumMod val="50000"/>
                  </a:schemeClr>
                </a:solidFill>
                <a:latin typeface="Garamond" pitchFamily="18" charset="0"/>
              </a:endParaRPr>
            </a:p>
          </p:txBody>
        </p:sp>
      </p:grpSp>
      <p:grpSp>
        <p:nvGrpSpPr>
          <p:cNvPr id="23" name="Group 22"/>
          <p:cNvGrpSpPr/>
          <p:nvPr/>
        </p:nvGrpSpPr>
        <p:grpSpPr>
          <a:xfrm>
            <a:off x="7027789" y="2718340"/>
            <a:ext cx="1903413" cy="1929860"/>
            <a:chOff x="5020629" y="409574"/>
            <a:chExt cx="1903413" cy="1495426"/>
          </a:xfrm>
        </p:grpSpPr>
        <p:sp>
          <p:nvSpPr>
            <p:cNvPr id="193305" name="Line 2841"/>
            <p:cNvSpPr>
              <a:spLocks noChangeShapeType="1"/>
            </p:cNvSpPr>
            <p:nvPr/>
          </p:nvSpPr>
          <p:spPr bwMode="auto">
            <a:xfrm>
              <a:off x="5323842" y="1552575"/>
              <a:ext cx="1600200" cy="0"/>
            </a:xfrm>
            <a:prstGeom prst="line">
              <a:avLst/>
            </a:prstGeom>
            <a:ln>
              <a:headEnd/>
              <a:tailEnd type="triangle" w="med" len="med"/>
            </a:ln>
          </p:spPr>
          <p:style>
            <a:lnRef idx="1">
              <a:schemeClr val="dk1"/>
            </a:lnRef>
            <a:fillRef idx="0">
              <a:schemeClr val="dk1"/>
            </a:fillRef>
            <a:effectRef idx="0">
              <a:schemeClr val="dk1"/>
            </a:effectRef>
            <a:fontRef idx="minor">
              <a:schemeClr val="tx1"/>
            </a:fontRef>
          </p:style>
          <p:txBody>
            <a:bodyPr/>
            <a:lstStyle/>
            <a:p>
              <a:endParaRPr lang="en-US">
                <a:solidFill>
                  <a:schemeClr val="accent1">
                    <a:lumMod val="50000"/>
                  </a:schemeClr>
                </a:solidFill>
              </a:endParaRPr>
            </a:p>
          </p:txBody>
        </p:sp>
        <p:sp>
          <p:nvSpPr>
            <p:cNvPr id="193306" name="Line 2842"/>
            <p:cNvSpPr>
              <a:spLocks noChangeShapeType="1"/>
            </p:cNvSpPr>
            <p:nvPr/>
          </p:nvSpPr>
          <p:spPr bwMode="auto">
            <a:xfrm flipV="1">
              <a:off x="5323842" y="409574"/>
              <a:ext cx="0" cy="1143001"/>
            </a:xfrm>
            <a:prstGeom prst="line">
              <a:avLst/>
            </a:prstGeom>
            <a:ln>
              <a:headEnd/>
              <a:tailEnd type="triangle" w="med" len="med"/>
            </a:ln>
          </p:spPr>
          <p:style>
            <a:lnRef idx="1">
              <a:schemeClr val="dk1"/>
            </a:lnRef>
            <a:fillRef idx="0">
              <a:schemeClr val="dk1"/>
            </a:fillRef>
            <a:effectRef idx="0">
              <a:schemeClr val="dk1"/>
            </a:effectRef>
            <a:fontRef idx="minor">
              <a:schemeClr val="tx1"/>
            </a:fontRef>
          </p:style>
          <p:txBody>
            <a:bodyPr/>
            <a:lstStyle/>
            <a:p>
              <a:endParaRPr lang="en-US">
                <a:solidFill>
                  <a:schemeClr val="accent1">
                    <a:lumMod val="50000"/>
                  </a:schemeClr>
                </a:solidFill>
              </a:endParaRPr>
            </a:p>
          </p:txBody>
        </p:sp>
        <p:sp>
          <p:nvSpPr>
            <p:cNvPr id="193308" name="Text Box 2844"/>
            <p:cNvSpPr txBox="1">
              <a:spLocks noChangeArrowheads="1"/>
            </p:cNvSpPr>
            <p:nvPr/>
          </p:nvSpPr>
          <p:spPr bwMode="auto">
            <a:xfrm>
              <a:off x="5400042" y="1628775"/>
              <a:ext cx="1198563" cy="27622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chemeClr val="bg2"/>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tr-TR" sz="1200" dirty="0" smtClean="0">
                  <a:solidFill>
                    <a:schemeClr val="accent1">
                      <a:lumMod val="50000"/>
                    </a:schemeClr>
                  </a:solidFill>
                  <a:latin typeface="Garamond" pitchFamily="18" charset="0"/>
                </a:rPr>
                <a:t>Wavelength </a:t>
              </a:r>
              <a:r>
                <a:rPr lang="tr-TR" sz="1200" dirty="0">
                  <a:solidFill>
                    <a:schemeClr val="accent1">
                      <a:lumMod val="50000"/>
                    </a:schemeClr>
                  </a:solidFill>
                  <a:latin typeface="Garamond" pitchFamily="18" charset="0"/>
                </a:rPr>
                <a:t>(nm)</a:t>
              </a:r>
              <a:endParaRPr lang="en-US" sz="1200" dirty="0">
                <a:solidFill>
                  <a:schemeClr val="accent1">
                    <a:lumMod val="50000"/>
                  </a:schemeClr>
                </a:solidFill>
                <a:latin typeface="Garamond" pitchFamily="18" charset="0"/>
              </a:endParaRPr>
            </a:p>
          </p:txBody>
        </p:sp>
        <p:sp>
          <p:nvSpPr>
            <p:cNvPr id="193309" name="Text Box 2845"/>
            <p:cNvSpPr txBox="1">
              <a:spLocks noChangeArrowheads="1"/>
            </p:cNvSpPr>
            <p:nvPr/>
          </p:nvSpPr>
          <p:spPr bwMode="auto">
            <a:xfrm rot="16200000">
              <a:off x="4692016" y="763587"/>
              <a:ext cx="933451" cy="27622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chemeClr val="bg2"/>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tr-TR" sz="1200" dirty="0">
                  <a:solidFill>
                    <a:schemeClr val="accent1">
                      <a:lumMod val="50000"/>
                    </a:schemeClr>
                  </a:solidFill>
                  <a:latin typeface="Garamond" pitchFamily="18" charset="0"/>
                </a:rPr>
                <a:t>Intensity</a:t>
              </a:r>
              <a:r>
                <a:rPr lang="tr-TR" sz="1200" dirty="0" smtClean="0">
                  <a:solidFill>
                    <a:schemeClr val="accent1">
                      <a:lumMod val="50000"/>
                    </a:schemeClr>
                  </a:solidFill>
                  <a:latin typeface="Garamond" pitchFamily="18" charset="0"/>
                </a:rPr>
                <a:t>(au</a:t>
              </a:r>
              <a:r>
                <a:rPr lang="tr-TR" sz="1200" dirty="0">
                  <a:solidFill>
                    <a:schemeClr val="accent1">
                      <a:lumMod val="50000"/>
                    </a:schemeClr>
                  </a:solidFill>
                  <a:latin typeface="Garamond" pitchFamily="18" charset="0"/>
                </a:rPr>
                <a:t>)</a:t>
              </a:r>
              <a:endParaRPr lang="en-US" sz="1200" dirty="0">
                <a:solidFill>
                  <a:schemeClr val="accent1">
                    <a:lumMod val="50000"/>
                  </a:schemeClr>
                </a:solidFill>
                <a:latin typeface="Garamond" pitchFamily="18" charset="0"/>
              </a:endParaRPr>
            </a:p>
          </p:txBody>
        </p:sp>
        <p:sp>
          <p:nvSpPr>
            <p:cNvPr id="193310" name="Text Box 2846"/>
            <p:cNvSpPr txBox="1">
              <a:spLocks noChangeArrowheads="1"/>
            </p:cNvSpPr>
            <p:nvPr/>
          </p:nvSpPr>
          <p:spPr bwMode="auto">
            <a:xfrm>
              <a:off x="5227004" y="1554162"/>
              <a:ext cx="346075" cy="2286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chemeClr val="bg2"/>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tr-TR" sz="900">
                  <a:solidFill>
                    <a:schemeClr val="accent1">
                      <a:lumMod val="50000"/>
                    </a:schemeClr>
                  </a:solidFill>
                  <a:latin typeface="Garamond" pitchFamily="18" charset="0"/>
                </a:rPr>
                <a:t>350</a:t>
              </a:r>
              <a:endParaRPr lang="en-US" sz="900">
                <a:solidFill>
                  <a:schemeClr val="accent1">
                    <a:lumMod val="50000"/>
                  </a:schemeClr>
                </a:solidFill>
                <a:latin typeface="Garamond" pitchFamily="18" charset="0"/>
              </a:endParaRPr>
            </a:p>
          </p:txBody>
        </p:sp>
        <p:sp>
          <p:nvSpPr>
            <p:cNvPr id="193311" name="Text Box 2847"/>
            <p:cNvSpPr txBox="1">
              <a:spLocks noChangeArrowheads="1"/>
            </p:cNvSpPr>
            <p:nvPr/>
          </p:nvSpPr>
          <p:spPr bwMode="auto">
            <a:xfrm>
              <a:off x="6314442" y="1552575"/>
              <a:ext cx="346075" cy="2286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chemeClr val="bg2"/>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tr-TR" sz="900">
                  <a:solidFill>
                    <a:schemeClr val="accent1">
                      <a:lumMod val="50000"/>
                    </a:schemeClr>
                  </a:solidFill>
                  <a:latin typeface="Garamond" pitchFamily="18" charset="0"/>
                </a:rPr>
                <a:t>700</a:t>
              </a:r>
              <a:endParaRPr lang="en-US" sz="900">
                <a:solidFill>
                  <a:schemeClr val="accent1">
                    <a:lumMod val="50000"/>
                  </a:schemeClr>
                </a:solidFill>
                <a:latin typeface="Garamond" pitchFamily="18" charset="0"/>
              </a:endParaRPr>
            </a:p>
          </p:txBody>
        </p:sp>
        <p:sp>
          <p:nvSpPr>
            <p:cNvPr id="15" name="Freeform 14"/>
            <p:cNvSpPr/>
            <p:nvPr/>
          </p:nvSpPr>
          <p:spPr>
            <a:xfrm>
              <a:off x="5400042" y="1178873"/>
              <a:ext cx="1352297" cy="384824"/>
            </a:xfrm>
            <a:custGeom>
              <a:avLst/>
              <a:gdLst>
                <a:gd name="connsiteX0" fmla="*/ 0 w 1836566"/>
                <a:gd name="connsiteY0" fmla="*/ 366508 h 384824"/>
                <a:gd name="connsiteX1" fmla="*/ 0 w 1836566"/>
                <a:gd name="connsiteY1" fmla="*/ 366508 h 384824"/>
                <a:gd name="connsiteX2" fmla="*/ 118782 w 1836566"/>
                <a:gd name="connsiteY2" fmla="*/ 357371 h 384824"/>
                <a:gd name="connsiteX3" fmla="*/ 146194 w 1836566"/>
                <a:gd name="connsiteY3" fmla="*/ 348235 h 384824"/>
                <a:gd name="connsiteX4" fmla="*/ 164468 w 1836566"/>
                <a:gd name="connsiteY4" fmla="*/ 320826 h 384824"/>
                <a:gd name="connsiteX5" fmla="*/ 191880 w 1836566"/>
                <a:gd name="connsiteY5" fmla="*/ 302553 h 384824"/>
                <a:gd name="connsiteX6" fmla="*/ 210154 w 1836566"/>
                <a:gd name="connsiteY6" fmla="*/ 247735 h 384824"/>
                <a:gd name="connsiteX7" fmla="*/ 264977 w 1836566"/>
                <a:gd name="connsiteY7" fmla="*/ 174643 h 384824"/>
                <a:gd name="connsiteX8" fmla="*/ 292388 w 1836566"/>
                <a:gd name="connsiteY8" fmla="*/ 119825 h 384824"/>
                <a:gd name="connsiteX9" fmla="*/ 310663 w 1836566"/>
                <a:gd name="connsiteY9" fmla="*/ 65007 h 384824"/>
                <a:gd name="connsiteX10" fmla="*/ 338074 w 1836566"/>
                <a:gd name="connsiteY10" fmla="*/ 10189 h 384824"/>
                <a:gd name="connsiteX11" fmla="*/ 365485 w 1836566"/>
                <a:gd name="connsiteY11" fmla="*/ 1052 h 384824"/>
                <a:gd name="connsiteX12" fmla="*/ 502543 w 1836566"/>
                <a:gd name="connsiteY12" fmla="*/ 28461 h 384824"/>
                <a:gd name="connsiteX13" fmla="*/ 520817 w 1836566"/>
                <a:gd name="connsiteY13" fmla="*/ 55870 h 384824"/>
                <a:gd name="connsiteX14" fmla="*/ 548228 w 1836566"/>
                <a:gd name="connsiteY14" fmla="*/ 128962 h 384824"/>
                <a:gd name="connsiteX15" fmla="*/ 557365 w 1836566"/>
                <a:gd name="connsiteY15" fmla="*/ 156371 h 384824"/>
                <a:gd name="connsiteX16" fmla="*/ 603051 w 1836566"/>
                <a:gd name="connsiteY16" fmla="*/ 192916 h 384824"/>
                <a:gd name="connsiteX17" fmla="*/ 703560 w 1836566"/>
                <a:gd name="connsiteY17" fmla="*/ 183780 h 384824"/>
                <a:gd name="connsiteX18" fmla="*/ 721834 w 1836566"/>
                <a:gd name="connsiteY18" fmla="*/ 156371 h 384824"/>
                <a:gd name="connsiteX19" fmla="*/ 740108 w 1836566"/>
                <a:gd name="connsiteY19" fmla="*/ 101552 h 384824"/>
                <a:gd name="connsiteX20" fmla="*/ 749246 w 1836566"/>
                <a:gd name="connsiteY20" fmla="*/ 74143 h 384824"/>
                <a:gd name="connsiteX21" fmla="*/ 776657 w 1836566"/>
                <a:gd name="connsiteY21" fmla="*/ 10189 h 384824"/>
                <a:gd name="connsiteX22" fmla="*/ 804068 w 1836566"/>
                <a:gd name="connsiteY22" fmla="*/ 1052 h 384824"/>
                <a:gd name="connsiteX23" fmla="*/ 895440 w 1836566"/>
                <a:gd name="connsiteY23" fmla="*/ 10189 h 384824"/>
                <a:gd name="connsiteX24" fmla="*/ 931989 w 1836566"/>
                <a:gd name="connsiteY24" fmla="*/ 55870 h 384824"/>
                <a:gd name="connsiteX25" fmla="*/ 959400 w 1836566"/>
                <a:gd name="connsiteY25" fmla="*/ 74143 h 384824"/>
                <a:gd name="connsiteX26" fmla="*/ 1059909 w 1836566"/>
                <a:gd name="connsiteY26" fmla="*/ 65007 h 384824"/>
                <a:gd name="connsiteX27" fmla="*/ 1078183 w 1836566"/>
                <a:gd name="connsiteY27" fmla="*/ 37598 h 384824"/>
                <a:gd name="connsiteX28" fmla="*/ 1160417 w 1836566"/>
                <a:gd name="connsiteY28" fmla="*/ 19325 h 384824"/>
                <a:gd name="connsiteX29" fmla="*/ 1251789 w 1836566"/>
                <a:gd name="connsiteY29" fmla="*/ 28461 h 384824"/>
                <a:gd name="connsiteX30" fmla="*/ 1279200 w 1836566"/>
                <a:gd name="connsiteY30" fmla="*/ 37598 h 384824"/>
                <a:gd name="connsiteX31" fmla="*/ 1324886 w 1836566"/>
                <a:gd name="connsiteY31" fmla="*/ 74143 h 384824"/>
                <a:gd name="connsiteX32" fmla="*/ 1379709 w 1836566"/>
                <a:gd name="connsiteY32" fmla="*/ 110689 h 384824"/>
                <a:gd name="connsiteX33" fmla="*/ 1407120 w 1836566"/>
                <a:gd name="connsiteY33" fmla="*/ 128962 h 384824"/>
                <a:gd name="connsiteX34" fmla="*/ 1434532 w 1836566"/>
                <a:gd name="connsiteY34" fmla="*/ 183780 h 384824"/>
                <a:gd name="connsiteX35" fmla="*/ 1452806 w 1836566"/>
                <a:gd name="connsiteY35" fmla="*/ 211189 h 384824"/>
                <a:gd name="connsiteX36" fmla="*/ 1461943 w 1836566"/>
                <a:gd name="connsiteY36" fmla="*/ 238598 h 384824"/>
                <a:gd name="connsiteX37" fmla="*/ 1480217 w 1836566"/>
                <a:gd name="connsiteY37" fmla="*/ 266007 h 384824"/>
                <a:gd name="connsiteX38" fmla="*/ 1507629 w 1836566"/>
                <a:gd name="connsiteY38" fmla="*/ 311689 h 384824"/>
                <a:gd name="connsiteX39" fmla="*/ 1525903 w 1836566"/>
                <a:gd name="connsiteY39" fmla="*/ 348235 h 384824"/>
                <a:gd name="connsiteX40" fmla="*/ 1580726 w 1836566"/>
                <a:gd name="connsiteY40" fmla="*/ 375644 h 384824"/>
                <a:gd name="connsiteX41" fmla="*/ 1836566 w 1836566"/>
                <a:gd name="connsiteY41" fmla="*/ 384780 h 384824"/>
                <a:gd name="connsiteX42" fmla="*/ 1836566 w 1836566"/>
                <a:gd name="connsiteY42" fmla="*/ 384780 h 384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1836566" h="384824">
                  <a:moveTo>
                    <a:pt x="0" y="366508"/>
                  </a:moveTo>
                  <a:lnTo>
                    <a:pt x="0" y="366508"/>
                  </a:lnTo>
                  <a:cubicBezTo>
                    <a:pt x="39594" y="363462"/>
                    <a:pt x="79378" y="362296"/>
                    <a:pt x="118782" y="357371"/>
                  </a:cubicBezTo>
                  <a:cubicBezTo>
                    <a:pt x="128339" y="356176"/>
                    <a:pt x="138673" y="354251"/>
                    <a:pt x="146194" y="348235"/>
                  </a:cubicBezTo>
                  <a:cubicBezTo>
                    <a:pt x="154769" y="341376"/>
                    <a:pt x="156703" y="328590"/>
                    <a:pt x="164468" y="320826"/>
                  </a:cubicBezTo>
                  <a:cubicBezTo>
                    <a:pt x="172233" y="313061"/>
                    <a:pt x="182743" y="308644"/>
                    <a:pt x="191880" y="302553"/>
                  </a:cubicBezTo>
                  <a:cubicBezTo>
                    <a:pt x="197971" y="284280"/>
                    <a:pt x="199469" y="263761"/>
                    <a:pt x="210154" y="247735"/>
                  </a:cubicBezTo>
                  <a:cubicBezTo>
                    <a:pt x="251481" y="185748"/>
                    <a:pt x="231172" y="208444"/>
                    <a:pt x="264977" y="174643"/>
                  </a:cubicBezTo>
                  <a:cubicBezTo>
                    <a:pt x="298296" y="74694"/>
                    <a:pt x="245159" y="226079"/>
                    <a:pt x="292388" y="119825"/>
                  </a:cubicBezTo>
                  <a:cubicBezTo>
                    <a:pt x="300211" y="102224"/>
                    <a:pt x="304571" y="83280"/>
                    <a:pt x="310663" y="65007"/>
                  </a:cubicBezTo>
                  <a:cubicBezTo>
                    <a:pt x="316683" y="46950"/>
                    <a:pt x="321971" y="23070"/>
                    <a:pt x="338074" y="10189"/>
                  </a:cubicBezTo>
                  <a:cubicBezTo>
                    <a:pt x="345595" y="4173"/>
                    <a:pt x="356348" y="4098"/>
                    <a:pt x="365485" y="1052"/>
                  </a:cubicBezTo>
                  <a:cubicBezTo>
                    <a:pt x="447304" y="7346"/>
                    <a:pt x="466067" y="-17129"/>
                    <a:pt x="502543" y="28461"/>
                  </a:cubicBezTo>
                  <a:cubicBezTo>
                    <a:pt x="509403" y="37035"/>
                    <a:pt x="514726" y="46734"/>
                    <a:pt x="520817" y="55870"/>
                  </a:cubicBezTo>
                  <a:cubicBezTo>
                    <a:pt x="538445" y="144003"/>
                    <a:pt x="516859" y="66227"/>
                    <a:pt x="548228" y="128962"/>
                  </a:cubicBezTo>
                  <a:cubicBezTo>
                    <a:pt x="552535" y="137576"/>
                    <a:pt x="552410" y="148113"/>
                    <a:pt x="557365" y="156371"/>
                  </a:cubicBezTo>
                  <a:cubicBezTo>
                    <a:pt x="566043" y="170833"/>
                    <a:pt x="590605" y="184619"/>
                    <a:pt x="603051" y="192916"/>
                  </a:cubicBezTo>
                  <a:cubicBezTo>
                    <a:pt x="636554" y="189871"/>
                    <a:pt x="671406" y="193672"/>
                    <a:pt x="703560" y="183780"/>
                  </a:cubicBezTo>
                  <a:cubicBezTo>
                    <a:pt x="714055" y="180551"/>
                    <a:pt x="717374" y="166405"/>
                    <a:pt x="721834" y="156371"/>
                  </a:cubicBezTo>
                  <a:cubicBezTo>
                    <a:pt x="729657" y="138770"/>
                    <a:pt x="734016" y="119825"/>
                    <a:pt x="740108" y="101552"/>
                  </a:cubicBezTo>
                  <a:lnTo>
                    <a:pt x="749246" y="74143"/>
                  </a:lnTo>
                  <a:cubicBezTo>
                    <a:pt x="754707" y="57762"/>
                    <a:pt x="765366" y="21480"/>
                    <a:pt x="776657" y="10189"/>
                  </a:cubicBezTo>
                  <a:cubicBezTo>
                    <a:pt x="783468" y="3379"/>
                    <a:pt x="794931" y="4098"/>
                    <a:pt x="804068" y="1052"/>
                  </a:cubicBezTo>
                  <a:cubicBezTo>
                    <a:pt x="834525" y="4098"/>
                    <a:pt x="865614" y="3307"/>
                    <a:pt x="895440" y="10189"/>
                  </a:cubicBezTo>
                  <a:cubicBezTo>
                    <a:pt x="940400" y="20563"/>
                    <a:pt x="911015" y="29655"/>
                    <a:pt x="931989" y="55870"/>
                  </a:cubicBezTo>
                  <a:cubicBezTo>
                    <a:pt x="938849" y="64445"/>
                    <a:pt x="950263" y="68052"/>
                    <a:pt x="959400" y="74143"/>
                  </a:cubicBezTo>
                  <a:cubicBezTo>
                    <a:pt x="992903" y="71098"/>
                    <a:pt x="1027755" y="74899"/>
                    <a:pt x="1059909" y="65007"/>
                  </a:cubicBezTo>
                  <a:cubicBezTo>
                    <a:pt x="1070404" y="61778"/>
                    <a:pt x="1069608" y="44457"/>
                    <a:pt x="1078183" y="37598"/>
                  </a:cubicBezTo>
                  <a:cubicBezTo>
                    <a:pt x="1090024" y="28126"/>
                    <a:pt x="1159853" y="19419"/>
                    <a:pt x="1160417" y="19325"/>
                  </a:cubicBezTo>
                  <a:cubicBezTo>
                    <a:pt x="1190874" y="22370"/>
                    <a:pt x="1221536" y="23807"/>
                    <a:pt x="1251789" y="28461"/>
                  </a:cubicBezTo>
                  <a:cubicBezTo>
                    <a:pt x="1261308" y="29925"/>
                    <a:pt x="1271679" y="31582"/>
                    <a:pt x="1279200" y="37598"/>
                  </a:cubicBezTo>
                  <a:cubicBezTo>
                    <a:pt x="1338238" y="84826"/>
                    <a:pt x="1255988" y="51180"/>
                    <a:pt x="1324886" y="74143"/>
                  </a:cubicBezTo>
                  <a:lnTo>
                    <a:pt x="1379709" y="110689"/>
                  </a:lnTo>
                  <a:lnTo>
                    <a:pt x="1407120" y="128962"/>
                  </a:lnTo>
                  <a:cubicBezTo>
                    <a:pt x="1459491" y="207513"/>
                    <a:pt x="1396702" y="108128"/>
                    <a:pt x="1434532" y="183780"/>
                  </a:cubicBezTo>
                  <a:cubicBezTo>
                    <a:pt x="1439443" y="193601"/>
                    <a:pt x="1447895" y="201368"/>
                    <a:pt x="1452806" y="211189"/>
                  </a:cubicBezTo>
                  <a:cubicBezTo>
                    <a:pt x="1457113" y="219803"/>
                    <a:pt x="1457636" y="229984"/>
                    <a:pt x="1461943" y="238598"/>
                  </a:cubicBezTo>
                  <a:cubicBezTo>
                    <a:pt x="1466854" y="248419"/>
                    <a:pt x="1475306" y="256186"/>
                    <a:pt x="1480217" y="266007"/>
                  </a:cubicBezTo>
                  <a:cubicBezTo>
                    <a:pt x="1503939" y="313448"/>
                    <a:pt x="1471934" y="275998"/>
                    <a:pt x="1507629" y="311689"/>
                  </a:cubicBezTo>
                  <a:cubicBezTo>
                    <a:pt x="1513720" y="323871"/>
                    <a:pt x="1517183" y="337772"/>
                    <a:pt x="1525903" y="348235"/>
                  </a:cubicBezTo>
                  <a:cubicBezTo>
                    <a:pt x="1534806" y="358918"/>
                    <a:pt x="1566158" y="374377"/>
                    <a:pt x="1580726" y="375644"/>
                  </a:cubicBezTo>
                  <a:cubicBezTo>
                    <a:pt x="1699796" y="385997"/>
                    <a:pt x="1737638" y="384780"/>
                    <a:pt x="1836566" y="384780"/>
                  </a:cubicBezTo>
                  <a:lnTo>
                    <a:pt x="1836566" y="384780"/>
                  </a:lnTo>
                </a:path>
              </a:pathLst>
            </a:custGeom>
            <a:ln w="9525" cmpd="sng">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grpSp>
        <p:nvGrpSpPr>
          <p:cNvPr id="22" name="Group 21"/>
          <p:cNvGrpSpPr/>
          <p:nvPr/>
        </p:nvGrpSpPr>
        <p:grpSpPr>
          <a:xfrm>
            <a:off x="5156574" y="100061"/>
            <a:ext cx="1903413" cy="2038306"/>
            <a:chOff x="7178602" y="2624331"/>
            <a:chExt cx="1903413" cy="1495424"/>
          </a:xfrm>
        </p:grpSpPr>
        <p:sp>
          <p:nvSpPr>
            <p:cNvPr id="220" name="Line 2860"/>
            <p:cNvSpPr>
              <a:spLocks noChangeShapeType="1"/>
            </p:cNvSpPr>
            <p:nvPr/>
          </p:nvSpPr>
          <p:spPr bwMode="auto">
            <a:xfrm>
              <a:off x="7481815" y="3767330"/>
              <a:ext cx="1600200" cy="0"/>
            </a:xfrm>
            <a:prstGeom prst="line">
              <a:avLst/>
            </a:prstGeom>
            <a:ln>
              <a:headEnd/>
              <a:tailEnd type="triangle" w="med" len="med"/>
            </a:ln>
          </p:spPr>
          <p:style>
            <a:lnRef idx="1">
              <a:schemeClr val="dk1"/>
            </a:lnRef>
            <a:fillRef idx="0">
              <a:schemeClr val="dk1"/>
            </a:fillRef>
            <a:effectRef idx="0">
              <a:schemeClr val="dk1"/>
            </a:effectRef>
            <a:fontRef idx="minor">
              <a:schemeClr val="tx1"/>
            </a:fontRef>
          </p:style>
          <p:txBody>
            <a:bodyPr/>
            <a:lstStyle/>
            <a:p>
              <a:endParaRPr lang="en-US">
                <a:solidFill>
                  <a:schemeClr val="accent1">
                    <a:lumMod val="50000"/>
                  </a:schemeClr>
                </a:solidFill>
              </a:endParaRPr>
            </a:p>
          </p:txBody>
        </p:sp>
        <p:sp>
          <p:nvSpPr>
            <p:cNvPr id="221" name="Line 2861"/>
            <p:cNvSpPr>
              <a:spLocks noChangeShapeType="1"/>
            </p:cNvSpPr>
            <p:nvPr/>
          </p:nvSpPr>
          <p:spPr bwMode="auto">
            <a:xfrm flipV="1">
              <a:off x="7481815" y="2624331"/>
              <a:ext cx="0" cy="1142999"/>
            </a:xfrm>
            <a:prstGeom prst="line">
              <a:avLst/>
            </a:prstGeom>
            <a:ln>
              <a:headEnd/>
              <a:tailEnd type="triangle" w="med" len="med"/>
            </a:ln>
          </p:spPr>
          <p:style>
            <a:lnRef idx="1">
              <a:schemeClr val="dk1"/>
            </a:lnRef>
            <a:fillRef idx="0">
              <a:schemeClr val="dk1"/>
            </a:fillRef>
            <a:effectRef idx="0">
              <a:schemeClr val="dk1"/>
            </a:effectRef>
            <a:fontRef idx="minor">
              <a:schemeClr val="tx1"/>
            </a:fontRef>
          </p:style>
          <p:txBody>
            <a:bodyPr/>
            <a:lstStyle/>
            <a:p>
              <a:endParaRPr lang="en-US">
                <a:solidFill>
                  <a:schemeClr val="accent1">
                    <a:lumMod val="50000"/>
                  </a:schemeClr>
                </a:solidFill>
              </a:endParaRPr>
            </a:p>
          </p:txBody>
        </p:sp>
        <p:sp>
          <p:nvSpPr>
            <p:cNvPr id="223" name="Text Box 2863"/>
            <p:cNvSpPr txBox="1">
              <a:spLocks noChangeArrowheads="1"/>
            </p:cNvSpPr>
            <p:nvPr/>
          </p:nvSpPr>
          <p:spPr bwMode="auto">
            <a:xfrm>
              <a:off x="7558015" y="3843530"/>
              <a:ext cx="1198563" cy="27622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chemeClr val="bg2"/>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tr-TR" sz="1200" dirty="0">
                  <a:solidFill>
                    <a:schemeClr val="accent1">
                      <a:lumMod val="50000"/>
                    </a:schemeClr>
                  </a:solidFill>
                  <a:latin typeface="Garamond" pitchFamily="18" charset="0"/>
                </a:rPr>
                <a:t>Wavelength</a:t>
              </a:r>
              <a:r>
                <a:rPr lang="tr-TR" sz="1200" dirty="0" smtClean="0">
                  <a:solidFill>
                    <a:schemeClr val="accent1">
                      <a:lumMod val="50000"/>
                    </a:schemeClr>
                  </a:solidFill>
                  <a:latin typeface="Garamond" pitchFamily="18" charset="0"/>
                </a:rPr>
                <a:t> </a:t>
              </a:r>
              <a:r>
                <a:rPr lang="tr-TR" sz="1200" dirty="0">
                  <a:solidFill>
                    <a:schemeClr val="accent1">
                      <a:lumMod val="50000"/>
                    </a:schemeClr>
                  </a:solidFill>
                  <a:latin typeface="Garamond" pitchFamily="18" charset="0"/>
                </a:rPr>
                <a:t>(nm)</a:t>
              </a:r>
              <a:endParaRPr lang="en-US" sz="1200" dirty="0">
                <a:solidFill>
                  <a:schemeClr val="accent1">
                    <a:lumMod val="50000"/>
                  </a:schemeClr>
                </a:solidFill>
                <a:latin typeface="Garamond" pitchFamily="18" charset="0"/>
              </a:endParaRPr>
            </a:p>
          </p:txBody>
        </p:sp>
        <p:sp>
          <p:nvSpPr>
            <p:cNvPr id="224" name="Text Box 2864"/>
            <p:cNvSpPr txBox="1">
              <a:spLocks noChangeArrowheads="1"/>
            </p:cNvSpPr>
            <p:nvPr/>
          </p:nvSpPr>
          <p:spPr bwMode="auto">
            <a:xfrm rot="16200000">
              <a:off x="6849990" y="2978343"/>
              <a:ext cx="933449" cy="27622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chemeClr val="bg2"/>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tr-TR" sz="1200" dirty="0">
                  <a:solidFill>
                    <a:schemeClr val="accent1">
                      <a:lumMod val="50000"/>
                    </a:schemeClr>
                  </a:solidFill>
                  <a:latin typeface="Garamond" pitchFamily="18" charset="0"/>
                </a:rPr>
                <a:t>Intensity</a:t>
              </a:r>
              <a:r>
                <a:rPr lang="tr-TR" sz="1200" dirty="0" smtClean="0">
                  <a:solidFill>
                    <a:schemeClr val="accent1">
                      <a:lumMod val="50000"/>
                    </a:schemeClr>
                  </a:solidFill>
                  <a:latin typeface="Garamond" pitchFamily="18" charset="0"/>
                </a:rPr>
                <a:t>(au</a:t>
              </a:r>
              <a:r>
                <a:rPr lang="tr-TR" sz="1200" dirty="0">
                  <a:solidFill>
                    <a:schemeClr val="accent1">
                      <a:lumMod val="50000"/>
                    </a:schemeClr>
                  </a:solidFill>
                  <a:latin typeface="Garamond" pitchFamily="18" charset="0"/>
                </a:rPr>
                <a:t>)</a:t>
              </a:r>
              <a:endParaRPr lang="en-US" sz="1200" dirty="0">
                <a:solidFill>
                  <a:schemeClr val="accent1">
                    <a:lumMod val="50000"/>
                  </a:schemeClr>
                </a:solidFill>
                <a:latin typeface="Garamond" pitchFamily="18" charset="0"/>
              </a:endParaRPr>
            </a:p>
          </p:txBody>
        </p:sp>
        <p:sp>
          <p:nvSpPr>
            <p:cNvPr id="225" name="Text Box 2865"/>
            <p:cNvSpPr txBox="1">
              <a:spLocks noChangeArrowheads="1"/>
            </p:cNvSpPr>
            <p:nvPr/>
          </p:nvSpPr>
          <p:spPr bwMode="auto">
            <a:xfrm>
              <a:off x="7384977" y="3768918"/>
              <a:ext cx="346075" cy="2286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chemeClr val="bg2"/>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tr-TR" sz="900">
                  <a:solidFill>
                    <a:schemeClr val="accent1">
                      <a:lumMod val="50000"/>
                    </a:schemeClr>
                  </a:solidFill>
                  <a:latin typeface="Garamond" pitchFamily="18" charset="0"/>
                </a:rPr>
                <a:t>350</a:t>
              </a:r>
              <a:endParaRPr lang="en-US" sz="900">
                <a:solidFill>
                  <a:schemeClr val="accent1">
                    <a:lumMod val="50000"/>
                  </a:schemeClr>
                </a:solidFill>
                <a:latin typeface="Garamond" pitchFamily="18" charset="0"/>
              </a:endParaRPr>
            </a:p>
          </p:txBody>
        </p:sp>
        <p:sp>
          <p:nvSpPr>
            <p:cNvPr id="226" name="Text Box 2866"/>
            <p:cNvSpPr txBox="1">
              <a:spLocks noChangeArrowheads="1"/>
            </p:cNvSpPr>
            <p:nvPr/>
          </p:nvSpPr>
          <p:spPr bwMode="auto">
            <a:xfrm>
              <a:off x="8472415" y="3767330"/>
              <a:ext cx="346075" cy="2286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chemeClr val="bg2"/>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tr-TR" sz="900">
                  <a:solidFill>
                    <a:schemeClr val="accent1">
                      <a:lumMod val="50000"/>
                    </a:schemeClr>
                  </a:solidFill>
                  <a:latin typeface="Garamond" pitchFamily="18" charset="0"/>
                </a:rPr>
                <a:t>700</a:t>
              </a:r>
              <a:endParaRPr lang="en-US" sz="900">
                <a:solidFill>
                  <a:schemeClr val="accent1">
                    <a:lumMod val="50000"/>
                  </a:schemeClr>
                </a:solidFill>
                <a:latin typeface="Garamond" pitchFamily="18" charset="0"/>
              </a:endParaRPr>
            </a:p>
          </p:txBody>
        </p:sp>
        <p:sp>
          <p:nvSpPr>
            <p:cNvPr id="214" name="Rectangle 2867"/>
            <p:cNvSpPr>
              <a:spLocks noChangeArrowheads="1"/>
            </p:cNvSpPr>
            <p:nvPr/>
          </p:nvSpPr>
          <p:spPr bwMode="auto">
            <a:xfrm>
              <a:off x="7712002" y="3233933"/>
              <a:ext cx="304800" cy="228600"/>
            </a:xfrm>
            <a:prstGeom prst="rect">
              <a:avLst/>
            </a:prstGeom>
            <a:ln>
              <a:noFill/>
            </a:ln>
            <a:effectLst/>
            <a:extLst>
              <a:ext uri="{91240B29-F687-4f45-9708-019B960494DF}">
                <a14:hiddenLine xmlns:a14="http://schemas.microsoft.com/office/drawing/2010/main" xmlns="" w="9525" algn="ctr">
                  <a:solidFill>
                    <a:schemeClr val="bg2"/>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215" name="Rectangle 2868"/>
            <p:cNvSpPr>
              <a:spLocks noChangeArrowheads="1"/>
            </p:cNvSpPr>
            <p:nvPr/>
          </p:nvSpPr>
          <p:spPr bwMode="auto">
            <a:xfrm>
              <a:off x="8093002" y="3233933"/>
              <a:ext cx="76200" cy="152400"/>
            </a:xfrm>
            <a:prstGeom prst="rect">
              <a:avLst/>
            </a:prstGeom>
            <a:ln>
              <a:noFill/>
            </a:ln>
            <a:effectLst/>
            <a:extLst>
              <a:ext uri="{91240B29-F687-4f45-9708-019B960494DF}">
                <a14:hiddenLine xmlns:a14="http://schemas.microsoft.com/office/drawing/2010/main" xmlns="" w="9525" algn="ctr">
                  <a:solidFill>
                    <a:schemeClr val="bg2"/>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useBgFill="1">
          <p:nvSpPr>
            <p:cNvPr id="219" name="Rectangle 218"/>
            <p:cNvSpPr/>
            <p:nvPr/>
          </p:nvSpPr>
          <p:spPr>
            <a:xfrm rot="2962995">
              <a:off x="7933939" y="3114451"/>
              <a:ext cx="318126" cy="12972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17"/>
            <p:cNvSpPr/>
            <p:nvPr/>
          </p:nvSpPr>
          <p:spPr>
            <a:xfrm>
              <a:off x="7559702" y="3386613"/>
              <a:ext cx="1334828" cy="381013"/>
            </a:xfrm>
            <a:custGeom>
              <a:avLst/>
              <a:gdLst>
                <a:gd name="connsiteX0" fmla="*/ 0 w 1334828"/>
                <a:gd name="connsiteY0" fmla="*/ 362852 h 381013"/>
                <a:gd name="connsiteX1" fmla="*/ 0 w 1334828"/>
                <a:gd name="connsiteY1" fmla="*/ 362852 h 381013"/>
                <a:gd name="connsiteX2" fmla="*/ 38879 w 1334828"/>
                <a:gd name="connsiteY2" fmla="*/ 358532 h 381013"/>
                <a:gd name="connsiteX3" fmla="*/ 64798 w 1334828"/>
                <a:gd name="connsiteY3" fmla="*/ 345573 h 381013"/>
                <a:gd name="connsiteX4" fmla="*/ 107996 w 1334828"/>
                <a:gd name="connsiteY4" fmla="*/ 341253 h 381013"/>
                <a:gd name="connsiteX5" fmla="*/ 125275 w 1334828"/>
                <a:gd name="connsiteY5" fmla="*/ 315336 h 381013"/>
                <a:gd name="connsiteX6" fmla="*/ 142555 w 1334828"/>
                <a:gd name="connsiteY6" fmla="*/ 289418 h 381013"/>
                <a:gd name="connsiteX7" fmla="*/ 151194 w 1334828"/>
                <a:gd name="connsiteY7" fmla="*/ 263500 h 381013"/>
                <a:gd name="connsiteX8" fmla="*/ 155514 w 1334828"/>
                <a:gd name="connsiteY8" fmla="*/ 250541 h 381013"/>
                <a:gd name="connsiteX9" fmla="*/ 159834 w 1334828"/>
                <a:gd name="connsiteY9" fmla="*/ 237582 h 381013"/>
                <a:gd name="connsiteX10" fmla="*/ 168474 w 1334828"/>
                <a:gd name="connsiteY10" fmla="*/ 228942 h 381013"/>
                <a:gd name="connsiteX11" fmla="*/ 177113 w 1334828"/>
                <a:gd name="connsiteY11" fmla="*/ 198705 h 381013"/>
                <a:gd name="connsiteX12" fmla="*/ 181433 w 1334828"/>
                <a:gd name="connsiteY12" fmla="*/ 185746 h 381013"/>
                <a:gd name="connsiteX13" fmla="*/ 190073 w 1334828"/>
                <a:gd name="connsiteY13" fmla="*/ 142549 h 381013"/>
                <a:gd name="connsiteX14" fmla="*/ 198713 w 1334828"/>
                <a:gd name="connsiteY14" fmla="*/ 116631 h 381013"/>
                <a:gd name="connsiteX15" fmla="*/ 207352 w 1334828"/>
                <a:gd name="connsiteY15" fmla="*/ 99353 h 381013"/>
                <a:gd name="connsiteX16" fmla="*/ 220312 w 1334828"/>
                <a:gd name="connsiteY16" fmla="*/ 60476 h 381013"/>
                <a:gd name="connsiteX17" fmla="*/ 233271 w 1334828"/>
                <a:gd name="connsiteY17" fmla="*/ 34558 h 381013"/>
                <a:gd name="connsiteX18" fmla="*/ 254870 w 1334828"/>
                <a:gd name="connsiteY18" fmla="*/ 17279 h 381013"/>
                <a:gd name="connsiteX19" fmla="*/ 259190 w 1334828"/>
                <a:gd name="connsiteY19" fmla="*/ 4320 h 381013"/>
                <a:gd name="connsiteX20" fmla="*/ 272150 w 1334828"/>
                <a:gd name="connsiteY20" fmla="*/ 0 h 381013"/>
                <a:gd name="connsiteX21" fmla="*/ 362866 w 1334828"/>
                <a:gd name="connsiteY21" fmla="*/ 4320 h 381013"/>
                <a:gd name="connsiteX22" fmla="*/ 375826 w 1334828"/>
                <a:gd name="connsiteY22" fmla="*/ 30238 h 381013"/>
                <a:gd name="connsiteX23" fmla="*/ 384465 w 1334828"/>
                <a:gd name="connsiteY23" fmla="*/ 47517 h 381013"/>
                <a:gd name="connsiteX24" fmla="*/ 393105 w 1334828"/>
                <a:gd name="connsiteY24" fmla="*/ 73435 h 381013"/>
                <a:gd name="connsiteX25" fmla="*/ 401745 w 1334828"/>
                <a:gd name="connsiteY25" fmla="*/ 133910 h 381013"/>
                <a:gd name="connsiteX26" fmla="*/ 419024 w 1334828"/>
                <a:gd name="connsiteY26" fmla="*/ 172787 h 381013"/>
                <a:gd name="connsiteX27" fmla="*/ 431983 w 1334828"/>
                <a:gd name="connsiteY27" fmla="*/ 181426 h 381013"/>
                <a:gd name="connsiteX28" fmla="*/ 436303 w 1334828"/>
                <a:gd name="connsiteY28" fmla="*/ 194385 h 381013"/>
                <a:gd name="connsiteX29" fmla="*/ 522700 w 1334828"/>
                <a:gd name="connsiteY29" fmla="*/ 181426 h 381013"/>
                <a:gd name="connsiteX30" fmla="*/ 527020 w 1334828"/>
                <a:gd name="connsiteY30" fmla="*/ 146869 h 381013"/>
                <a:gd name="connsiteX31" fmla="*/ 539979 w 1334828"/>
                <a:gd name="connsiteY31" fmla="*/ 99353 h 381013"/>
                <a:gd name="connsiteX32" fmla="*/ 544299 w 1334828"/>
                <a:gd name="connsiteY32" fmla="*/ 73435 h 381013"/>
                <a:gd name="connsiteX33" fmla="*/ 552939 w 1334828"/>
                <a:gd name="connsiteY33" fmla="*/ 43197 h 381013"/>
                <a:gd name="connsiteX34" fmla="*/ 557258 w 1334828"/>
                <a:gd name="connsiteY34" fmla="*/ 25918 h 381013"/>
                <a:gd name="connsiteX35" fmla="*/ 574538 w 1334828"/>
                <a:gd name="connsiteY35" fmla="*/ 4320 h 381013"/>
                <a:gd name="connsiteX36" fmla="*/ 639335 w 1334828"/>
                <a:gd name="connsiteY36" fmla="*/ 0 h 381013"/>
                <a:gd name="connsiteX37" fmla="*/ 764610 w 1334828"/>
                <a:gd name="connsiteY37" fmla="*/ 12959 h 381013"/>
                <a:gd name="connsiteX38" fmla="*/ 803489 w 1334828"/>
                <a:gd name="connsiteY38" fmla="*/ 17279 h 381013"/>
                <a:gd name="connsiteX39" fmla="*/ 907165 w 1334828"/>
                <a:gd name="connsiteY39" fmla="*/ 30238 h 381013"/>
                <a:gd name="connsiteX40" fmla="*/ 941723 w 1334828"/>
                <a:gd name="connsiteY40" fmla="*/ 38877 h 381013"/>
                <a:gd name="connsiteX41" fmla="*/ 959003 w 1334828"/>
                <a:gd name="connsiteY41" fmla="*/ 60476 h 381013"/>
                <a:gd name="connsiteX42" fmla="*/ 971962 w 1334828"/>
                <a:gd name="connsiteY42" fmla="*/ 64795 h 381013"/>
                <a:gd name="connsiteX43" fmla="*/ 984922 w 1334828"/>
                <a:gd name="connsiteY43" fmla="*/ 73435 h 381013"/>
                <a:gd name="connsiteX44" fmla="*/ 993561 w 1334828"/>
                <a:gd name="connsiteY44" fmla="*/ 86394 h 381013"/>
                <a:gd name="connsiteX45" fmla="*/ 1006521 w 1334828"/>
                <a:gd name="connsiteY45" fmla="*/ 99353 h 381013"/>
                <a:gd name="connsiteX46" fmla="*/ 1023800 w 1334828"/>
                <a:gd name="connsiteY46" fmla="*/ 120951 h 381013"/>
                <a:gd name="connsiteX47" fmla="*/ 1045399 w 1334828"/>
                <a:gd name="connsiteY47" fmla="*/ 159828 h 381013"/>
                <a:gd name="connsiteX48" fmla="*/ 1058359 w 1334828"/>
                <a:gd name="connsiteY48" fmla="*/ 190065 h 381013"/>
                <a:gd name="connsiteX49" fmla="*/ 1079958 w 1334828"/>
                <a:gd name="connsiteY49" fmla="*/ 224623 h 381013"/>
                <a:gd name="connsiteX50" fmla="*/ 1092917 w 1334828"/>
                <a:gd name="connsiteY50" fmla="*/ 250541 h 381013"/>
                <a:gd name="connsiteX51" fmla="*/ 1097237 w 1334828"/>
                <a:gd name="connsiteY51" fmla="*/ 263500 h 381013"/>
                <a:gd name="connsiteX52" fmla="*/ 1110197 w 1334828"/>
                <a:gd name="connsiteY52" fmla="*/ 272139 h 381013"/>
                <a:gd name="connsiteX53" fmla="*/ 1136116 w 1334828"/>
                <a:gd name="connsiteY53" fmla="*/ 323975 h 381013"/>
                <a:gd name="connsiteX54" fmla="*/ 1144755 w 1334828"/>
                <a:gd name="connsiteY54" fmla="*/ 349893 h 381013"/>
                <a:gd name="connsiteX55" fmla="*/ 1170674 w 1334828"/>
                <a:gd name="connsiteY55" fmla="*/ 358532 h 381013"/>
                <a:gd name="connsiteX56" fmla="*/ 1187954 w 1334828"/>
                <a:gd name="connsiteY56" fmla="*/ 362852 h 381013"/>
                <a:gd name="connsiteX57" fmla="*/ 1205233 w 1334828"/>
                <a:gd name="connsiteY57" fmla="*/ 371491 h 381013"/>
                <a:gd name="connsiteX58" fmla="*/ 1239792 w 1334828"/>
                <a:gd name="connsiteY58" fmla="*/ 375811 h 381013"/>
                <a:gd name="connsiteX59" fmla="*/ 1334828 w 1334828"/>
                <a:gd name="connsiteY59" fmla="*/ 380130 h 381013"/>
                <a:gd name="connsiteX60" fmla="*/ 1334828 w 1334828"/>
                <a:gd name="connsiteY60" fmla="*/ 380130 h 381013"/>
                <a:gd name="connsiteX61" fmla="*/ 1334828 w 1334828"/>
                <a:gd name="connsiteY61" fmla="*/ 380130 h 381013"/>
                <a:gd name="connsiteX62" fmla="*/ 1334828 w 1334828"/>
                <a:gd name="connsiteY62" fmla="*/ 380130 h 381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1334828" h="381013">
                  <a:moveTo>
                    <a:pt x="0" y="362852"/>
                  </a:moveTo>
                  <a:lnTo>
                    <a:pt x="0" y="362852"/>
                  </a:lnTo>
                  <a:cubicBezTo>
                    <a:pt x="12960" y="361412"/>
                    <a:pt x="26229" y="361694"/>
                    <a:pt x="38879" y="358532"/>
                  </a:cubicBezTo>
                  <a:cubicBezTo>
                    <a:pt x="90143" y="345716"/>
                    <a:pt x="16637" y="352983"/>
                    <a:pt x="64798" y="345573"/>
                  </a:cubicBezTo>
                  <a:cubicBezTo>
                    <a:pt x="79101" y="343372"/>
                    <a:pt x="93597" y="342693"/>
                    <a:pt x="107996" y="341253"/>
                  </a:cubicBezTo>
                  <a:cubicBezTo>
                    <a:pt x="113756" y="332614"/>
                    <a:pt x="117933" y="322678"/>
                    <a:pt x="125275" y="315336"/>
                  </a:cubicBezTo>
                  <a:cubicBezTo>
                    <a:pt x="136262" y="304349"/>
                    <a:pt x="135582" y="306850"/>
                    <a:pt x="142555" y="289418"/>
                  </a:cubicBezTo>
                  <a:cubicBezTo>
                    <a:pt x="145937" y="280963"/>
                    <a:pt x="148314" y="272139"/>
                    <a:pt x="151194" y="263500"/>
                  </a:cubicBezTo>
                  <a:lnTo>
                    <a:pt x="155514" y="250541"/>
                  </a:lnTo>
                  <a:cubicBezTo>
                    <a:pt x="156954" y="246221"/>
                    <a:pt x="156614" y="240802"/>
                    <a:pt x="159834" y="237582"/>
                  </a:cubicBezTo>
                  <a:lnTo>
                    <a:pt x="168474" y="228942"/>
                  </a:lnTo>
                  <a:cubicBezTo>
                    <a:pt x="178832" y="197870"/>
                    <a:pt x="166265" y="236673"/>
                    <a:pt x="177113" y="198705"/>
                  </a:cubicBezTo>
                  <a:cubicBezTo>
                    <a:pt x="178364" y="194327"/>
                    <a:pt x="180409" y="190183"/>
                    <a:pt x="181433" y="185746"/>
                  </a:cubicBezTo>
                  <a:cubicBezTo>
                    <a:pt x="184735" y="171438"/>
                    <a:pt x="185429" y="156480"/>
                    <a:pt x="190073" y="142549"/>
                  </a:cubicBezTo>
                  <a:cubicBezTo>
                    <a:pt x="192953" y="133910"/>
                    <a:pt x="194640" y="124776"/>
                    <a:pt x="198713" y="116631"/>
                  </a:cubicBezTo>
                  <a:cubicBezTo>
                    <a:pt x="201593" y="110872"/>
                    <a:pt x="204960" y="105332"/>
                    <a:pt x="207352" y="99353"/>
                  </a:cubicBezTo>
                  <a:lnTo>
                    <a:pt x="220312" y="60476"/>
                  </a:lnTo>
                  <a:cubicBezTo>
                    <a:pt x="224874" y="46790"/>
                    <a:pt x="223702" y="46520"/>
                    <a:pt x="233271" y="34558"/>
                  </a:cubicBezTo>
                  <a:cubicBezTo>
                    <a:pt x="240306" y="25764"/>
                    <a:pt x="245247" y="23694"/>
                    <a:pt x="254870" y="17279"/>
                  </a:cubicBezTo>
                  <a:cubicBezTo>
                    <a:pt x="256310" y="12959"/>
                    <a:pt x="255970" y="7540"/>
                    <a:pt x="259190" y="4320"/>
                  </a:cubicBezTo>
                  <a:cubicBezTo>
                    <a:pt x="262410" y="1100"/>
                    <a:pt x="267596" y="0"/>
                    <a:pt x="272150" y="0"/>
                  </a:cubicBezTo>
                  <a:cubicBezTo>
                    <a:pt x="302423" y="0"/>
                    <a:pt x="332627" y="2880"/>
                    <a:pt x="362866" y="4320"/>
                  </a:cubicBezTo>
                  <a:cubicBezTo>
                    <a:pt x="379467" y="29220"/>
                    <a:pt x="365097" y="5204"/>
                    <a:pt x="375826" y="30238"/>
                  </a:cubicBezTo>
                  <a:cubicBezTo>
                    <a:pt x="378363" y="36157"/>
                    <a:pt x="382073" y="41538"/>
                    <a:pt x="384465" y="47517"/>
                  </a:cubicBezTo>
                  <a:cubicBezTo>
                    <a:pt x="387847" y="55972"/>
                    <a:pt x="393105" y="73435"/>
                    <a:pt x="393105" y="73435"/>
                  </a:cubicBezTo>
                  <a:cubicBezTo>
                    <a:pt x="394384" y="83666"/>
                    <a:pt x="398631" y="121452"/>
                    <a:pt x="401745" y="133910"/>
                  </a:cubicBezTo>
                  <a:cubicBezTo>
                    <a:pt x="404597" y="145319"/>
                    <a:pt x="409567" y="163331"/>
                    <a:pt x="419024" y="172787"/>
                  </a:cubicBezTo>
                  <a:cubicBezTo>
                    <a:pt x="422695" y="176458"/>
                    <a:pt x="427663" y="178546"/>
                    <a:pt x="431983" y="181426"/>
                  </a:cubicBezTo>
                  <a:cubicBezTo>
                    <a:pt x="433423" y="185746"/>
                    <a:pt x="431777" y="193882"/>
                    <a:pt x="436303" y="194385"/>
                  </a:cubicBezTo>
                  <a:cubicBezTo>
                    <a:pt x="497744" y="201211"/>
                    <a:pt x="492973" y="201241"/>
                    <a:pt x="522700" y="181426"/>
                  </a:cubicBezTo>
                  <a:cubicBezTo>
                    <a:pt x="524140" y="169907"/>
                    <a:pt x="524881" y="158279"/>
                    <a:pt x="527020" y="146869"/>
                  </a:cubicBezTo>
                  <a:cubicBezTo>
                    <a:pt x="531198" y="124588"/>
                    <a:pt x="534038" y="117174"/>
                    <a:pt x="539979" y="99353"/>
                  </a:cubicBezTo>
                  <a:cubicBezTo>
                    <a:pt x="541419" y="90714"/>
                    <a:pt x="542581" y="82023"/>
                    <a:pt x="544299" y="73435"/>
                  </a:cubicBezTo>
                  <a:cubicBezTo>
                    <a:pt x="548803" y="50917"/>
                    <a:pt x="547447" y="62419"/>
                    <a:pt x="552939" y="43197"/>
                  </a:cubicBezTo>
                  <a:cubicBezTo>
                    <a:pt x="554570" y="37489"/>
                    <a:pt x="555627" y="31626"/>
                    <a:pt x="557258" y="25918"/>
                  </a:cubicBezTo>
                  <a:cubicBezTo>
                    <a:pt x="560122" y="15893"/>
                    <a:pt x="561322" y="6523"/>
                    <a:pt x="574538" y="4320"/>
                  </a:cubicBezTo>
                  <a:cubicBezTo>
                    <a:pt x="595890" y="761"/>
                    <a:pt x="617736" y="1440"/>
                    <a:pt x="639335" y="0"/>
                  </a:cubicBezTo>
                  <a:cubicBezTo>
                    <a:pt x="797090" y="15025"/>
                    <a:pt x="678707" y="2854"/>
                    <a:pt x="764610" y="12959"/>
                  </a:cubicBezTo>
                  <a:cubicBezTo>
                    <a:pt x="777560" y="14482"/>
                    <a:pt x="790627" y="15135"/>
                    <a:pt x="803489" y="17279"/>
                  </a:cubicBezTo>
                  <a:cubicBezTo>
                    <a:pt x="896836" y="32836"/>
                    <a:pt x="774761" y="21411"/>
                    <a:pt x="907165" y="30238"/>
                  </a:cubicBezTo>
                  <a:cubicBezTo>
                    <a:pt x="911805" y="31166"/>
                    <a:pt x="935084" y="34894"/>
                    <a:pt x="941723" y="38877"/>
                  </a:cubicBezTo>
                  <a:cubicBezTo>
                    <a:pt x="959336" y="49445"/>
                    <a:pt x="941345" y="46350"/>
                    <a:pt x="959003" y="60476"/>
                  </a:cubicBezTo>
                  <a:cubicBezTo>
                    <a:pt x="962559" y="63320"/>
                    <a:pt x="967642" y="63355"/>
                    <a:pt x="971962" y="64795"/>
                  </a:cubicBezTo>
                  <a:cubicBezTo>
                    <a:pt x="976282" y="67675"/>
                    <a:pt x="981251" y="69764"/>
                    <a:pt x="984922" y="73435"/>
                  </a:cubicBezTo>
                  <a:cubicBezTo>
                    <a:pt x="988593" y="77106"/>
                    <a:pt x="990237" y="82406"/>
                    <a:pt x="993561" y="86394"/>
                  </a:cubicBezTo>
                  <a:cubicBezTo>
                    <a:pt x="997472" y="91087"/>
                    <a:pt x="1002610" y="94660"/>
                    <a:pt x="1006521" y="99353"/>
                  </a:cubicBezTo>
                  <a:cubicBezTo>
                    <a:pt x="1033775" y="132056"/>
                    <a:pt x="998657" y="95808"/>
                    <a:pt x="1023800" y="120951"/>
                  </a:cubicBezTo>
                  <a:cubicBezTo>
                    <a:pt x="1034372" y="152664"/>
                    <a:pt x="1026001" y="140430"/>
                    <a:pt x="1045399" y="159828"/>
                  </a:cubicBezTo>
                  <a:cubicBezTo>
                    <a:pt x="1059309" y="201556"/>
                    <a:pt x="1037000" y="136669"/>
                    <a:pt x="1058359" y="190065"/>
                  </a:cubicBezTo>
                  <a:cubicBezTo>
                    <a:pt x="1071445" y="222779"/>
                    <a:pt x="1057822" y="209865"/>
                    <a:pt x="1079958" y="224623"/>
                  </a:cubicBezTo>
                  <a:cubicBezTo>
                    <a:pt x="1090817" y="257196"/>
                    <a:pt x="1076169" y="217046"/>
                    <a:pt x="1092917" y="250541"/>
                  </a:cubicBezTo>
                  <a:cubicBezTo>
                    <a:pt x="1094953" y="254614"/>
                    <a:pt x="1094392" y="259945"/>
                    <a:pt x="1097237" y="263500"/>
                  </a:cubicBezTo>
                  <a:cubicBezTo>
                    <a:pt x="1100480" y="267554"/>
                    <a:pt x="1105877" y="269259"/>
                    <a:pt x="1110197" y="272139"/>
                  </a:cubicBezTo>
                  <a:cubicBezTo>
                    <a:pt x="1132525" y="305631"/>
                    <a:pt x="1124194" y="288209"/>
                    <a:pt x="1136116" y="323975"/>
                  </a:cubicBezTo>
                  <a:cubicBezTo>
                    <a:pt x="1136116" y="323976"/>
                    <a:pt x="1144753" y="349893"/>
                    <a:pt x="1144755" y="349893"/>
                  </a:cubicBezTo>
                  <a:cubicBezTo>
                    <a:pt x="1153395" y="352773"/>
                    <a:pt x="1161839" y="356323"/>
                    <a:pt x="1170674" y="358532"/>
                  </a:cubicBezTo>
                  <a:cubicBezTo>
                    <a:pt x="1176434" y="359972"/>
                    <a:pt x="1182395" y="360767"/>
                    <a:pt x="1187954" y="362852"/>
                  </a:cubicBezTo>
                  <a:cubicBezTo>
                    <a:pt x="1193983" y="365113"/>
                    <a:pt x="1198986" y="369929"/>
                    <a:pt x="1205233" y="371491"/>
                  </a:cubicBezTo>
                  <a:cubicBezTo>
                    <a:pt x="1216496" y="374307"/>
                    <a:pt x="1228299" y="374169"/>
                    <a:pt x="1239792" y="375811"/>
                  </a:cubicBezTo>
                  <a:cubicBezTo>
                    <a:pt x="1296538" y="383917"/>
                    <a:pt x="1235643" y="380130"/>
                    <a:pt x="1334828" y="380130"/>
                  </a:cubicBezTo>
                  <a:lnTo>
                    <a:pt x="1334828" y="380130"/>
                  </a:lnTo>
                  <a:lnTo>
                    <a:pt x="1334828" y="380130"/>
                  </a:lnTo>
                  <a:lnTo>
                    <a:pt x="1334828" y="380130"/>
                  </a:lnTo>
                </a:path>
              </a:pathLst>
            </a:custGeom>
            <a:ln w="9525" cmpd="sng">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grpSp>
        <p:nvGrpSpPr>
          <p:cNvPr id="21" name="Group 20"/>
          <p:cNvGrpSpPr/>
          <p:nvPr/>
        </p:nvGrpSpPr>
        <p:grpSpPr>
          <a:xfrm>
            <a:off x="7053283" y="4648200"/>
            <a:ext cx="1903413" cy="1903502"/>
            <a:chOff x="7065096" y="4436968"/>
            <a:chExt cx="1903413" cy="1495424"/>
          </a:xfrm>
        </p:grpSpPr>
        <p:sp>
          <p:nvSpPr>
            <p:cNvPr id="193324" name="Line 2860"/>
            <p:cNvSpPr>
              <a:spLocks noChangeShapeType="1"/>
            </p:cNvSpPr>
            <p:nvPr/>
          </p:nvSpPr>
          <p:spPr bwMode="auto">
            <a:xfrm>
              <a:off x="7368309" y="5579967"/>
              <a:ext cx="1600200" cy="0"/>
            </a:xfrm>
            <a:prstGeom prst="line">
              <a:avLst/>
            </a:prstGeom>
            <a:ln>
              <a:headEnd/>
              <a:tailEnd type="triangle" w="med" len="med"/>
            </a:ln>
          </p:spPr>
          <p:style>
            <a:lnRef idx="1">
              <a:schemeClr val="dk1"/>
            </a:lnRef>
            <a:fillRef idx="0">
              <a:schemeClr val="dk1"/>
            </a:fillRef>
            <a:effectRef idx="0">
              <a:schemeClr val="dk1"/>
            </a:effectRef>
            <a:fontRef idx="minor">
              <a:schemeClr val="tx1"/>
            </a:fontRef>
          </p:style>
          <p:txBody>
            <a:bodyPr/>
            <a:lstStyle/>
            <a:p>
              <a:endParaRPr lang="en-US">
                <a:solidFill>
                  <a:schemeClr val="accent1">
                    <a:lumMod val="50000"/>
                  </a:schemeClr>
                </a:solidFill>
              </a:endParaRPr>
            </a:p>
          </p:txBody>
        </p:sp>
        <p:sp>
          <p:nvSpPr>
            <p:cNvPr id="193325" name="Line 2861"/>
            <p:cNvSpPr>
              <a:spLocks noChangeShapeType="1"/>
            </p:cNvSpPr>
            <p:nvPr/>
          </p:nvSpPr>
          <p:spPr bwMode="auto">
            <a:xfrm flipV="1">
              <a:off x="7368309" y="4436968"/>
              <a:ext cx="0" cy="1142999"/>
            </a:xfrm>
            <a:prstGeom prst="line">
              <a:avLst/>
            </a:prstGeom>
            <a:ln>
              <a:headEnd/>
              <a:tailEnd type="triangle" w="med" len="med"/>
            </a:ln>
          </p:spPr>
          <p:style>
            <a:lnRef idx="1">
              <a:schemeClr val="dk1"/>
            </a:lnRef>
            <a:fillRef idx="0">
              <a:schemeClr val="dk1"/>
            </a:fillRef>
            <a:effectRef idx="0">
              <a:schemeClr val="dk1"/>
            </a:effectRef>
            <a:fontRef idx="minor">
              <a:schemeClr val="tx1"/>
            </a:fontRef>
          </p:style>
          <p:txBody>
            <a:bodyPr/>
            <a:lstStyle/>
            <a:p>
              <a:endParaRPr lang="en-US">
                <a:solidFill>
                  <a:schemeClr val="accent1">
                    <a:lumMod val="50000"/>
                  </a:schemeClr>
                </a:solidFill>
              </a:endParaRPr>
            </a:p>
          </p:txBody>
        </p:sp>
        <p:sp>
          <p:nvSpPr>
            <p:cNvPr id="193327" name="Text Box 2863"/>
            <p:cNvSpPr txBox="1">
              <a:spLocks noChangeArrowheads="1"/>
            </p:cNvSpPr>
            <p:nvPr/>
          </p:nvSpPr>
          <p:spPr bwMode="auto">
            <a:xfrm>
              <a:off x="7444509" y="5656167"/>
              <a:ext cx="1198563" cy="27622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chemeClr val="bg2"/>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tr-TR" sz="1200" dirty="0">
                  <a:solidFill>
                    <a:schemeClr val="accent1">
                      <a:lumMod val="50000"/>
                    </a:schemeClr>
                  </a:solidFill>
                  <a:latin typeface="Garamond" pitchFamily="18" charset="0"/>
                </a:rPr>
                <a:t>Wavelength</a:t>
              </a:r>
              <a:r>
                <a:rPr lang="tr-TR" sz="1200" dirty="0" smtClean="0">
                  <a:solidFill>
                    <a:schemeClr val="accent1">
                      <a:lumMod val="50000"/>
                    </a:schemeClr>
                  </a:solidFill>
                  <a:latin typeface="Garamond" pitchFamily="18" charset="0"/>
                </a:rPr>
                <a:t> </a:t>
              </a:r>
              <a:r>
                <a:rPr lang="tr-TR" sz="1200" dirty="0">
                  <a:solidFill>
                    <a:schemeClr val="accent1">
                      <a:lumMod val="50000"/>
                    </a:schemeClr>
                  </a:solidFill>
                  <a:latin typeface="Garamond" pitchFamily="18" charset="0"/>
                </a:rPr>
                <a:t>(nm)</a:t>
              </a:r>
              <a:endParaRPr lang="en-US" sz="1200" dirty="0">
                <a:solidFill>
                  <a:schemeClr val="accent1">
                    <a:lumMod val="50000"/>
                  </a:schemeClr>
                </a:solidFill>
                <a:latin typeface="Garamond" pitchFamily="18" charset="0"/>
              </a:endParaRPr>
            </a:p>
          </p:txBody>
        </p:sp>
        <p:sp>
          <p:nvSpPr>
            <p:cNvPr id="193328" name="Text Box 2864"/>
            <p:cNvSpPr txBox="1">
              <a:spLocks noChangeArrowheads="1"/>
            </p:cNvSpPr>
            <p:nvPr/>
          </p:nvSpPr>
          <p:spPr bwMode="auto">
            <a:xfrm rot="16200000">
              <a:off x="6736484" y="4790980"/>
              <a:ext cx="933449" cy="27622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chemeClr val="bg2"/>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tr-TR" sz="1200" dirty="0">
                  <a:solidFill>
                    <a:schemeClr val="accent1">
                      <a:lumMod val="50000"/>
                    </a:schemeClr>
                  </a:solidFill>
                  <a:latin typeface="Garamond" pitchFamily="18" charset="0"/>
                </a:rPr>
                <a:t>Intensity</a:t>
              </a:r>
              <a:r>
                <a:rPr lang="tr-TR" sz="1200" dirty="0" smtClean="0">
                  <a:solidFill>
                    <a:schemeClr val="accent1">
                      <a:lumMod val="50000"/>
                    </a:schemeClr>
                  </a:solidFill>
                  <a:latin typeface="Garamond" pitchFamily="18" charset="0"/>
                </a:rPr>
                <a:t>(au</a:t>
              </a:r>
              <a:r>
                <a:rPr lang="tr-TR" sz="1200" dirty="0">
                  <a:solidFill>
                    <a:schemeClr val="accent1">
                      <a:lumMod val="50000"/>
                    </a:schemeClr>
                  </a:solidFill>
                  <a:latin typeface="Garamond" pitchFamily="18" charset="0"/>
                </a:rPr>
                <a:t>)</a:t>
              </a:r>
              <a:endParaRPr lang="en-US" sz="1200" dirty="0">
                <a:solidFill>
                  <a:schemeClr val="accent1">
                    <a:lumMod val="50000"/>
                  </a:schemeClr>
                </a:solidFill>
                <a:latin typeface="Garamond" pitchFamily="18" charset="0"/>
              </a:endParaRPr>
            </a:p>
          </p:txBody>
        </p:sp>
        <p:sp>
          <p:nvSpPr>
            <p:cNvPr id="193329" name="Text Box 2865"/>
            <p:cNvSpPr txBox="1">
              <a:spLocks noChangeArrowheads="1"/>
            </p:cNvSpPr>
            <p:nvPr/>
          </p:nvSpPr>
          <p:spPr bwMode="auto">
            <a:xfrm>
              <a:off x="7271471" y="5581555"/>
              <a:ext cx="346075" cy="2286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chemeClr val="bg2"/>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tr-TR" sz="900">
                  <a:solidFill>
                    <a:schemeClr val="accent1">
                      <a:lumMod val="50000"/>
                    </a:schemeClr>
                  </a:solidFill>
                  <a:latin typeface="Garamond" pitchFamily="18" charset="0"/>
                </a:rPr>
                <a:t>350</a:t>
              </a:r>
              <a:endParaRPr lang="en-US" sz="900">
                <a:solidFill>
                  <a:schemeClr val="accent1">
                    <a:lumMod val="50000"/>
                  </a:schemeClr>
                </a:solidFill>
                <a:latin typeface="Garamond" pitchFamily="18" charset="0"/>
              </a:endParaRPr>
            </a:p>
          </p:txBody>
        </p:sp>
        <p:sp>
          <p:nvSpPr>
            <p:cNvPr id="193330" name="Text Box 2866"/>
            <p:cNvSpPr txBox="1">
              <a:spLocks noChangeArrowheads="1"/>
            </p:cNvSpPr>
            <p:nvPr/>
          </p:nvSpPr>
          <p:spPr bwMode="auto">
            <a:xfrm>
              <a:off x="8358909" y="5579967"/>
              <a:ext cx="346075" cy="2286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chemeClr val="bg2"/>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tr-TR" sz="900" dirty="0">
                  <a:solidFill>
                    <a:schemeClr val="accent1">
                      <a:lumMod val="50000"/>
                    </a:schemeClr>
                  </a:solidFill>
                  <a:latin typeface="Garamond" pitchFamily="18" charset="0"/>
                </a:rPr>
                <a:t>700</a:t>
              </a:r>
              <a:endParaRPr lang="en-US" sz="900" dirty="0">
                <a:solidFill>
                  <a:schemeClr val="accent1">
                    <a:lumMod val="50000"/>
                  </a:schemeClr>
                </a:solidFill>
                <a:latin typeface="Garamond" pitchFamily="18" charset="0"/>
              </a:endParaRPr>
            </a:p>
          </p:txBody>
        </p:sp>
        <p:sp>
          <p:nvSpPr>
            <p:cNvPr id="193331" name="Rectangle 2867"/>
            <p:cNvSpPr>
              <a:spLocks noChangeArrowheads="1"/>
            </p:cNvSpPr>
            <p:nvPr/>
          </p:nvSpPr>
          <p:spPr bwMode="auto">
            <a:xfrm>
              <a:off x="7598496" y="5046570"/>
              <a:ext cx="304800" cy="228600"/>
            </a:xfrm>
            <a:prstGeom prst="rect">
              <a:avLst/>
            </a:prstGeom>
            <a:ln>
              <a:noFill/>
            </a:ln>
            <a:effectLst/>
            <a:extLst>
              <a:ext uri="{91240B29-F687-4f45-9708-019B960494DF}">
                <a14:hiddenLine xmlns:a14="http://schemas.microsoft.com/office/drawing/2010/main" xmlns="" w="9525" algn="ctr">
                  <a:solidFill>
                    <a:schemeClr val="bg2"/>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p:nvSpPr>
            <p:cNvPr id="193332" name="Rectangle 2868"/>
            <p:cNvSpPr>
              <a:spLocks noChangeArrowheads="1"/>
            </p:cNvSpPr>
            <p:nvPr/>
          </p:nvSpPr>
          <p:spPr bwMode="auto">
            <a:xfrm>
              <a:off x="7979496" y="5046570"/>
              <a:ext cx="76200" cy="152400"/>
            </a:xfrm>
            <a:prstGeom prst="rect">
              <a:avLst/>
            </a:prstGeom>
            <a:ln>
              <a:noFill/>
            </a:ln>
            <a:effectLst/>
            <a:extLst>
              <a:ext uri="{91240B29-F687-4f45-9708-019B960494DF}">
                <a14:hiddenLine xmlns:a14="http://schemas.microsoft.com/office/drawing/2010/main" xmlns="" w="9525" algn="ctr">
                  <a:solidFill>
                    <a:schemeClr val="bg2"/>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solidFill>
                  <a:schemeClr val="accent1">
                    <a:lumMod val="50000"/>
                  </a:schemeClr>
                </a:solidFill>
              </a:endParaRPr>
            </a:p>
          </p:txBody>
        </p:sp>
        <p:sp useBgFill="1">
          <p:nvSpPr>
            <p:cNvPr id="2" name="Rectangle 1"/>
            <p:cNvSpPr/>
            <p:nvPr/>
          </p:nvSpPr>
          <p:spPr>
            <a:xfrm rot="1185097">
              <a:off x="7549463" y="5054376"/>
              <a:ext cx="318126" cy="26670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Freeform 19"/>
            <p:cNvSpPr/>
            <p:nvPr/>
          </p:nvSpPr>
          <p:spPr>
            <a:xfrm>
              <a:off x="7389780" y="5107057"/>
              <a:ext cx="1453238" cy="85233"/>
            </a:xfrm>
            <a:custGeom>
              <a:avLst/>
              <a:gdLst>
                <a:gd name="connsiteX0" fmla="*/ 0 w 1453238"/>
                <a:gd name="connsiteY0" fmla="*/ 76709 h 85233"/>
                <a:gd name="connsiteX1" fmla="*/ 0 w 1453238"/>
                <a:gd name="connsiteY1" fmla="*/ 76709 h 85233"/>
                <a:gd name="connsiteX2" fmla="*/ 383552 w 1453238"/>
                <a:gd name="connsiteY2" fmla="*/ 80971 h 85233"/>
                <a:gd name="connsiteX3" fmla="*/ 634992 w 1453238"/>
                <a:gd name="connsiteY3" fmla="*/ 80971 h 85233"/>
                <a:gd name="connsiteX4" fmla="*/ 647777 w 1453238"/>
                <a:gd name="connsiteY4" fmla="*/ 76709 h 85233"/>
                <a:gd name="connsiteX5" fmla="*/ 664824 w 1453238"/>
                <a:gd name="connsiteY5" fmla="*/ 55401 h 85233"/>
                <a:gd name="connsiteX6" fmla="*/ 677609 w 1453238"/>
                <a:gd name="connsiteY6" fmla="*/ 51140 h 85233"/>
                <a:gd name="connsiteX7" fmla="*/ 686133 w 1453238"/>
                <a:gd name="connsiteY7" fmla="*/ 21308 h 85233"/>
                <a:gd name="connsiteX8" fmla="*/ 690394 w 1453238"/>
                <a:gd name="connsiteY8" fmla="*/ 8524 h 85233"/>
                <a:gd name="connsiteX9" fmla="*/ 698918 w 1453238"/>
                <a:gd name="connsiteY9" fmla="*/ 0 h 85233"/>
                <a:gd name="connsiteX10" fmla="*/ 775628 w 1453238"/>
                <a:gd name="connsiteY10" fmla="*/ 4262 h 85233"/>
                <a:gd name="connsiteX11" fmla="*/ 784152 w 1453238"/>
                <a:gd name="connsiteY11" fmla="*/ 12785 h 85233"/>
                <a:gd name="connsiteX12" fmla="*/ 796937 w 1453238"/>
                <a:gd name="connsiteY12" fmla="*/ 38355 h 85233"/>
                <a:gd name="connsiteX13" fmla="*/ 822507 w 1453238"/>
                <a:gd name="connsiteY13" fmla="*/ 46878 h 85233"/>
                <a:gd name="connsiteX14" fmla="*/ 873647 w 1453238"/>
                <a:gd name="connsiteY14" fmla="*/ 55401 h 85233"/>
                <a:gd name="connsiteX15" fmla="*/ 886432 w 1453238"/>
                <a:gd name="connsiteY15" fmla="*/ 63925 h 85233"/>
                <a:gd name="connsiteX16" fmla="*/ 903479 w 1453238"/>
                <a:gd name="connsiteY16" fmla="*/ 68186 h 85233"/>
                <a:gd name="connsiteX17" fmla="*/ 1039853 w 1453238"/>
                <a:gd name="connsiteY17" fmla="*/ 76709 h 85233"/>
                <a:gd name="connsiteX18" fmla="*/ 1453238 w 1453238"/>
                <a:gd name="connsiteY18" fmla="*/ 76709 h 85233"/>
                <a:gd name="connsiteX19" fmla="*/ 1453238 w 1453238"/>
                <a:gd name="connsiteY19" fmla="*/ 76709 h 85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453238" h="85233">
                  <a:moveTo>
                    <a:pt x="0" y="76709"/>
                  </a:moveTo>
                  <a:lnTo>
                    <a:pt x="0" y="76709"/>
                  </a:lnTo>
                  <a:lnTo>
                    <a:pt x="383552" y="80971"/>
                  </a:lnTo>
                  <a:cubicBezTo>
                    <a:pt x="606674" y="84570"/>
                    <a:pt x="448763" y="88421"/>
                    <a:pt x="634992" y="80971"/>
                  </a:cubicBezTo>
                  <a:cubicBezTo>
                    <a:pt x="639254" y="79550"/>
                    <a:pt x="643925" y="79020"/>
                    <a:pt x="647777" y="76709"/>
                  </a:cubicBezTo>
                  <a:cubicBezTo>
                    <a:pt x="665162" y="66279"/>
                    <a:pt x="647394" y="69344"/>
                    <a:pt x="664824" y="55401"/>
                  </a:cubicBezTo>
                  <a:cubicBezTo>
                    <a:pt x="668332" y="52595"/>
                    <a:pt x="673347" y="52560"/>
                    <a:pt x="677609" y="51140"/>
                  </a:cubicBezTo>
                  <a:cubicBezTo>
                    <a:pt x="687823" y="20501"/>
                    <a:pt x="675436" y="58748"/>
                    <a:pt x="686133" y="21308"/>
                  </a:cubicBezTo>
                  <a:cubicBezTo>
                    <a:pt x="687367" y="16989"/>
                    <a:pt x="688083" y="12376"/>
                    <a:pt x="690394" y="8524"/>
                  </a:cubicBezTo>
                  <a:cubicBezTo>
                    <a:pt x="692461" y="5078"/>
                    <a:pt x="696077" y="2841"/>
                    <a:pt x="698918" y="0"/>
                  </a:cubicBezTo>
                  <a:cubicBezTo>
                    <a:pt x="724488" y="1421"/>
                    <a:pt x="750302" y="463"/>
                    <a:pt x="775628" y="4262"/>
                  </a:cubicBezTo>
                  <a:cubicBezTo>
                    <a:pt x="779602" y="4858"/>
                    <a:pt x="782085" y="9340"/>
                    <a:pt x="784152" y="12785"/>
                  </a:cubicBezTo>
                  <a:cubicBezTo>
                    <a:pt x="789448" y="21611"/>
                    <a:pt x="786588" y="31887"/>
                    <a:pt x="796937" y="38355"/>
                  </a:cubicBezTo>
                  <a:cubicBezTo>
                    <a:pt x="804556" y="43117"/>
                    <a:pt x="813984" y="44037"/>
                    <a:pt x="822507" y="46878"/>
                  </a:cubicBezTo>
                  <a:cubicBezTo>
                    <a:pt x="847498" y="55208"/>
                    <a:pt x="830819" y="50643"/>
                    <a:pt x="873647" y="55401"/>
                  </a:cubicBezTo>
                  <a:cubicBezTo>
                    <a:pt x="877909" y="58242"/>
                    <a:pt x="881724" y="61907"/>
                    <a:pt x="886432" y="63925"/>
                  </a:cubicBezTo>
                  <a:cubicBezTo>
                    <a:pt x="891816" y="66232"/>
                    <a:pt x="897847" y="66577"/>
                    <a:pt x="903479" y="68186"/>
                  </a:cubicBezTo>
                  <a:cubicBezTo>
                    <a:pt x="962939" y="85174"/>
                    <a:pt x="842315" y="75141"/>
                    <a:pt x="1039853" y="76709"/>
                  </a:cubicBezTo>
                  <a:lnTo>
                    <a:pt x="1453238" y="76709"/>
                  </a:lnTo>
                  <a:lnTo>
                    <a:pt x="1453238" y="76709"/>
                  </a:lnTo>
                </a:path>
              </a:pathLst>
            </a:custGeom>
            <a:ln w="12700" cmpd="sng">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spTree>
    <p:extLst>
      <p:ext uri="{BB962C8B-B14F-4D97-AF65-F5344CB8AC3E}">
        <p14:creationId xmlns:p14="http://schemas.microsoft.com/office/powerpoint/2010/main" xmlns="" val="170251468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6" presetClass="path" presetSubtype="0" accel="50000" decel="50000" fill="hold" nodeType="withEffect">
                                  <p:stCondLst>
                                    <p:cond delay="1000"/>
                                  </p:stCondLst>
                                  <p:childTnLst>
                                    <p:animMotion origin="layout" path="M 1.94444E-6 4.44444E-6 L 0.93663 -0.54306 " pathEditMode="relative" rAng="0" ptsTypes="AA">
                                      <p:cBhvr>
                                        <p:cTn id="6" dur="2000" fill="hold"/>
                                        <p:tgtEl>
                                          <p:spTgt spid="193223"/>
                                        </p:tgtEl>
                                        <p:attrNameLst>
                                          <p:attrName>ppt_x</p:attrName>
                                          <p:attrName>ppt_y</p:attrName>
                                        </p:attrNameLst>
                                      </p:cBhvr>
                                      <p:rCtr x="46823" y="-27153"/>
                                    </p:animMotion>
                                  </p:childTnLst>
                                </p:cTn>
                              </p:par>
                            </p:childTnLst>
                          </p:cTn>
                        </p:par>
                        <p:par>
                          <p:cTn id="7" fill="hold">
                            <p:stCondLst>
                              <p:cond delay="3000"/>
                            </p:stCondLst>
                            <p:childTnLst>
                              <p:par>
                                <p:cTn id="8" presetID="1" presetClass="entr" presetSubtype="0" fill="hold" nodeType="afterEffect">
                                  <p:stCondLst>
                                    <p:cond delay="0"/>
                                  </p:stCondLst>
                                  <p:childTnLst>
                                    <p:set>
                                      <p:cBhvr>
                                        <p:cTn id="9" dur="1" fill="hold">
                                          <p:stCondLst>
                                            <p:cond delay="0"/>
                                          </p:stCondLst>
                                        </p:cTn>
                                        <p:tgtEl>
                                          <p:spTgt spid="22"/>
                                        </p:tgtEl>
                                        <p:attrNameLst>
                                          <p:attrName>style.visibility</p:attrName>
                                        </p:attrNameLst>
                                      </p:cBhvr>
                                      <p:to>
                                        <p:strVal val="visible"/>
                                      </p:to>
                                    </p:set>
                                  </p:childTnLst>
                                </p:cTn>
                              </p:par>
                              <p:par>
                                <p:cTn id="10" presetID="49" presetClass="path" presetSubtype="0" fill="hold" grpId="0" nodeType="withEffect">
                                  <p:stCondLst>
                                    <p:cond delay="4000"/>
                                  </p:stCondLst>
                                  <p:childTnLst>
                                    <p:animMotion origin="layout" path="M 0.01319 -0.01019 L 0.68819 0.20092 " pathEditMode="relative" rAng="0" ptsTypes="AA">
                                      <p:cBhvr>
                                        <p:cTn id="11" dur="2000" fill="hold"/>
                                        <p:tgtEl>
                                          <p:spTgt spid="190748"/>
                                        </p:tgtEl>
                                        <p:attrNameLst>
                                          <p:attrName>ppt_x</p:attrName>
                                          <p:attrName>ppt_y</p:attrName>
                                        </p:attrNameLst>
                                      </p:cBhvr>
                                      <p:rCtr x="33750" y="10556"/>
                                    </p:animMotion>
                                  </p:childTnLst>
                                </p:cTn>
                              </p:par>
                              <p:par>
                                <p:cTn id="12" presetID="1" presetClass="entr" presetSubtype="0" fill="hold" grpId="0" nodeType="withEffect">
                                  <p:stCondLst>
                                    <p:cond delay="5400"/>
                                  </p:stCondLst>
                                  <p:childTnLst>
                                    <p:set>
                                      <p:cBhvr>
                                        <p:cTn id="13" dur="1" fill="hold">
                                          <p:stCondLst>
                                            <p:cond delay="0"/>
                                          </p:stCondLst>
                                        </p:cTn>
                                        <p:tgtEl>
                                          <p:spTgt spid="190540"/>
                                        </p:tgtEl>
                                        <p:attrNameLst>
                                          <p:attrName>style.visibility</p:attrName>
                                        </p:attrNameLst>
                                      </p:cBhvr>
                                      <p:to>
                                        <p:strVal val="visible"/>
                                      </p:to>
                                    </p:set>
                                  </p:childTnLst>
                                </p:cTn>
                              </p:par>
                              <p:par>
                                <p:cTn id="14" presetID="56" presetClass="path" presetSubtype="0" fill="hold" nodeType="withEffect">
                                  <p:stCondLst>
                                    <p:cond delay="5000"/>
                                  </p:stCondLst>
                                  <p:childTnLst>
                                    <p:animMotion origin="layout" path="M 0.0033 4.44444E-6 L 0.93993 -0.54306 " pathEditMode="relative" rAng="0" ptsTypes="AA">
                                      <p:cBhvr>
                                        <p:cTn id="15" dur="2000" fill="hold"/>
                                        <p:tgtEl>
                                          <p:spTgt spid="190981"/>
                                        </p:tgtEl>
                                        <p:attrNameLst>
                                          <p:attrName>ppt_x</p:attrName>
                                          <p:attrName>ppt_y</p:attrName>
                                        </p:attrNameLst>
                                      </p:cBhvr>
                                      <p:rCtr x="46823" y="-27153"/>
                                    </p:animMotion>
                                  </p:childTnLst>
                                  <p:subTnLst>
                                    <p:set>
                                      <p:cBhvr override="childStyle">
                                        <p:cTn dur="1" fill="hold" display="0" masterRel="sameClick" afterEffect="1">
                                          <p:stCondLst>
                                            <p:cond evt="end" delay="0">
                                              <p:tn val="14"/>
                                            </p:cond>
                                          </p:stCondLst>
                                        </p:cTn>
                                        <p:tgtEl>
                                          <p:spTgt spid="190981"/>
                                        </p:tgtEl>
                                        <p:attrNameLst>
                                          <p:attrName>style.visibility</p:attrName>
                                        </p:attrNameLst>
                                      </p:cBhvr>
                                      <p:to>
                                        <p:strVal val="hidden"/>
                                      </p:to>
                                    </p:set>
                                  </p:subTnLst>
                                </p:cTn>
                              </p:par>
                            </p:childTnLst>
                          </p:cTn>
                        </p:par>
                        <p:par>
                          <p:cTn id="16" fill="hold">
                            <p:stCondLst>
                              <p:cond delay="10000"/>
                            </p:stCondLst>
                            <p:childTnLst>
                              <p:par>
                                <p:cTn id="17" presetID="9" presetClass="exit" presetSubtype="0" fill="hold" grpId="1" nodeType="afterEffect">
                                  <p:stCondLst>
                                    <p:cond delay="0"/>
                                  </p:stCondLst>
                                  <p:childTnLst>
                                    <p:animEffect transition="out" filter="dissolve">
                                      <p:cBhvr>
                                        <p:cTn id="18" dur="500"/>
                                        <p:tgtEl>
                                          <p:spTgt spid="190540"/>
                                        </p:tgtEl>
                                      </p:cBhvr>
                                    </p:animEffect>
                                    <p:set>
                                      <p:cBhvr>
                                        <p:cTn id="19" dur="1" fill="hold">
                                          <p:stCondLst>
                                            <p:cond delay="499"/>
                                          </p:stCondLst>
                                        </p:cTn>
                                        <p:tgtEl>
                                          <p:spTgt spid="190540"/>
                                        </p:tgtEl>
                                        <p:attrNameLst>
                                          <p:attrName>style.visibility</p:attrName>
                                        </p:attrNameLst>
                                      </p:cBhvr>
                                      <p:to>
                                        <p:strVal val="hidden"/>
                                      </p:to>
                                    </p:set>
                                  </p:childTnLst>
                                </p:cTn>
                              </p:par>
                            </p:childTnLst>
                          </p:cTn>
                        </p:par>
                        <p:par>
                          <p:cTn id="20" fill="hold">
                            <p:stCondLst>
                              <p:cond delay="10500"/>
                            </p:stCondLst>
                            <p:childTnLst>
                              <p:par>
                                <p:cTn id="21" presetID="1" presetClass="entr" presetSubtype="0" fill="hold" nodeType="afterEffect">
                                  <p:stCondLst>
                                    <p:cond delay="0"/>
                                  </p:stCondLst>
                                  <p:childTnLst>
                                    <p:set>
                                      <p:cBhvr>
                                        <p:cTn id="22" dur="1" fill="hold">
                                          <p:stCondLst>
                                            <p:cond delay="0"/>
                                          </p:stCondLst>
                                        </p:cTn>
                                        <p:tgtEl>
                                          <p:spTgt spid="23"/>
                                        </p:tgtEl>
                                        <p:attrNameLst>
                                          <p:attrName>style.visibility</p:attrName>
                                        </p:attrNameLst>
                                      </p:cBhvr>
                                      <p:to>
                                        <p:strVal val="visible"/>
                                      </p:to>
                                    </p:set>
                                  </p:childTnLst>
                                </p:cTn>
                              </p:par>
                            </p:childTnLst>
                          </p:cTn>
                        </p:par>
                        <p:par>
                          <p:cTn id="23" fill="hold">
                            <p:stCondLst>
                              <p:cond delay="10500"/>
                            </p:stCondLst>
                            <p:childTnLst>
                              <p:par>
                                <p:cTn id="24" presetID="1" presetClass="entr" presetSubtype="0" fill="hold" nodeType="afterEffect">
                                  <p:stCondLst>
                                    <p:cond delay="2000"/>
                                  </p:stCondLst>
                                  <p:childTnLst>
                                    <p:set>
                                      <p:cBhvr>
                                        <p:cTn id="25" dur="1" fill="hold">
                                          <p:stCondLst>
                                            <p:cond delay="0"/>
                                          </p:stCondLst>
                                        </p:cTn>
                                        <p:tgtEl>
                                          <p:spTgt spid="21"/>
                                        </p:tgtEl>
                                        <p:attrNameLst>
                                          <p:attrName>style.visibility</p:attrName>
                                        </p:attrNameLst>
                                      </p:cBhvr>
                                      <p:to>
                                        <p:strVal val="visible"/>
                                      </p:to>
                                    </p:set>
                                  </p:childTnLst>
                                </p:cTn>
                              </p:par>
                              <p:par>
                                <p:cTn id="26" presetID="56" presetClass="path" presetSubtype="0" fill="hold" nodeType="withEffect">
                                  <p:stCondLst>
                                    <p:cond delay="2000"/>
                                  </p:stCondLst>
                                  <p:childTnLst>
                                    <p:animMotion origin="layout" path="M 0.0033 4.44444E-6 L 0.93993 -0.54306 " pathEditMode="relative" rAng="0" ptsTypes="AA">
                                      <p:cBhvr>
                                        <p:cTn id="27" dur="2000" fill="hold"/>
                                        <p:tgtEl>
                                          <p:spTgt spid="193223"/>
                                        </p:tgtEl>
                                        <p:attrNameLst>
                                          <p:attrName>ppt_x</p:attrName>
                                          <p:attrName>ppt_y</p:attrName>
                                        </p:attrNameLst>
                                      </p:cBhvr>
                                      <p:rCtr x="46823" y="-27153"/>
                                    </p:animMotion>
                                  </p:childTnLst>
                                </p:cTn>
                              </p:par>
                              <p:par>
                                <p:cTn id="28" presetID="49" presetClass="path" presetSubtype="0" fill="hold" grpId="1" nodeType="withEffect">
                                  <p:stCondLst>
                                    <p:cond delay="5000"/>
                                  </p:stCondLst>
                                  <p:childTnLst>
                                    <p:animMotion origin="layout" path="M 0.00833 -0.01019 L 0.69652 0.20185 " pathEditMode="relative" rAng="0" ptsTypes="AA">
                                      <p:cBhvr>
                                        <p:cTn id="29" dur="2000" fill="hold"/>
                                        <p:tgtEl>
                                          <p:spTgt spid="190748"/>
                                        </p:tgtEl>
                                        <p:attrNameLst>
                                          <p:attrName>ppt_x</p:attrName>
                                          <p:attrName>ppt_y</p:attrName>
                                        </p:attrNameLst>
                                      </p:cBhvr>
                                      <p:rCtr x="34410" y="10602"/>
                                    </p:animMotion>
                                  </p:childTnLst>
                                </p:cTn>
                              </p:par>
                              <p:par>
                                <p:cTn id="30" presetID="1" presetClass="entr" presetSubtype="0" fill="hold" grpId="2" nodeType="withEffect">
                                  <p:stCondLst>
                                    <p:cond delay="6500"/>
                                  </p:stCondLst>
                                  <p:childTnLst>
                                    <p:set>
                                      <p:cBhvr>
                                        <p:cTn id="31" dur="1" fill="hold">
                                          <p:stCondLst>
                                            <p:cond delay="0"/>
                                          </p:stCondLst>
                                        </p:cTn>
                                        <p:tgtEl>
                                          <p:spTgt spid="190540"/>
                                        </p:tgtEl>
                                        <p:attrNameLst>
                                          <p:attrName>style.visibility</p:attrName>
                                        </p:attrNameLst>
                                      </p:cBhvr>
                                      <p:to>
                                        <p:strVal val="visible"/>
                                      </p:to>
                                    </p:set>
                                  </p:childTnLst>
                                </p:cTn>
                              </p:par>
                              <p:par>
                                <p:cTn id="32" presetID="56" presetClass="path" presetSubtype="0" fill="hold" nodeType="withEffect">
                                  <p:stCondLst>
                                    <p:cond delay="6000"/>
                                  </p:stCondLst>
                                  <p:childTnLst>
                                    <p:animMotion origin="layout" path="M 1.94444E-6 4.44444E-6 L 0.93663 -0.54306 " pathEditMode="relative" rAng="0" ptsTypes="AA">
                                      <p:cBhvr>
                                        <p:cTn id="33" dur="2000" fill="hold"/>
                                        <p:tgtEl>
                                          <p:spTgt spid="193223"/>
                                        </p:tgtEl>
                                        <p:attrNameLst>
                                          <p:attrName>ppt_x</p:attrName>
                                          <p:attrName>ppt_y</p:attrName>
                                        </p:attrNameLst>
                                      </p:cBhvr>
                                      <p:rCtr x="46823" y="-27153"/>
                                    </p:animMotion>
                                  </p:childTnLst>
                                </p:cTn>
                              </p:par>
                              <p:par>
                                <p:cTn id="34" presetID="9" presetClass="exit" presetSubtype="0" fill="hold" grpId="3" nodeType="withEffect">
                                  <p:stCondLst>
                                    <p:cond delay="8000"/>
                                  </p:stCondLst>
                                  <p:childTnLst>
                                    <p:animEffect transition="out" filter="dissolve">
                                      <p:cBhvr>
                                        <p:cTn id="35" dur="500"/>
                                        <p:tgtEl>
                                          <p:spTgt spid="190540"/>
                                        </p:tgtEl>
                                      </p:cBhvr>
                                    </p:animEffect>
                                    <p:set>
                                      <p:cBhvr>
                                        <p:cTn id="36" dur="1" fill="hold">
                                          <p:stCondLst>
                                            <p:cond delay="499"/>
                                          </p:stCondLst>
                                        </p:cTn>
                                        <p:tgtEl>
                                          <p:spTgt spid="190540"/>
                                        </p:tgtEl>
                                        <p:attrNameLst>
                                          <p:attrName>style.visibility</p:attrName>
                                        </p:attrNameLst>
                                      </p:cBhvr>
                                      <p:to>
                                        <p:strVal val="hidden"/>
                                      </p:to>
                                    </p:set>
                                  </p:childTnLst>
                                </p:cTn>
                              </p:par>
                              <p:par>
                                <p:cTn id="37" presetID="56" presetClass="path" presetSubtype="0" fill="hold" nodeType="withEffect">
                                  <p:stCondLst>
                                    <p:cond delay="10000"/>
                                  </p:stCondLst>
                                  <p:childTnLst>
                                    <p:animMotion origin="layout" path="M 1.94444E-6 4.44444E-6 L 0.93663 -0.54306 " pathEditMode="relative" rAng="0" ptsTypes="AA">
                                      <p:cBhvr>
                                        <p:cTn id="38" dur="2000" fill="hold"/>
                                        <p:tgtEl>
                                          <p:spTgt spid="193223"/>
                                        </p:tgtEl>
                                        <p:attrNameLst>
                                          <p:attrName>ppt_x</p:attrName>
                                          <p:attrName>ppt_y</p:attrName>
                                        </p:attrNameLst>
                                      </p:cBhvr>
                                      <p:rCtr x="46823" y="-27153"/>
                                    </p:animMotion>
                                  </p:childTnLst>
                                </p:cTn>
                              </p:par>
                              <p:par>
                                <p:cTn id="39" presetID="49" presetClass="path" presetSubtype="0" fill="hold" grpId="2" nodeType="withEffect">
                                  <p:stCondLst>
                                    <p:cond delay="13000"/>
                                  </p:stCondLst>
                                  <p:childTnLst>
                                    <p:animMotion origin="layout" path="M 4.44444E-6 -0.01019 L 0.69652 0.20185 " pathEditMode="relative" rAng="0" ptsTypes="AA">
                                      <p:cBhvr>
                                        <p:cTn id="40" dur="2000" fill="hold"/>
                                        <p:tgtEl>
                                          <p:spTgt spid="190748"/>
                                        </p:tgtEl>
                                        <p:attrNameLst>
                                          <p:attrName>ppt_x</p:attrName>
                                          <p:attrName>ppt_y</p:attrName>
                                        </p:attrNameLst>
                                      </p:cBhvr>
                                      <p:rCtr x="34826" y="10602"/>
                                    </p:animMotion>
                                  </p:childTnLst>
                                </p:cTn>
                              </p:par>
                              <p:par>
                                <p:cTn id="41" presetID="1" presetClass="entr" presetSubtype="0" fill="hold" grpId="4" nodeType="withEffect">
                                  <p:stCondLst>
                                    <p:cond delay="14500"/>
                                  </p:stCondLst>
                                  <p:childTnLst>
                                    <p:set>
                                      <p:cBhvr>
                                        <p:cTn id="42" dur="1" fill="hold">
                                          <p:stCondLst>
                                            <p:cond delay="0"/>
                                          </p:stCondLst>
                                        </p:cTn>
                                        <p:tgtEl>
                                          <p:spTgt spid="190540"/>
                                        </p:tgtEl>
                                        <p:attrNameLst>
                                          <p:attrName>style.visibility</p:attrName>
                                        </p:attrNameLst>
                                      </p:cBhvr>
                                      <p:to>
                                        <p:strVal val="visible"/>
                                      </p:to>
                                    </p:set>
                                  </p:childTnLst>
                                </p:cTn>
                              </p:par>
                              <p:par>
                                <p:cTn id="43" presetID="56" presetClass="path" presetSubtype="0" fill="hold" nodeType="withEffect">
                                  <p:stCondLst>
                                    <p:cond delay="14000"/>
                                  </p:stCondLst>
                                  <p:childTnLst>
                                    <p:animMotion origin="layout" path="M 1.94444E-6 4.44444E-6 L 0.93663 -0.54306 " pathEditMode="relative" rAng="0" ptsTypes="AA">
                                      <p:cBhvr>
                                        <p:cTn id="44" dur="2000" fill="hold"/>
                                        <p:tgtEl>
                                          <p:spTgt spid="193223"/>
                                        </p:tgtEl>
                                        <p:attrNameLst>
                                          <p:attrName>ppt_x</p:attrName>
                                          <p:attrName>ppt_y</p:attrName>
                                        </p:attrNameLst>
                                      </p:cBhvr>
                                      <p:rCtr x="46823" y="-27153"/>
                                    </p:animMotion>
                                  </p:childTnLst>
                                </p:cTn>
                              </p:par>
                              <p:par>
                                <p:cTn id="45" presetID="9" presetClass="exit" presetSubtype="0" fill="hold" grpId="5" nodeType="withEffect">
                                  <p:stCondLst>
                                    <p:cond delay="16000"/>
                                  </p:stCondLst>
                                  <p:childTnLst>
                                    <p:animEffect transition="out" filter="dissolve">
                                      <p:cBhvr>
                                        <p:cTn id="46" dur="500"/>
                                        <p:tgtEl>
                                          <p:spTgt spid="190540"/>
                                        </p:tgtEl>
                                      </p:cBhvr>
                                    </p:animEffect>
                                    <p:set>
                                      <p:cBhvr>
                                        <p:cTn id="47" dur="1" fill="hold">
                                          <p:stCondLst>
                                            <p:cond delay="499"/>
                                          </p:stCondLst>
                                        </p:cTn>
                                        <p:tgtEl>
                                          <p:spTgt spid="19054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0540" grpId="0" animBg="1"/>
      <p:bldP spid="190540" grpId="1" animBg="1"/>
      <p:bldP spid="190540" grpId="2" animBg="1"/>
      <p:bldP spid="190540" grpId="3" animBg="1"/>
      <p:bldP spid="190540" grpId="4" animBg="1"/>
      <p:bldP spid="190540" grpId="5" animBg="1"/>
      <p:bldP spid="190748" grpId="0" animBg="1"/>
      <p:bldP spid="190748" grpId="1" animBg="1"/>
      <p:bldP spid="190748" grpId="2"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p:cNvSpPr>
            <a:spLocks noGrp="1"/>
          </p:cNvSpPr>
          <p:nvPr>
            <p:ph type="title"/>
          </p:nvPr>
        </p:nvSpPr>
        <p:spPr>
          <a:xfrm>
            <a:off x="467544" y="404664"/>
            <a:ext cx="8260672" cy="1039427"/>
          </a:xfrm>
        </p:spPr>
        <p:txBody>
          <a:bodyPr>
            <a:normAutofit/>
          </a:bodyPr>
          <a:lstStyle/>
          <a:p>
            <a:r>
              <a:rPr lang="en-US" sz="2800" dirty="0" smtClean="0"/>
              <a:t>Femtosecond transient absorption spectroscopy experiment </a:t>
            </a:r>
            <a:endParaRPr lang="en-US" sz="2800" dirty="0"/>
          </a:p>
        </p:txBody>
      </p:sp>
      <p:pic>
        <p:nvPicPr>
          <p:cNvPr id="4" name="Picture 3"/>
          <p:cNvPicPr>
            <a:picLocks noChangeAspect="1"/>
          </p:cNvPicPr>
          <p:nvPr/>
        </p:nvPicPr>
        <p:blipFill>
          <a:blip r:embed="rId2"/>
          <a:stretch>
            <a:fillRect/>
          </a:stretch>
        </p:blipFill>
        <p:spPr>
          <a:xfrm>
            <a:off x="302771" y="2183596"/>
            <a:ext cx="4009964" cy="2876865"/>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2" name="TextBox 1"/>
          <p:cNvSpPr txBox="1"/>
          <p:nvPr/>
        </p:nvSpPr>
        <p:spPr>
          <a:xfrm>
            <a:off x="4771832" y="1758131"/>
            <a:ext cx="4093442" cy="276999"/>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r>
              <a:rPr lang="en-US" sz="1200" dirty="0" smtClean="0">
                <a:solidFill>
                  <a:schemeClr val="bg1">
                    <a:lumMod val="50000"/>
                  </a:schemeClr>
                </a:solidFill>
              </a:rPr>
              <a:t>                   Example Transient Absorption </a:t>
            </a:r>
            <a:r>
              <a:rPr lang="en-US" sz="1200" dirty="0">
                <a:solidFill>
                  <a:schemeClr val="bg1">
                    <a:lumMod val="50000"/>
                  </a:schemeClr>
                </a:solidFill>
              </a:rPr>
              <a:t>D</a:t>
            </a:r>
            <a:r>
              <a:rPr lang="en-US" sz="1200" dirty="0" smtClean="0">
                <a:solidFill>
                  <a:schemeClr val="bg1">
                    <a:lumMod val="50000"/>
                  </a:schemeClr>
                </a:solidFill>
              </a:rPr>
              <a:t>ata</a:t>
            </a:r>
            <a:endParaRPr lang="en-US" sz="1200" dirty="0">
              <a:solidFill>
                <a:schemeClr val="bg1">
                  <a:lumMod val="50000"/>
                </a:schemeClr>
              </a:solidFill>
            </a:endParaRPr>
          </a:p>
        </p:txBody>
      </p:sp>
      <p:grpSp>
        <p:nvGrpSpPr>
          <p:cNvPr id="35" name="Group 34"/>
          <p:cNvGrpSpPr/>
          <p:nvPr/>
        </p:nvGrpSpPr>
        <p:grpSpPr>
          <a:xfrm>
            <a:off x="5660235" y="2269964"/>
            <a:ext cx="2503338" cy="1870025"/>
            <a:chOff x="5660235" y="2269964"/>
            <a:chExt cx="2503338" cy="1870025"/>
          </a:xfrm>
        </p:grpSpPr>
        <p:pic>
          <p:nvPicPr>
            <p:cNvPr id="9"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660235" y="2269964"/>
              <a:ext cx="2503338" cy="1870025"/>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9" name="TextBox 28"/>
            <p:cNvSpPr txBox="1"/>
            <p:nvPr/>
          </p:nvSpPr>
          <p:spPr>
            <a:xfrm>
              <a:off x="7518751" y="3119337"/>
              <a:ext cx="312906" cy="215444"/>
            </a:xfrm>
            <a:prstGeom prst="rect">
              <a:avLst/>
            </a:prstGeom>
            <a:noFill/>
          </p:spPr>
          <p:txBody>
            <a:bodyPr wrap="none" rtlCol="0">
              <a:spAutoFit/>
            </a:bodyPr>
            <a:lstStyle/>
            <a:p>
              <a:r>
                <a:rPr lang="en-US" sz="800" dirty="0" smtClean="0"/>
                <a:t>SA</a:t>
              </a:r>
              <a:endParaRPr lang="en-US" sz="800" dirty="0"/>
            </a:p>
          </p:txBody>
        </p:sp>
        <p:sp>
          <p:nvSpPr>
            <p:cNvPr id="30" name="TextBox 29"/>
            <p:cNvSpPr txBox="1"/>
            <p:nvPr/>
          </p:nvSpPr>
          <p:spPr>
            <a:xfrm>
              <a:off x="6201880" y="3487181"/>
              <a:ext cx="312906" cy="215444"/>
            </a:xfrm>
            <a:prstGeom prst="rect">
              <a:avLst/>
            </a:prstGeom>
            <a:noFill/>
          </p:spPr>
          <p:txBody>
            <a:bodyPr wrap="none" rtlCol="0">
              <a:spAutoFit/>
            </a:bodyPr>
            <a:lstStyle/>
            <a:p>
              <a:r>
                <a:rPr lang="en-US" sz="800" dirty="0" smtClean="0"/>
                <a:t>SA</a:t>
              </a:r>
              <a:endParaRPr lang="en-US" sz="800" dirty="0"/>
            </a:p>
          </p:txBody>
        </p:sp>
      </p:grpSp>
      <p:grpSp>
        <p:nvGrpSpPr>
          <p:cNvPr id="36" name="Group 35"/>
          <p:cNvGrpSpPr/>
          <p:nvPr/>
        </p:nvGrpSpPr>
        <p:grpSpPr>
          <a:xfrm>
            <a:off x="4927163" y="4293696"/>
            <a:ext cx="3801053" cy="2389294"/>
            <a:chOff x="4771832" y="4412790"/>
            <a:chExt cx="3801053" cy="2389294"/>
          </a:xfrm>
        </p:grpSpPr>
        <p:grpSp>
          <p:nvGrpSpPr>
            <p:cNvPr id="28" name="Group 27"/>
            <p:cNvGrpSpPr/>
            <p:nvPr/>
          </p:nvGrpSpPr>
          <p:grpSpPr>
            <a:xfrm>
              <a:off x="4771832" y="4412790"/>
              <a:ext cx="3801053" cy="2389294"/>
              <a:chOff x="4771832" y="4412790"/>
              <a:chExt cx="3801053" cy="2389294"/>
            </a:xfrm>
          </p:grpSpPr>
          <p:grpSp>
            <p:nvGrpSpPr>
              <p:cNvPr id="24" name="Group 23"/>
              <p:cNvGrpSpPr/>
              <p:nvPr/>
            </p:nvGrpSpPr>
            <p:grpSpPr>
              <a:xfrm>
                <a:off x="4771832" y="4412790"/>
                <a:ext cx="3801053" cy="2389294"/>
                <a:chOff x="4689597" y="4129756"/>
                <a:chExt cx="4175677" cy="2588154"/>
              </a:xfrm>
            </p:grpSpPr>
            <p:pic>
              <p:nvPicPr>
                <p:cNvPr id="22" name="Picture 21"/>
                <p:cNvPicPr/>
                <p:nvPr/>
              </p:nvPicPr>
              <p:blipFill rotWithShape="1">
                <a:blip r:embed="rId4">
                  <a:extLst>
                    <a:ext uri="{28A0092B-C50C-407E-A947-70E740481C1C}">
                      <a14:useLocalDpi xmlns:a14="http://schemas.microsoft.com/office/drawing/2010/main" xmlns="" val="0"/>
                    </a:ext>
                  </a:extLst>
                </a:blip>
                <a:srcRect r="64436"/>
                <a:stretch/>
              </p:blipFill>
              <p:spPr bwMode="auto">
                <a:xfrm>
                  <a:off x="4689597" y="4129756"/>
                  <a:ext cx="2156367" cy="2459148"/>
                </a:xfrm>
                <a:prstGeom prst="rect">
                  <a:avLst/>
                </a:prstGeom>
                <a:noFill/>
                <a:ln>
                  <a:noFill/>
                </a:ln>
              </p:spPr>
            </p:pic>
            <p:pic>
              <p:nvPicPr>
                <p:cNvPr id="23" name="Picture 22"/>
                <p:cNvPicPr/>
                <p:nvPr/>
              </p:nvPicPr>
              <p:blipFill rotWithShape="1">
                <a:blip r:embed="rId4">
                  <a:extLst>
                    <a:ext uri="{28A0092B-C50C-407E-A947-70E740481C1C}">
                      <a14:useLocalDpi xmlns:a14="http://schemas.microsoft.com/office/drawing/2010/main" xmlns="" val="0"/>
                    </a:ext>
                  </a:extLst>
                </a:blip>
                <a:srcRect l="66475" r="222" b="-5201"/>
                <a:stretch/>
              </p:blipFill>
              <p:spPr bwMode="auto">
                <a:xfrm>
                  <a:off x="6845964" y="4130853"/>
                  <a:ext cx="2019310" cy="2587057"/>
                </a:xfrm>
                <a:prstGeom prst="rect">
                  <a:avLst/>
                </a:prstGeom>
                <a:noFill/>
                <a:ln>
                  <a:noFill/>
                </a:ln>
              </p:spPr>
            </p:pic>
          </p:grpSp>
          <p:sp>
            <p:nvSpPr>
              <p:cNvPr id="26" name="TextBox 25"/>
              <p:cNvSpPr txBox="1"/>
              <p:nvPr/>
            </p:nvSpPr>
            <p:spPr>
              <a:xfrm>
                <a:off x="6514786" y="4495102"/>
                <a:ext cx="184666" cy="369332"/>
              </a:xfrm>
              <a:prstGeom prst="rect">
                <a:avLst/>
              </a:prstGeom>
              <a:solidFill>
                <a:srgbClr val="FFFFFF"/>
              </a:solidFill>
            </p:spPr>
            <p:txBody>
              <a:bodyPr wrap="none" rtlCol="0">
                <a:spAutoFit/>
              </a:bodyPr>
              <a:lstStyle/>
              <a:p>
                <a:endParaRPr lang="en-US" dirty="0"/>
              </a:p>
            </p:txBody>
          </p:sp>
          <p:sp>
            <p:nvSpPr>
              <p:cNvPr id="27" name="TextBox 26"/>
              <p:cNvSpPr txBox="1"/>
              <p:nvPr/>
            </p:nvSpPr>
            <p:spPr>
              <a:xfrm>
                <a:off x="8226525" y="4495102"/>
                <a:ext cx="184666" cy="369332"/>
              </a:xfrm>
              <a:prstGeom prst="rect">
                <a:avLst/>
              </a:prstGeom>
              <a:solidFill>
                <a:srgbClr val="FFFFFF"/>
              </a:solidFill>
            </p:spPr>
            <p:txBody>
              <a:bodyPr wrap="none" rtlCol="0">
                <a:spAutoFit/>
              </a:bodyPr>
              <a:lstStyle/>
              <a:p>
                <a:endParaRPr lang="en-US" dirty="0"/>
              </a:p>
            </p:txBody>
          </p:sp>
        </p:grpSp>
        <p:sp>
          <p:nvSpPr>
            <p:cNvPr id="31" name="TextBox 30"/>
            <p:cNvSpPr txBox="1"/>
            <p:nvPr/>
          </p:nvSpPr>
          <p:spPr>
            <a:xfrm>
              <a:off x="7685373" y="5994380"/>
              <a:ext cx="312906" cy="215444"/>
            </a:xfrm>
            <a:prstGeom prst="rect">
              <a:avLst/>
            </a:prstGeom>
            <a:noFill/>
          </p:spPr>
          <p:txBody>
            <a:bodyPr wrap="none" rtlCol="0">
              <a:spAutoFit/>
            </a:bodyPr>
            <a:lstStyle/>
            <a:p>
              <a:r>
                <a:rPr lang="en-US" sz="800" dirty="0" smtClean="0"/>
                <a:t>SA</a:t>
              </a:r>
              <a:endParaRPr lang="en-US" sz="800" dirty="0"/>
            </a:p>
          </p:txBody>
        </p:sp>
        <p:sp>
          <p:nvSpPr>
            <p:cNvPr id="32" name="TextBox 31"/>
            <p:cNvSpPr txBox="1"/>
            <p:nvPr/>
          </p:nvSpPr>
          <p:spPr>
            <a:xfrm>
              <a:off x="7068099" y="4467693"/>
              <a:ext cx="366657" cy="215444"/>
            </a:xfrm>
            <a:prstGeom prst="rect">
              <a:avLst/>
            </a:prstGeom>
            <a:noFill/>
          </p:spPr>
          <p:txBody>
            <a:bodyPr wrap="none" rtlCol="0">
              <a:spAutoFit/>
            </a:bodyPr>
            <a:lstStyle/>
            <a:p>
              <a:r>
                <a:rPr lang="en-US" sz="800" dirty="0" smtClean="0"/>
                <a:t>ESA</a:t>
              </a:r>
              <a:endParaRPr lang="en-US" sz="800" dirty="0"/>
            </a:p>
          </p:txBody>
        </p:sp>
        <p:sp>
          <p:nvSpPr>
            <p:cNvPr id="33" name="TextBox 32"/>
            <p:cNvSpPr txBox="1"/>
            <p:nvPr/>
          </p:nvSpPr>
          <p:spPr>
            <a:xfrm>
              <a:off x="5110249" y="4575415"/>
              <a:ext cx="366657" cy="215444"/>
            </a:xfrm>
            <a:prstGeom prst="rect">
              <a:avLst/>
            </a:prstGeom>
            <a:noFill/>
          </p:spPr>
          <p:txBody>
            <a:bodyPr wrap="none" rtlCol="0">
              <a:spAutoFit/>
            </a:bodyPr>
            <a:lstStyle/>
            <a:p>
              <a:r>
                <a:rPr lang="en-US" sz="800" dirty="0" smtClean="0"/>
                <a:t>ESA</a:t>
              </a:r>
              <a:endParaRPr lang="en-US" sz="800" dirty="0"/>
            </a:p>
          </p:txBody>
        </p:sp>
        <p:sp>
          <p:nvSpPr>
            <p:cNvPr id="34" name="TextBox 33"/>
            <p:cNvSpPr txBox="1"/>
            <p:nvPr/>
          </p:nvSpPr>
          <p:spPr>
            <a:xfrm>
              <a:off x="5138782" y="5931336"/>
              <a:ext cx="312906" cy="215444"/>
            </a:xfrm>
            <a:prstGeom prst="rect">
              <a:avLst/>
            </a:prstGeom>
            <a:noFill/>
          </p:spPr>
          <p:txBody>
            <a:bodyPr wrap="none" rtlCol="0">
              <a:spAutoFit/>
            </a:bodyPr>
            <a:lstStyle/>
            <a:p>
              <a:r>
                <a:rPr lang="en-US" sz="800" dirty="0" smtClean="0"/>
                <a:t>SA</a:t>
              </a:r>
              <a:endParaRPr lang="en-US" sz="800" dirty="0"/>
            </a:p>
          </p:txBody>
        </p:sp>
      </p:grpSp>
    </p:spTree>
    <p:extLst>
      <p:ext uri="{BB962C8B-B14F-4D97-AF65-F5344CB8AC3E}">
        <p14:creationId xmlns:p14="http://schemas.microsoft.com/office/powerpoint/2010/main" xmlns="" val="332990140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Experimental results</a:t>
            </a:r>
          </a:p>
        </p:txBody>
      </p:sp>
      <p:pic>
        <p:nvPicPr>
          <p:cNvPr id="4" name="Resim 4"/>
          <p:cNvPicPr/>
          <p:nvPr/>
        </p:nvPicPr>
        <p:blipFill>
          <a:blip r:embed="rId3">
            <a:alphaModFix/>
          </a:blip>
          <a:srcRect l="4461" t="22340" r="16322" b="19415"/>
          <a:stretch>
            <a:fillRect/>
          </a:stretch>
        </p:blipFill>
        <p:spPr bwMode="auto">
          <a:xfrm>
            <a:off x="270233" y="1647914"/>
            <a:ext cx="8593401" cy="3620975"/>
          </a:xfrm>
          <a:prstGeom prst="rect">
            <a:avLst/>
          </a:prstGeom>
          <a:noFill/>
          <a:ln w="9525">
            <a:noFill/>
            <a:miter lim="800000"/>
            <a:headEnd/>
            <a:tailEnd/>
          </a:ln>
        </p:spPr>
      </p:pic>
      <p:sp>
        <p:nvSpPr>
          <p:cNvPr id="5" name="Rectangle 4"/>
          <p:cNvSpPr/>
          <p:nvPr/>
        </p:nvSpPr>
        <p:spPr>
          <a:xfrm>
            <a:off x="426128" y="5756870"/>
            <a:ext cx="8437505" cy="923330"/>
          </a:xfrm>
          <a:prstGeom prst="rect">
            <a:avLst/>
          </a:prstGeom>
        </p:spPr>
        <p:txBody>
          <a:bodyPr wrap="square">
            <a:spAutoFit/>
          </a:bodyPr>
          <a:lstStyle/>
          <a:p>
            <a:r>
              <a:rPr lang="en-US" dirty="0"/>
              <a:t>Femtosecond transient absorption spectra as a function of time for </a:t>
            </a:r>
            <a:endParaRPr lang="en-US" dirty="0" smtClean="0"/>
          </a:p>
          <a:p>
            <a:pPr marL="342900" indent="-342900">
              <a:buAutoNum type="alphaLcParenBoth"/>
            </a:pPr>
            <a:r>
              <a:rPr lang="en-US" dirty="0" err="1" smtClean="0"/>
              <a:t>unprotonated</a:t>
            </a:r>
            <a:r>
              <a:rPr lang="en-US" dirty="0" smtClean="0"/>
              <a:t> </a:t>
            </a:r>
            <a:r>
              <a:rPr lang="en-US" dirty="0"/>
              <a:t>and </a:t>
            </a:r>
            <a:endParaRPr lang="en-US" dirty="0" smtClean="0"/>
          </a:p>
          <a:p>
            <a:pPr marL="342900" indent="-342900">
              <a:buAutoNum type="alphaLcParenBoth"/>
            </a:pPr>
            <a:r>
              <a:rPr lang="en-US" dirty="0" smtClean="0"/>
              <a:t>protonated </a:t>
            </a:r>
            <a:r>
              <a:rPr lang="en-US" dirty="0"/>
              <a:t>compound of </a:t>
            </a:r>
            <a:r>
              <a:rPr lang="en-US" b="1" dirty="0"/>
              <a:t>BIMBDP</a:t>
            </a:r>
            <a:endParaRPr lang="en-US" dirty="0"/>
          </a:p>
        </p:txBody>
      </p:sp>
      <p:pic>
        <p:nvPicPr>
          <p:cNvPr id="6" name="Picture 5"/>
          <p:cNvPicPr>
            <a:picLocks noChangeAspect="1"/>
          </p:cNvPicPr>
          <p:nvPr/>
        </p:nvPicPr>
        <p:blipFill rotWithShape="1">
          <a:blip r:embed="rId4"/>
          <a:srcRect t="25258" r="69807"/>
          <a:stretch/>
        </p:blipFill>
        <p:spPr>
          <a:xfrm>
            <a:off x="270233" y="83970"/>
            <a:ext cx="939962" cy="1563944"/>
          </a:xfrm>
          <a:prstGeom prst="rect">
            <a:avLst/>
          </a:prstGeom>
          <a:ln>
            <a:noFill/>
          </a:ln>
          <a:effectLst>
            <a:outerShdw blurRad="292100" dist="139700" dir="2700000" algn="tl" rotWithShape="0">
              <a:srgbClr val="333333">
                <a:alpha val="65000"/>
              </a:srgbClr>
            </a:outerShdw>
          </a:effectLst>
        </p:spPr>
      </p:pic>
      <p:pic>
        <p:nvPicPr>
          <p:cNvPr id="7" name="Resim 250" descr="100E4292"/>
          <p:cNvPicPr/>
          <p:nvPr/>
        </p:nvPicPr>
        <p:blipFill>
          <a:blip r:embed="rId5" cstate="print"/>
          <a:srcRect/>
          <a:stretch>
            <a:fillRect/>
          </a:stretch>
        </p:blipFill>
        <p:spPr bwMode="auto">
          <a:xfrm>
            <a:off x="7820951" y="61696"/>
            <a:ext cx="1242652" cy="158621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xmlns="" val="66322261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Experimental results</a:t>
            </a:r>
            <a:endParaRPr lang="en-US" dirty="0"/>
          </a:p>
        </p:txBody>
      </p:sp>
      <p:sp>
        <p:nvSpPr>
          <p:cNvPr id="4" name="Rectangle 3"/>
          <p:cNvSpPr/>
          <p:nvPr/>
        </p:nvSpPr>
        <p:spPr>
          <a:xfrm>
            <a:off x="293064" y="5678084"/>
            <a:ext cx="8393736" cy="923330"/>
          </a:xfrm>
          <a:prstGeom prst="rect">
            <a:avLst/>
          </a:prstGeom>
        </p:spPr>
        <p:txBody>
          <a:bodyPr wrap="square">
            <a:spAutoFit/>
          </a:bodyPr>
          <a:lstStyle/>
          <a:p>
            <a:pPr algn="ctr"/>
            <a:r>
              <a:rPr lang="en-US" smtClean="0"/>
              <a:t>Femtosecond transient absorption spectra of </a:t>
            </a:r>
            <a:r>
              <a:rPr lang="en-US" b="1" smtClean="0"/>
              <a:t>BIMBDP</a:t>
            </a:r>
            <a:r>
              <a:rPr lang="en-US" smtClean="0"/>
              <a:t> compound in (5:1 MeOH-H</a:t>
            </a:r>
            <a:r>
              <a:rPr lang="en-US" baseline="-25000" smtClean="0"/>
              <a:t>2</a:t>
            </a:r>
            <a:r>
              <a:rPr lang="en-US" smtClean="0"/>
              <a:t>O) with different pH value. The </a:t>
            </a:r>
            <a:r>
              <a:rPr lang="en-US" dirty="0"/>
              <a:t>Fig. inset indicates fast decay of transient band corresponding to LUMO energy level of </a:t>
            </a:r>
            <a:r>
              <a:rPr lang="en-US" dirty="0" err="1"/>
              <a:t>benzimidazole</a:t>
            </a:r>
            <a:r>
              <a:rPr lang="en-US" dirty="0"/>
              <a:t>. </a:t>
            </a:r>
          </a:p>
        </p:txBody>
      </p:sp>
      <p:pic>
        <p:nvPicPr>
          <p:cNvPr id="6" name="Picture 5"/>
          <p:cNvPicPr>
            <a:picLocks noChangeAspect="1"/>
          </p:cNvPicPr>
          <p:nvPr/>
        </p:nvPicPr>
        <p:blipFill rotWithShape="1">
          <a:blip r:embed="rId3"/>
          <a:srcRect t="25258" r="69807"/>
          <a:stretch/>
        </p:blipFill>
        <p:spPr>
          <a:xfrm>
            <a:off x="94457" y="73474"/>
            <a:ext cx="895803" cy="1490470"/>
          </a:xfrm>
          <a:prstGeom prst="rect">
            <a:avLst/>
          </a:prstGeom>
          <a:ln>
            <a:noFill/>
          </a:ln>
          <a:effectLst>
            <a:outerShdw blurRad="292100" dist="139700" dir="2700000" algn="tl" rotWithShape="0">
              <a:srgbClr val="333333">
                <a:alpha val="65000"/>
              </a:srgbClr>
            </a:outerShdw>
          </a:effectLst>
        </p:spPr>
      </p:pic>
      <p:grpSp>
        <p:nvGrpSpPr>
          <p:cNvPr id="10" name="Group 9"/>
          <p:cNvGrpSpPr/>
          <p:nvPr/>
        </p:nvGrpSpPr>
        <p:grpSpPr>
          <a:xfrm>
            <a:off x="293064" y="1772329"/>
            <a:ext cx="4020490" cy="3745735"/>
            <a:chOff x="2225675" y="1677219"/>
            <a:chExt cx="4692650" cy="3922631"/>
          </a:xfrm>
        </p:grpSpPr>
        <p:pic>
          <p:nvPicPr>
            <p:cNvPr id="5" name="Resim 2" descr="C:\Users\faafa\Desktop\BIMBOD wavelength vs A pH farki.png"/>
            <p:cNvPicPr/>
            <p:nvPr/>
          </p:nvPicPr>
          <p:blipFill>
            <a:blip r:embed="rId4"/>
            <a:srcRect l="5843" t="10147" r="12679" b="5000"/>
            <a:stretch>
              <a:fillRect/>
            </a:stretch>
          </p:blipFill>
          <p:spPr bwMode="auto">
            <a:xfrm>
              <a:off x="2225675" y="1935900"/>
              <a:ext cx="4692650" cy="3663950"/>
            </a:xfrm>
            <a:prstGeom prst="rect">
              <a:avLst/>
            </a:prstGeom>
            <a:noFill/>
            <a:ln w="9525">
              <a:noFill/>
              <a:miter lim="800000"/>
              <a:headEnd/>
              <a:tailEnd/>
            </a:ln>
          </p:spPr>
        </p:pic>
        <p:sp>
          <p:nvSpPr>
            <p:cNvPr id="3" name="Oval 2"/>
            <p:cNvSpPr/>
            <p:nvPr/>
          </p:nvSpPr>
          <p:spPr>
            <a:xfrm>
              <a:off x="4680888" y="1854115"/>
              <a:ext cx="1238442" cy="811938"/>
            </a:xfrm>
            <a:prstGeom prst="ellipse">
              <a:avLst/>
            </a:prstGeom>
            <a:noFill/>
            <a:ln w="3175" cmpd="sng">
              <a:solidFill>
                <a:srgbClr val="3366FF"/>
              </a:solidFill>
              <a:prstDash val="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8" name="Straight Connector 7"/>
            <p:cNvCxnSpPr/>
            <p:nvPr/>
          </p:nvCxnSpPr>
          <p:spPr>
            <a:xfrm flipH="1">
              <a:off x="3914735" y="1677219"/>
              <a:ext cx="41980" cy="3423968"/>
            </a:xfrm>
            <a:prstGeom prst="line">
              <a:avLst/>
            </a:prstGeom>
            <a:ln>
              <a:prstDash val="dash"/>
            </a:ln>
          </p:spPr>
          <p:style>
            <a:lnRef idx="2">
              <a:schemeClr val="accent1"/>
            </a:lnRef>
            <a:fillRef idx="0">
              <a:schemeClr val="accent1"/>
            </a:fillRef>
            <a:effectRef idx="1">
              <a:schemeClr val="accent1"/>
            </a:effectRef>
            <a:fontRef idx="minor">
              <a:schemeClr val="tx1"/>
            </a:fontRef>
          </p:style>
        </p:cxnSp>
      </p:grpSp>
      <p:pic>
        <p:nvPicPr>
          <p:cNvPr id="11" name="Resim 3" descr="C:\Users\faafa\Desktop\Graph1.png"/>
          <p:cNvPicPr/>
          <p:nvPr/>
        </p:nvPicPr>
        <p:blipFill>
          <a:blip r:embed="rId5"/>
          <a:srcRect l="7277" t="10441" r="12789" b="4706"/>
          <a:stretch>
            <a:fillRect/>
          </a:stretch>
        </p:blipFill>
        <p:spPr bwMode="auto">
          <a:xfrm>
            <a:off x="4680888" y="2019344"/>
            <a:ext cx="4120968" cy="3498720"/>
          </a:xfrm>
          <a:prstGeom prst="rect">
            <a:avLst/>
          </a:prstGeom>
          <a:noFill/>
          <a:ln w="9525">
            <a:noFill/>
            <a:miter lim="800000"/>
            <a:headEnd/>
            <a:tailEnd/>
          </a:ln>
        </p:spPr>
      </p:pic>
      <p:sp>
        <p:nvSpPr>
          <p:cNvPr id="12" name="Rectangle 11"/>
          <p:cNvSpPr/>
          <p:nvPr/>
        </p:nvSpPr>
        <p:spPr>
          <a:xfrm>
            <a:off x="5524955" y="2163218"/>
            <a:ext cx="2155458" cy="276999"/>
          </a:xfrm>
          <a:prstGeom prst="rect">
            <a:avLst/>
          </a:prstGeom>
        </p:spPr>
        <p:txBody>
          <a:bodyPr wrap="none">
            <a:spAutoFit/>
          </a:bodyPr>
          <a:lstStyle/>
          <a:p>
            <a:r>
              <a:rPr lang="en-US" sz="1200" dirty="0"/>
              <a:t>532 nm probe wavelength</a:t>
            </a:r>
          </a:p>
        </p:txBody>
      </p:sp>
      <p:pic>
        <p:nvPicPr>
          <p:cNvPr id="13" name="Resim 250" descr="100E4292"/>
          <p:cNvPicPr/>
          <p:nvPr/>
        </p:nvPicPr>
        <p:blipFill>
          <a:blip r:embed="rId6" cstate="print"/>
          <a:srcRect/>
          <a:stretch>
            <a:fillRect/>
          </a:stretch>
        </p:blipFill>
        <p:spPr bwMode="auto">
          <a:xfrm>
            <a:off x="7820951" y="61696"/>
            <a:ext cx="1242652" cy="158621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xmlns="" val="181801741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6128" y="408372"/>
            <a:ext cx="7856505" cy="1039427"/>
          </a:xfrm>
        </p:spPr>
        <p:txBody>
          <a:bodyPr>
            <a:normAutofit fontScale="90000"/>
          </a:bodyPr>
          <a:lstStyle/>
          <a:p>
            <a:r>
              <a:rPr lang="en-US" dirty="0" smtClean="0"/>
              <a:t>Density Functional theory calculation</a:t>
            </a:r>
            <a:endParaRPr lang="en-US" dirty="0"/>
          </a:p>
        </p:txBody>
      </p:sp>
      <p:sp>
        <p:nvSpPr>
          <p:cNvPr id="4" name="Rectangle 3"/>
          <p:cNvSpPr/>
          <p:nvPr/>
        </p:nvSpPr>
        <p:spPr>
          <a:xfrm>
            <a:off x="5307712" y="2565829"/>
            <a:ext cx="3379088" cy="1754327"/>
          </a:xfrm>
          <a:prstGeom prst="rect">
            <a:avLst/>
          </a:prstGeom>
        </p:spPr>
        <p:txBody>
          <a:bodyPr wrap="square">
            <a:spAutoFit/>
          </a:bodyPr>
          <a:lstStyle/>
          <a:p>
            <a:r>
              <a:rPr lang="tr-TR" dirty="0" err="1"/>
              <a:t>Energy</a:t>
            </a:r>
            <a:r>
              <a:rPr lang="tr-TR" dirty="0"/>
              <a:t> </a:t>
            </a:r>
            <a:r>
              <a:rPr lang="tr-TR" dirty="0" err="1"/>
              <a:t>levels</a:t>
            </a:r>
            <a:r>
              <a:rPr lang="tr-TR" dirty="0"/>
              <a:t> </a:t>
            </a:r>
            <a:r>
              <a:rPr lang="tr-TR" dirty="0" err="1"/>
              <a:t>and</a:t>
            </a:r>
            <a:r>
              <a:rPr lang="tr-TR" dirty="0"/>
              <a:t> </a:t>
            </a:r>
            <a:r>
              <a:rPr lang="tr-TR" dirty="0" err="1"/>
              <a:t>frontier</a:t>
            </a:r>
            <a:r>
              <a:rPr lang="tr-TR" dirty="0"/>
              <a:t> </a:t>
            </a:r>
            <a:r>
              <a:rPr lang="tr-TR" dirty="0" err="1"/>
              <a:t>molecular</a:t>
            </a:r>
            <a:r>
              <a:rPr lang="tr-TR" dirty="0"/>
              <a:t> </a:t>
            </a:r>
            <a:r>
              <a:rPr lang="tr-TR" dirty="0" err="1"/>
              <a:t>orbital</a:t>
            </a:r>
            <a:r>
              <a:rPr lang="tr-TR" dirty="0"/>
              <a:t> </a:t>
            </a:r>
            <a:r>
              <a:rPr lang="tr-TR" dirty="0" err="1"/>
              <a:t>distributions</a:t>
            </a:r>
            <a:r>
              <a:rPr lang="tr-TR" dirty="0"/>
              <a:t> of </a:t>
            </a:r>
            <a:r>
              <a:rPr lang="tr-TR" dirty="0" err="1"/>
              <a:t>the</a:t>
            </a:r>
            <a:r>
              <a:rPr lang="tr-TR" dirty="0"/>
              <a:t> </a:t>
            </a:r>
            <a:r>
              <a:rPr lang="tr-TR" dirty="0" err="1"/>
              <a:t>novel</a:t>
            </a:r>
            <a:r>
              <a:rPr lang="tr-TR" dirty="0"/>
              <a:t> BODIPY </a:t>
            </a:r>
            <a:r>
              <a:rPr lang="tr-TR" dirty="0" err="1"/>
              <a:t>compound</a:t>
            </a:r>
            <a:r>
              <a:rPr lang="tr-TR" dirty="0"/>
              <a:t> in </a:t>
            </a:r>
            <a:r>
              <a:rPr lang="tr-TR" dirty="0" err="1"/>
              <a:t>protonated</a:t>
            </a:r>
            <a:r>
              <a:rPr lang="tr-TR" dirty="0"/>
              <a:t> </a:t>
            </a:r>
            <a:r>
              <a:rPr lang="tr-TR" dirty="0" err="1"/>
              <a:t>and</a:t>
            </a:r>
            <a:r>
              <a:rPr lang="tr-TR" dirty="0"/>
              <a:t> </a:t>
            </a:r>
            <a:r>
              <a:rPr lang="tr-TR" dirty="0" err="1"/>
              <a:t>neutral</a:t>
            </a:r>
            <a:r>
              <a:rPr lang="tr-TR" dirty="0"/>
              <a:t> </a:t>
            </a:r>
            <a:r>
              <a:rPr lang="tr-TR" dirty="0" err="1"/>
              <a:t>states</a:t>
            </a:r>
            <a:r>
              <a:rPr lang="tr-TR" dirty="0"/>
              <a:t> </a:t>
            </a:r>
            <a:r>
              <a:rPr lang="tr-TR" dirty="0" err="1"/>
              <a:t>respectively</a:t>
            </a:r>
            <a:endParaRPr lang="en-US" dirty="0"/>
          </a:p>
        </p:txBody>
      </p:sp>
      <p:pic>
        <p:nvPicPr>
          <p:cNvPr id="5" name="Picture 4"/>
          <p:cNvPicPr/>
          <p:nvPr/>
        </p:nvPicPr>
        <p:blipFill>
          <a:blip r:embed="rId3"/>
          <a:stretch>
            <a:fillRect/>
          </a:stretch>
        </p:blipFill>
        <p:spPr>
          <a:xfrm>
            <a:off x="271456" y="1766655"/>
            <a:ext cx="4606672" cy="4873307"/>
          </a:xfrm>
          <a:prstGeom prst="rect">
            <a:avLst/>
          </a:prstGeom>
        </p:spPr>
      </p:pic>
      <p:pic>
        <p:nvPicPr>
          <p:cNvPr id="6" name="Picture 5"/>
          <p:cNvPicPr>
            <a:picLocks noChangeAspect="1"/>
          </p:cNvPicPr>
          <p:nvPr/>
        </p:nvPicPr>
        <p:blipFill rotWithShape="1">
          <a:blip r:embed="rId4"/>
          <a:srcRect t="25258" r="69807"/>
          <a:stretch/>
        </p:blipFill>
        <p:spPr>
          <a:xfrm>
            <a:off x="83962" y="94466"/>
            <a:ext cx="939962" cy="1563944"/>
          </a:xfrm>
          <a:prstGeom prst="rect">
            <a:avLst/>
          </a:prstGeom>
          <a:ln>
            <a:noFill/>
          </a:ln>
          <a:effectLst>
            <a:outerShdw blurRad="292100" dist="139700" dir="2700000" algn="tl" rotWithShape="0">
              <a:srgbClr val="333333">
                <a:alpha val="65000"/>
              </a:srgbClr>
            </a:outerShdw>
          </a:effectLst>
        </p:spPr>
      </p:pic>
      <p:pic>
        <p:nvPicPr>
          <p:cNvPr id="7" name="Resim 250" descr="100E4292"/>
          <p:cNvPicPr/>
          <p:nvPr/>
        </p:nvPicPr>
        <p:blipFill>
          <a:blip r:embed="rId5" cstate="print"/>
          <a:srcRect/>
          <a:stretch>
            <a:fillRect/>
          </a:stretch>
        </p:blipFill>
        <p:spPr bwMode="auto">
          <a:xfrm>
            <a:off x="7820951" y="61696"/>
            <a:ext cx="1242652" cy="158621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xmlns="" val="85126925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Proposed mechanism</a:t>
            </a:r>
            <a:endParaRPr lang="en-US" dirty="0"/>
          </a:p>
        </p:txBody>
      </p:sp>
      <p:pic>
        <p:nvPicPr>
          <p:cNvPr id="4" name="Resim 88" descr="C:\Users\Gökhan\Desktop\mekanizam 300dpi.tif"/>
          <p:cNvPicPr/>
          <p:nvPr/>
        </p:nvPicPr>
        <p:blipFill>
          <a:blip r:embed="rId3" cstate="print"/>
          <a:srcRect r="5157"/>
          <a:stretch>
            <a:fillRect/>
          </a:stretch>
        </p:blipFill>
        <p:spPr bwMode="auto">
          <a:xfrm>
            <a:off x="296653" y="2027986"/>
            <a:ext cx="5506085" cy="3876675"/>
          </a:xfrm>
          <a:prstGeom prst="rect">
            <a:avLst/>
          </a:prstGeom>
          <a:noFill/>
          <a:ln w="9525">
            <a:noFill/>
            <a:miter lim="800000"/>
            <a:headEnd/>
            <a:tailEnd/>
          </a:ln>
        </p:spPr>
      </p:pic>
      <p:sp>
        <p:nvSpPr>
          <p:cNvPr id="5" name="Rectangle 4"/>
          <p:cNvSpPr/>
          <p:nvPr/>
        </p:nvSpPr>
        <p:spPr>
          <a:xfrm>
            <a:off x="6105497" y="2513616"/>
            <a:ext cx="2673700" cy="2585323"/>
          </a:xfrm>
          <a:prstGeom prst="rect">
            <a:avLst/>
          </a:prstGeom>
        </p:spPr>
        <p:txBody>
          <a:bodyPr wrap="square">
            <a:spAutoFit/>
          </a:bodyPr>
          <a:lstStyle/>
          <a:p>
            <a:r>
              <a:rPr lang="en-US" dirty="0"/>
              <a:t>Proposed mechanism for fluorescence quenching of </a:t>
            </a:r>
            <a:r>
              <a:rPr lang="en-US" b="1" dirty="0"/>
              <a:t>BIMBDP</a:t>
            </a:r>
            <a:r>
              <a:rPr lang="en-US" dirty="0"/>
              <a:t> in acidic media attributed by d-PET </a:t>
            </a:r>
            <a:endParaRPr lang="en-US" dirty="0" smtClean="0"/>
          </a:p>
          <a:p>
            <a:pPr marL="342900" indent="-342900">
              <a:buAutoNum type="alphaLcParenR"/>
            </a:pPr>
            <a:r>
              <a:rPr lang="en-US" dirty="0" smtClean="0"/>
              <a:t>fluorescence </a:t>
            </a:r>
            <a:r>
              <a:rPr lang="en-US" dirty="0"/>
              <a:t>mechanism </a:t>
            </a:r>
            <a:endParaRPr lang="en-US" dirty="0" smtClean="0"/>
          </a:p>
          <a:p>
            <a:pPr marL="342900" indent="-342900">
              <a:buAutoNum type="alphaLcParenR"/>
            </a:pPr>
            <a:r>
              <a:rPr lang="en-US" dirty="0" smtClean="0"/>
              <a:t>quenching </a:t>
            </a:r>
            <a:r>
              <a:rPr lang="en-US" dirty="0"/>
              <a:t>mechanism</a:t>
            </a:r>
          </a:p>
        </p:txBody>
      </p:sp>
      <p:pic>
        <p:nvPicPr>
          <p:cNvPr id="6" name="Picture 5"/>
          <p:cNvPicPr>
            <a:picLocks noChangeAspect="1"/>
          </p:cNvPicPr>
          <p:nvPr/>
        </p:nvPicPr>
        <p:blipFill rotWithShape="1">
          <a:blip r:embed="rId4"/>
          <a:srcRect t="25258" r="69807"/>
          <a:stretch/>
        </p:blipFill>
        <p:spPr>
          <a:xfrm>
            <a:off x="92589" y="89694"/>
            <a:ext cx="956938" cy="1516236"/>
          </a:xfrm>
          <a:prstGeom prst="rect">
            <a:avLst/>
          </a:prstGeom>
          <a:ln>
            <a:noFill/>
          </a:ln>
          <a:effectLst>
            <a:outerShdw blurRad="292100" dist="139700" dir="2700000" algn="tl" rotWithShape="0">
              <a:srgbClr val="333333">
                <a:alpha val="65000"/>
              </a:srgbClr>
            </a:outerShdw>
          </a:effectLst>
        </p:spPr>
      </p:pic>
      <p:pic>
        <p:nvPicPr>
          <p:cNvPr id="7" name="Resim 250" descr="100E4292"/>
          <p:cNvPicPr/>
          <p:nvPr/>
        </p:nvPicPr>
        <p:blipFill>
          <a:blip r:embed="rId5" cstate="print"/>
          <a:srcRect/>
          <a:stretch>
            <a:fillRect/>
          </a:stretch>
        </p:blipFill>
        <p:spPr bwMode="auto">
          <a:xfrm>
            <a:off x="7820951" y="61696"/>
            <a:ext cx="1242652" cy="158621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xmlns="" val="335432785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Result and Discussion</a:t>
            </a:r>
            <a:endParaRPr lang="en-US" dirty="0"/>
          </a:p>
        </p:txBody>
      </p:sp>
      <p:sp>
        <p:nvSpPr>
          <p:cNvPr id="3" name="Content Placeholder 2"/>
          <p:cNvSpPr>
            <a:spLocks noGrp="1"/>
          </p:cNvSpPr>
          <p:nvPr>
            <p:ph idx="1"/>
          </p:nvPr>
        </p:nvSpPr>
        <p:spPr/>
        <p:txBody>
          <a:bodyPr>
            <a:normAutofit lnSpcReduction="10000"/>
          </a:bodyPr>
          <a:lstStyle/>
          <a:p>
            <a:pPr>
              <a:buClr>
                <a:srgbClr val="FF0000"/>
              </a:buClr>
              <a:buFont typeface="Wingdings" charset="2"/>
              <a:buChar char="§"/>
            </a:pPr>
            <a:r>
              <a:rPr lang="en-US" dirty="0" smtClean="0">
                <a:solidFill>
                  <a:srgbClr val="564B3C"/>
                </a:solidFill>
              </a:rPr>
              <a:t>We have designed and synthesized new BODIPY compounds</a:t>
            </a:r>
          </a:p>
          <a:p>
            <a:pPr>
              <a:buClr>
                <a:srgbClr val="FF0000"/>
              </a:buClr>
              <a:buFont typeface="Wingdings" charset="2"/>
              <a:buChar char="§"/>
            </a:pPr>
            <a:r>
              <a:rPr lang="en-US" dirty="0" smtClean="0">
                <a:solidFill>
                  <a:srgbClr val="564B3C"/>
                </a:solidFill>
              </a:rPr>
              <a:t>Absorption and emission properties were investigated as a function of H</a:t>
            </a:r>
            <a:r>
              <a:rPr lang="en-US" baseline="30000" dirty="0" smtClean="0">
                <a:solidFill>
                  <a:srgbClr val="564B3C"/>
                </a:solidFill>
              </a:rPr>
              <a:t>+</a:t>
            </a:r>
            <a:r>
              <a:rPr lang="en-US" dirty="0" smtClean="0">
                <a:solidFill>
                  <a:srgbClr val="564B3C"/>
                </a:solidFill>
              </a:rPr>
              <a:t> concentration</a:t>
            </a:r>
          </a:p>
          <a:p>
            <a:pPr>
              <a:buClr>
                <a:srgbClr val="FF0000"/>
              </a:buClr>
              <a:buFont typeface="Wingdings" charset="2"/>
              <a:buChar char="§"/>
            </a:pPr>
            <a:r>
              <a:rPr lang="en-US" dirty="0" smtClean="0">
                <a:solidFill>
                  <a:srgbClr val="564B3C"/>
                </a:solidFill>
              </a:rPr>
              <a:t>Drastic fluorescence quenching was observed upon protonation</a:t>
            </a:r>
          </a:p>
          <a:p>
            <a:pPr>
              <a:buClr>
                <a:srgbClr val="FF0000"/>
              </a:buClr>
              <a:buFont typeface="Wingdings" charset="2"/>
              <a:buChar char="§"/>
            </a:pPr>
            <a:r>
              <a:rPr lang="en-US" dirty="0" smtClean="0">
                <a:solidFill>
                  <a:srgbClr val="564B3C"/>
                </a:solidFill>
              </a:rPr>
              <a:t>Photo-induced </a:t>
            </a:r>
            <a:r>
              <a:rPr lang="en-US" dirty="0">
                <a:solidFill>
                  <a:srgbClr val="564B3C"/>
                </a:solidFill>
              </a:rPr>
              <a:t>electron transfer </a:t>
            </a:r>
            <a:r>
              <a:rPr lang="en-US" dirty="0" smtClean="0">
                <a:solidFill>
                  <a:srgbClr val="564B3C"/>
                </a:solidFill>
              </a:rPr>
              <a:t>was proposed as an underlying mechanism</a:t>
            </a:r>
          </a:p>
          <a:p>
            <a:pPr>
              <a:buClr>
                <a:srgbClr val="FF0000"/>
              </a:buClr>
              <a:buFont typeface="Wingdings" charset="2"/>
              <a:buChar char="§"/>
            </a:pPr>
            <a:r>
              <a:rPr lang="en-US" dirty="0" smtClean="0">
                <a:solidFill>
                  <a:srgbClr val="564B3C"/>
                </a:solidFill>
              </a:rPr>
              <a:t>Underlying </a:t>
            </a:r>
            <a:r>
              <a:rPr lang="en-US" dirty="0">
                <a:solidFill>
                  <a:srgbClr val="564B3C"/>
                </a:solidFill>
              </a:rPr>
              <a:t>mechanism was </a:t>
            </a:r>
            <a:r>
              <a:rPr lang="en-US" dirty="0" smtClean="0">
                <a:solidFill>
                  <a:srgbClr val="564B3C"/>
                </a:solidFill>
              </a:rPr>
              <a:t>proved </a:t>
            </a:r>
            <a:r>
              <a:rPr lang="en-US" dirty="0">
                <a:solidFill>
                  <a:srgbClr val="564B3C"/>
                </a:solidFill>
              </a:rPr>
              <a:t>by DFT calculation and ultrafast transient absorption </a:t>
            </a:r>
            <a:r>
              <a:rPr lang="en-US" dirty="0" smtClean="0">
                <a:solidFill>
                  <a:srgbClr val="564B3C"/>
                </a:solidFill>
              </a:rPr>
              <a:t>experiments</a:t>
            </a:r>
            <a:endParaRPr lang="en-US" dirty="0">
              <a:solidFill>
                <a:srgbClr val="564B3C"/>
              </a:solidFill>
            </a:endParaRPr>
          </a:p>
          <a:p>
            <a:pPr>
              <a:buClr>
                <a:srgbClr val="FF0000"/>
              </a:buClr>
              <a:buFont typeface="Wingdings" charset="2"/>
              <a:buChar char="§"/>
            </a:pPr>
            <a:endParaRPr lang="en-US" dirty="0">
              <a:solidFill>
                <a:srgbClr val="564B3C"/>
              </a:solidFill>
            </a:endParaRPr>
          </a:p>
        </p:txBody>
      </p:sp>
      <p:pic>
        <p:nvPicPr>
          <p:cNvPr id="4" name="Resim 250" descr="100E4292"/>
          <p:cNvPicPr/>
          <p:nvPr/>
        </p:nvPicPr>
        <p:blipFill>
          <a:blip r:embed="rId2" cstate="print"/>
          <a:srcRect/>
          <a:stretch>
            <a:fillRect/>
          </a:stretch>
        </p:blipFill>
        <p:spPr bwMode="auto">
          <a:xfrm>
            <a:off x="7820951" y="61696"/>
            <a:ext cx="1242652" cy="1586218"/>
          </a:xfrm>
          <a:prstGeom prst="rect">
            <a:avLst/>
          </a:prstGeom>
          <a:ln>
            <a:noFill/>
          </a:ln>
          <a:effectLst>
            <a:outerShdw blurRad="292100" dist="139700" dir="2700000" algn="tl" rotWithShape="0">
              <a:srgbClr val="333333">
                <a:alpha val="65000"/>
              </a:srgbClr>
            </a:outerShdw>
          </a:effectLst>
        </p:spPr>
      </p:pic>
      <p:pic>
        <p:nvPicPr>
          <p:cNvPr id="5" name="Picture 4"/>
          <p:cNvPicPr>
            <a:picLocks noChangeAspect="1"/>
          </p:cNvPicPr>
          <p:nvPr/>
        </p:nvPicPr>
        <p:blipFill rotWithShape="1">
          <a:blip r:embed="rId3"/>
          <a:srcRect t="25258" r="69807"/>
          <a:stretch/>
        </p:blipFill>
        <p:spPr>
          <a:xfrm>
            <a:off x="92589" y="89694"/>
            <a:ext cx="956938" cy="151623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xmlns="" val="393147846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Thank you for </a:t>
            </a:r>
            <a:r>
              <a:rPr lang="en-US" smtClean="0"/>
              <a:t>your patience</a:t>
            </a:r>
            <a:endParaRPr lang="en-US" dirty="0"/>
          </a:p>
        </p:txBody>
      </p:sp>
      <p:pic>
        <p:nvPicPr>
          <p:cNvPr id="5" name="Picture 4"/>
          <p:cNvPicPr>
            <a:picLocks noChangeAspect="1"/>
          </p:cNvPicPr>
          <p:nvPr/>
        </p:nvPicPr>
        <p:blipFill>
          <a:blip r:embed="rId2"/>
          <a:stretch>
            <a:fillRect/>
          </a:stretch>
        </p:blipFill>
        <p:spPr>
          <a:xfrm>
            <a:off x="1585730" y="1997104"/>
            <a:ext cx="6538214" cy="4298876"/>
          </a:xfrm>
          <a:prstGeom prst="rect">
            <a:avLst/>
          </a:prstGeom>
        </p:spPr>
      </p:pic>
    </p:spTree>
    <p:extLst>
      <p:ext uri="{BB962C8B-B14F-4D97-AF65-F5344CB8AC3E}">
        <p14:creationId xmlns:p14="http://schemas.microsoft.com/office/powerpoint/2010/main" xmlns="" val="236754751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28728" y="500042"/>
            <a:ext cx="7498080" cy="1143000"/>
          </a:xfrm>
        </p:spPr>
        <p:txBody>
          <a:bodyPr/>
          <a:lstStyle/>
          <a:p>
            <a:pPr algn="ctr"/>
            <a:r>
              <a:rPr lang="en-IN" dirty="0" smtClean="0"/>
              <a:t>Let Us Meet Again</a:t>
            </a:r>
            <a:endParaRPr lang="en-IN" dirty="0"/>
          </a:p>
        </p:txBody>
      </p:sp>
      <p:sp>
        <p:nvSpPr>
          <p:cNvPr id="3" name="Content Placeholder 2"/>
          <p:cNvSpPr>
            <a:spLocks noGrp="1"/>
          </p:cNvSpPr>
          <p:nvPr>
            <p:ph idx="1"/>
          </p:nvPr>
        </p:nvSpPr>
        <p:spPr>
          <a:xfrm>
            <a:off x="500034" y="1928802"/>
            <a:ext cx="8433654" cy="3695712"/>
          </a:xfrm>
        </p:spPr>
        <p:txBody>
          <a:bodyPr/>
          <a:lstStyle/>
          <a:p>
            <a:pPr algn="ctr">
              <a:buNone/>
            </a:pPr>
            <a:r>
              <a:rPr lang="en-IN" dirty="0" smtClean="0"/>
              <a:t>We welcome all to our future group conferences of Omics group international</a:t>
            </a:r>
          </a:p>
          <a:p>
            <a:pPr algn="ctr">
              <a:buNone/>
            </a:pPr>
            <a:r>
              <a:rPr lang="en-IN" dirty="0" smtClean="0"/>
              <a:t>Please visit:</a:t>
            </a:r>
          </a:p>
          <a:p>
            <a:pPr algn="ctr">
              <a:buNone/>
            </a:pPr>
            <a:r>
              <a:rPr lang="en-IN" dirty="0" smtClean="0">
                <a:solidFill>
                  <a:srgbClr val="0070C0"/>
                </a:solidFill>
                <a:hlinkClick r:id="rId2"/>
              </a:rPr>
              <a:t>www.omicsgroup.com</a:t>
            </a:r>
            <a:endParaRPr lang="en-IN" dirty="0" smtClean="0">
              <a:solidFill>
                <a:srgbClr val="0070C0"/>
              </a:solidFill>
            </a:endParaRPr>
          </a:p>
          <a:p>
            <a:pPr algn="ctr">
              <a:buNone/>
            </a:pPr>
            <a:r>
              <a:rPr lang="en-IN" dirty="0" smtClean="0">
                <a:solidFill>
                  <a:srgbClr val="0070C0"/>
                </a:solidFill>
                <a:hlinkClick r:id="rId3"/>
              </a:rPr>
              <a:t>www.Conferenceseries.com</a:t>
            </a:r>
            <a:r>
              <a:rPr lang="en-IN" dirty="0" smtClean="0">
                <a:solidFill>
                  <a:srgbClr val="0070C0"/>
                </a:solidFill>
              </a:rPr>
              <a:t> </a:t>
            </a:r>
          </a:p>
          <a:p>
            <a:pPr algn="ctr">
              <a:buNone/>
            </a:pPr>
            <a:r>
              <a:rPr lang="en-IN" dirty="0" smtClean="0">
                <a:solidFill>
                  <a:srgbClr val="0070C0"/>
                </a:solidFill>
                <a:hlinkClick r:id="rId4"/>
              </a:rPr>
              <a:t>http://optics.conferenceseries.com/</a:t>
            </a:r>
            <a:r>
              <a:rPr lang="en-IN" dirty="0" smtClean="0">
                <a:solidFill>
                  <a:srgbClr val="0070C0"/>
                </a:solidFill>
              </a:rPr>
              <a:t> </a:t>
            </a:r>
            <a:endParaRPr lang="en-IN" dirty="0">
              <a:solidFill>
                <a:srgbClr val="0070C0"/>
              </a:solidFill>
            </a:endParaRP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othecary">
  <a:themeElements>
    <a:clrScheme name="Apothecary">
      <a:dk1>
        <a:sysClr val="windowText" lastClr="000000"/>
      </a:dk1>
      <a:lt1>
        <a:sysClr val="window" lastClr="FFFFFF"/>
      </a:lt1>
      <a:dk2>
        <a:srgbClr val="564B3C"/>
      </a:dk2>
      <a:lt2>
        <a:srgbClr val="ECEDD1"/>
      </a:lt2>
      <a:accent1>
        <a:srgbClr val="93A299"/>
      </a:accent1>
      <a:accent2>
        <a:srgbClr val="CF543F"/>
      </a:accent2>
      <a:accent3>
        <a:srgbClr val="B5AE53"/>
      </a:accent3>
      <a:accent4>
        <a:srgbClr val="848058"/>
      </a:accent4>
      <a:accent5>
        <a:srgbClr val="E8B54D"/>
      </a:accent5>
      <a:accent6>
        <a:srgbClr val="786C71"/>
      </a:accent6>
      <a:hlink>
        <a:srgbClr val="CCCC00"/>
      </a:hlink>
      <a:folHlink>
        <a:srgbClr val="B2B2B2"/>
      </a:folHlink>
    </a:clrScheme>
    <a:fontScheme name="Apothecary">
      <a:majorFont>
        <a:latin typeface="Book Antiqua"/>
        <a:ea typeface=""/>
        <a:cs typeface=""/>
        <a:font script="Jpan" typeface="ＭＳ Ｐ明朝"/>
        <a:font script="Hang" typeface="HY견명조"/>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ＭＳ ゴシック"/>
        <a:font script="Hang" typeface="HY견명조"/>
        <a:font script="Hans" typeface="微软雅黑"/>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pothecary">
      <a:fillStyleLst>
        <a:solidFill>
          <a:schemeClr val="phClr"/>
        </a:solidFill>
        <a:gradFill rotWithShape="1">
          <a:gsLst>
            <a:gs pos="0">
              <a:schemeClr val="phClr">
                <a:tint val="1000"/>
                <a:satMod val="100000"/>
              </a:schemeClr>
            </a:gs>
            <a:gs pos="68000">
              <a:schemeClr val="phClr">
                <a:tint val="77000"/>
                <a:satMod val="100000"/>
              </a:schemeClr>
            </a:gs>
            <a:gs pos="81000">
              <a:schemeClr val="phClr">
                <a:tint val="79000"/>
                <a:satMod val="100000"/>
              </a:schemeClr>
            </a:gs>
            <a:gs pos="86000">
              <a:schemeClr val="phClr">
                <a:tint val="73000"/>
                <a:satMod val="100000"/>
              </a:schemeClr>
            </a:gs>
            <a:gs pos="100000">
              <a:schemeClr val="phClr">
                <a:tint val="35000"/>
                <a:satMod val="100000"/>
              </a:schemeClr>
            </a:gs>
          </a:gsLst>
          <a:lin ang="5400000" scaled="0"/>
        </a:gradFill>
        <a:gradFill rotWithShape="1">
          <a:gsLst>
            <a:gs pos="0">
              <a:schemeClr val="phClr">
                <a:tint val="73000"/>
                <a:shade val="100000"/>
                <a:satMod val="150000"/>
              </a:schemeClr>
            </a:gs>
            <a:gs pos="25000">
              <a:schemeClr val="phClr">
                <a:tint val="96000"/>
                <a:shade val="80000"/>
                <a:satMod val="105000"/>
              </a:schemeClr>
            </a:gs>
            <a:gs pos="38000">
              <a:schemeClr val="phClr">
                <a:tint val="96000"/>
                <a:shade val="59000"/>
                <a:satMod val="120000"/>
              </a:schemeClr>
            </a:gs>
            <a:gs pos="55000">
              <a:schemeClr val="phClr">
                <a:tint val="100000"/>
                <a:shade val="57000"/>
                <a:satMod val="120000"/>
              </a:schemeClr>
            </a:gs>
            <a:gs pos="80000">
              <a:schemeClr val="phClr">
                <a:tint val="100000"/>
                <a:shade val="56000"/>
                <a:satMod val="145000"/>
              </a:schemeClr>
            </a:gs>
            <a:gs pos="88000">
              <a:schemeClr val="phClr">
                <a:tint val="100000"/>
                <a:shade val="63000"/>
                <a:satMod val="160000"/>
              </a:schemeClr>
            </a:gs>
            <a:gs pos="100000">
              <a:schemeClr val="phClr">
                <a:tint val="99000"/>
                <a:shade val="100000"/>
                <a:satMod val="155000"/>
              </a:schemeClr>
            </a:gs>
          </a:gsLst>
          <a:lin ang="54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scene3d>
            <a:camera prst="orthographicFront">
              <a:rot lat="0" lon="0" rev="0"/>
            </a:camera>
            <a:lightRig rig="glow" dir="tl">
              <a:rot lat="0" lon="0" rev="1800000"/>
            </a:lightRig>
          </a:scene3d>
          <a:sp3d contourW="10160" prstMaterial="dkEdge">
            <a:bevelT w="0" h="0" prst="angle"/>
            <a:contourClr>
              <a:schemeClr val="phClr">
                <a:shade val="30000"/>
                <a:satMod val="150000"/>
              </a:schemeClr>
            </a:contourClr>
          </a:sp3d>
        </a:effectStyle>
        <a:effectStyle>
          <a:effectLst>
            <a:glow rad="50800">
              <a:schemeClr val="phClr">
                <a:tint val="68000"/>
                <a:shade val="93000"/>
                <a:alpha val="37000"/>
                <a:satMod val="250000"/>
              </a:schemeClr>
            </a:glow>
          </a:effectLst>
          <a:scene3d>
            <a:camera prst="orthographicFront">
              <a:rot lat="0" lon="0" rev="0"/>
            </a:camera>
            <a:lightRig rig="glow" dir="t">
              <a:rot lat="0" lon="0" rev="1800000"/>
            </a:lightRig>
          </a:scene3d>
          <a:sp3d contourW="10160" prstMaterial="dkEdge">
            <a:bevelT w="20320" h="19050" prst="angle"/>
            <a:contourClr>
              <a:schemeClr val="phClr">
                <a:shade val="30000"/>
                <a:satMod val="150000"/>
              </a:schemeClr>
            </a:contourClr>
          </a:sp3d>
        </a:effectStyle>
      </a:effectStyleLst>
      <a:bgFillStyleLst>
        <a:solidFill>
          <a:schemeClr val="phClr"/>
        </a:solidFill>
        <a:solidFill>
          <a:schemeClr val="phClr">
            <a:tint val="93000"/>
            <a:satMod val="140000"/>
          </a:schemeClr>
        </a:solidFill>
        <a:blipFill rotWithShape="1">
          <a:blip xmlns:r="http://schemas.openxmlformats.org/officeDocument/2006/relationships" r:embed="rId1">
            <a:duotone>
              <a:schemeClr val="phClr">
                <a:tint val="70000"/>
                <a:satMod val="170000"/>
              </a:schemeClr>
              <a:schemeClr val="phClr">
                <a:shade val="70000"/>
                <a:satMod val="13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Apothecary.thmx</Template>
  <TotalTime>5118</TotalTime>
  <Words>2806</Words>
  <Application>Microsoft Macintosh PowerPoint</Application>
  <PresentationFormat>On-screen Show (4:3)</PresentationFormat>
  <Paragraphs>227</Paragraphs>
  <Slides>23</Slides>
  <Notes>8</Notes>
  <HiddenSlides>0</HiddenSlides>
  <MMClips>0</MMClip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Apothecary</vt:lpstr>
      <vt:lpstr>About Omics Group</vt:lpstr>
      <vt:lpstr>About Omics Group conferences</vt:lpstr>
      <vt:lpstr>Ultrafast dynamics explaining pH probe mechanism in  borondipyrromethene benzimidazole compound </vt:lpstr>
      <vt:lpstr>Outline</vt:lpstr>
      <vt:lpstr>Motivation</vt:lpstr>
      <vt:lpstr>Optical chemical sensors  senses of electronics1 eyes and ears capable of seeing and hearing beyond the human perception1</vt:lpstr>
      <vt:lpstr>Material</vt:lpstr>
      <vt:lpstr>Material</vt:lpstr>
      <vt:lpstr>Synthesis</vt:lpstr>
      <vt:lpstr>Experimental Techniques</vt:lpstr>
      <vt:lpstr>Experimental results</vt:lpstr>
      <vt:lpstr>Experimental results</vt:lpstr>
      <vt:lpstr>Femtosecond transient absorption spectroscopy experiment </vt:lpstr>
      <vt:lpstr>Femtosecond transient absorption spectroscopy experiment </vt:lpstr>
      <vt:lpstr>Slide 15</vt:lpstr>
      <vt:lpstr>Femtosecond transient absorption spectroscopy experiment </vt:lpstr>
      <vt:lpstr>Experimental results</vt:lpstr>
      <vt:lpstr>Experimental results</vt:lpstr>
      <vt:lpstr>Density Functional theory calculation</vt:lpstr>
      <vt:lpstr>Proposed mechanism</vt:lpstr>
      <vt:lpstr>Result and Discussion</vt:lpstr>
      <vt:lpstr>Thank you for your patience</vt:lpstr>
      <vt:lpstr>Let Us Meet Again</vt:lpstr>
    </vt:vector>
  </TitlesOfParts>
  <Company>Ankara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Ultrafast dynamics explaining pH probe mechanism in  borondipyrromethene benzimidazole compound </dc:title>
  <dc:creator>Gul Yaglioglu</dc:creator>
  <cp:lastModifiedBy>Anderson Silver</cp:lastModifiedBy>
  <cp:revision>107</cp:revision>
  <dcterms:created xsi:type="dcterms:W3CDTF">2014-08-12T07:20:36Z</dcterms:created>
  <dcterms:modified xsi:type="dcterms:W3CDTF">2014-09-24T12:32:45Z</dcterms:modified>
</cp:coreProperties>
</file>