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5" r:id="rId1"/>
    <p:sldMasterId id="2147483749" r:id="rId2"/>
  </p:sldMasterIdLst>
  <p:notesMasterIdLst>
    <p:notesMasterId r:id="rId20"/>
  </p:notesMasterIdLst>
  <p:handoutMasterIdLst>
    <p:handoutMasterId r:id="rId21"/>
  </p:handoutMasterIdLst>
  <p:sldIdLst>
    <p:sldId id="296" r:id="rId3"/>
    <p:sldId id="297" r:id="rId4"/>
    <p:sldId id="256" r:id="rId5"/>
    <p:sldId id="278" r:id="rId6"/>
    <p:sldId id="280" r:id="rId7"/>
    <p:sldId id="281" r:id="rId8"/>
    <p:sldId id="283" r:id="rId9"/>
    <p:sldId id="284" r:id="rId10"/>
    <p:sldId id="285" r:id="rId11"/>
    <p:sldId id="286" r:id="rId12"/>
    <p:sldId id="294" r:id="rId13"/>
    <p:sldId id="291" r:id="rId14"/>
    <p:sldId id="292" r:id="rId15"/>
    <p:sldId id="293" r:id="rId16"/>
    <p:sldId id="287" r:id="rId17"/>
    <p:sldId id="295" r:id="rId18"/>
    <p:sldId id="275" r:id="rId19"/>
  </p:sldIdLst>
  <p:sldSz cx="9144000" cy="6858000" type="screen4x3"/>
  <p:notesSz cx="7099300" cy="10234613"/>
  <p:defaultTextStyle>
    <a:defPPr>
      <a:defRPr lang="tr-TR"/>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727" autoAdjust="0"/>
    <p:restoredTop sz="94660"/>
  </p:normalViewPr>
  <p:slideViewPr>
    <p:cSldViewPr>
      <p:cViewPr varScale="1">
        <p:scale>
          <a:sx n="69" d="100"/>
          <a:sy n="69" d="100"/>
        </p:scale>
        <p:origin x="-1410"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3" Type="http://schemas.openxmlformats.org/officeDocument/2006/relationships/slide" Target="slides/slide1.xml"/><Relationship Id="rId21" Type="http://schemas.openxmlformats.org/officeDocument/2006/relationships/handoutMaster" Target="handoutMasters/handoutMaster1.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theme" Target="theme/theme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1378"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atin typeface="Arial" pitchFamily="34" charset="0"/>
              </a:defRPr>
            </a:lvl1pPr>
          </a:lstStyle>
          <a:p>
            <a:pPr>
              <a:defRPr/>
            </a:pPr>
            <a:endParaRPr lang="en-US"/>
          </a:p>
        </p:txBody>
      </p:sp>
      <p:sp>
        <p:nvSpPr>
          <p:cNvPr id="101379" name="Rectangle 3"/>
          <p:cNvSpPr>
            <a:spLocks noGrp="1" noChangeArrowheads="1"/>
          </p:cNvSpPr>
          <p:nvPr>
            <p:ph type="dt" sz="quarter" idx="1"/>
          </p:nvPr>
        </p:nvSpPr>
        <p:spPr bwMode="auto">
          <a:xfrm>
            <a:off x="4021138" y="0"/>
            <a:ext cx="3076575" cy="511175"/>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atin typeface="Arial" pitchFamily="34" charset="0"/>
              </a:defRPr>
            </a:lvl1pPr>
          </a:lstStyle>
          <a:p>
            <a:pPr>
              <a:defRPr/>
            </a:pPr>
            <a:endParaRPr lang="en-US"/>
          </a:p>
        </p:txBody>
      </p:sp>
      <p:sp>
        <p:nvSpPr>
          <p:cNvPr id="101380" name="Rectangle 4"/>
          <p:cNvSpPr>
            <a:spLocks noGrp="1" noChangeArrowheads="1"/>
          </p:cNvSpPr>
          <p:nvPr>
            <p:ph type="ftr" sz="quarter" idx="2"/>
          </p:nvPr>
        </p:nvSpPr>
        <p:spPr bwMode="auto">
          <a:xfrm>
            <a:off x="0" y="9721850"/>
            <a:ext cx="3076575" cy="5111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atin typeface="Arial" pitchFamily="34" charset="0"/>
              </a:defRPr>
            </a:lvl1pPr>
          </a:lstStyle>
          <a:p>
            <a:pPr>
              <a:defRPr/>
            </a:pPr>
            <a:endParaRPr lang="en-US"/>
          </a:p>
        </p:txBody>
      </p:sp>
      <p:sp>
        <p:nvSpPr>
          <p:cNvPr id="101381" name="Rectangle 5"/>
          <p:cNvSpPr>
            <a:spLocks noGrp="1" noChangeArrowheads="1"/>
          </p:cNvSpPr>
          <p:nvPr>
            <p:ph type="sldNum" sz="quarter" idx="3"/>
          </p:nvPr>
        </p:nvSpPr>
        <p:spPr bwMode="auto">
          <a:xfrm>
            <a:off x="4021138" y="9721850"/>
            <a:ext cx="3076575" cy="511175"/>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atin typeface="Arial" pitchFamily="34" charset="0"/>
              </a:defRPr>
            </a:lvl1pPr>
          </a:lstStyle>
          <a:p>
            <a:pPr>
              <a:defRPr/>
            </a:pPr>
            <a:fld id="{02BA9A89-2400-40C2-A522-438DC63C41A8}" type="slidenum">
              <a:rPr lang="en-US"/>
              <a:pPr>
                <a:defRPr/>
              </a:pPr>
              <a:t>‹#›</a:t>
            </a:fld>
            <a:endParaRPr lang="en-US" dirty="0"/>
          </a:p>
        </p:txBody>
      </p:sp>
    </p:spTree>
    <p:extLst>
      <p:ext uri="{BB962C8B-B14F-4D97-AF65-F5344CB8AC3E}">
        <p14:creationId xmlns:p14="http://schemas.microsoft.com/office/powerpoint/2010/main" val="13653078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84994" name="Rectangle 2"/>
          <p:cNvSpPr>
            <a:spLocks noGrp="1" noChangeArrowheads="1"/>
          </p:cNvSpPr>
          <p:nvPr>
            <p:ph type="hdr" sz="quarter"/>
          </p:nvPr>
        </p:nvSpPr>
        <p:spPr bwMode="auto">
          <a:xfrm>
            <a:off x="0"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defTabSz="990600">
              <a:defRPr sz="1300">
                <a:latin typeface="Arial" pitchFamily="34" charset="0"/>
              </a:defRPr>
            </a:lvl1pPr>
          </a:lstStyle>
          <a:p>
            <a:pPr>
              <a:defRPr/>
            </a:pPr>
            <a:endParaRPr lang="en-US"/>
          </a:p>
        </p:txBody>
      </p:sp>
      <p:sp>
        <p:nvSpPr>
          <p:cNvPr id="84995" name="Rectangle 3"/>
          <p:cNvSpPr>
            <a:spLocks noGrp="1" noChangeArrowheads="1"/>
          </p:cNvSpPr>
          <p:nvPr>
            <p:ph type="dt" idx="1"/>
          </p:nvPr>
        </p:nvSpPr>
        <p:spPr bwMode="auto">
          <a:xfrm>
            <a:off x="4021138" y="0"/>
            <a:ext cx="3076575" cy="511175"/>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lvl1pPr algn="r" defTabSz="990600">
              <a:defRPr sz="1300">
                <a:latin typeface="Arial" pitchFamily="34" charset="0"/>
              </a:defRPr>
            </a:lvl1pPr>
          </a:lstStyle>
          <a:p>
            <a:pPr>
              <a:defRPr/>
            </a:pPr>
            <a:endParaRPr lang="en-US"/>
          </a:p>
        </p:txBody>
      </p:sp>
      <p:sp>
        <p:nvSpPr>
          <p:cNvPr id="17412" name="Rectangle 4"/>
          <p:cNvSpPr>
            <a:spLocks noGrp="1" noRot="1" noChangeAspect="1" noChangeArrowheads="1" noTextEdit="1"/>
          </p:cNvSpPr>
          <p:nvPr>
            <p:ph type="sldImg" idx="2"/>
          </p:nvPr>
        </p:nvSpPr>
        <p:spPr bwMode="auto">
          <a:xfrm>
            <a:off x="990600" y="768350"/>
            <a:ext cx="5118100" cy="3836988"/>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4997" name="Rectangle 5"/>
          <p:cNvSpPr>
            <a:spLocks noGrp="1" noChangeArrowheads="1"/>
          </p:cNvSpPr>
          <p:nvPr>
            <p:ph type="body" sz="quarter" idx="3"/>
          </p:nvPr>
        </p:nvSpPr>
        <p:spPr bwMode="auto">
          <a:xfrm>
            <a:off x="709613" y="4860925"/>
            <a:ext cx="5680075" cy="4605338"/>
          </a:xfrm>
          <a:prstGeom prst="rect">
            <a:avLst/>
          </a:prstGeom>
          <a:noFill/>
          <a:ln w="9525">
            <a:noFill/>
            <a:miter lim="800000"/>
            <a:headEnd/>
            <a:tailEnd/>
          </a:ln>
          <a:effectLst/>
        </p:spPr>
        <p:txBody>
          <a:bodyPr vert="horz" wrap="square" lIns="99048" tIns="49524" rIns="99048" bIns="49524" numCol="1" anchor="t" anchorCtr="0" compatLnSpc="1">
            <a:prstTxWarp prst="textNoShape">
              <a:avLst/>
            </a:prstTxWarp>
          </a:bodyPr>
          <a:lstStyle/>
          <a:p>
            <a:pPr lvl="0"/>
            <a:r>
              <a:rPr lang="en-US" noProof="0" smtClean="0"/>
              <a:t>Asıl metin stillerini düzenlemek için tıklatın</a:t>
            </a:r>
          </a:p>
          <a:p>
            <a:pPr lvl="1"/>
            <a:r>
              <a:rPr lang="en-US" noProof="0" smtClean="0"/>
              <a:t>İkinci düzey</a:t>
            </a:r>
          </a:p>
          <a:p>
            <a:pPr lvl="2"/>
            <a:r>
              <a:rPr lang="en-US" noProof="0" smtClean="0"/>
              <a:t>Üçüncü düzey</a:t>
            </a:r>
          </a:p>
          <a:p>
            <a:pPr lvl="3"/>
            <a:r>
              <a:rPr lang="en-US" noProof="0" smtClean="0"/>
              <a:t>Dördüncü düzey</a:t>
            </a:r>
          </a:p>
          <a:p>
            <a:pPr lvl="4"/>
            <a:r>
              <a:rPr lang="en-US" noProof="0" smtClean="0"/>
              <a:t>Beşinci düzey</a:t>
            </a:r>
          </a:p>
        </p:txBody>
      </p:sp>
      <p:sp>
        <p:nvSpPr>
          <p:cNvPr id="84998" name="Rectangle 6"/>
          <p:cNvSpPr>
            <a:spLocks noGrp="1" noChangeArrowheads="1"/>
          </p:cNvSpPr>
          <p:nvPr>
            <p:ph type="ftr" sz="quarter" idx="4"/>
          </p:nvPr>
        </p:nvSpPr>
        <p:spPr bwMode="auto">
          <a:xfrm>
            <a:off x="0" y="9721850"/>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defTabSz="990600">
              <a:defRPr sz="1300">
                <a:latin typeface="Arial" pitchFamily="34" charset="0"/>
              </a:defRPr>
            </a:lvl1pPr>
          </a:lstStyle>
          <a:p>
            <a:pPr>
              <a:defRPr/>
            </a:pPr>
            <a:endParaRPr lang="en-US"/>
          </a:p>
        </p:txBody>
      </p:sp>
      <p:sp>
        <p:nvSpPr>
          <p:cNvPr id="84999" name="Rectangle 7"/>
          <p:cNvSpPr>
            <a:spLocks noGrp="1" noChangeArrowheads="1"/>
          </p:cNvSpPr>
          <p:nvPr>
            <p:ph type="sldNum" sz="quarter" idx="5"/>
          </p:nvPr>
        </p:nvSpPr>
        <p:spPr bwMode="auto">
          <a:xfrm>
            <a:off x="4021138" y="9721850"/>
            <a:ext cx="3076575" cy="511175"/>
          </a:xfrm>
          <a:prstGeom prst="rect">
            <a:avLst/>
          </a:prstGeom>
          <a:noFill/>
          <a:ln w="9525">
            <a:noFill/>
            <a:miter lim="800000"/>
            <a:headEnd/>
            <a:tailEnd/>
          </a:ln>
          <a:effectLst/>
        </p:spPr>
        <p:txBody>
          <a:bodyPr vert="horz" wrap="square" lIns="99048" tIns="49524" rIns="99048" bIns="49524" numCol="1" anchor="b" anchorCtr="0" compatLnSpc="1">
            <a:prstTxWarp prst="textNoShape">
              <a:avLst/>
            </a:prstTxWarp>
          </a:bodyPr>
          <a:lstStyle>
            <a:lvl1pPr algn="r" defTabSz="990600">
              <a:defRPr sz="1300">
                <a:latin typeface="Arial" pitchFamily="34" charset="0"/>
              </a:defRPr>
            </a:lvl1pPr>
          </a:lstStyle>
          <a:p>
            <a:pPr>
              <a:defRPr/>
            </a:pPr>
            <a:fld id="{D5935251-02F1-4226-B181-03FADC663532}" type="slidenum">
              <a:rPr lang="en-US"/>
              <a:pPr>
                <a:defRPr/>
              </a:pPr>
              <a:t>‹#›</a:t>
            </a:fld>
            <a:endParaRPr lang="en-US" dirty="0"/>
          </a:p>
        </p:txBody>
      </p:sp>
    </p:spTree>
    <p:extLst>
      <p:ext uri="{BB962C8B-B14F-4D97-AF65-F5344CB8AC3E}">
        <p14:creationId xmlns:p14="http://schemas.microsoft.com/office/powerpoint/2010/main" val="33130639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n-ea"/>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n-ea"/>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n-ea"/>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n-ea"/>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ayt Görüntüsü Yer Tutucusu 1"/>
          <p:cNvSpPr>
            <a:spLocks noGrp="1" noRot="1" noChangeAspect="1" noTextEdit="1"/>
          </p:cNvSpPr>
          <p:nvPr>
            <p:ph type="sldImg"/>
          </p:nvPr>
        </p:nvSpPr>
        <p:spPr>
          <a:xfrm>
            <a:off x="992188" y="768350"/>
            <a:ext cx="5114925" cy="3836988"/>
          </a:xfrm>
          <a:ln/>
        </p:spPr>
      </p:sp>
      <p:sp>
        <p:nvSpPr>
          <p:cNvPr id="18435" name="Not Yer Tutucusu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tr-TR" altLang="tr-TR" smtClean="0">
              <a:latin typeface="Arial" charset="0"/>
            </a:endParaRPr>
          </a:p>
        </p:txBody>
      </p:sp>
      <p:sp>
        <p:nvSpPr>
          <p:cNvPr id="18436" name="Slayt Numarası Yer Tutucusu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90600" eaLnBrk="0" hangingPunct="0">
              <a:defRPr>
                <a:solidFill>
                  <a:schemeClr val="tx1"/>
                </a:solidFill>
                <a:latin typeface="Arial" charset="0"/>
              </a:defRPr>
            </a:lvl1pPr>
            <a:lvl2pPr marL="742950" indent="-285750" defTabSz="990600" eaLnBrk="0" hangingPunct="0">
              <a:defRPr>
                <a:solidFill>
                  <a:schemeClr val="tx1"/>
                </a:solidFill>
                <a:latin typeface="Arial" charset="0"/>
              </a:defRPr>
            </a:lvl2pPr>
            <a:lvl3pPr marL="1143000" indent="-228600" defTabSz="990600" eaLnBrk="0" hangingPunct="0">
              <a:defRPr>
                <a:solidFill>
                  <a:schemeClr val="tx1"/>
                </a:solidFill>
                <a:latin typeface="Arial" charset="0"/>
              </a:defRPr>
            </a:lvl3pPr>
            <a:lvl4pPr marL="1600200" indent="-228600" defTabSz="990600" eaLnBrk="0" hangingPunct="0">
              <a:defRPr>
                <a:solidFill>
                  <a:schemeClr val="tx1"/>
                </a:solidFill>
                <a:latin typeface="Arial" charset="0"/>
              </a:defRPr>
            </a:lvl4pPr>
            <a:lvl5pPr marL="2057400" indent="-228600" defTabSz="990600" eaLnBrk="0" hangingPunct="0">
              <a:defRPr>
                <a:solidFill>
                  <a:schemeClr val="tx1"/>
                </a:solidFill>
                <a:latin typeface="Arial" charset="0"/>
              </a:defRPr>
            </a:lvl5pPr>
            <a:lvl6pPr marL="2514600" indent="-228600" defTabSz="990600" eaLnBrk="0" fontAlgn="base" hangingPunct="0">
              <a:spcBef>
                <a:spcPct val="0"/>
              </a:spcBef>
              <a:spcAft>
                <a:spcPct val="0"/>
              </a:spcAft>
              <a:defRPr>
                <a:solidFill>
                  <a:schemeClr val="tx1"/>
                </a:solidFill>
                <a:latin typeface="Arial" charset="0"/>
              </a:defRPr>
            </a:lvl6pPr>
            <a:lvl7pPr marL="2971800" indent="-228600" defTabSz="990600" eaLnBrk="0" fontAlgn="base" hangingPunct="0">
              <a:spcBef>
                <a:spcPct val="0"/>
              </a:spcBef>
              <a:spcAft>
                <a:spcPct val="0"/>
              </a:spcAft>
              <a:defRPr>
                <a:solidFill>
                  <a:schemeClr val="tx1"/>
                </a:solidFill>
                <a:latin typeface="Arial" charset="0"/>
              </a:defRPr>
            </a:lvl7pPr>
            <a:lvl8pPr marL="3429000" indent="-228600" defTabSz="990600" eaLnBrk="0" fontAlgn="base" hangingPunct="0">
              <a:spcBef>
                <a:spcPct val="0"/>
              </a:spcBef>
              <a:spcAft>
                <a:spcPct val="0"/>
              </a:spcAft>
              <a:defRPr>
                <a:solidFill>
                  <a:schemeClr val="tx1"/>
                </a:solidFill>
                <a:latin typeface="Arial" charset="0"/>
              </a:defRPr>
            </a:lvl8pPr>
            <a:lvl9pPr marL="3886200" indent="-228600" defTabSz="990600" eaLnBrk="0" fontAlgn="base" hangingPunct="0">
              <a:spcBef>
                <a:spcPct val="0"/>
              </a:spcBef>
              <a:spcAft>
                <a:spcPct val="0"/>
              </a:spcAft>
              <a:defRPr>
                <a:solidFill>
                  <a:schemeClr val="tx1"/>
                </a:solidFill>
                <a:latin typeface="Arial" charset="0"/>
              </a:defRPr>
            </a:lvl9pPr>
          </a:lstStyle>
          <a:p>
            <a:pPr eaLnBrk="1" hangingPunct="1"/>
            <a:fld id="{EF4C6C3E-4B5E-44CB-8014-592E14B4BC46}" type="slidenum">
              <a:rPr lang="en-US" altLang="tr-TR" smtClean="0"/>
              <a:pPr eaLnBrk="1" hangingPunct="1"/>
              <a:t>10</a:t>
            </a:fld>
            <a:endParaRPr lang="en-US" altLang="tr-TR"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4" name="Group 2"/>
          <p:cNvGrpSpPr>
            <a:grpSpLocks/>
          </p:cNvGrpSpPr>
          <p:nvPr/>
        </p:nvGrpSpPr>
        <p:grpSpPr bwMode="auto">
          <a:xfrm>
            <a:off x="0" y="0"/>
            <a:ext cx="5867400" cy="6858000"/>
            <a:chOff x="0" y="0"/>
            <a:chExt cx="3696" cy="4320"/>
          </a:xfrm>
        </p:grpSpPr>
        <p:sp>
          <p:nvSpPr>
            <p:cNvPr id="5" name="Rectangle 3"/>
            <p:cNvSpPr>
              <a:spLocks noChangeArrowheads="1"/>
            </p:cNvSpPr>
            <p:nvPr/>
          </p:nvSpPr>
          <p:spPr bwMode="auto">
            <a:xfrm>
              <a:off x="0" y="0"/>
              <a:ext cx="2880" cy="432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endParaRPr kumimoji="1" lang="en-GB" altLang="tr-TR" sz="2400" smtClean="0">
                <a:latin typeface="Times New Roman" pitchFamily="18" charset="0"/>
              </a:endParaRPr>
            </a:p>
          </p:txBody>
        </p:sp>
        <p:sp>
          <p:nvSpPr>
            <p:cNvPr id="6" name="AutoShape 4"/>
            <p:cNvSpPr>
              <a:spLocks noChangeArrowheads="1"/>
            </p:cNvSpPr>
            <p:nvPr/>
          </p:nvSpPr>
          <p:spPr bwMode="white">
            <a:xfrm>
              <a:off x="432" y="624"/>
              <a:ext cx="3264" cy="1200"/>
            </a:xfrm>
            <a:prstGeom prst="roundRect">
              <a:avLst>
                <a:gd name="adj" fmla="val 50000"/>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algn="ctr" eaLnBrk="1" hangingPunct="1">
                <a:defRPr/>
              </a:pPr>
              <a:endParaRPr kumimoji="1" lang="en-GB" altLang="tr-TR" sz="2400" smtClean="0">
                <a:latin typeface="Times New Roman" pitchFamily="18" charset="0"/>
              </a:endParaRPr>
            </a:p>
          </p:txBody>
        </p:sp>
      </p:grpSp>
      <p:grpSp>
        <p:nvGrpSpPr>
          <p:cNvPr id="7" name="Group 5"/>
          <p:cNvGrpSpPr>
            <a:grpSpLocks/>
          </p:cNvGrpSpPr>
          <p:nvPr/>
        </p:nvGrpSpPr>
        <p:grpSpPr bwMode="auto">
          <a:xfrm>
            <a:off x="3632200" y="4889500"/>
            <a:ext cx="4876800" cy="319088"/>
            <a:chOff x="2288" y="3080"/>
            <a:chExt cx="3072" cy="201"/>
          </a:xfrm>
        </p:grpSpPr>
        <p:sp>
          <p:nvSpPr>
            <p:cNvPr id="8" name="AutoShape 6"/>
            <p:cNvSpPr>
              <a:spLocks noChangeArrowheads="1"/>
            </p:cNvSpPr>
            <p:nvPr/>
          </p:nvSpPr>
          <p:spPr bwMode="auto">
            <a:xfrm flipH="1">
              <a:off x="2288" y="3080"/>
              <a:ext cx="2914" cy="200"/>
            </a:xfrm>
            <a:prstGeom prst="roundRect">
              <a:avLst>
                <a:gd name="adj" fmla="val 0"/>
              </a:avLst>
            </a:prstGeom>
            <a:solidFill>
              <a:schemeClr val="hlink"/>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tr-TR" altLang="tr-TR" smtClean="0"/>
            </a:p>
          </p:txBody>
        </p:sp>
        <p:sp>
          <p:nvSpPr>
            <p:cNvPr id="9" name="AutoShape 7"/>
            <p:cNvSpPr>
              <a:spLocks noChangeArrowheads="1"/>
            </p:cNvSpPr>
            <p:nvPr/>
          </p:nvSpPr>
          <p:spPr bwMode="auto">
            <a:xfrm>
              <a:off x="5196" y="3080"/>
              <a:ext cx="164" cy="201"/>
            </a:xfrm>
            <a:prstGeom prst="flowChartDelay">
              <a:avLst/>
            </a:prstGeom>
            <a:solidFill>
              <a:schemeClr val="hlink"/>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tr-TR" altLang="tr-TR" smtClean="0"/>
            </a:p>
          </p:txBody>
        </p:sp>
      </p:grpSp>
      <p:sp>
        <p:nvSpPr>
          <p:cNvPr id="21512" name="Rectangle 8"/>
          <p:cNvSpPr>
            <a:spLocks noGrp="1" noChangeArrowheads="1"/>
          </p:cNvSpPr>
          <p:nvPr>
            <p:ph type="subTitle" idx="1"/>
          </p:nvPr>
        </p:nvSpPr>
        <p:spPr>
          <a:xfrm>
            <a:off x="4673600" y="2927350"/>
            <a:ext cx="4013200" cy="1822450"/>
          </a:xfrm>
        </p:spPr>
        <p:txBody>
          <a:bodyPr anchor="b"/>
          <a:lstStyle>
            <a:lvl1pPr marL="0" indent="0">
              <a:buFont typeface="Wingdings" pitchFamily="2" charset="2"/>
              <a:buNone/>
              <a:defRPr>
                <a:solidFill>
                  <a:schemeClr val="tx2"/>
                </a:solidFill>
              </a:defRPr>
            </a:lvl1pPr>
          </a:lstStyle>
          <a:p>
            <a:r>
              <a:rPr lang="tr-TR"/>
              <a:t>Asıl alt başlık stilini düzenlemek için tıklatın</a:t>
            </a:r>
          </a:p>
        </p:txBody>
      </p:sp>
      <p:sp>
        <p:nvSpPr>
          <p:cNvPr id="21516" name="AutoShape 12"/>
          <p:cNvSpPr>
            <a:spLocks noGrp="1" noChangeArrowheads="1"/>
          </p:cNvSpPr>
          <p:nvPr>
            <p:ph type="ctrTitle" sz="quarter"/>
          </p:nvPr>
        </p:nvSpPr>
        <p:spPr>
          <a:xfrm>
            <a:off x="685800" y="990600"/>
            <a:ext cx="8229600" cy="1905000"/>
          </a:xfrm>
          <a:prstGeom prst="roundRect">
            <a:avLst>
              <a:gd name="adj" fmla="val 50000"/>
            </a:avLst>
          </a:prstGeom>
        </p:spPr>
        <p:txBody>
          <a:bodyPr anchor="ctr"/>
          <a:lstStyle>
            <a:lvl1pPr algn="ctr">
              <a:defRPr>
                <a:solidFill>
                  <a:schemeClr val="tx1"/>
                </a:solidFill>
              </a:defRPr>
            </a:lvl1pPr>
          </a:lstStyle>
          <a:p>
            <a:r>
              <a:rPr lang="tr-TR"/>
              <a:t>Asıl başlık stili için tıklatın</a:t>
            </a:r>
          </a:p>
        </p:txBody>
      </p:sp>
      <p:sp>
        <p:nvSpPr>
          <p:cNvPr id="10" name="Rectangle 9"/>
          <p:cNvSpPr>
            <a:spLocks noGrp="1" noChangeArrowheads="1"/>
          </p:cNvSpPr>
          <p:nvPr>
            <p:ph type="dt" sz="quarter" idx="10"/>
          </p:nvPr>
        </p:nvSpPr>
        <p:spPr/>
        <p:txBody>
          <a:bodyPr/>
          <a:lstStyle>
            <a:lvl1pPr>
              <a:defRPr>
                <a:solidFill>
                  <a:schemeClr val="bg1"/>
                </a:solidFill>
              </a:defRPr>
            </a:lvl1pPr>
          </a:lstStyle>
          <a:p>
            <a:pPr>
              <a:defRPr/>
            </a:pPr>
            <a:endParaRPr lang="tr-TR"/>
          </a:p>
        </p:txBody>
      </p:sp>
      <p:sp>
        <p:nvSpPr>
          <p:cNvPr id="11" name="Rectangle 10"/>
          <p:cNvSpPr>
            <a:spLocks noGrp="1" noChangeArrowheads="1"/>
          </p:cNvSpPr>
          <p:nvPr>
            <p:ph type="ftr" sz="quarter" idx="11"/>
          </p:nvPr>
        </p:nvSpPr>
        <p:spPr/>
        <p:txBody>
          <a:bodyPr/>
          <a:lstStyle>
            <a:lvl1pPr algn="r">
              <a:defRPr/>
            </a:lvl1pPr>
          </a:lstStyle>
          <a:p>
            <a:pPr>
              <a:defRPr/>
            </a:pPr>
            <a:endParaRPr lang="tr-TR"/>
          </a:p>
        </p:txBody>
      </p:sp>
      <p:sp>
        <p:nvSpPr>
          <p:cNvPr id="12" name="Rectangle 11"/>
          <p:cNvSpPr>
            <a:spLocks noGrp="1" noChangeArrowheads="1"/>
          </p:cNvSpPr>
          <p:nvPr>
            <p:ph type="sldNum" sz="quarter" idx="12"/>
          </p:nvPr>
        </p:nvSpPr>
        <p:spPr>
          <a:xfrm>
            <a:off x="76200" y="6248400"/>
            <a:ext cx="587375" cy="488950"/>
          </a:xfrm>
        </p:spPr>
        <p:txBody>
          <a:bodyPr anchorCtr="0"/>
          <a:lstStyle>
            <a:lvl1pPr>
              <a:defRPr/>
            </a:lvl1pPr>
          </a:lstStyle>
          <a:p>
            <a:pPr>
              <a:defRPr/>
            </a:pPr>
            <a:fld id="{CD25E16C-9B41-4CB0-8F87-51E67204A852}" type="slidenum">
              <a:rPr lang="tr-TR"/>
              <a:pPr>
                <a:defRPr/>
              </a:pPr>
              <a:t>‹#›</a:t>
            </a:fld>
            <a:endParaRPr lang="tr-TR" dirty="0"/>
          </a:p>
        </p:txBody>
      </p:sp>
    </p:spTree>
    <p:extLst>
      <p:ext uri="{BB962C8B-B14F-4D97-AF65-F5344CB8AC3E}">
        <p14:creationId xmlns:p14="http://schemas.microsoft.com/office/powerpoint/2010/main" val="186647768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11"/>
          <p:cNvSpPr>
            <a:spLocks noGrp="1" noChangeArrowheads="1"/>
          </p:cNvSpPr>
          <p:nvPr>
            <p:ph type="dt" sz="half" idx="10"/>
          </p:nvPr>
        </p:nvSpPr>
        <p:spPr>
          <a:ln/>
        </p:spPr>
        <p:txBody>
          <a:bodyPr/>
          <a:lstStyle>
            <a:lvl1pPr>
              <a:defRPr/>
            </a:lvl1pPr>
          </a:lstStyle>
          <a:p>
            <a:pPr>
              <a:defRPr/>
            </a:pPr>
            <a:endParaRPr lang="tr-TR"/>
          </a:p>
        </p:txBody>
      </p:sp>
      <p:sp>
        <p:nvSpPr>
          <p:cNvPr id="5" name="Rectangle 12"/>
          <p:cNvSpPr>
            <a:spLocks noGrp="1" noChangeArrowheads="1"/>
          </p:cNvSpPr>
          <p:nvPr>
            <p:ph type="ftr" sz="quarter" idx="11"/>
          </p:nvPr>
        </p:nvSpPr>
        <p:spPr>
          <a:ln/>
        </p:spPr>
        <p:txBody>
          <a:bodyPr/>
          <a:lstStyle>
            <a:lvl1pPr>
              <a:defRPr/>
            </a:lvl1pPr>
          </a:lstStyle>
          <a:p>
            <a:pPr>
              <a:defRPr/>
            </a:pPr>
            <a:endParaRPr lang="tr-TR"/>
          </a:p>
        </p:txBody>
      </p:sp>
      <p:sp>
        <p:nvSpPr>
          <p:cNvPr id="6" name="Rectangle 13"/>
          <p:cNvSpPr>
            <a:spLocks noGrp="1" noChangeArrowheads="1"/>
          </p:cNvSpPr>
          <p:nvPr>
            <p:ph type="sldNum" sz="quarter" idx="12"/>
          </p:nvPr>
        </p:nvSpPr>
        <p:spPr>
          <a:ln/>
        </p:spPr>
        <p:txBody>
          <a:bodyPr/>
          <a:lstStyle>
            <a:lvl1pPr>
              <a:defRPr/>
            </a:lvl1pPr>
          </a:lstStyle>
          <a:p>
            <a:pPr>
              <a:defRPr/>
            </a:pPr>
            <a:fld id="{3BAA278C-022F-4741-8A11-337EEB812D7F}" type="slidenum">
              <a:rPr lang="tr-TR"/>
              <a:pPr>
                <a:defRPr/>
              </a:pPr>
              <a:t>‹#›</a:t>
            </a:fld>
            <a:endParaRPr lang="tr-TR" dirty="0"/>
          </a:p>
        </p:txBody>
      </p:sp>
    </p:spTree>
    <p:extLst>
      <p:ext uri="{BB962C8B-B14F-4D97-AF65-F5344CB8AC3E}">
        <p14:creationId xmlns:p14="http://schemas.microsoft.com/office/powerpoint/2010/main" val="4017436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1 Başlık"/>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tr-TR"/>
          </a:p>
        </p:txBody>
      </p:sp>
      <p:sp>
        <p:nvSpPr>
          <p:cNvPr id="3" name="2 Metin Yer Tutucusu"/>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tr-TR" smtClean="0"/>
              <a:t>Asıl metin stillerini düzenlemek için tıklatın</a:t>
            </a:r>
          </a:p>
        </p:txBody>
      </p:sp>
      <p:sp>
        <p:nvSpPr>
          <p:cNvPr id="4" name="Rectangle 11"/>
          <p:cNvSpPr>
            <a:spLocks noGrp="1" noChangeArrowheads="1"/>
          </p:cNvSpPr>
          <p:nvPr>
            <p:ph type="dt" sz="half" idx="10"/>
          </p:nvPr>
        </p:nvSpPr>
        <p:spPr>
          <a:ln/>
        </p:spPr>
        <p:txBody>
          <a:bodyPr/>
          <a:lstStyle>
            <a:lvl1pPr>
              <a:defRPr/>
            </a:lvl1pPr>
          </a:lstStyle>
          <a:p>
            <a:pPr>
              <a:defRPr/>
            </a:pPr>
            <a:endParaRPr lang="tr-TR"/>
          </a:p>
        </p:txBody>
      </p:sp>
      <p:sp>
        <p:nvSpPr>
          <p:cNvPr id="5" name="Rectangle 12"/>
          <p:cNvSpPr>
            <a:spLocks noGrp="1" noChangeArrowheads="1"/>
          </p:cNvSpPr>
          <p:nvPr>
            <p:ph type="ftr" sz="quarter" idx="11"/>
          </p:nvPr>
        </p:nvSpPr>
        <p:spPr>
          <a:ln/>
        </p:spPr>
        <p:txBody>
          <a:bodyPr/>
          <a:lstStyle>
            <a:lvl1pPr>
              <a:defRPr/>
            </a:lvl1pPr>
          </a:lstStyle>
          <a:p>
            <a:pPr>
              <a:defRPr/>
            </a:pPr>
            <a:endParaRPr lang="tr-TR"/>
          </a:p>
        </p:txBody>
      </p:sp>
      <p:sp>
        <p:nvSpPr>
          <p:cNvPr id="6" name="Rectangle 13"/>
          <p:cNvSpPr>
            <a:spLocks noGrp="1" noChangeArrowheads="1"/>
          </p:cNvSpPr>
          <p:nvPr>
            <p:ph type="sldNum" sz="quarter" idx="12"/>
          </p:nvPr>
        </p:nvSpPr>
        <p:spPr>
          <a:ln/>
        </p:spPr>
        <p:txBody>
          <a:bodyPr/>
          <a:lstStyle>
            <a:lvl1pPr>
              <a:defRPr/>
            </a:lvl1pPr>
          </a:lstStyle>
          <a:p>
            <a:pPr>
              <a:defRPr/>
            </a:pPr>
            <a:fld id="{1F54AD5E-DAD6-4CC4-9EB6-1459B5D0F828}" type="slidenum">
              <a:rPr lang="tr-TR"/>
              <a:pPr>
                <a:defRPr/>
              </a:pPr>
              <a:t>‹#›</a:t>
            </a:fld>
            <a:endParaRPr lang="tr-TR" dirty="0"/>
          </a:p>
        </p:txBody>
      </p:sp>
    </p:spTree>
    <p:extLst>
      <p:ext uri="{BB962C8B-B14F-4D97-AF65-F5344CB8AC3E}">
        <p14:creationId xmlns:p14="http://schemas.microsoft.com/office/powerpoint/2010/main" val="37848930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İçerik Yer Tutucusu"/>
          <p:cNvSpPr>
            <a:spLocks noGrp="1"/>
          </p:cNvSpPr>
          <p:nvPr>
            <p:ph sz="half" idx="1"/>
          </p:nvPr>
        </p:nvSpPr>
        <p:spPr>
          <a:xfrm>
            <a:off x="838200" y="2362200"/>
            <a:ext cx="3770313" cy="3724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İçerik Yer Tutucusu"/>
          <p:cNvSpPr>
            <a:spLocks noGrp="1"/>
          </p:cNvSpPr>
          <p:nvPr>
            <p:ph sz="half" idx="2"/>
          </p:nvPr>
        </p:nvSpPr>
        <p:spPr>
          <a:xfrm>
            <a:off x="4760913" y="2362200"/>
            <a:ext cx="3770312" cy="372427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Rectangle 11"/>
          <p:cNvSpPr>
            <a:spLocks noGrp="1" noChangeArrowheads="1"/>
          </p:cNvSpPr>
          <p:nvPr>
            <p:ph type="dt" sz="half" idx="10"/>
          </p:nvPr>
        </p:nvSpPr>
        <p:spPr>
          <a:ln/>
        </p:spPr>
        <p:txBody>
          <a:bodyPr/>
          <a:lstStyle>
            <a:lvl1pPr>
              <a:defRPr/>
            </a:lvl1pPr>
          </a:lstStyle>
          <a:p>
            <a:pPr>
              <a:defRPr/>
            </a:pPr>
            <a:endParaRPr lang="tr-TR"/>
          </a:p>
        </p:txBody>
      </p:sp>
      <p:sp>
        <p:nvSpPr>
          <p:cNvPr id="6" name="Rectangle 12"/>
          <p:cNvSpPr>
            <a:spLocks noGrp="1" noChangeArrowheads="1"/>
          </p:cNvSpPr>
          <p:nvPr>
            <p:ph type="ftr" sz="quarter" idx="11"/>
          </p:nvPr>
        </p:nvSpPr>
        <p:spPr>
          <a:ln/>
        </p:spPr>
        <p:txBody>
          <a:bodyPr/>
          <a:lstStyle>
            <a:lvl1pPr>
              <a:defRPr/>
            </a:lvl1pPr>
          </a:lstStyle>
          <a:p>
            <a:pPr>
              <a:defRPr/>
            </a:pPr>
            <a:endParaRPr lang="tr-TR"/>
          </a:p>
        </p:txBody>
      </p:sp>
      <p:sp>
        <p:nvSpPr>
          <p:cNvPr id="7" name="Rectangle 13"/>
          <p:cNvSpPr>
            <a:spLocks noGrp="1" noChangeArrowheads="1"/>
          </p:cNvSpPr>
          <p:nvPr>
            <p:ph type="sldNum" sz="quarter" idx="12"/>
          </p:nvPr>
        </p:nvSpPr>
        <p:spPr>
          <a:ln/>
        </p:spPr>
        <p:txBody>
          <a:bodyPr/>
          <a:lstStyle>
            <a:lvl1pPr>
              <a:defRPr/>
            </a:lvl1pPr>
          </a:lstStyle>
          <a:p>
            <a:pPr>
              <a:defRPr/>
            </a:pPr>
            <a:fld id="{0C8E30AD-5014-47A2-9979-8F0500A39CB5}" type="slidenum">
              <a:rPr lang="tr-TR"/>
              <a:pPr>
                <a:defRPr/>
              </a:pPr>
              <a:t>‹#›</a:t>
            </a:fld>
            <a:endParaRPr lang="tr-TR" dirty="0"/>
          </a:p>
        </p:txBody>
      </p:sp>
    </p:spTree>
    <p:extLst>
      <p:ext uri="{BB962C8B-B14F-4D97-AF65-F5344CB8AC3E}">
        <p14:creationId xmlns:p14="http://schemas.microsoft.com/office/powerpoint/2010/main" val="215997986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4638"/>
            <a:ext cx="8229600" cy="1143000"/>
          </a:xfrm>
        </p:spPr>
        <p:txBody>
          <a:bodyPr/>
          <a:lstStyle>
            <a:lvl1pPr>
              <a:defRPr/>
            </a:lvl1pPr>
          </a:lstStyle>
          <a:p>
            <a:r>
              <a:rPr lang="tr-TR" smtClean="0"/>
              <a:t>Asıl başlık stili için tıklatın</a:t>
            </a:r>
            <a:endParaRPr lang="tr-TR"/>
          </a:p>
        </p:txBody>
      </p:sp>
      <p:sp>
        <p:nvSpPr>
          <p:cNvPr id="3" name="2 Metin Yer Tutucusu"/>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3 İçerik Yer Tutucusu"/>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5" name="4 Metin Yer Tutucusu"/>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5 İçerik Yer Tutucusu"/>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7" name="Rectangle 11"/>
          <p:cNvSpPr>
            <a:spLocks noGrp="1" noChangeArrowheads="1"/>
          </p:cNvSpPr>
          <p:nvPr>
            <p:ph type="dt" sz="half" idx="10"/>
          </p:nvPr>
        </p:nvSpPr>
        <p:spPr>
          <a:ln/>
        </p:spPr>
        <p:txBody>
          <a:bodyPr/>
          <a:lstStyle>
            <a:lvl1pPr>
              <a:defRPr/>
            </a:lvl1pPr>
          </a:lstStyle>
          <a:p>
            <a:pPr>
              <a:defRPr/>
            </a:pPr>
            <a:endParaRPr lang="tr-TR"/>
          </a:p>
        </p:txBody>
      </p:sp>
      <p:sp>
        <p:nvSpPr>
          <p:cNvPr id="8" name="Rectangle 12"/>
          <p:cNvSpPr>
            <a:spLocks noGrp="1" noChangeArrowheads="1"/>
          </p:cNvSpPr>
          <p:nvPr>
            <p:ph type="ftr" sz="quarter" idx="11"/>
          </p:nvPr>
        </p:nvSpPr>
        <p:spPr>
          <a:ln/>
        </p:spPr>
        <p:txBody>
          <a:bodyPr/>
          <a:lstStyle>
            <a:lvl1pPr>
              <a:defRPr/>
            </a:lvl1pPr>
          </a:lstStyle>
          <a:p>
            <a:pPr>
              <a:defRPr/>
            </a:pPr>
            <a:endParaRPr lang="tr-TR"/>
          </a:p>
        </p:txBody>
      </p:sp>
      <p:sp>
        <p:nvSpPr>
          <p:cNvPr id="9" name="Rectangle 13"/>
          <p:cNvSpPr>
            <a:spLocks noGrp="1" noChangeArrowheads="1"/>
          </p:cNvSpPr>
          <p:nvPr>
            <p:ph type="sldNum" sz="quarter" idx="12"/>
          </p:nvPr>
        </p:nvSpPr>
        <p:spPr>
          <a:ln/>
        </p:spPr>
        <p:txBody>
          <a:bodyPr/>
          <a:lstStyle>
            <a:lvl1pPr>
              <a:defRPr/>
            </a:lvl1pPr>
          </a:lstStyle>
          <a:p>
            <a:pPr>
              <a:defRPr/>
            </a:pPr>
            <a:fld id="{CC1A53D8-7348-422D-8DB5-876CB1C1A9B1}" type="slidenum">
              <a:rPr lang="tr-TR"/>
              <a:pPr>
                <a:defRPr/>
              </a:pPr>
              <a:t>‹#›</a:t>
            </a:fld>
            <a:endParaRPr lang="tr-TR" dirty="0"/>
          </a:p>
        </p:txBody>
      </p:sp>
    </p:spTree>
    <p:extLst>
      <p:ext uri="{BB962C8B-B14F-4D97-AF65-F5344CB8AC3E}">
        <p14:creationId xmlns:p14="http://schemas.microsoft.com/office/powerpoint/2010/main" val="28082495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Rectangle 11"/>
          <p:cNvSpPr>
            <a:spLocks noGrp="1" noChangeArrowheads="1"/>
          </p:cNvSpPr>
          <p:nvPr>
            <p:ph type="dt" sz="half" idx="10"/>
          </p:nvPr>
        </p:nvSpPr>
        <p:spPr>
          <a:ln/>
        </p:spPr>
        <p:txBody>
          <a:bodyPr/>
          <a:lstStyle>
            <a:lvl1pPr>
              <a:defRPr/>
            </a:lvl1pPr>
          </a:lstStyle>
          <a:p>
            <a:pPr>
              <a:defRPr/>
            </a:pPr>
            <a:endParaRPr lang="tr-TR"/>
          </a:p>
        </p:txBody>
      </p:sp>
      <p:sp>
        <p:nvSpPr>
          <p:cNvPr id="4" name="Rectangle 12"/>
          <p:cNvSpPr>
            <a:spLocks noGrp="1" noChangeArrowheads="1"/>
          </p:cNvSpPr>
          <p:nvPr>
            <p:ph type="ftr" sz="quarter" idx="11"/>
          </p:nvPr>
        </p:nvSpPr>
        <p:spPr>
          <a:ln/>
        </p:spPr>
        <p:txBody>
          <a:bodyPr/>
          <a:lstStyle>
            <a:lvl1pPr>
              <a:defRPr/>
            </a:lvl1pPr>
          </a:lstStyle>
          <a:p>
            <a:pPr>
              <a:defRPr/>
            </a:pPr>
            <a:endParaRPr lang="tr-TR"/>
          </a:p>
        </p:txBody>
      </p:sp>
      <p:sp>
        <p:nvSpPr>
          <p:cNvPr id="5" name="Rectangle 13"/>
          <p:cNvSpPr>
            <a:spLocks noGrp="1" noChangeArrowheads="1"/>
          </p:cNvSpPr>
          <p:nvPr>
            <p:ph type="sldNum" sz="quarter" idx="12"/>
          </p:nvPr>
        </p:nvSpPr>
        <p:spPr>
          <a:ln/>
        </p:spPr>
        <p:txBody>
          <a:bodyPr/>
          <a:lstStyle>
            <a:lvl1pPr>
              <a:defRPr/>
            </a:lvl1pPr>
          </a:lstStyle>
          <a:p>
            <a:pPr>
              <a:defRPr/>
            </a:pPr>
            <a:fld id="{05EBEDEB-5ED3-4BDA-9F38-F912DA6F5BC6}" type="slidenum">
              <a:rPr lang="tr-TR"/>
              <a:pPr>
                <a:defRPr/>
              </a:pPr>
              <a:t>‹#›</a:t>
            </a:fld>
            <a:endParaRPr lang="tr-TR" dirty="0"/>
          </a:p>
        </p:txBody>
      </p:sp>
    </p:spTree>
    <p:extLst>
      <p:ext uri="{BB962C8B-B14F-4D97-AF65-F5344CB8AC3E}">
        <p14:creationId xmlns:p14="http://schemas.microsoft.com/office/powerpoint/2010/main" val="5220917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Rectangle 11"/>
          <p:cNvSpPr>
            <a:spLocks noGrp="1" noChangeArrowheads="1"/>
          </p:cNvSpPr>
          <p:nvPr>
            <p:ph type="dt" sz="half" idx="10"/>
          </p:nvPr>
        </p:nvSpPr>
        <p:spPr>
          <a:ln/>
        </p:spPr>
        <p:txBody>
          <a:bodyPr/>
          <a:lstStyle>
            <a:lvl1pPr>
              <a:defRPr/>
            </a:lvl1pPr>
          </a:lstStyle>
          <a:p>
            <a:pPr>
              <a:defRPr/>
            </a:pPr>
            <a:endParaRPr lang="tr-TR"/>
          </a:p>
        </p:txBody>
      </p:sp>
      <p:sp>
        <p:nvSpPr>
          <p:cNvPr id="3" name="Rectangle 12"/>
          <p:cNvSpPr>
            <a:spLocks noGrp="1" noChangeArrowheads="1"/>
          </p:cNvSpPr>
          <p:nvPr>
            <p:ph type="ftr" sz="quarter" idx="11"/>
          </p:nvPr>
        </p:nvSpPr>
        <p:spPr>
          <a:ln/>
        </p:spPr>
        <p:txBody>
          <a:bodyPr/>
          <a:lstStyle>
            <a:lvl1pPr>
              <a:defRPr/>
            </a:lvl1pPr>
          </a:lstStyle>
          <a:p>
            <a:pPr>
              <a:defRPr/>
            </a:pPr>
            <a:endParaRPr lang="tr-TR"/>
          </a:p>
        </p:txBody>
      </p:sp>
      <p:sp>
        <p:nvSpPr>
          <p:cNvPr id="4" name="Rectangle 13"/>
          <p:cNvSpPr>
            <a:spLocks noGrp="1" noChangeArrowheads="1"/>
          </p:cNvSpPr>
          <p:nvPr>
            <p:ph type="sldNum" sz="quarter" idx="12"/>
          </p:nvPr>
        </p:nvSpPr>
        <p:spPr>
          <a:ln/>
        </p:spPr>
        <p:txBody>
          <a:bodyPr/>
          <a:lstStyle>
            <a:lvl1pPr>
              <a:defRPr/>
            </a:lvl1pPr>
          </a:lstStyle>
          <a:p>
            <a:pPr>
              <a:defRPr/>
            </a:pPr>
            <a:fld id="{3186ABFE-1CB2-47EB-B1E0-6E5CBC26A622}" type="slidenum">
              <a:rPr lang="tr-TR"/>
              <a:pPr>
                <a:defRPr/>
              </a:pPr>
              <a:t>‹#›</a:t>
            </a:fld>
            <a:endParaRPr lang="tr-TR" dirty="0"/>
          </a:p>
        </p:txBody>
      </p:sp>
    </p:spTree>
    <p:extLst>
      <p:ext uri="{BB962C8B-B14F-4D97-AF65-F5344CB8AC3E}">
        <p14:creationId xmlns:p14="http://schemas.microsoft.com/office/powerpoint/2010/main" val="210564240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1 Başlık"/>
          <p:cNvSpPr>
            <a:spLocks noGrp="1"/>
          </p:cNvSpPr>
          <p:nvPr>
            <p:ph type="title"/>
          </p:nvPr>
        </p:nvSpPr>
        <p:spPr>
          <a:xfrm>
            <a:off x="457200" y="273050"/>
            <a:ext cx="3008313" cy="1162050"/>
          </a:xfrm>
        </p:spPr>
        <p:txBody>
          <a:bodyPr/>
          <a:lstStyle>
            <a:lvl1pPr algn="l">
              <a:defRPr sz="2000" b="1"/>
            </a:lvl1pPr>
          </a:lstStyle>
          <a:p>
            <a:r>
              <a:rPr lang="tr-TR" smtClean="0"/>
              <a:t>Asıl başlık stili için tıklatın</a:t>
            </a:r>
            <a:endParaRPr lang="tr-TR"/>
          </a:p>
        </p:txBody>
      </p:sp>
      <p:sp>
        <p:nvSpPr>
          <p:cNvPr id="3" name="2 İçerik Yer Tutucusu"/>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3 Metin Yer Tutucusu"/>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11"/>
          <p:cNvSpPr>
            <a:spLocks noGrp="1" noChangeArrowheads="1"/>
          </p:cNvSpPr>
          <p:nvPr>
            <p:ph type="dt" sz="half" idx="10"/>
          </p:nvPr>
        </p:nvSpPr>
        <p:spPr>
          <a:ln/>
        </p:spPr>
        <p:txBody>
          <a:bodyPr/>
          <a:lstStyle>
            <a:lvl1pPr>
              <a:defRPr/>
            </a:lvl1pPr>
          </a:lstStyle>
          <a:p>
            <a:pPr>
              <a:defRPr/>
            </a:pPr>
            <a:endParaRPr lang="tr-TR"/>
          </a:p>
        </p:txBody>
      </p:sp>
      <p:sp>
        <p:nvSpPr>
          <p:cNvPr id="6" name="Rectangle 12"/>
          <p:cNvSpPr>
            <a:spLocks noGrp="1" noChangeArrowheads="1"/>
          </p:cNvSpPr>
          <p:nvPr>
            <p:ph type="ftr" sz="quarter" idx="11"/>
          </p:nvPr>
        </p:nvSpPr>
        <p:spPr>
          <a:ln/>
        </p:spPr>
        <p:txBody>
          <a:bodyPr/>
          <a:lstStyle>
            <a:lvl1pPr>
              <a:defRPr/>
            </a:lvl1pPr>
          </a:lstStyle>
          <a:p>
            <a:pPr>
              <a:defRPr/>
            </a:pPr>
            <a:endParaRPr lang="tr-TR"/>
          </a:p>
        </p:txBody>
      </p:sp>
      <p:sp>
        <p:nvSpPr>
          <p:cNvPr id="7" name="Rectangle 13"/>
          <p:cNvSpPr>
            <a:spLocks noGrp="1" noChangeArrowheads="1"/>
          </p:cNvSpPr>
          <p:nvPr>
            <p:ph type="sldNum" sz="quarter" idx="12"/>
          </p:nvPr>
        </p:nvSpPr>
        <p:spPr>
          <a:ln/>
        </p:spPr>
        <p:txBody>
          <a:bodyPr/>
          <a:lstStyle>
            <a:lvl1pPr>
              <a:defRPr/>
            </a:lvl1pPr>
          </a:lstStyle>
          <a:p>
            <a:pPr>
              <a:defRPr/>
            </a:pPr>
            <a:fld id="{5BA97F2D-47EF-47E7-83F6-E4CAEF645978}" type="slidenum">
              <a:rPr lang="tr-TR"/>
              <a:pPr>
                <a:defRPr/>
              </a:pPr>
              <a:t>‹#›</a:t>
            </a:fld>
            <a:endParaRPr lang="tr-TR" dirty="0"/>
          </a:p>
        </p:txBody>
      </p:sp>
    </p:spTree>
    <p:extLst>
      <p:ext uri="{BB962C8B-B14F-4D97-AF65-F5344CB8AC3E}">
        <p14:creationId xmlns:p14="http://schemas.microsoft.com/office/powerpoint/2010/main" val="2469045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1 Başlık"/>
          <p:cNvSpPr>
            <a:spLocks noGrp="1"/>
          </p:cNvSpPr>
          <p:nvPr>
            <p:ph type="title"/>
          </p:nvPr>
        </p:nvSpPr>
        <p:spPr>
          <a:xfrm>
            <a:off x="1792288" y="4800600"/>
            <a:ext cx="5486400" cy="566738"/>
          </a:xfrm>
        </p:spPr>
        <p:txBody>
          <a:bodyPr/>
          <a:lstStyle>
            <a:lvl1pPr algn="l">
              <a:defRPr sz="2000" b="1"/>
            </a:lvl1pPr>
          </a:lstStyle>
          <a:p>
            <a:r>
              <a:rPr lang="tr-TR" smtClean="0"/>
              <a:t>Asıl başlık stili için tıklatın</a:t>
            </a:r>
            <a:endParaRPr lang="tr-TR"/>
          </a:p>
        </p:txBody>
      </p:sp>
      <p:sp>
        <p:nvSpPr>
          <p:cNvPr id="3" name="2 Resim Yer Tutucusu"/>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tr-TR" noProof="0" dirty="0" smtClean="0"/>
          </a:p>
        </p:txBody>
      </p:sp>
      <p:sp>
        <p:nvSpPr>
          <p:cNvPr id="4" name="3 Metin Yer Tutucusu"/>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Rectangle 11"/>
          <p:cNvSpPr>
            <a:spLocks noGrp="1" noChangeArrowheads="1"/>
          </p:cNvSpPr>
          <p:nvPr>
            <p:ph type="dt" sz="half" idx="10"/>
          </p:nvPr>
        </p:nvSpPr>
        <p:spPr>
          <a:ln/>
        </p:spPr>
        <p:txBody>
          <a:bodyPr/>
          <a:lstStyle>
            <a:lvl1pPr>
              <a:defRPr/>
            </a:lvl1pPr>
          </a:lstStyle>
          <a:p>
            <a:pPr>
              <a:defRPr/>
            </a:pPr>
            <a:endParaRPr lang="tr-TR"/>
          </a:p>
        </p:txBody>
      </p:sp>
      <p:sp>
        <p:nvSpPr>
          <p:cNvPr id="6" name="Rectangle 12"/>
          <p:cNvSpPr>
            <a:spLocks noGrp="1" noChangeArrowheads="1"/>
          </p:cNvSpPr>
          <p:nvPr>
            <p:ph type="ftr" sz="quarter" idx="11"/>
          </p:nvPr>
        </p:nvSpPr>
        <p:spPr>
          <a:ln/>
        </p:spPr>
        <p:txBody>
          <a:bodyPr/>
          <a:lstStyle>
            <a:lvl1pPr>
              <a:defRPr/>
            </a:lvl1pPr>
          </a:lstStyle>
          <a:p>
            <a:pPr>
              <a:defRPr/>
            </a:pPr>
            <a:endParaRPr lang="tr-TR"/>
          </a:p>
        </p:txBody>
      </p:sp>
      <p:sp>
        <p:nvSpPr>
          <p:cNvPr id="7" name="Rectangle 13"/>
          <p:cNvSpPr>
            <a:spLocks noGrp="1" noChangeArrowheads="1"/>
          </p:cNvSpPr>
          <p:nvPr>
            <p:ph type="sldNum" sz="quarter" idx="12"/>
          </p:nvPr>
        </p:nvSpPr>
        <p:spPr>
          <a:ln/>
        </p:spPr>
        <p:txBody>
          <a:bodyPr/>
          <a:lstStyle>
            <a:lvl1pPr>
              <a:defRPr/>
            </a:lvl1pPr>
          </a:lstStyle>
          <a:p>
            <a:pPr>
              <a:defRPr/>
            </a:pPr>
            <a:fld id="{DFFE281F-34AA-4C12-826D-3AF491D53DDA}" type="slidenum">
              <a:rPr lang="tr-TR"/>
              <a:pPr>
                <a:defRPr/>
              </a:pPr>
              <a:t>‹#›</a:t>
            </a:fld>
            <a:endParaRPr lang="tr-TR" dirty="0"/>
          </a:p>
        </p:txBody>
      </p:sp>
    </p:spTree>
    <p:extLst>
      <p:ext uri="{BB962C8B-B14F-4D97-AF65-F5344CB8AC3E}">
        <p14:creationId xmlns:p14="http://schemas.microsoft.com/office/powerpoint/2010/main" val="290356979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1 Başlık"/>
          <p:cNvSpPr>
            <a:spLocks noGrp="1"/>
          </p:cNvSpPr>
          <p:nvPr>
            <p:ph type="title"/>
          </p:nvPr>
        </p:nvSpPr>
        <p:spPr/>
        <p:txBody>
          <a:bodyPr/>
          <a:lstStyle/>
          <a:p>
            <a:r>
              <a:rPr lang="tr-TR" smtClean="0"/>
              <a:t>Asıl başlık stili için tıklatın</a:t>
            </a:r>
            <a:endParaRPr lang="tr-TR"/>
          </a:p>
        </p:txBody>
      </p:sp>
      <p:sp>
        <p:nvSpPr>
          <p:cNvPr id="3" name="2 Dikey Metin Yer Tutucusu"/>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11"/>
          <p:cNvSpPr>
            <a:spLocks noGrp="1" noChangeArrowheads="1"/>
          </p:cNvSpPr>
          <p:nvPr>
            <p:ph type="dt" sz="half" idx="10"/>
          </p:nvPr>
        </p:nvSpPr>
        <p:spPr>
          <a:ln/>
        </p:spPr>
        <p:txBody>
          <a:bodyPr/>
          <a:lstStyle>
            <a:lvl1pPr>
              <a:defRPr/>
            </a:lvl1pPr>
          </a:lstStyle>
          <a:p>
            <a:pPr>
              <a:defRPr/>
            </a:pPr>
            <a:endParaRPr lang="tr-TR"/>
          </a:p>
        </p:txBody>
      </p:sp>
      <p:sp>
        <p:nvSpPr>
          <p:cNvPr id="5" name="Rectangle 12"/>
          <p:cNvSpPr>
            <a:spLocks noGrp="1" noChangeArrowheads="1"/>
          </p:cNvSpPr>
          <p:nvPr>
            <p:ph type="ftr" sz="quarter" idx="11"/>
          </p:nvPr>
        </p:nvSpPr>
        <p:spPr>
          <a:ln/>
        </p:spPr>
        <p:txBody>
          <a:bodyPr/>
          <a:lstStyle>
            <a:lvl1pPr>
              <a:defRPr/>
            </a:lvl1pPr>
          </a:lstStyle>
          <a:p>
            <a:pPr>
              <a:defRPr/>
            </a:pPr>
            <a:endParaRPr lang="tr-TR"/>
          </a:p>
        </p:txBody>
      </p:sp>
      <p:sp>
        <p:nvSpPr>
          <p:cNvPr id="6" name="Rectangle 13"/>
          <p:cNvSpPr>
            <a:spLocks noGrp="1" noChangeArrowheads="1"/>
          </p:cNvSpPr>
          <p:nvPr>
            <p:ph type="sldNum" sz="quarter" idx="12"/>
          </p:nvPr>
        </p:nvSpPr>
        <p:spPr>
          <a:ln/>
        </p:spPr>
        <p:txBody>
          <a:bodyPr/>
          <a:lstStyle>
            <a:lvl1pPr>
              <a:defRPr/>
            </a:lvl1pPr>
          </a:lstStyle>
          <a:p>
            <a:pPr>
              <a:defRPr/>
            </a:pPr>
            <a:fld id="{BDDF8CEB-3052-440D-8FCE-2A823ED91D32}" type="slidenum">
              <a:rPr lang="tr-TR"/>
              <a:pPr>
                <a:defRPr/>
              </a:pPr>
              <a:t>‹#›</a:t>
            </a:fld>
            <a:endParaRPr lang="tr-TR" dirty="0"/>
          </a:p>
        </p:txBody>
      </p:sp>
    </p:spTree>
    <p:extLst>
      <p:ext uri="{BB962C8B-B14F-4D97-AF65-F5344CB8AC3E}">
        <p14:creationId xmlns:p14="http://schemas.microsoft.com/office/powerpoint/2010/main" val="23831170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1 Dikey Başlık"/>
          <p:cNvSpPr>
            <a:spLocks noGrp="1"/>
          </p:cNvSpPr>
          <p:nvPr>
            <p:ph type="title" orient="vert"/>
          </p:nvPr>
        </p:nvSpPr>
        <p:spPr>
          <a:xfrm>
            <a:off x="6705600" y="762000"/>
            <a:ext cx="1981200" cy="5324475"/>
          </a:xfrm>
        </p:spPr>
        <p:txBody>
          <a:bodyPr vert="eaVert"/>
          <a:lstStyle/>
          <a:p>
            <a:r>
              <a:rPr lang="tr-TR" smtClean="0"/>
              <a:t>Asıl başlık stili için tıklatın</a:t>
            </a:r>
            <a:endParaRPr lang="tr-TR"/>
          </a:p>
        </p:txBody>
      </p:sp>
      <p:sp>
        <p:nvSpPr>
          <p:cNvPr id="3" name="2 Dikey Metin Yer Tutucusu"/>
          <p:cNvSpPr>
            <a:spLocks noGrp="1"/>
          </p:cNvSpPr>
          <p:nvPr>
            <p:ph type="body" orient="vert" idx="1"/>
          </p:nvPr>
        </p:nvSpPr>
        <p:spPr>
          <a:xfrm>
            <a:off x="762000" y="762000"/>
            <a:ext cx="5791200" cy="532447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tr-TR"/>
          </a:p>
        </p:txBody>
      </p:sp>
      <p:sp>
        <p:nvSpPr>
          <p:cNvPr id="4" name="Rectangle 11"/>
          <p:cNvSpPr>
            <a:spLocks noGrp="1" noChangeArrowheads="1"/>
          </p:cNvSpPr>
          <p:nvPr>
            <p:ph type="dt" sz="half" idx="10"/>
          </p:nvPr>
        </p:nvSpPr>
        <p:spPr>
          <a:ln/>
        </p:spPr>
        <p:txBody>
          <a:bodyPr/>
          <a:lstStyle>
            <a:lvl1pPr>
              <a:defRPr/>
            </a:lvl1pPr>
          </a:lstStyle>
          <a:p>
            <a:pPr>
              <a:defRPr/>
            </a:pPr>
            <a:endParaRPr lang="tr-TR"/>
          </a:p>
        </p:txBody>
      </p:sp>
      <p:sp>
        <p:nvSpPr>
          <p:cNvPr id="5" name="Rectangle 12"/>
          <p:cNvSpPr>
            <a:spLocks noGrp="1" noChangeArrowheads="1"/>
          </p:cNvSpPr>
          <p:nvPr>
            <p:ph type="ftr" sz="quarter" idx="11"/>
          </p:nvPr>
        </p:nvSpPr>
        <p:spPr>
          <a:ln/>
        </p:spPr>
        <p:txBody>
          <a:bodyPr/>
          <a:lstStyle>
            <a:lvl1pPr>
              <a:defRPr/>
            </a:lvl1pPr>
          </a:lstStyle>
          <a:p>
            <a:pPr>
              <a:defRPr/>
            </a:pPr>
            <a:endParaRPr lang="tr-TR"/>
          </a:p>
        </p:txBody>
      </p:sp>
      <p:sp>
        <p:nvSpPr>
          <p:cNvPr id="6" name="Rectangle 13"/>
          <p:cNvSpPr>
            <a:spLocks noGrp="1" noChangeArrowheads="1"/>
          </p:cNvSpPr>
          <p:nvPr>
            <p:ph type="sldNum" sz="quarter" idx="12"/>
          </p:nvPr>
        </p:nvSpPr>
        <p:spPr>
          <a:ln/>
        </p:spPr>
        <p:txBody>
          <a:bodyPr/>
          <a:lstStyle>
            <a:lvl1pPr>
              <a:defRPr/>
            </a:lvl1pPr>
          </a:lstStyle>
          <a:p>
            <a:pPr>
              <a:defRPr/>
            </a:pPr>
            <a:fld id="{0C8ABBB2-17A6-401A-B494-F33D01B18CA5}" type="slidenum">
              <a:rPr lang="tr-TR"/>
              <a:pPr>
                <a:defRPr/>
              </a:pPr>
              <a:t>‹#›</a:t>
            </a:fld>
            <a:endParaRPr lang="tr-TR" dirty="0"/>
          </a:p>
        </p:txBody>
      </p:sp>
    </p:spTree>
    <p:extLst>
      <p:ext uri="{BB962C8B-B14F-4D97-AF65-F5344CB8AC3E}">
        <p14:creationId xmlns:p14="http://schemas.microsoft.com/office/powerpoint/2010/main" val="101591486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4" name="Line 1026"/>
          <p:cNvSpPr>
            <a:spLocks noChangeShapeType="1"/>
          </p:cNvSpPr>
          <p:nvPr/>
        </p:nvSpPr>
        <p:spPr bwMode="auto">
          <a:xfrm>
            <a:off x="0" y="1708150"/>
            <a:ext cx="9147175" cy="0"/>
          </a:xfrm>
          <a:prstGeom prst="line">
            <a:avLst/>
          </a:prstGeom>
          <a:noFill/>
          <a:ln w="12700" cap="sq">
            <a:solidFill>
              <a:schemeClr val="bg2"/>
            </a:solidFill>
            <a:round/>
            <a:headEnd type="none" w="sm" len="sm"/>
            <a:tailEnd type="none" w="sm" len="sm"/>
          </a:ln>
          <a:extLst>
            <a:ext uri="{909E8E84-426E-40DD-AFC4-6F175D3DCCD1}">
              <a14:hiddenFill xmlns:a14="http://schemas.microsoft.com/office/drawing/2010/main">
                <a:noFill/>
              </a14:hiddenFill>
            </a:ext>
          </a:extLst>
        </p:spPr>
        <p:txBody>
          <a:bodyPr/>
          <a:lstStyle/>
          <a:p>
            <a:pPr eaLnBrk="0" hangingPunct="0"/>
            <a:endParaRPr kumimoji="1" lang="en-US" sz="2800">
              <a:solidFill>
                <a:srgbClr val="FFFFFF"/>
              </a:solidFill>
              <a:latin typeface="Times New Roman" pitchFamily="18" charset="0"/>
              <a:ea typeface="ＭＳ Ｐゴシック" pitchFamily="34" charset="-128"/>
            </a:endParaRPr>
          </a:p>
        </p:txBody>
      </p:sp>
      <p:sp>
        <p:nvSpPr>
          <p:cNvPr id="5" name="Arc 1027"/>
          <p:cNvSpPr>
            <a:spLocks/>
          </p:cNvSpPr>
          <p:nvPr/>
        </p:nvSpPr>
        <p:spPr bwMode="auto">
          <a:xfrm>
            <a:off x="0" y="842966"/>
            <a:ext cx="2897188" cy="6015037"/>
          </a:xfrm>
          <a:custGeom>
            <a:avLst/>
            <a:gdLst>
              <a:gd name="T0" fmla="*/ 0 w 21600"/>
              <a:gd name="T1" fmla="*/ 0 h 21600"/>
              <a:gd name="T2" fmla="*/ 388597144 w 21600"/>
              <a:gd name="T3" fmla="*/ 1675031024 h 21600"/>
              <a:gd name="T4" fmla="*/ 0 w 21600"/>
              <a:gd name="T5" fmla="*/ 1675031024 h 21600"/>
              <a:gd name="T6" fmla="*/ 0 60000 65536"/>
              <a:gd name="T7" fmla="*/ 0 60000 65536"/>
              <a:gd name="T8" fmla="*/ 0 60000 65536"/>
            </a:gdLst>
            <a:ahLst/>
            <a:cxnLst>
              <a:cxn ang="T6">
                <a:pos x="T0" y="T1"/>
              </a:cxn>
              <a:cxn ang="T7">
                <a:pos x="T2" y="T3"/>
              </a:cxn>
              <a:cxn ang="T8">
                <a:pos x="T4" y="T5"/>
              </a:cxn>
            </a:cxnLst>
            <a:rect l="0" t="0" r="r" b="b"/>
            <a:pathLst>
              <a:path w="21600" h="21600" fill="none" extrusionOk="0">
                <a:moveTo>
                  <a:pt x="-1" y="0"/>
                </a:moveTo>
                <a:cubicBezTo>
                  <a:pt x="11929" y="0"/>
                  <a:pt x="21600" y="9670"/>
                  <a:pt x="21600" y="21600"/>
                </a:cubicBezTo>
              </a:path>
              <a:path w="21600" h="21600" stroke="0" extrusionOk="0">
                <a:moveTo>
                  <a:pt x="-1" y="0"/>
                </a:moveTo>
                <a:cubicBezTo>
                  <a:pt x="11929" y="0"/>
                  <a:pt x="21600" y="9670"/>
                  <a:pt x="21600" y="21600"/>
                </a:cubicBezTo>
                <a:lnTo>
                  <a:pt x="0" y="21600"/>
                </a:lnTo>
                <a:lnTo>
                  <a:pt x="-1" y="0"/>
                </a:lnTo>
                <a:close/>
              </a:path>
            </a:pathLst>
          </a:custGeom>
          <a:gradFill rotWithShape="0">
            <a:gsLst>
              <a:gs pos="0">
                <a:schemeClr val="bg1"/>
              </a:gs>
              <a:gs pos="100000">
                <a:schemeClr val="accent2"/>
              </a:gs>
            </a:gsLst>
            <a:lin ang="5400000" scaled="1"/>
          </a:gradFill>
          <a:ln>
            <a:noFill/>
          </a:ln>
          <a:extLst>
            <a:ext uri="{91240B29-F687-4F45-9708-019B960494DF}">
              <a14:hiddenLine xmlns:a14="http://schemas.microsoft.com/office/drawing/2010/main" w="9525">
                <a:solidFill>
                  <a:srgbClr val="000000"/>
                </a:solidFill>
                <a:round/>
                <a:headEnd type="none" w="sm" len="sm"/>
                <a:tailEnd type="none" w="sm" len="sm"/>
              </a14:hiddenLine>
            </a:ext>
          </a:extLst>
        </p:spPr>
        <p:txBody>
          <a:bodyPr/>
          <a:lstStyle/>
          <a:p>
            <a:pPr eaLnBrk="0" hangingPunct="0"/>
            <a:endParaRPr kumimoji="1" lang="en-US" sz="2800">
              <a:solidFill>
                <a:srgbClr val="FFFFFF"/>
              </a:solidFill>
              <a:latin typeface="Times New Roman" pitchFamily="18" charset="0"/>
              <a:ea typeface="ＭＳ Ｐゴシック" pitchFamily="34" charset="-128"/>
            </a:endParaRPr>
          </a:p>
        </p:txBody>
      </p:sp>
      <p:sp>
        <p:nvSpPr>
          <p:cNvPr id="22532" name="Rectangle 1028"/>
          <p:cNvSpPr>
            <a:spLocks noGrp="1" noChangeArrowheads="1"/>
          </p:cNvSpPr>
          <p:nvPr>
            <p:ph type="ctrTitle" sz="quarter"/>
          </p:nvPr>
        </p:nvSpPr>
        <p:spPr>
          <a:xfrm>
            <a:off x="2743202" y="427038"/>
            <a:ext cx="6399213" cy="1524000"/>
          </a:xfrm>
        </p:spPr>
        <p:txBody>
          <a:bodyPr anchor="b"/>
          <a:lstStyle>
            <a:lvl1pPr>
              <a:lnSpc>
                <a:spcPct val="80000"/>
              </a:lnSpc>
              <a:defRPr sz="6600"/>
            </a:lvl1pPr>
          </a:lstStyle>
          <a:p>
            <a:r>
              <a:rPr lang="ja-JP" altLang="en-US"/>
              <a:t>マスタ タイトルの</a:t>
            </a:r>
            <a:br>
              <a:rPr lang="ja-JP" altLang="en-US"/>
            </a:br>
            <a:r>
              <a:rPr lang="ja-JP" altLang="en-US"/>
              <a:t>書式設定</a:t>
            </a:r>
          </a:p>
        </p:txBody>
      </p:sp>
      <p:sp>
        <p:nvSpPr>
          <p:cNvPr id="22533" name="Rectangle 1029"/>
          <p:cNvSpPr>
            <a:spLocks noGrp="1" noChangeArrowheads="1"/>
          </p:cNvSpPr>
          <p:nvPr>
            <p:ph type="subTitle" sz="quarter" idx="1"/>
          </p:nvPr>
        </p:nvSpPr>
        <p:spPr>
          <a:xfrm>
            <a:off x="4191000" y="1828800"/>
            <a:ext cx="4572000" cy="1752600"/>
          </a:xfrm>
        </p:spPr>
        <p:txBody>
          <a:bodyPr/>
          <a:lstStyle>
            <a:lvl1pPr marL="0" indent="0">
              <a:buFont typeface="Wingdings" pitchFamily="2" charset="2"/>
              <a:buNone/>
              <a:defRPr sz="2400"/>
            </a:lvl1pPr>
          </a:lstStyle>
          <a:p>
            <a:r>
              <a:rPr lang="ja-JP" altLang="en-US"/>
              <a:t>マスタ サブタイトルの書式設定</a:t>
            </a:r>
          </a:p>
        </p:txBody>
      </p:sp>
      <p:sp>
        <p:nvSpPr>
          <p:cNvPr id="6" name="Rectangle 1030"/>
          <p:cNvSpPr>
            <a:spLocks noGrp="1" noChangeArrowheads="1"/>
          </p:cNvSpPr>
          <p:nvPr>
            <p:ph type="dt" sz="quarter" idx="10"/>
          </p:nvPr>
        </p:nvSpPr>
        <p:spPr/>
        <p:txBody>
          <a:bodyPr/>
          <a:lstStyle>
            <a:lvl1pPr>
              <a:defRPr smtClean="0"/>
            </a:lvl1pPr>
          </a:lstStyle>
          <a:p>
            <a:pPr>
              <a:defRPr/>
            </a:pPr>
            <a:fld id="{6C173D50-E166-4435-9EEB-2B6ED71E984F}" type="datetime1">
              <a:rPr lang="ja-JP" altLang="en-US">
                <a:solidFill>
                  <a:srgbClr val="FFFFFF"/>
                </a:solidFill>
              </a:rPr>
              <a:pPr>
                <a:defRPr/>
              </a:pPr>
              <a:t>2015/9/24</a:t>
            </a:fld>
            <a:endParaRPr lang="en-US" altLang="ja-JP">
              <a:solidFill>
                <a:srgbClr val="FFFFFF"/>
              </a:solidFill>
            </a:endParaRPr>
          </a:p>
        </p:txBody>
      </p:sp>
      <p:sp>
        <p:nvSpPr>
          <p:cNvPr id="7" name="Rectangle 1031"/>
          <p:cNvSpPr>
            <a:spLocks noGrp="1" noChangeArrowheads="1"/>
          </p:cNvSpPr>
          <p:nvPr>
            <p:ph type="ftr" sz="quarter" idx="11"/>
          </p:nvPr>
        </p:nvSpPr>
        <p:spPr/>
        <p:txBody>
          <a:bodyPr/>
          <a:lstStyle>
            <a:lvl1pPr>
              <a:defRPr smtClean="0"/>
            </a:lvl1pPr>
          </a:lstStyle>
          <a:p>
            <a:pPr>
              <a:defRPr/>
            </a:pPr>
            <a:endParaRPr lang="en-US" altLang="ja-JP">
              <a:solidFill>
                <a:srgbClr val="FFFFFF"/>
              </a:solidFill>
            </a:endParaRPr>
          </a:p>
        </p:txBody>
      </p:sp>
      <p:sp>
        <p:nvSpPr>
          <p:cNvPr id="8" name="Rectangle 1032"/>
          <p:cNvSpPr>
            <a:spLocks noGrp="1" noChangeArrowheads="1"/>
          </p:cNvSpPr>
          <p:nvPr>
            <p:ph type="sldNum" sz="quarter" idx="12"/>
          </p:nvPr>
        </p:nvSpPr>
        <p:spPr/>
        <p:txBody>
          <a:bodyPr/>
          <a:lstStyle>
            <a:lvl1pPr>
              <a:defRPr smtClean="0"/>
            </a:lvl1pPr>
          </a:lstStyle>
          <a:p>
            <a:pPr>
              <a:defRPr/>
            </a:pPr>
            <a:fld id="{289DF824-A5D4-44F2-9082-6B9BFA81D393}"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126345084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smtClean="0"/>
              <a:t>マスタ タイトルの書式設定</a:t>
            </a:r>
            <a:endParaRPr lang="ja-JP" altLang="en-US"/>
          </a:p>
        </p:txBody>
      </p:sp>
      <p:sp>
        <p:nvSpPr>
          <p:cNvPr id="3" name="コンテンツ プレースホルダ 2"/>
          <p:cNvSpPr>
            <a:spLocks noGrp="1"/>
          </p:cNvSpPr>
          <p:nvPr>
            <p:ph idx="1"/>
          </p:nvPr>
        </p:nvSpPr>
        <p:spPr/>
        <p:txBody>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p>
          <a:p>
            <a:pPr lvl="3"/>
            <a:r>
              <a:rPr lang="ja-JP" altLang="en-US" smtClean="0"/>
              <a:t>第 </a:t>
            </a:r>
            <a:r>
              <a:rPr lang="en-US" altLang="ja-JP" smtClean="0"/>
              <a:t>4 </a:t>
            </a:r>
            <a:r>
              <a:rPr lang="ja-JP" altLang="en-US" smtClean="0"/>
              <a:t>レベル</a:t>
            </a:r>
          </a:p>
          <a:p>
            <a:pPr lvl="4"/>
            <a:r>
              <a:rPr lang="ja-JP" altLang="en-US" smtClean="0"/>
              <a:t>第 </a:t>
            </a:r>
            <a:r>
              <a:rPr lang="en-US" altLang="ja-JP" smtClean="0"/>
              <a:t>5 </a:t>
            </a:r>
            <a:r>
              <a:rPr lang="ja-JP" altLang="en-US" smtClean="0"/>
              <a:t>レベル</a:t>
            </a:r>
            <a:endParaRPr lang="ja-JP" altLang="en-US"/>
          </a:p>
        </p:txBody>
      </p:sp>
      <p:sp>
        <p:nvSpPr>
          <p:cNvPr id="4" name="Rectangle 5"/>
          <p:cNvSpPr>
            <a:spLocks noGrp="1" noChangeArrowheads="1"/>
          </p:cNvSpPr>
          <p:nvPr>
            <p:ph type="dt" sz="half" idx="10"/>
          </p:nvPr>
        </p:nvSpPr>
        <p:spPr>
          <a:ln/>
        </p:spPr>
        <p:txBody>
          <a:bodyPr/>
          <a:lstStyle>
            <a:lvl1pPr>
              <a:defRPr/>
            </a:lvl1pPr>
          </a:lstStyle>
          <a:p>
            <a:pPr>
              <a:defRPr/>
            </a:pPr>
            <a:fld id="{C6EEC934-A16F-4FF9-B542-D26E38E44E81}" type="datetime1">
              <a:rPr lang="ja-JP" altLang="en-US">
                <a:solidFill>
                  <a:srgbClr val="FFFFFF"/>
                </a:solidFill>
              </a:rPr>
              <a:pPr>
                <a:defRPr/>
              </a:pPr>
              <a:t>2015/9/24</a:t>
            </a:fld>
            <a:endParaRPr lang="en-US" altLang="ja-JP">
              <a:solidFill>
                <a:srgbClr val="FFFFFF"/>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6" name="Rectangle 7"/>
          <p:cNvSpPr>
            <a:spLocks noGrp="1" noChangeArrowheads="1"/>
          </p:cNvSpPr>
          <p:nvPr>
            <p:ph type="sldNum" sz="quarter" idx="12"/>
          </p:nvPr>
        </p:nvSpPr>
        <p:spPr>
          <a:ln/>
        </p:spPr>
        <p:txBody>
          <a:bodyPr/>
          <a:lstStyle>
            <a:lvl1pPr>
              <a:defRPr/>
            </a:lvl1pPr>
          </a:lstStyle>
          <a:p>
            <a:pPr>
              <a:defRPr/>
            </a:pPr>
            <a:fld id="{69B1D514-AB0E-42F7-B6FE-C87590C6F6F6}"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99133964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Rectangle 5"/>
          <p:cNvSpPr>
            <a:spLocks noGrp="1" noChangeArrowheads="1"/>
          </p:cNvSpPr>
          <p:nvPr>
            <p:ph type="dt" sz="half" idx="10"/>
          </p:nvPr>
        </p:nvSpPr>
        <p:spPr>
          <a:ln/>
        </p:spPr>
        <p:txBody>
          <a:bodyPr/>
          <a:lstStyle>
            <a:lvl1pPr>
              <a:defRPr/>
            </a:lvl1pPr>
          </a:lstStyle>
          <a:p>
            <a:pPr>
              <a:defRPr/>
            </a:pPr>
            <a:fld id="{2C25EBCC-11C8-4A9D-84C2-FFB6C014B292}" type="datetime1">
              <a:rPr lang="ja-JP" altLang="en-US">
                <a:solidFill>
                  <a:srgbClr val="FFFFFF"/>
                </a:solidFill>
              </a:rPr>
              <a:pPr>
                <a:defRPr/>
              </a:pPr>
              <a:t>2015/9/24</a:t>
            </a:fld>
            <a:endParaRPr lang="en-US" altLang="ja-JP">
              <a:solidFill>
                <a:srgbClr val="FFFFFF"/>
              </a:solidFill>
            </a:endParaRPr>
          </a:p>
        </p:txBody>
      </p:sp>
      <p:sp>
        <p:nvSpPr>
          <p:cNvPr id="3" name="Rectangle 6"/>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4" name="Rectangle 7"/>
          <p:cNvSpPr>
            <a:spLocks noGrp="1" noChangeArrowheads="1"/>
          </p:cNvSpPr>
          <p:nvPr>
            <p:ph type="sldNum" sz="quarter" idx="12"/>
          </p:nvPr>
        </p:nvSpPr>
        <p:spPr>
          <a:ln/>
        </p:spPr>
        <p:txBody>
          <a:bodyPr/>
          <a:lstStyle>
            <a:lvl1pPr>
              <a:defRPr/>
            </a:lvl1pPr>
          </a:lstStyle>
          <a:p>
            <a:pPr>
              <a:defRPr/>
            </a:pPr>
            <a:fld id="{ADDA1997-3A31-41A4-94A7-EBF038C4C810}"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109790479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reserve="1">
  <p:cSld name="1_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9"/>
            <a:ext cx="7772400" cy="1470025"/>
          </a:xfrm>
        </p:spPr>
        <p:txBody>
          <a:bodyPr/>
          <a:lstStyle/>
          <a:p>
            <a:r>
              <a:rPr lang="ja-JP" altLang="en-US" smtClean="0"/>
              <a:t>マスタ タイトルの書式設定</a:t>
            </a:r>
            <a:endParaRPr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ja-JP" altLang="en-US" smtClean="0"/>
              <a:t>マスタ サブタイトルの書式設定</a:t>
            </a:r>
            <a:endParaRPr lang="ja-JP" altLang="en-US"/>
          </a:p>
        </p:txBody>
      </p:sp>
      <p:sp>
        <p:nvSpPr>
          <p:cNvPr id="4" name="Rectangle 5"/>
          <p:cNvSpPr>
            <a:spLocks noGrp="1" noChangeArrowheads="1"/>
          </p:cNvSpPr>
          <p:nvPr>
            <p:ph type="dt" sz="half" idx="10"/>
          </p:nvPr>
        </p:nvSpPr>
        <p:spPr>
          <a:ln/>
        </p:spPr>
        <p:txBody>
          <a:bodyPr/>
          <a:lstStyle>
            <a:lvl1pPr>
              <a:defRPr/>
            </a:lvl1pPr>
          </a:lstStyle>
          <a:p>
            <a:pPr>
              <a:defRPr/>
            </a:pPr>
            <a:fld id="{8C37AD21-3DE5-47DB-BECF-A7AE85457FA1}" type="datetime1">
              <a:rPr lang="ja-JP" altLang="en-US">
                <a:solidFill>
                  <a:srgbClr val="FFFFFF"/>
                </a:solidFill>
              </a:rPr>
              <a:pPr>
                <a:defRPr/>
              </a:pPr>
              <a:t>2015/9/24</a:t>
            </a:fld>
            <a:endParaRPr lang="en-US" altLang="ja-JP">
              <a:solidFill>
                <a:srgbClr val="FFFFFF"/>
              </a:solidFill>
            </a:endParaRPr>
          </a:p>
        </p:txBody>
      </p:sp>
      <p:sp>
        <p:nvSpPr>
          <p:cNvPr id="5" name="Rectangle 6"/>
          <p:cNvSpPr>
            <a:spLocks noGrp="1" noChangeArrowheads="1"/>
          </p:cNvSpPr>
          <p:nvPr>
            <p:ph type="ftr" sz="quarter" idx="11"/>
          </p:nvPr>
        </p:nvSpPr>
        <p:spPr>
          <a:ln/>
        </p:spPr>
        <p:txBody>
          <a:bodyPr/>
          <a:lstStyle>
            <a:lvl1pPr>
              <a:defRPr/>
            </a:lvl1pPr>
          </a:lstStyle>
          <a:p>
            <a:pPr>
              <a:defRPr/>
            </a:pPr>
            <a:endParaRPr lang="en-US" altLang="ja-JP">
              <a:solidFill>
                <a:srgbClr val="FFFFFF"/>
              </a:solidFill>
            </a:endParaRPr>
          </a:p>
        </p:txBody>
      </p:sp>
      <p:sp>
        <p:nvSpPr>
          <p:cNvPr id="6" name="Rectangle 7"/>
          <p:cNvSpPr>
            <a:spLocks noGrp="1" noChangeArrowheads="1"/>
          </p:cNvSpPr>
          <p:nvPr>
            <p:ph type="sldNum" sz="quarter" idx="12"/>
          </p:nvPr>
        </p:nvSpPr>
        <p:spPr>
          <a:ln/>
        </p:spPr>
        <p:txBody>
          <a:bodyPr/>
          <a:lstStyle>
            <a:lvl1pPr>
              <a:defRPr/>
            </a:lvl1pPr>
          </a:lstStyle>
          <a:p>
            <a:pPr>
              <a:defRPr/>
            </a:pPr>
            <a:fld id="{5692266B-F93A-4A7D-B1C0-5E189B42743E}" type="slidenum">
              <a:rPr lang="en-US" altLang="ja-JP">
                <a:solidFill>
                  <a:srgbClr val="FFFFFF"/>
                </a:solidFill>
              </a:rPr>
              <a:pPr>
                <a:defRPr/>
              </a:pPr>
              <a:t>‹#›</a:t>
            </a:fld>
            <a:endParaRPr lang="en-US" altLang="ja-JP">
              <a:solidFill>
                <a:srgbClr val="FFFFFF"/>
              </a:solidFill>
            </a:endParaRPr>
          </a:p>
        </p:txBody>
      </p:sp>
    </p:spTree>
    <p:extLst>
      <p:ext uri="{BB962C8B-B14F-4D97-AF65-F5344CB8AC3E}">
        <p14:creationId xmlns:p14="http://schemas.microsoft.com/office/powerpoint/2010/main" val="238843174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2" Type="http://schemas.openxmlformats.org/officeDocument/2006/relationships/slideLayout" Target="../slideLayouts/slideLayout13.xml"/><Relationship Id="rId1" Type="http://schemas.openxmlformats.org/officeDocument/2006/relationships/slideLayout" Target="../slideLayouts/slideLayout12.xml"/><Relationship Id="rId5" Type="http://schemas.openxmlformats.org/officeDocument/2006/relationships/theme" Target="../theme/theme2.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26" name="Group 2"/>
          <p:cNvGrpSpPr>
            <a:grpSpLocks/>
          </p:cNvGrpSpPr>
          <p:nvPr/>
        </p:nvGrpSpPr>
        <p:grpSpPr bwMode="auto">
          <a:xfrm>
            <a:off x="0" y="0"/>
            <a:ext cx="7620000" cy="6858000"/>
            <a:chOff x="0" y="0"/>
            <a:chExt cx="4800" cy="4320"/>
          </a:xfrm>
        </p:grpSpPr>
        <p:grpSp>
          <p:nvGrpSpPr>
            <p:cNvPr id="1032" name="Group 3"/>
            <p:cNvGrpSpPr>
              <a:grpSpLocks/>
            </p:cNvGrpSpPr>
            <p:nvPr userDrawn="1"/>
          </p:nvGrpSpPr>
          <p:grpSpPr bwMode="auto">
            <a:xfrm>
              <a:off x="0" y="0"/>
              <a:ext cx="2016" cy="4320"/>
              <a:chOff x="0" y="0"/>
              <a:chExt cx="2016" cy="4320"/>
            </a:xfrm>
          </p:grpSpPr>
          <p:sp>
            <p:nvSpPr>
              <p:cNvPr id="1036" name="Rectangle 4"/>
              <p:cNvSpPr>
                <a:spLocks noChangeArrowheads="1"/>
              </p:cNvSpPr>
              <p:nvPr userDrawn="1"/>
            </p:nvSpPr>
            <p:spPr bwMode="auto">
              <a:xfrm>
                <a:off x="0" y="0"/>
                <a:ext cx="480" cy="4320"/>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tr-TR" altLang="tr-TR" smtClean="0"/>
              </a:p>
            </p:txBody>
          </p:sp>
          <p:sp>
            <p:nvSpPr>
              <p:cNvPr id="1037" name="Freeform 5"/>
              <p:cNvSpPr>
                <a:spLocks/>
              </p:cNvSpPr>
              <p:nvPr userDrawn="1"/>
            </p:nvSpPr>
            <p:spPr bwMode="auto">
              <a:xfrm>
                <a:off x="288" y="0"/>
                <a:ext cx="1728" cy="735"/>
              </a:xfrm>
              <a:custGeom>
                <a:avLst/>
                <a:gdLst>
                  <a:gd name="T0" fmla="*/ 1728 w 1728"/>
                  <a:gd name="T1" fmla="*/ 0 h 735"/>
                  <a:gd name="T2" fmla="*/ 1728 w 1728"/>
                  <a:gd name="T3" fmla="*/ 480 h 735"/>
                  <a:gd name="T4" fmla="*/ 380 w 1728"/>
                  <a:gd name="T5" fmla="*/ 482 h 735"/>
                  <a:gd name="T6" fmla="*/ 354 w 1728"/>
                  <a:gd name="T7" fmla="*/ 480 h 735"/>
                  <a:gd name="T8" fmla="*/ 308 w 1728"/>
                  <a:gd name="T9" fmla="*/ 489 h 735"/>
                  <a:gd name="T10" fmla="*/ 246 w 1728"/>
                  <a:gd name="T11" fmla="*/ 531 h 735"/>
                  <a:gd name="T12" fmla="*/ 206 w 1728"/>
                  <a:gd name="T13" fmla="*/ 597 h 735"/>
                  <a:gd name="T14" fmla="*/ 192 w 1728"/>
                  <a:gd name="T15" fmla="*/ 666 h 735"/>
                  <a:gd name="T16" fmla="*/ 192 w 1728"/>
                  <a:gd name="T17" fmla="*/ 735 h 735"/>
                  <a:gd name="T18" fmla="*/ 0 w 1728"/>
                  <a:gd name="T19" fmla="*/ 735 h 735"/>
                  <a:gd name="T20" fmla="*/ 0 w 1728"/>
                  <a:gd name="T21" fmla="*/ 480 h 735"/>
                  <a:gd name="T22" fmla="*/ 0 w 1728"/>
                  <a:gd name="T23" fmla="*/ 0 h 735"/>
                  <a:gd name="T24" fmla="*/ 1728 w 1728"/>
                  <a:gd name="T25" fmla="*/ 0 h 735"/>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728" h="735">
                    <a:moveTo>
                      <a:pt x="1728" y="0"/>
                    </a:moveTo>
                    <a:lnTo>
                      <a:pt x="1728" y="480"/>
                    </a:lnTo>
                    <a:lnTo>
                      <a:pt x="380" y="482"/>
                    </a:lnTo>
                    <a:lnTo>
                      <a:pt x="354" y="480"/>
                    </a:lnTo>
                    <a:lnTo>
                      <a:pt x="308" y="489"/>
                    </a:lnTo>
                    <a:cubicBezTo>
                      <a:pt x="290" y="498"/>
                      <a:pt x="263" y="513"/>
                      <a:pt x="246" y="531"/>
                    </a:cubicBezTo>
                    <a:cubicBezTo>
                      <a:pt x="229" y="549"/>
                      <a:pt x="215" y="574"/>
                      <a:pt x="206" y="597"/>
                    </a:cubicBezTo>
                    <a:cubicBezTo>
                      <a:pt x="197" y="620"/>
                      <a:pt x="194" y="643"/>
                      <a:pt x="192" y="666"/>
                    </a:cubicBezTo>
                    <a:lnTo>
                      <a:pt x="192" y="735"/>
                    </a:lnTo>
                    <a:lnTo>
                      <a:pt x="0" y="735"/>
                    </a:lnTo>
                    <a:lnTo>
                      <a:pt x="0" y="480"/>
                    </a:lnTo>
                    <a:lnTo>
                      <a:pt x="0" y="0"/>
                    </a:lnTo>
                    <a:lnTo>
                      <a:pt x="1728" y="0"/>
                    </a:lnTo>
                    <a:close/>
                  </a:path>
                </a:pathLst>
              </a:custGeom>
              <a:solidFill>
                <a:schemeClr val="accent2"/>
              </a:solidFill>
              <a:ln>
                <a:noFill/>
              </a:ln>
              <a:extLst>
                <a:ext uri="{91240B29-F687-4F45-9708-019B960494DF}">
                  <a14:hiddenLine xmlns:a14="http://schemas.microsoft.com/office/drawing/2010/main" w="9525" cap="flat" cmpd="sng">
                    <a:solidFill>
                      <a:srgbClr val="000000"/>
                    </a:solidFill>
                    <a:prstDash val="solid"/>
                    <a:miter lim="800000"/>
                    <a:headEnd type="none" w="med" len="med"/>
                    <a:tailEnd type="none" w="med" len="med"/>
                  </a14:hiddenLine>
                </a:ext>
              </a:extLst>
            </p:spPr>
            <p:txBody>
              <a:bodyPr wrap="none"/>
              <a:lstStyle/>
              <a:p>
                <a:endParaRPr lang="tr-TR"/>
              </a:p>
            </p:txBody>
          </p:sp>
        </p:grpSp>
        <p:grpSp>
          <p:nvGrpSpPr>
            <p:cNvPr id="1033" name="Group 6"/>
            <p:cNvGrpSpPr>
              <a:grpSpLocks/>
            </p:cNvGrpSpPr>
            <p:nvPr/>
          </p:nvGrpSpPr>
          <p:grpSpPr bwMode="auto">
            <a:xfrm>
              <a:off x="144" y="1248"/>
              <a:ext cx="4656" cy="201"/>
              <a:chOff x="144" y="1248"/>
              <a:chExt cx="4656" cy="201"/>
            </a:xfrm>
          </p:grpSpPr>
          <p:sp>
            <p:nvSpPr>
              <p:cNvPr id="1034" name="AutoShape 7"/>
              <p:cNvSpPr>
                <a:spLocks noChangeArrowheads="1"/>
              </p:cNvSpPr>
              <p:nvPr/>
            </p:nvSpPr>
            <p:spPr bwMode="auto">
              <a:xfrm>
                <a:off x="384" y="1248"/>
                <a:ext cx="4416" cy="200"/>
              </a:xfrm>
              <a:prstGeom prst="roundRect">
                <a:avLst>
                  <a:gd name="adj" fmla="val 0"/>
                </a:avLst>
              </a:prstGeom>
              <a:solidFill>
                <a:srgbClr val="FFFF99"/>
              </a:solidFill>
              <a:ln>
                <a:noFill/>
              </a:ln>
              <a:extLst>
                <a:ext uri="{91240B29-F687-4F45-9708-019B960494DF}">
                  <a14:hiddenLine xmlns:a14="http://schemas.microsoft.com/office/drawing/2010/main" w="9525">
                    <a:solidFill>
                      <a:srgbClr val="000000"/>
                    </a:solidFill>
                    <a:round/>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tr-TR" altLang="tr-TR" smtClean="0"/>
              </a:p>
            </p:txBody>
          </p:sp>
          <p:sp>
            <p:nvSpPr>
              <p:cNvPr id="1035" name="AutoShape 8"/>
              <p:cNvSpPr>
                <a:spLocks noChangeArrowheads="1"/>
              </p:cNvSpPr>
              <p:nvPr/>
            </p:nvSpPr>
            <p:spPr bwMode="auto">
              <a:xfrm flipH="1">
                <a:off x="144" y="1248"/>
                <a:ext cx="248" cy="201"/>
              </a:xfrm>
              <a:prstGeom prst="flowChartDelay">
                <a:avLst/>
              </a:prstGeom>
              <a:solidFill>
                <a:srgbClr val="FFFF99"/>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defRPr/>
                </a:pPr>
                <a:endParaRPr lang="tr-TR" altLang="tr-TR" smtClean="0"/>
              </a:p>
            </p:txBody>
          </p:sp>
        </p:grpSp>
      </p:grpSp>
      <p:sp>
        <p:nvSpPr>
          <p:cNvPr id="1027" name="AutoShape 9"/>
          <p:cNvSpPr>
            <a:spLocks noGrp="1" noChangeArrowheads="1"/>
          </p:cNvSpPr>
          <p:nvPr>
            <p:ph type="title"/>
          </p:nvPr>
        </p:nvSpPr>
        <p:spPr bwMode="auto">
          <a:xfrm>
            <a:off x="762000" y="762000"/>
            <a:ext cx="7924800" cy="1143000"/>
          </a:xfrm>
          <a:prstGeom prst="roundRect">
            <a:avLst>
              <a:gd name="adj" fmla="val 21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b" anchorCtr="0" compatLnSpc="1">
            <a:prstTxWarp prst="textNoShape">
              <a:avLst/>
            </a:prstTxWarp>
          </a:bodyPr>
          <a:lstStyle/>
          <a:p>
            <a:pPr lvl="0"/>
            <a:r>
              <a:rPr lang="tr-TR" altLang="tr-TR" smtClean="0"/>
              <a:t>Asıl başlık stili için tıklatın</a:t>
            </a:r>
          </a:p>
        </p:txBody>
      </p:sp>
      <p:sp>
        <p:nvSpPr>
          <p:cNvPr id="1028" name="Rectangle 10"/>
          <p:cNvSpPr>
            <a:spLocks noGrp="1" noChangeArrowheads="1"/>
          </p:cNvSpPr>
          <p:nvPr>
            <p:ph type="body" idx="1"/>
          </p:nvPr>
        </p:nvSpPr>
        <p:spPr bwMode="auto">
          <a:xfrm>
            <a:off x="838200" y="2362200"/>
            <a:ext cx="7693025" cy="3724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tr-TR" altLang="tr-TR" smtClean="0"/>
              <a:t>Asıl metin stillerini düzenlemek için tıklatın</a:t>
            </a:r>
          </a:p>
          <a:p>
            <a:pPr lvl="1"/>
            <a:r>
              <a:rPr lang="tr-TR" altLang="tr-TR" smtClean="0"/>
              <a:t>İkinci düzey</a:t>
            </a:r>
          </a:p>
          <a:p>
            <a:pPr lvl="2"/>
            <a:r>
              <a:rPr lang="tr-TR" altLang="tr-TR" smtClean="0"/>
              <a:t>Üçüncü düzey</a:t>
            </a:r>
          </a:p>
          <a:p>
            <a:pPr lvl="3"/>
            <a:r>
              <a:rPr lang="tr-TR" altLang="tr-TR" smtClean="0"/>
              <a:t>Dördüncü düzey</a:t>
            </a:r>
          </a:p>
          <a:p>
            <a:pPr lvl="4"/>
            <a:r>
              <a:rPr lang="tr-TR" altLang="tr-TR" smtClean="0"/>
              <a:t>Beşinci düzey</a:t>
            </a:r>
          </a:p>
        </p:txBody>
      </p:sp>
      <p:sp>
        <p:nvSpPr>
          <p:cNvPr id="20491" name="Rectangle 11"/>
          <p:cNvSpPr>
            <a:spLocks noGrp="1" noChangeArrowheads="1"/>
          </p:cNvSpPr>
          <p:nvPr>
            <p:ph type="dt" sz="half" idx="2"/>
          </p:nvPr>
        </p:nvSpPr>
        <p:spPr bwMode="auto">
          <a:xfrm>
            <a:off x="2438400" y="6248400"/>
            <a:ext cx="2130425" cy="4746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400">
                <a:latin typeface="Arial" pitchFamily="34" charset="0"/>
              </a:defRPr>
            </a:lvl1pPr>
          </a:lstStyle>
          <a:p>
            <a:pPr>
              <a:defRPr/>
            </a:pPr>
            <a:endParaRPr lang="tr-TR"/>
          </a:p>
        </p:txBody>
      </p:sp>
      <p:sp>
        <p:nvSpPr>
          <p:cNvPr id="20492" name="Rectangle 12"/>
          <p:cNvSpPr>
            <a:spLocks noGrp="1" noChangeArrowheads="1"/>
          </p:cNvSpPr>
          <p:nvPr>
            <p:ph type="ftr" sz="quarter" idx="3"/>
          </p:nvPr>
        </p:nvSpPr>
        <p:spPr bwMode="auto">
          <a:xfrm>
            <a:off x="5791200" y="6248400"/>
            <a:ext cx="2897188" cy="474663"/>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ctr">
              <a:defRPr sz="1400">
                <a:latin typeface="Arial" pitchFamily="34" charset="0"/>
              </a:defRPr>
            </a:lvl1pPr>
          </a:lstStyle>
          <a:p>
            <a:pPr>
              <a:defRPr/>
            </a:pPr>
            <a:endParaRPr lang="tr-TR"/>
          </a:p>
        </p:txBody>
      </p:sp>
      <p:sp>
        <p:nvSpPr>
          <p:cNvPr id="20493" name="Rectangle 13"/>
          <p:cNvSpPr>
            <a:spLocks noGrp="1" noChangeArrowheads="1"/>
          </p:cNvSpPr>
          <p:nvPr>
            <p:ph type="sldNum" sz="quarter" idx="4"/>
          </p:nvPr>
        </p:nvSpPr>
        <p:spPr bwMode="auto">
          <a:xfrm>
            <a:off x="84138" y="6242050"/>
            <a:ext cx="587375" cy="488950"/>
          </a:xfrm>
          <a:prstGeom prst="rect">
            <a:avLst/>
          </a:prstGeom>
          <a:noFill/>
          <a:ln w="9525">
            <a:noFill/>
            <a:miter lim="800000"/>
            <a:headEnd/>
            <a:tailEnd/>
          </a:ln>
          <a:effectLst/>
        </p:spPr>
        <p:txBody>
          <a:bodyPr vert="horz" wrap="square" lIns="91440" tIns="45720" rIns="91440" bIns="45720" numCol="1" anchor="b" anchorCtr="1" compatLnSpc="1">
            <a:prstTxWarp prst="textNoShape">
              <a:avLst/>
            </a:prstTxWarp>
          </a:bodyPr>
          <a:lstStyle>
            <a:lvl1pPr>
              <a:defRPr sz="2600" b="1">
                <a:solidFill>
                  <a:schemeClr val="bg1"/>
                </a:solidFill>
                <a:latin typeface="Arial" pitchFamily="34" charset="0"/>
              </a:defRPr>
            </a:lvl1pPr>
          </a:lstStyle>
          <a:p>
            <a:pPr>
              <a:defRPr/>
            </a:pPr>
            <a:fld id="{1935E96B-7695-4238-BB31-7C70C14C04DC}" type="slidenum">
              <a:rPr lang="tr-TR"/>
              <a:pPr>
                <a:defRPr/>
              </a:pPr>
              <a:t>‹#›</a:t>
            </a:fld>
            <a:endParaRPr lang="tr-TR" dirty="0"/>
          </a:p>
        </p:txBody>
      </p:sp>
    </p:spTree>
  </p:cSld>
  <p:clrMap bg1="lt1" tx1="dk1" bg2="lt2" tx2="dk2" accent1="accent1" accent2="accent2" accent3="accent3" accent4="accent4" accent5="accent5" accent6="accent6" hlink="hlink" folHlink="folHlink"/>
  <p:sldLayoutIdLst>
    <p:sldLayoutId id="2147483748"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Lst>
  <p:hf hdr="0" ftr="0" dt="0"/>
  <p:txStyles>
    <p:titleStyle>
      <a:lvl1pPr algn="l" rtl="0" eaLnBrk="0" fontAlgn="base" hangingPunct="0">
        <a:lnSpc>
          <a:spcPct val="90000"/>
        </a:lnSpc>
        <a:spcBef>
          <a:spcPct val="0"/>
        </a:spcBef>
        <a:spcAft>
          <a:spcPct val="0"/>
        </a:spcAft>
        <a:defRPr sz="3600" b="1">
          <a:solidFill>
            <a:schemeClr val="tx2"/>
          </a:solidFill>
          <a:latin typeface="+mj-lt"/>
          <a:ea typeface="+mj-ea"/>
          <a:cs typeface="+mj-cs"/>
        </a:defRPr>
      </a:lvl1pPr>
      <a:lvl2pPr algn="l" rtl="0" eaLnBrk="0" fontAlgn="base" hangingPunct="0">
        <a:lnSpc>
          <a:spcPct val="90000"/>
        </a:lnSpc>
        <a:spcBef>
          <a:spcPct val="0"/>
        </a:spcBef>
        <a:spcAft>
          <a:spcPct val="0"/>
        </a:spcAft>
        <a:defRPr sz="3600" b="1">
          <a:solidFill>
            <a:schemeClr val="tx2"/>
          </a:solidFill>
          <a:latin typeface="Arial" pitchFamily="34" charset="0"/>
        </a:defRPr>
      </a:lvl2pPr>
      <a:lvl3pPr algn="l" rtl="0" eaLnBrk="0" fontAlgn="base" hangingPunct="0">
        <a:lnSpc>
          <a:spcPct val="90000"/>
        </a:lnSpc>
        <a:spcBef>
          <a:spcPct val="0"/>
        </a:spcBef>
        <a:spcAft>
          <a:spcPct val="0"/>
        </a:spcAft>
        <a:defRPr sz="3600" b="1">
          <a:solidFill>
            <a:schemeClr val="tx2"/>
          </a:solidFill>
          <a:latin typeface="Arial" pitchFamily="34" charset="0"/>
        </a:defRPr>
      </a:lvl3pPr>
      <a:lvl4pPr algn="l" rtl="0" eaLnBrk="0" fontAlgn="base" hangingPunct="0">
        <a:lnSpc>
          <a:spcPct val="90000"/>
        </a:lnSpc>
        <a:spcBef>
          <a:spcPct val="0"/>
        </a:spcBef>
        <a:spcAft>
          <a:spcPct val="0"/>
        </a:spcAft>
        <a:defRPr sz="3600" b="1">
          <a:solidFill>
            <a:schemeClr val="tx2"/>
          </a:solidFill>
          <a:latin typeface="Arial" pitchFamily="34" charset="0"/>
        </a:defRPr>
      </a:lvl4pPr>
      <a:lvl5pPr algn="l" rtl="0" eaLnBrk="0" fontAlgn="base" hangingPunct="0">
        <a:lnSpc>
          <a:spcPct val="90000"/>
        </a:lnSpc>
        <a:spcBef>
          <a:spcPct val="0"/>
        </a:spcBef>
        <a:spcAft>
          <a:spcPct val="0"/>
        </a:spcAft>
        <a:defRPr sz="3600" b="1">
          <a:solidFill>
            <a:schemeClr val="tx2"/>
          </a:solidFill>
          <a:latin typeface="Arial" pitchFamily="34" charset="0"/>
        </a:defRPr>
      </a:lvl5pPr>
      <a:lvl6pPr marL="457200" algn="l" rtl="0" fontAlgn="base">
        <a:lnSpc>
          <a:spcPct val="90000"/>
        </a:lnSpc>
        <a:spcBef>
          <a:spcPct val="0"/>
        </a:spcBef>
        <a:spcAft>
          <a:spcPct val="0"/>
        </a:spcAft>
        <a:defRPr sz="3600" b="1">
          <a:solidFill>
            <a:schemeClr val="tx2"/>
          </a:solidFill>
          <a:latin typeface="Arial" pitchFamily="34" charset="0"/>
        </a:defRPr>
      </a:lvl6pPr>
      <a:lvl7pPr marL="914400" algn="l" rtl="0" fontAlgn="base">
        <a:lnSpc>
          <a:spcPct val="90000"/>
        </a:lnSpc>
        <a:spcBef>
          <a:spcPct val="0"/>
        </a:spcBef>
        <a:spcAft>
          <a:spcPct val="0"/>
        </a:spcAft>
        <a:defRPr sz="3600" b="1">
          <a:solidFill>
            <a:schemeClr val="tx2"/>
          </a:solidFill>
          <a:latin typeface="Arial" pitchFamily="34" charset="0"/>
        </a:defRPr>
      </a:lvl7pPr>
      <a:lvl8pPr marL="1371600" algn="l" rtl="0" fontAlgn="base">
        <a:lnSpc>
          <a:spcPct val="90000"/>
        </a:lnSpc>
        <a:spcBef>
          <a:spcPct val="0"/>
        </a:spcBef>
        <a:spcAft>
          <a:spcPct val="0"/>
        </a:spcAft>
        <a:defRPr sz="3600" b="1">
          <a:solidFill>
            <a:schemeClr val="tx2"/>
          </a:solidFill>
          <a:latin typeface="Arial" pitchFamily="34" charset="0"/>
        </a:defRPr>
      </a:lvl8pPr>
      <a:lvl9pPr marL="1828800" algn="l" rtl="0" fontAlgn="base">
        <a:lnSpc>
          <a:spcPct val="90000"/>
        </a:lnSpc>
        <a:spcBef>
          <a:spcPct val="0"/>
        </a:spcBef>
        <a:spcAft>
          <a:spcPct val="0"/>
        </a:spcAft>
        <a:defRPr sz="3600" b="1">
          <a:solidFill>
            <a:schemeClr val="tx2"/>
          </a:solidFill>
          <a:latin typeface="Arial" pitchFamily="34" charset="0"/>
        </a:defRPr>
      </a:lvl9pPr>
    </p:titleStyle>
    <p:bodyStyle>
      <a:lvl1pPr marL="342900" indent="-342900" algn="l" rtl="0" eaLnBrk="0" fontAlgn="base" hangingPunct="0">
        <a:spcBef>
          <a:spcPct val="20000"/>
        </a:spcBef>
        <a:spcAft>
          <a:spcPct val="0"/>
        </a:spcAft>
        <a:buClr>
          <a:schemeClr val="tx1"/>
        </a:buClr>
        <a:buSzPct val="75000"/>
        <a:buFont typeface="Wingdings" pitchFamily="2" charset="2"/>
        <a:buChar char="l"/>
        <a:defRPr sz="2800">
          <a:solidFill>
            <a:schemeClr val="tx1"/>
          </a:solidFill>
          <a:latin typeface="+mn-lt"/>
          <a:ea typeface="+mn-ea"/>
          <a:cs typeface="+mn-cs"/>
        </a:defRPr>
      </a:lvl1pPr>
      <a:lvl2pPr marL="742950" indent="-285750" algn="l" rtl="0" eaLnBrk="0" fontAlgn="base" hangingPunct="0">
        <a:spcBef>
          <a:spcPct val="20000"/>
        </a:spcBef>
        <a:spcAft>
          <a:spcPct val="0"/>
        </a:spcAft>
        <a:buClr>
          <a:schemeClr val="tx1"/>
        </a:buClr>
        <a:buSzPct val="75000"/>
        <a:buChar char="–"/>
        <a:defRPr sz="2400">
          <a:solidFill>
            <a:schemeClr val="tx1"/>
          </a:solidFill>
          <a:latin typeface="+mn-lt"/>
        </a:defRPr>
      </a:lvl2pPr>
      <a:lvl3pPr marL="1143000" indent="-228600" algn="l" rtl="0" eaLnBrk="0" fontAlgn="base" hangingPunct="0">
        <a:spcBef>
          <a:spcPct val="20000"/>
        </a:spcBef>
        <a:spcAft>
          <a:spcPct val="0"/>
        </a:spcAft>
        <a:buClr>
          <a:schemeClr val="tx1"/>
        </a:buClr>
        <a:buSzPct val="75000"/>
        <a:buFont typeface="Wingdings" pitchFamily="2" charset="2"/>
        <a:buChar char="l"/>
        <a:defRPr sz="2000">
          <a:solidFill>
            <a:schemeClr val="tx1"/>
          </a:solidFill>
          <a:latin typeface="+mn-lt"/>
        </a:defRPr>
      </a:lvl3pPr>
      <a:lvl4pPr marL="1600200" indent="-228600" algn="l" rtl="0" eaLnBrk="0" fontAlgn="base" hangingPunct="0">
        <a:spcBef>
          <a:spcPct val="20000"/>
        </a:spcBef>
        <a:spcAft>
          <a:spcPct val="0"/>
        </a:spcAft>
        <a:buClr>
          <a:schemeClr val="tx1"/>
        </a:buClr>
        <a:buSzPct val="80000"/>
        <a:buChar char="–"/>
        <a:defRPr sz="2000">
          <a:solidFill>
            <a:schemeClr val="tx1"/>
          </a:solidFill>
          <a:latin typeface="+mn-lt"/>
        </a:defRPr>
      </a:lvl4pPr>
      <a:lvl5pPr marL="2057400" indent="-228600" algn="l" rtl="0" eaLnBrk="0" fontAlgn="base" hangingPunct="0">
        <a:spcBef>
          <a:spcPct val="20000"/>
        </a:spcBef>
        <a:spcAft>
          <a:spcPct val="0"/>
        </a:spcAft>
        <a:buClr>
          <a:schemeClr val="tx1"/>
        </a:buClr>
        <a:buSzPct val="65000"/>
        <a:buFont typeface="Wingdings" pitchFamily="2" charset="2"/>
        <a:buChar char="l"/>
        <a:defRPr sz="2000">
          <a:solidFill>
            <a:schemeClr val="tx1"/>
          </a:solidFill>
          <a:latin typeface="+mn-lt"/>
        </a:defRPr>
      </a:lvl5pPr>
      <a:lvl6pPr marL="25146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defRPr>
      </a:lvl6pPr>
      <a:lvl7pPr marL="29718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defRPr>
      </a:lvl7pPr>
      <a:lvl8pPr marL="34290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defRPr>
      </a:lvl8pPr>
      <a:lvl9pPr marL="3886200" indent="-228600" algn="l" rtl="0" fontAlgn="base">
        <a:spcBef>
          <a:spcPct val="20000"/>
        </a:spcBef>
        <a:spcAft>
          <a:spcPct val="0"/>
        </a:spcAft>
        <a:buClr>
          <a:schemeClr val="tx1"/>
        </a:buClr>
        <a:buSzPct val="65000"/>
        <a:buFont typeface="Wingdings" pitchFamily="2" charset="2"/>
        <a:buChar char="l"/>
        <a:defRPr>
          <a:solidFill>
            <a:schemeClr val="tx1"/>
          </a:solidFill>
          <a:latin typeface="+mn-lt"/>
        </a:defRPr>
      </a:lvl9pPr>
    </p:bodyStyle>
    <p:other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0D0D0D">
            <a:alpha val="0"/>
          </a:srgbClr>
        </a:solidFill>
        <a:effectLst/>
      </p:bgPr>
    </p:bg>
    <p:spTree>
      <p:nvGrpSpPr>
        <p:cNvPr id="1" name=""/>
        <p:cNvGrpSpPr/>
        <p:nvPr/>
      </p:nvGrpSpPr>
      <p:grpSpPr>
        <a:xfrm>
          <a:off x="0" y="0"/>
          <a:ext cx="0" cy="0"/>
          <a:chOff x="0" y="0"/>
          <a:chExt cx="0" cy="0"/>
        </a:xfrm>
      </p:grpSpPr>
      <p:sp>
        <p:nvSpPr>
          <p:cNvPr id="1026" name="Rectangle 3"/>
          <p:cNvSpPr>
            <a:spLocks noGrp="1" noChangeArrowheads="1"/>
          </p:cNvSpPr>
          <p:nvPr>
            <p:ph type="title"/>
          </p:nvPr>
        </p:nvSpPr>
        <p:spPr bwMode="auto">
          <a:xfrm>
            <a:off x="2819400" y="609600"/>
            <a:ext cx="60960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ctr" anchorCtr="0" compatLnSpc="1">
            <a:prstTxWarp prst="textNoShape">
              <a:avLst/>
            </a:prstTxWarp>
          </a:bodyPr>
          <a:lstStyle/>
          <a:p>
            <a:pPr lvl="0"/>
            <a:r>
              <a:rPr lang="ja-JP" altLang="en-US" smtClean="0"/>
              <a:t>マスタ タイトルの</a:t>
            </a:r>
            <a:br>
              <a:rPr lang="ja-JP" altLang="en-US" smtClean="0"/>
            </a:br>
            <a:r>
              <a:rPr lang="ja-JP" altLang="en-US" smtClean="0"/>
              <a:t>書式設定</a:t>
            </a:r>
          </a:p>
        </p:txBody>
      </p:sp>
      <p:sp>
        <p:nvSpPr>
          <p:cNvPr id="1027" name="Rectangle 4"/>
          <p:cNvSpPr>
            <a:spLocks noGrp="1" noChangeArrowheads="1"/>
          </p:cNvSpPr>
          <p:nvPr>
            <p:ph type="body" idx="1"/>
          </p:nvPr>
        </p:nvSpPr>
        <p:spPr bwMode="auto">
          <a:xfrm>
            <a:off x="2819400" y="1981200"/>
            <a:ext cx="60960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2075" tIns="46038" rIns="92075" bIns="46038" numCol="1" anchor="t" anchorCtr="0" compatLnSpc="1">
            <a:prstTxWarp prst="textNoShape">
              <a:avLst/>
            </a:prstTxWarp>
          </a:bodyPr>
          <a:lstStyle/>
          <a:p>
            <a:pPr lvl="0"/>
            <a:r>
              <a:rPr lang="ja-JP" altLang="en-US" smtClean="0"/>
              <a:t>マスタ テキストの書式設定</a:t>
            </a:r>
          </a:p>
          <a:p>
            <a:pPr lvl="1"/>
            <a:r>
              <a:rPr lang="ja-JP" altLang="en-US" smtClean="0"/>
              <a:t>第 </a:t>
            </a:r>
            <a:r>
              <a:rPr lang="en-US" altLang="ja-JP" smtClean="0"/>
              <a:t>2 </a:t>
            </a:r>
            <a:r>
              <a:rPr lang="ja-JP" altLang="en-US" smtClean="0"/>
              <a:t>レベル</a:t>
            </a:r>
          </a:p>
          <a:p>
            <a:pPr lvl="2"/>
            <a:r>
              <a:rPr lang="ja-JP" altLang="en-US" smtClean="0"/>
              <a:t>第 </a:t>
            </a:r>
            <a:r>
              <a:rPr lang="en-US" altLang="ja-JP" smtClean="0"/>
              <a:t>3 </a:t>
            </a:r>
            <a:r>
              <a:rPr lang="ja-JP" altLang="en-US" smtClean="0"/>
              <a:t>レベル</a:t>
            </a:r>
            <a:endParaRPr lang="ja-JP" altLang="ja-JP" smtClean="0"/>
          </a:p>
          <a:p>
            <a:pPr lvl="3"/>
            <a:r>
              <a:rPr lang="ja-JP" altLang="en-US" smtClean="0"/>
              <a:t>第 </a:t>
            </a:r>
            <a:r>
              <a:rPr lang="en-US" altLang="ja-JP" smtClean="0"/>
              <a:t>4 </a:t>
            </a:r>
            <a:r>
              <a:rPr lang="ja-JP" altLang="en-US" smtClean="0"/>
              <a:t>レベル</a:t>
            </a:r>
            <a:endParaRPr lang="ja-JP" altLang="ja-JP" smtClean="0"/>
          </a:p>
          <a:p>
            <a:pPr lvl="4"/>
            <a:r>
              <a:rPr lang="ja-JP" altLang="en-US" smtClean="0"/>
              <a:t>第 </a:t>
            </a:r>
            <a:r>
              <a:rPr lang="en-US" altLang="ja-JP" smtClean="0"/>
              <a:t>5 </a:t>
            </a:r>
            <a:r>
              <a:rPr lang="ja-JP" altLang="en-US" smtClean="0"/>
              <a:t>レベル</a:t>
            </a:r>
            <a:endParaRPr lang="ja-JP" altLang="ja-JP" smtClean="0"/>
          </a:p>
        </p:txBody>
      </p:sp>
      <p:sp>
        <p:nvSpPr>
          <p:cNvPr id="8" name="Rectangle 5"/>
          <p:cNvSpPr>
            <a:spLocks noGrp="1" noChangeArrowheads="1"/>
          </p:cNvSpPr>
          <p:nvPr>
            <p:ph type="dt" sz="half" idx="2"/>
          </p:nvPr>
        </p:nvSpPr>
        <p:spPr bwMode="auto">
          <a:xfrm>
            <a:off x="304800" y="6248400"/>
            <a:ext cx="1905000" cy="457200"/>
          </a:xfrm>
          <a:prstGeom prst="rect">
            <a:avLst/>
          </a:prstGeom>
          <a:ln>
            <a:miter lim="800000"/>
            <a:headEnd/>
            <a:tailEnd/>
          </a:ln>
        </p:spPr>
        <p:txBody>
          <a:bodyPr vert="horz" wrap="square" lIns="92075" tIns="46038" rIns="92075" bIns="46038" numCol="1" anchor="ctr" anchorCtr="0" compatLnSpc="1">
            <a:prstTxWarp prst="textNoShape">
              <a:avLst/>
            </a:prstTxWarp>
          </a:bodyPr>
          <a:lstStyle>
            <a:lvl1pPr eaLnBrk="1" hangingPunct="1">
              <a:defRPr sz="1400" smtClean="0"/>
            </a:lvl1pPr>
          </a:lstStyle>
          <a:p>
            <a:pPr>
              <a:defRPr/>
            </a:pPr>
            <a:fld id="{660B9A97-EAE3-4393-9844-3EC263B28109}" type="datetime1">
              <a:rPr kumimoji="1" lang="ja-JP" altLang="en-US">
                <a:solidFill>
                  <a:srgbClr val="FFFFFF"/>
                </a:solidFill>
                <a:latin typeface="Times New Roman" pitchFamily="18" charset="0"/>
                <a:ea typeface="ＭＳ Ｐゴシック" pitchFamily="34" charset="-128"/>
              </a:rPr>
              <a:pPr>
                <a:defRPr/>
              </a:pPr>
              <a:t>2015/9/24</a:t>
            </a:fld>
            <a:endParaRPr kumimoji="1" lang="en-US" altLang="ja-JP">
              <a:solidFill>
                <a:srgbClr val="FFFFFF"/>
              </a:solidFill>
              <a:latin typeface="Times New Roman" pitchFamily="18" charset="0"/>
              <a:ea typeface="ＭＳ Ｐゴシック" pitchFamily="34" charset="-128"/>
            </a:endParaRPr>
          </a:p>
        </p:txBody>
      </p:sp>
      <p:sp>
        <p:nvSpPr>
          <p:cNvPr id="9" name="Rectangle 6"/>
          <p:cNvSpPr>
            <a:spLocks noGrp="1" noChangeArrowheads="1"/>
          </p:cNvSpPr>
          <p:nvPr>
            <p:ph type="ftr" sz="quarter" idx="3"/>
          </p:nvPr>
        </p:nvSpPr>
        <p:spPr bwMode="auto">
          <a:xfrm>
            <a:off x="3581400" y="6248400"/>
            <a:ext cx="2895600" cy="457200"/>
          </a:xfrm>
          <a:prstGeom prst="rect">
            <a:avLst/>
          </a:prstGeom>
          <a:ln>
            <a:miter lim="800000"/>
            <a:headEnd/>
            <a:tailEnd/>
          </a:ln>
        </p:spPr>
        <p:txBody>
          <a:bodyPr vert="horz" wrap="square" lIns="92075" tIns="46038" rIns="92075" bIns="46038" numCol="1" anchor="ctr" anchorCtr="0" compatLnSpc="1">
            <a:prstTxWarp prst="textNoShape">
              <a:avLst/>
            </a:prstTxWarp>
          </a:bodyPr>
          <a:lstStyle>
            <a:lvl1pPr algn="ctr" eaLnBrk="1" hangingPunct="1">
              <a:defRPr sz="1400" smtClean="0"/>
            </a:lvl1pPr>
          </a:lstStyle>
          <a:p>
            <a:pPr>
              <a:defRPr/>
            </a:pPr>
            <a:endParaRPr kumimoji="1" lang="en-US" altLang="ja-JP">
              <a:solidFill>
                <a:srgbClr val="FFFFFF"/>
              </a:solidFill>
              <a:latin typeface="Times New Roman" pitchFamily="18" charset="0"/>
              <a:ea typeface="ＭＳ Ｐゴシック" pitchFamily="34" charset="-128"/>
            </a:endParaRPr>
          </a:p>
        </p:txBody>
      </p:sp>
      <p:sp>
        <p:nvSpPr>
          <p:cNvPr id="10" name="Rectangle 7"/>
          <p:cNvSpPr>
            <a:spLocks noGrp="1" noChangeArrowheads="1"/>
          </p:cNvSpPr>
          <p:nvPr>
            <p:ph type="sldNum" sz="quarter" idx="4"/>
          </p:nvPr>
        </p:nvSpPr>
        <p:spPr bwMode="auto">
          <a:xfrm>
            <a:off x="7010400" y="6248400"/>
            <a:ext cx="1905000" cy="457200"/>
          </a:xfrm>
          <a:prstGeom prst="rect">
            <a:avLst/>
          </a:prstGeom>
          <a:ln>
            <a:miter lim="800000"/>
            <a:headEnd/>
            <a:tailEnd/>
          </a:ln>
        </p:spPr>
        <p:txBody>
          <a:bodyPr vert="horz" wrap="none" lIns="92075" tIns="46038" rIns="92075" bIns="46038" numCol="1" anchor="ctr" anchorCtr="0" compatLnSpc="1">
            <a:prstTxWarp prst="textNoShape">
              <a:avLst/>
            </a:prstTxWarp>
          </a:bodyPr>
          <a:lstStyle>
            <a:lvl1pPr algn="r" eaLnBrk="1" hangingPunct="1">
              <a:defRPr sz="1400" smtClean="0"/>
            </a:lvl1pPr>
          </a:lstStyle>
          <a:p>
            <a:pPr>
              <a:defRPr/>
            </a:pPr>
            <a:fld id="{B8230C9D-D6AA-4A10-B604-F50816F95B66}" type="slidenum">
              <a:rPr kumimoji="1" lang="en-US" altLang="ja-JP">
                <a:solidFill>
                  <a:srgbClr val="FFFFFF"/>
                </a:solidFill>
                <a:latin typeface="Times New Roman" pitchFamily="18" charset="0"/>
                <a:ea typeface="ＭＳ Ｐゴシック" pitchFamily="34" charset="-128"/>
              </a:rPr>
              <a:pPr>
                <a:defRPr/>
              </a:pPr>
              <a:t>‹#›</a:t>
            </a:fld>
            <a:endParaRPr kumimoji="1" lang="en-US" altLang="ja-JP">
              <a:solidFill>
                <a:srgbClr val="FFFFFF"/>
              </a:solidFill>
              <a:latin typeface="Times New Roman" pitchFamily="18" charset="0"/>
              <a:ea typeface="ＭＳ Ｐゴシック" pitchFamily="34" charset="-128"/>
            </a:endParaRPr>
          </a:p>
        </p:txBody>
      </p:sp>
    </p:spTree>
    <p:extLst>
      <p:ext uri="{BB962C8B-B14F-4D97-AF65-F5344CB8AC3E}">
        <p14:creationId xmlns:p14="http://schemas.microsoft.com/office/powerpoint/2010/main" val="2048089890"/>
      </p:ext>
    </p:extLst>
  </p:cSld>
  <p:clrMap bg1="dk2" tx1="lt1" bg2="dk1" tx2="lt2" accent1="accent1" accent2="accent2" accent3="accent3" accent4="accent4" accent5="accent5" accent6="accent6" hlink="hlink" folHlink="folHlink"/>
  <p:sldLayoutIdLst>
    <p:sldLayoutId id="2147483750" r:id="rId1"/>
    <p:sldLayoutId id="2147483751" r:id="rId2"/>
    <p:sldLayoutId id="2147483752" r:id="rId3"/>
    <p:sldLayoutId id="2147483753" r:id="rId4"/>
  </p:sldLayoutIdLst>
  <p:hf hdr="0" ftr="0"/>
  <p:txStyles>
    <p:titleStyle>
      <a:lvl1pPr algn="l" rtl="0" eaLnBrk="0" fontAlgn="base" hangingPunct="0">
        <a:lnSpc>
          <a:spcPct val="70000"/>
        </a:lnSpc>
        <a:spcBef>
          <a:spcPct val="0"/>
        </a:spcBef>
        <a:spcAft>
          <a:spcPct val="0"/>
        </a:spcAft>
        <a:defRPr kumimoji="1" sz="4800" b="1">
          <a:solidFill>
            <a:schemeClr val="tx2"/>
          </a:solidFill>
          <a:latin typeface="Arial" pitchFamily="34" charset="0"/>
          <a:ea typeface="+mj-ea"/>
          <a:cs typeface="+mj-cs"/>
        </a:defRPr>
      </a:lvl1pPr>
      <a:lvl2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2pPr>
      <a:lvl3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3pPr>
      <a:lvl4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4pPr>
      <a:lvl5pPr algn="l" rtl="0" eaLnBrk="0" fontAlgn="base" hangingPunct="0">
        <a:lnSpc>
          <a:spcPct val="70000"/>
        </a:lnSpc>
        <a:spcBef>
          <a:spcPct val="0"/>
        </a:spcBef>
        <a:spcAft>
          <a:spcPct val="0"/>
        </a:spcAft>
        <a:defRPr kumimoji="1" sz="4800" b="1">
          <a:solidFill>
            <a:schemeClr val="tx2"/>
          </a:solidFill>
          <a:latin typeface="Arial" pitchFamily="34" charset="0"/>
          <a:ea typeface="ＭＳ Ｐゴシック" pitchFamily="50" charset="-128"/>
        </a:defRPr>
      </a:lvl5pPr>
      <a:lvl6pPr marL="4572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6pPr>
      <a:lvl7pPr marL="9144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7pPr>
      <a:lvl8pPr marL="13716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8pPr>
      <a:lvl9pPr marL="1828800" algn="l" rtl="0" fontAlgn="base">
        <a:lnSpc>
          <a:spcPct val="70000"/>
        </a:lnSpc>
        <a:spcBef>
          <a:spcPct val="0"/>
        </a:spcBef>
        <a:spcAft>
          <a:spcPct val="0"/>
        </a:spcAft>
        <a:defRPr kumimoji="1" sz="4800" b="1">
          <a:solidFill>
            <a:schemeClr val="tx2"/>
          </a:solidFill>
          <a:latin typeface="Arial Narrow" pitchFamily="34" charset="0"/>
          <a:ea typeface="ＭＳ Ｐゴシック" pitchFamily="50" charset="-128"/>
        </a:defRPr>
      </a:lvl9pPr>
    </p:titleStyle>
    <p:bodyStyle>
      <a:lvl1pPr marL="342900" indent="-342900" algn="l" rtl="0" eaLnBrk="0" fontAlgn="base" hangingPunct="0">
        <a:spcBef>
          <a:spcPct val="20000"/>
        </a:spcBef>
        <a:spcAft>
          <a:spcPct val="0"/>
        </a:spcAft>
        <a:buClr>
          <a:schemeClr val="hlink"/>
        </a:buClr>
        <a:buSzPct val="60000"/>
        <a:buFont typeface="Wingdings" pitchFamily="2" charset="2"/>
        <a:buChar char="n"/>
        <a:defRPr kumimoji="1" sz="2800">
          <a:solidFill>
            <a:schemeClr val="tx1"/>
          </a:solidFill>
          <a:latin typeface="Arial" pitchFamily="34" charset="0"/>
          <a:ea typeface="+mn-ea"/>
          <a:cs typeface="+mn-cs"/>
        </a:defRPr>
      </a:lvl1pPr>
      <a:lvl2pPr marL="742950" indent="-285750" algn="l" rtl="0" eaLnBrk="0" fontAlgn="base" hangingPunct="0">
        <a:spcBef>
          <a:spcPct val="20000"/>
        </a:spcBef>
        <a:spcAft>
          <a:spcPct val="0"/>
        </a:spcAft>
        <a:buClr>
          <a:schemeClr val="tx2"/>
        </a:buClr>
        <a:buSzPct val="65000"/>
        <a:buFont typeface="Wingdings" pitchFamily="2" charset="2"/>
        <a:buChar char="u"/>
        <a:defRPr kumimoji="1" sz="2600">
          <a:solidFill>
            <a:schemeClr val="tx1"/>
          </a:solidFill>
          <a:latin typeface="Arial" pitchFamily="34" charset="0"/>
          <a:ea typeface="+mn-ea"/>
        </a:defRPr>
      </a:lvl2pPr>
      <a:lvl3pPr marL="1143000" indent="-228600" algn="l" rtl="0" eaLnBrk="0" fontAlgn="base" hangingPunct="0">
        <a:spcBef>
          <a:spcPct val="20000"/>
        </a:spcBef>
        <a:spcAft>
          <a:spcPct val="0"/>
        </a:spcAft>
        <a:buClr>
          <a:schemeClr val="hlink"/>
        </a:buClr>
        <a:buSzPct val="65000"/>
        <a:buFont typeface="Wingdings" pitchFamily="2" charset="2"/>
        <a:buChar char="«"/>
        <a:defRPr kumimoji="1" sz="2400">
          <a:solidFill>
            <a:schemeClr val="tx1"/>
          </a:solidFill>
          <a:latin typeface="Arial" pitchFamily="34" charset="0"/>
          <a:ea typeface="+mn-ea"/>
        </a:defRPr>
      </a:lvl3pPr>
      <a:lvl4pPr marL="1600200" indent="-228600" algn="l" rtl="0" eaLnBrk="0" fontAlgn="base" hangingPunct="0">
        <a:spcBef>
          <a:spcPct val="20000"/>
        </a:spcBef>
        <a:spcAft>
          <a:spcPct val="0"/>
        </a:spcAft>
        <a:buClr>
          <a:schemeClr val="tx2"/>
        </a:buClr>
        <a:buSzPct val="100000"/>
        <a:buChar char="•"/>
        <a:defRPr kumimoji="1" sz="2000">
          <a:solidFill>
            <a:schemeClr val="tx1"/>
          </a:solidFill>
          <a:latin typeface="Arial" pitchFamily="34" charset="0"/>
          <a:ea typeface="+mn-ea"/>
        </a:defRPr>
      </a:lvl4pPr>
      <a:lvl5pPr marL="2057400" indent="-228600" algn="l" rtl="0" eaLnBrk="0" fontAlgn="base" hangingPunct="0">
        <a:spcBef>
          <a:spcPct val="20000"/>
        </a:spcBef>
        <a:spcAft>
          <a:spcPct val="0"/>
        </a:spcAft>
        <a:buClr>
          <a:schemeClr val="hlink"/>
        </a:buClr>
        <a:buSzPct val="100000"/>
        <a:buChar char="–"/>
        <a:defRPr kumimoji="1" sz="2000">
          <a:solidFill>
            <a:schemeClr val="tx1"/>
          </a:solidFill>
          <a:latin typeface="Arial" pitchFamily="34" charset="0"/>
          <a:ea typeface="+mn-ea"/>
        </a:defRPr>
      </a:lvl5pPr>
      <a:lvl6pPr marL="25146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6pPr>
      <a:lvl7pPr marL="29718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7pPr>
      <a:lvl8pPr marL="34290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8pPr>
      <a:lvl9pPr marL="3886200" indent="-228600" algn="l" rtl="0" fontAlgn="base">
        <a:spcBef>
          <a:spcPct val="20000"/>
        </a:spcBef>
        <a:spcAft>
          <a:spcPct val="0"/>
        </a:spcAft>
        <a:buClr>
          <a:schemeClr val="hlink"/>
        </a:buClr>
        <a:buSzPct val="100000"/>
        <a:buChar char="–"/>
        <a:defRPr kumimoji="1" sz="2000">
          <a:solidFill>
            <a:schemeClr val="tx1"/>
          </a:solidFill>
          <a:latin typeface="+mn-lt"/>
          <a:ea typeface="+mn-ea"/>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13.xml"/><Relationship Id="rId5" Type="http://schemas.openxmlformats.org/officeDocument/2006/relationships/image" Target="../media/image1.jpeg"/><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veriler/web8.png" TargetMode="External"/><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28625"/>
            <a:ext cx="8382000" cy="1143000"/>
          </a:xfrm>
          <a:solidFill>
            <a:schemeClr val="tx2"/>
          </a:solidFill>
          <a:ln w="3175"/>
        </p:spPr>
        <p:txBody>
          <a:bodyPr/>
          <a:lstStyle/>
          <a:p>
            <a:pPr eaLnBrk="1" hangingPunct="1">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xfrm>
            <a:off x="457200" y="1600204"/>
            <a:ext cx="8382000" cy="4530725"/>
          </a:xfrm>
          <a:solidFill>
            <a:schemeClr val="tx2"/>
          </a:solidFill>
          <a:ln>
            <a:solidFill>
              <a:schemeClr val="accent1"/>
            </a:solidFill>
          </a:ln>
        </p:spPr>
        <p:txBody>
          <a:bodyPr>
            <a:normAutofit lnSpcReduction="10000"/>
          </a:bodyPr>
          <a:lstStyle/>
          <a:p>
            <a:pPr algn="just" eaLnBrk="1" hangingPunct="1">
              <a:buFont typeface="Arial" charset="0"/>
              <a:buNone/>
              <a:defRPr/>
            </a:pPr>
            <a:r>
              <a:rPr lang="en-US" sz="2000" dirty="0" smtClean="0">
                <a:solidFill>
                  <a:schemeClr val="bg2">
                    <a:lumMod val="75000"/>
                  </a:schemeClr>
                </a:solidFill>
                <a:latin typeface="+mj-lt"/>
              </a:rPr>
              <a:t>      </a:t>
            </a:r>
            <a:r>
              <a:rPr lang="en-US" sz="2000" b="1" dirty="0" smtClean="0">
                <a:solidFill>
                  <a:schemeClr val="bg2">
                    <a:lumMod val="75000"/>
                  </a:schemeClr>
                </a:solidFill>
                <a:latin typeface="+mj-lt"/>
              </a:rPr>
              <a:t>OMICS Group International is an amalgamation of </a:t>
            </a:r>
            <a:r>
              <a:rPr lang="en-US" sz="2000" b="1" dirty="0" smtClean="0">
                <a:solidFill>
                  <a:schemeClr val="bg2">
                    <a:lumMod val="75000"/>
                  </a:schemeClr>
                </a:solidFill>
                <a:latin typeface="+mj-lt"/>
                <a:hlinkClick r:id="rId2" tooltip="Open Access publications"/>
              </a:rPr>
              <a:t>Open Access publications</a:t>
            </a:r>
            <a:r>
              <a:rPr lang="en-US" sz="2000" b="1" dirty="0" smtClean="0">
                <a:solidFill>
                  <a:schemeClr val="bg2">
                    <a:lumMod val="75000"/>
                  </a:schemeClr>
                </a:solidFill>
                <a:latin typeface="+mj-lt"/>
              </a:rPr>
              <a:t> and worldwide international science conferences and events. Established in the year 2007 with the sole aim of making the information on Sciences and technology ‘Open Access’, OMICS Group publishes 400 online open access </a:t>
            </a:r>
            <a:r>
              <a:rPr lang="en-US" sz="2000" b="1" dirty="0" smtClean="0">
                <a:solidFill>
                  <a:schemeClr val="bg2">
                    <a:lumMod val="75000"/>
                  </a:schemeClr>
                </a:solidFill>
                <a:latin typeface="+mj-lt"/>
                <a:hlinkClick r:id="rId3" tooltip="scholarly journals"/>
              </a:rPr>
              <a:t>scholarly journals</a:t>
            </a:r>
            <a:r>
              <a:rPr lang="en-US" sz="2000" b="1" dirty="0" smtClean="0">
                <a:solidFill>
                  <a:schemeClr val="bg2">
                    <a:lumMod val="75000"/>
                  </a:schemeClr>
                </a:solidFill>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b="1" dirty="0" smtClean="0">
                <a:solidFill>
                  <a:schemeClr val="bg2">
                    <a:lumMod val="75000"/>
                  </a:schemeClr>
                </a:solidFill>
                <a:latin typeface="+mj-lt"/>
                <a:hlinkClick r:id="rId4" tooltip="International conferences"/>
              </a:rPr>
              <a:t>International conferences</a:t>
            </a:r>
            <a:r>
              <a:rPr lang="en-US" sz="2000" b="1" dirty="0" smtClean="0">
                <a:solidFill>
                  <a:schemeClr val="bg2">
                    <a:lumMod val="75000"/>
                  </a:schemeClr>
                </a:solidFill>
                <a:latin typeface="+mj-lt"/>
              </a:rPr>
              <a:t> annually across the globe, where knowledge transfer takes place through debates, round table discussions, poster presentations, workshops, symposia and exhibitions</a:t>
            </a:r>
            <a:r>
              <a:rPr lang="en-US" sz="1800" b="1" dirty="0" smtClean="0">
                <a:solidFill>
                  <a:schemeClr val="bg2">
                    <a:lumMod val="75000"/>
                  </a:schemeClr>
                </a:solidFill>
                <a:latin typeface="+mj-lt"/>
              </a:rPr>
              <a:t>.</a:t>
            </a:r>
            <a:endParaRPr lang="en-US" sz="1800" b="1" dirty="0">
              <a:solidFill>
                <a:schemeClr val="bg2">
                  <a:lumMod val="75000"/>
                </a:schemeClr>
              </a:solidFill>
              <a:latin typeface="+mj-lt"/>
            </a:endParaRPr>
          </a:p>
        </p:txBody>
      </p:sp>
      <p:pic>
        <p:nvPicPr>
          <p:cNvPr id="3076" name="Picture 4"/>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715127" y="0"/>
            <a:ext cx="2428875"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2938949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85750"/>
            <a:ext cx="8258175" cy="1143000"/>
          </a:xfrm>
          <a:solidFill>
            <a:schemeClr val="tx2"/>
          </a:solidFill>
        </p:spPr>
        <p:txBody>
          <a:bodyPr>
            <a:normAutofit/>
          </a:bodyPr>
          <a:lstStyle/>
          <a:p>
            <a:pPr eaLnBrk="1" hangingPunct="1">
              <a:defRPr/>
            </a:pPr>
            <a:r>
              <a:rPr lang="en-US" sz="3600"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457200" y="1571625"/>
            <a:ext cx="8229600" cy="4483100"/>
          </a:xfrm>
          <a:solidFill>
            <a:schemeClr val="tx2"/>
          </a:solidFill>
          <a:ln>
            <a:solidFill>
              <a:schemeClr val="accent1"/>
            </a:solidFill>
          </a:ln>
        </p:spPr>
        <p:txBody>
          <a:bodyPr>
            <a:normAutofit/>
          </a:bodyPr>
          <a:lstStyle/>
          <a:p>
            <a:pPr eaLnBrk="1" hangingPunct="1">
              <a:buFont typeface="Arial" charset="0"/>
              <a:buNone/>
              <a:defRPr/>
            </a:pPr>
            <a:r>
              <a:rPr lang="en-US" sz="2000" b="1" dirty="0" smtClean="0">
                <a:solidFill>
                  <a:schemeClr val="bg2">
                    <a:lumMod val="50000"/>
                  </a:schemeClr>
                </a:solidFill>
                <a:latin typeface="+mj-lt"/>
              </a:rPr>
              <a:t>     </a:t>
            </a:r>
            <a:r>
              <a:rPr lang="en-US" sz="2000" b="1" dirty="0">
                <a:solidFill>
                  <a:schemeClr val="bg2">
                    <a:lumMod val="50000"/>
                  </a:schemeClr>
                </a:solidFill>
              </a:rPr>
              <a:t>OMICS Group International is a pioneer and leading science event organizer, which publishes around 400 open access journals and conducts over 300 Medical, Clinical, Engineering, Life Sciences, Pharma scientific conferences all over the globe annually with the support of more than 1000 scientific associations and 30,000 editorial board members and 3.5 million followers to its credit.</a:t>
            </a:r>
            <a:br>
              <a:rPr lang="en-US" sz="2000" b="1" dirty="0">
                <a:solidFill>
                  <a:schemeClr val="bg2">
                    <a:lumMod val="50000"/>
                  </a:schemeClr>
                </a:solidFill>
              </a:rPr>
            </a:br>
            <a:endParaRPr lang="en-US" sz="2000" b="1" dirty="0">
              <a:solidFill>
                <a:schemeClr val="bg2">
                  <a:lumMod val="50000"/>
                </a:schemeClr>
              </a:solidFill>
            </a:endParaRPr>
          </a:p>
          <a:p>
            <a:pPr algn="just" eaLnBrk="1" hangingPunct="1">
              <a:buFont typeface="Arial" charset="0"/>
              <a:buNone/>
              <a:defRPr/>
            </a:pPr>
            <a:r>
              <a:rPr lang="en-US" sz="2000" b="1" dirty="0">
                <a:solidFill>
                  <a:schemeClr val="bg2">
                    <a:lumMod val="50000"/>
                  </a:schemeClr>
                </a:solidFill>
              </a:rPr>
              <a:t>    OMICS Group has organized 500 conferences, workshops and national symposiums across the major cities including San Francisco, Las Vegas, San Antonio, Omaha, Orlando, Raleigh, Santa Clara, Chicago, Philadelphia, Baltimore, United Kingdom, Valencia, Dubai, Beijing, Hyderabad, Bengaluru and Mumbai.</a:t>
            </a:r>
          </a:p>
          <a:p>
            <a:pPr eaLnBrk="1" hangingPunct="1">
              <a:defRPr/>
            </a:pPr>
            <a:endParaRPr lang="en-US" b="1" dirty="0">
              <a:solidFill>
                <a:schemeClr val="bg2">
                  <a:lumMod val="50000"/>
                </a:schemeClr>
              </a:solidFill>
            </a:endParaRPr>
          </a:p>
        </p:txBody>
      </p:sp>
      <p:pic>
        <p:nvPicPr>
          <p:cNvPr id="4100" name="Picture 3"/>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7010400" y="0"/>
            <a:ext cx="21336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9185718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074" name="AutoShape 2"/>
          <p:cNvSpPr>
            <a:spLocks noGrp="1" noChangeArrowheads="1"/>
          </p:cNvSpPr>
          <p:nvPr>
            <p:ph type="ctrTitle"/>
          </p:nvPr>
        </p:nvSpPr>
        <p:spPr/>
        <p:txBody>
          <a:bodyPr/>
          <a:lstStyle/>
          <a:p>
            <a:pPr eaLnBrk="1" hangingPunct="1"/>
            <a:r>
              <a:rPr lang="tr-TR" altLang="tr-TR" dirty="0" err="1" smtClean="0"/>
              <a:t>Dynamic</a:t>
            </a:r>
            <a:r>
              <a:rPr lang="tr-TR" altLang="tr-TR" dirty="0" smtClean="0"/>
              <a:t> </a:t>
            </a:r>
            <a:r>
              <a:rPr lang="tr-TR" altLang="tr-TR" dirty="0" err="1" smtClean="0"/>
              <a:t>Simulation</a:t>
            </a:r>
            <a:r>
              <a:rPr lang="tr-TR" altLang="tr-TR" dirty="0" smtClean="0"/>
              <a:t> of a </a:t>
            </a:r>
            <a:r>
              <a:rPr lang="tr-TR" altLang="tr-TR" dirty="0" err="1" smtClean="0"/>
              <a:t>Cranktrain</a:t>
            </a:r>
            <a:endParaRPr lang="tr-TR" altLang="tr-TR" dirty="0" smtClean="0"/>
          </a:p>
        </p:txBody>
      </p:sp>
      <p:sp>
        <p:nvSpPr>
          <p:cNvPr id="3075" name="Rectangle 4"/>
          <p:cNvSpPr>
            <a:spLocks noChangeArrowheads="1"/>
          </p:cNvSpPr>
          <p:nvPr/>
        </p:nvSpPr>
        <p:spPr bwMode="auto">
          <a:xfrm>
            <a:off x="4724400" y="5257800"/>
            <a:ext cx="32004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1"/>
              </a:buClr>
              <a:buSzPct val="75000"/>
              <a:buFont typeface="Wingdings" pitchFamily="2" charset="2"/>
              <a:buChar char="l"/>
              <a:defRPr sz="2800">
                <a:solidFill>
                  <a:schemeClr val="tx1"/>
                </a:solidFill>
                <a:latin typeface="Arial" charset="0"/>
              </a:defRPr>
            </a:lvl1pPr>
            <a:lvl2pPr marL="742950" indent="-285750" eaLnBrk="0" hangingPunct="0">
              <a:spcBef>
                <a:spcPct val="20000"/>
              </a:spcBef>
              <a:buClr>
                <a:schemeClr val="tx1"/>
              </a:buClr>
              <a:buSzPct val="75000"/>
              <a:buChar char="–"/>
              <a:defRPr sz="2400">
                <a:solidFill>
                  <a:schemeClr val="tx1"/>
                </a:solidFill>
                <a:latin typeface="Arial" charset="0"/>
              </a:defRPr>
            </a:lvl2pPr>
            <a:lvl3pPr marL="1143000" indent="-228600" eaLnBrk="0" hangingPunct="0">
              <a:spcBef>
                <a:spcPct val="20000"/>
              </a:spcBef>
              <a:buClr>
                <a:schemeClr val="tx1"/>
              </a:buClr>
              <a:buSzPct val="75000"/>
              <a:buFont typeface="Wingdings" pitchFamily="2" charset="2"/>
              <a:buChar char="l"/>
              <a:defRPr sz="2000">
                <a:solidFill>
                  <a:schemeClr val="tx1"/>
                </a:solidFill>
                <a:latin typeface="Arial" charset="0"/>
              </a:defRPr>
            </a:lvl3pPr>
            <a:lvl4pPr marL="1600200" indent="-228600" eaLnBrk="0" hangingPunct="0">
              <a:spcBef>
                <a:spcPct val="20000"/>
              </a:spcBef>
              <a:buClr>
                <a:schemeClr val="tx1"/>
              </a:buClr>
              <a:buSzPct val="80000"/>
              <a:buChar char="–"/>
              <a:defRPr sz="2000">
                <a:solidFill>
                  <a:schemeClr val="tx1"/>
                </a:solidFill>
                <a:latin typeface="Arial" charset="0"/>
              </a:defRPr>
            </a:lvl4pPr>
            <a:lvl5pPr marL="2057400" indent="-228600" eaLnBrk="0" hangingPunct="0">
              <a:spcBef>
                <a:spcPct val="20000"/>
              </a:spcBef>
              <a:buClr>
                <a:schemeClr val="tx1"/>
              </a:buClr>
              <a:buSzPct val="65000"/>
              <a:buFont typeface="Wingdings" pitchFamily="2" charset="2"/>
              <a:buChar char="l"/>
              <a:defRPr sz="20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buChar char="l"/>
              <a:defRPr sz="20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buChar char="l"/>
              <a:defRPr sz="20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buChar char="l"/>
              <a:defRPr sz="20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buChar char="l"/>
              <a:defRPr sz="2000">
                <a:solidFill>
                  <a:schemeClr val="tx1"/>
                </a:solidFill>
                <a:latin typeface="Arial" charset="0"/>
              </a:defRPr>
            </a:lvl9pPr>
          </a:lstStyle>
          <a:p>
            <a:pPr eaLnBrk="1" hangingPunct="1">
              <a:buFont typeface="Wingdings" pitchFamily="2" charset="2"/>
              <a:buNone/>
            </a:pPr>
            <a:r>
              <a:rPr lang="en-US" altLang="tr-TR">
                <a:solidFill>
                  <a:schemeClr val="tx2"/>
                </a:solidFill>
              </a:rPr>
              <a:t>Dr. Hakan YAVUZ</a:t>
            </a:r>
            <a:endParaRPr lang="tr-TR" altLang="tr-TR" sz="4400">
              <a:solidFill>
                <a:schemeClr val="tx2"/>
              </a:solidFill>
            </a:endParaRPr>
          </a:p>
        </p:txBody>
      </p:sp>
      <p:sp>
        <p:nvSpPr>
          <p:cNvPr id="3076" name="Rectangle 4"/>
          <p:cNvSpPr>
            <a:spLocks noChangeArrowheads="1"/>
          </p:cNvSpPr>
          <p:nvPr/>
        </p:nvSpPr>
        <p:spPr bwMode="auto">
          <a:xfrm>
            <a:off x="4724400" y="4267200"/>
            <a:ext cx="3276600"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eaLnBrk="0" hangingPunct="0">
              <a:spcBef>
                <a:spcPct val="20000"/>
              </a:spcBef>
              <a:buClr>
                <a:schemeClr val="tx1"/>
              </a:buClr>
              <a:buSzPct val="75000"/>
              <a:buFont typeface="Wingdings" pitchFamily="2" charset="2"/>
              <a:buChar char="l"/>
              <a:defRPr sz="2800">
                <a:solidFill>
                  <a:schemeClr val="tx1"/>
                </a:solidFill>
                <a:latin typeface="Arial" charset="0"/>
              </a:defRPr>
            </a:lvl1pPr>
            <a:lvl2pPr marL="742950" indent="-285750" eaLnBrk="0" hangingPunct="0">
              <a:spcBef>
                <a:spcPct val="20000"/>
              </a:spcBef>
              <a:buClr>
                <a:schemeClr val="tx1"/>
              </a:buClr>
              <a:buSzPct val="75000"/>
              <a:buChar char="–"/>
              <a:defRPr sz="2400">
                <a:solidFill>
                  <a:schemeClr val="tx1"/>
                </a:solidFill>
                <a:latin typeface="Arial" charset="0"/>
              </a:defRPr>
            </a:lvl2pPr>
            <a:lvl3pPr marL="1143000" indent="-228600" eaLnBrk="0" hangingPunct="0">
              <a:spcBef>
                <a:spcPct val="20000"/>
              </a:spcBef>
              <a:buClr>
                <a:schemeClr val="tx1"/>
              </a:buClr>
              <a:buSzPct val="75000"/>
              <a:buFont typeface="Wingdings" pitchFamily="2" charset="2"/>
              <a:buChar char="l"/>
              <a:defRPr sz="2000">
                <a:solidFill>
                  <a:schemeClr val="tx1"/>
                </a:solidFill>
                <a:latin typeface="Arial" charset="0"/>
              </a:defRPr>
            </a:lvl3pPr>
            <a:lvl4pPr marL="1600200" indent="-228600" eaLnBrk="0" hangingPunct="0">
              <a:spcBef>
                <a:spcPct val="20000"/>
              </a:spcBef>
              <a:buClr>
                <a:schemeClr val="tx1"/>
              </a:buClr>
              <a:buSzPct val="80000"/>
              <a:buChar char="–"/>
              <a:defRPr sz="2000">
                <a:solidFill>
                  <a:schemeClr val="tx1"/>
                </a:solidFill>
                <a:latin typeface="Arial" charset="0"/>
              </a:defRPr>
            </a:lvl4pPr>
            <a:lvl5pPr marL="2057400" indent="-228600" eaLnBrk="0" hangingPunct="0">
              <a:spcBef>
                <a:spcPct val="20000"/>
              </a:spcBef>
              <a:buClr>
                <a:schemeClr val="tx1"/>
              </a:buClr>
              <a:buSzPct val="65000"/>
              <a:buFont typeface="Wingdings" pitchFamily="2" charset="2"/>
              <a:buChar char="l"/>
              <a:defRPr sz="20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buChar char="l"/>
              <a:defRPr sz="20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buChar char="l"/>
              <a:defRPr sz="20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buChar char="l"/>
              <a:defRPr sz="20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buChar char="l"/>
              <a:defRPr sz="2000">
                <a:solidFill>
                  <a:schemeClr val="tx1"/>
                </a:solidFill>
                <a:latin typeface="Arial" charset="0"/>
              </a:defRPr>
            </a:lvl9pPr>
          </a:lstStyle>
          <a:p>
            <a:pPr eaLnBrk="1" hangingPunct="1">
              <a:buFont typeface="Wingdings" pitchFamily="2" charset="2"/>
              <a:buNone/>
            </a:pPr>
            <a:r>
              <a:rPr lang="tr-TR" altLang="tr-TR">
                <a:solidFill>
                  <a:schemeClr val="tx2"/>
                </a:solidFill>
              </a:rPr>
              <a:t>R.A. Ihsan Uluocak</a:t>
            </a:r>
            <a:endParaRPr lang="tr-TR" altLang="tr-TR" sz="4400">
              <a:solidFill>
                <a:schemeClr val="tx2"/>
              </a:solidFill>
            </a:endParaRPr>
          </a:p>
        </p:txBody>
      </p:sp>
      <p:pic>
        <p:nvPicPr>
          <p:cNvPr id="3077" name="Picture 7"/>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0" y="30163"/>
            <a:ext cx="1804988" cy="18049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8" name="Picture 9" descr="C:\Program Files (x86)\AVL\tools\impressxd\v2011.2\config\ixd_icons\AVL.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68300" y="5765800"/>
            <a:ext cx="2762250" cy="863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1 Başlık"/>
          <p:cNvSpPr>
            <a:spLocks noGrp="1"/>
          </p:cNvSpPr>
          <p:nvPr>
            <p:ph type="title"/>
          </p:nvPr>
        </p:nvSpPr>
        <p:spPr/>
        <p:txBody>
          <a:bodyPr/>
          <a:lstStyle/>
          <a:p>
            <a:pPr eaLnBrk="1" hangingPunct="1"/>
            <a:r>
              <a:rPr lang="en-US" altLang="tr-TR" sz="4400" smtClean="0"/>
              <a:t>Objective</a:t>
            </a:r>
            <a:endParaRPr lang="en-US" altLang="tr-TR" smtClean="0"/>
          </a:p>
        </p:txBody>
      </p:sp>
      <p:sp>
        <p:nvSpPr>
          <p:cNvPr id="4099" name="2 İçerik Yer Tutucusu"/>
          <p:cNvSpPr>
            <a:spLocks noGrp="1"/>
          </p:cNvSpPr>
          <p:nvPr>
            <p:ph idx="1"/>
          </p:nvPr>
        </p:nvSpPr>
        <p:spPr>
          <a:xfrm>
            <a:off x="838200" y="2362200"/>
            <a:ext cx="8077200" cy="2971800"/>
          </a:xfrm>
        </p:spPr>
        <p:txBody>
          <a:bodyPr/>
          <a:lstStyle/>
          <a:p>
            <a:pPr eaLnBrk="1" hangingPunct="1"/>
            <a:r>
              <a:rPr lang="en-US" altLang="tr-TR" dirty="0" smtClean="0"/>
              <a:t>To provide </a:t>
            </a:r>
          </a:p>
          <a:p>
            <a:pPr lvl="1" eaLnBrk="1" hangingPunct="1"/>
            <a:r>
              <a:rPr lang="en-US" altLang="tr-TR" dirty="0" smtClean="0"/>
              <a:t>Lower vibration magnitudes</a:t>
            </a:r>
          </a:p>
          <a:p>
            <a:pPr lvl="1" eaLnBrk="1" hangingPunct="1"/>
            <a:r>
              <a:rPr lang="en-US" altLang="tr-TR" dirty="0" smtClean="0"/>
              <a:t>Reduced maintenance cost and weight</a:t>
            </a:r>
          </a:p>
          <a:p>
            <a:pPr lvl="1" eaLnBrk="1" hangingPunct="1"/>
            <a:r>
              <a:rPr lang="en-US" altLang="tr-TR" dirty="0" smtClean="0"/>
              <a:t>More comfort to passengers</a:t>
            </a:r>
          </a:p>
          <a:p>
            <a:pPr lvl="1" eaLnBrk="1" hangingPunct="1"/>
            <a:r>
              <a:rPr lang="en-US" altLang="tr-TR" dirty="0" smtClean="0"/>
              <a:t>Increasing the safety</a:t>
            </a:r>
          </a:p>
        </p:txBody>
      </p:sp>
      <p:sp>
        <p:nvSpPr>
          <p:cNvPr id="4100" name="3 Slayt Numarası Yer Tutucusu"/>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1"/>
              </a:buClr>
              <a:buSzPct val="75000"/>
              <a:buFont typeface="Wingdings" pitchFamily="2" charset="2"/>
              <a:buChar char="l"/>
              <a:defRPr sz="2800">
                <a:solidFill>
                  <a:schemeClr val="tx1"/>
                </a:solidFill>
                <a:latin typeface="Arial" charset="0"/>
              </a:defRPr>
            </a:lvl1pPr>
            <a:lvl2pPr marL="742950" indent="-285750" eaLnBrk="0" hangingPunct="0">
              <a:spcBef>
                <a:spcPct val="20000"/>
              </a:spcBef>
              <a:buClr>
                <a:schemeClr val="tx1"/>
              </a:buClr>
              <a:buSzPct val="75000"/>
              <a:buChar char="–"/>
              <a:defRPr sz="2400">
                <a:solidFill>
                  <a:schemeClr val="tx1"/>
                </a:solidFill>
                <a:latin typeface="Arial" charset="0"/>
              </a:defRPr>
            </a:lvl2pPr>
            <a:lvl3pPr marL="1143000" indent="-228600" eaLnBrk="0" hangingPunct="0">
              <a:spcBef>
                <a:spcPct val="20000"/>
              </a:spcBef>
              <a:buClr>
                <a:schemeClr val="tx1"/>
              </a:buClr>
              <a:buSzPct val="75000"/>
              <a:buFont typeface="Wingdings" pitchFamily="2" charset="2"/>
              <a:buChar char="l"/>
              <a:defRPr sz="2000">
                <a:solidFill>
                  <a:schemeClr val="tx1"/>
                </a:solidFill>
                <a:latin typeface="Arial" charset="0"/>
              </a:defRPr>
            </a:lvl3pPr>
            <a:lvl4pPr marL="1600200" indent="-228600" eaLnBrk="0" hangingPunct="0">
              <a:spcBef>
                <a:spcPct val="20000"/>
              </a:spcBef>
              <a:buClr>
                <a:schemeClr val="tx1"/>
              </a:buClr>
              <a:buSzPct val="80000"/>
              <a:buChar char="–"/>
              <a:defRPr sz="2000">
                <a:solidFill>
                  <a:schemeClr val="tx1"/>
                </a:solidFill>
                <a:latin typeface="Arial" charset="0"/>
              </a:defRPr>
            </a:lvl4pPr>
            <a:lvl5pPr marL="2057400" indent="-228600" eaLnBrk="0" hangingPunct="0">
              <a:spcBef>
                <a:spcPct val="20000"/>
              </a:spcBef>
              <a:buClr>
                <a:schemeClr val="tx1"/>
              </a:buClr>
              <a:buSzPct val="65000"/>
              <a:buFont typeface="Wingdings" pitchFamily="2" charset="2"/>
              <a:buChar char="l"/>
              <a:defRPr sz="20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buChar char="l"/>
              <a:defRPr sz="20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buChar char="l"/>
              <a:defRPr sz="20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buChar char="l"/>
              <a:defRPr sz="20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buChar char="l"/>
              <a:defRPr sz="2000">
                <a:solidFill>
                  <a:schemeClr val="tx1"/>
                </a:solidFill>
                <a:latin typeface="Arial" charset="0"/>
              </a:defRPr>
            </a:lvl9pPr>
          </a:lstStyle>
          <a:p>
            <a:pPr eaLnBrk="1" hangingPunct="1">
              <a:spcBef>
                <a:spcPct val="0"/>
              </a:spcBef>
              <a:buClrTx/>
              <a:buSzTx/>
              <a:buFontTx/>
              <a:buNone/>
            </a:pPr>
            <a:fld id="{862498E3-3129-42E7-AE3E-E1B9DA4D0739}" type="slidenum">
              <a:rPr lang="en-US" altLang="tr-TR" sz="2600" smtClean="0">
                <a:solidFill>
                  <a:schemeClr val="bg1"/>
                </a:solidFill>
              </a:rPr>
              <a:pPr eaLnBrk="1" hangingPunct="1">
                <a:spcBef>
                  <a:spcPct val="0"/>
                </a:spcBef>
                <a:buClrTx/>
                <a:buSzTx/>
                <a:buFontTx/>
                <a:buNone/>
              </a:pPr>
              <a:t>4</a:t>
            </a:fld>
            <a:endParaRPr lang="en-US" altLang="tr-TR" sz="2600" smtClean="0">
              <a:solidFill>
                <a:schemeClr val="bg1"/>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1 Başlık"/>
          <p:cNvSpPr>
            <a:spLocks noGrp="1"/>
          </p:cNvSpPr>
          <p:nvPr>
            <p:ph type="title"/>
          </p:nvPr>
        </p:nvSpPr>
        <p:spPr>
          <a:xfrm>
            <a:off x="914400" y="914400"/>
            <a:ext cx="7620000" cy="762000"/>
          </a:xfrm>
        </p:spPr>
        <p:txBody>
          <a:bodyPr/>
          <a:lstStyle/>
          <a:p>
            <a:pPr eaLnBrk="1" hangingPunct="1"/>
            <a:r>
              <a:rPr lang="en-US" altLang="tr-TR" dirty="0" smtClean="0"/>
              <a:t>Damping of </a:t>
            </a:r>
            <a:r>
              <a:rPr lang="en-US" altLang="tr-TR" dirty="0" err="1" smtClean="0"/>
              <a:t>Torsional</a:t>
            </a:r>
            <a:r>
              <a:rPr lang="en-US" altLang="tr-TR" dirty="0" smtClean="0"/>
              <a:t> Vibration</a:t>
            </a:r>
          </a:p>
        </p:txBody>
      </p:sp>
      <p:sp>
        <p:nvSpPr>
          <p:cNvPr id="6147" name="2 İçerik Yer Tutucusu"/>
          <p:cNvSpPr>
            <a:spLocks noGrp="1"/>
          </p:cNvSpPr>
          <p:nvPr>
            <p:ph idx="1"/>
          </p:nvPr>
        </p:nvSpPr>
        <p:spPr>
          <a:xfrm>
            <a:off x="838200" y="1905000"/>
            <a:ext cx="7924800" cy="4648200"/>
          </a:xfrm>
        </p:spPr>
        <p:txBody>
          <a:bodyPr/>
          <a:lstStyle/>
          <a:p>
            <a:pPr eaLnBrk="1" hangingPunct="1">
              <a:defRPr/>
            </a:pPr>
            <a:r>
              <a:rPr lang="en-US" altLang="tr-TR" dirty="0" smtClean="0"/>
              <a:t>Damping refers to</a:t>
            </a:r>
            <a:r>
              <a:rPr lang="tr-TR" altLang="tr-TR" dirty="0" smtClean="0"/>
              <a:t> </a:t>
            </a:r>
            <a:r>
              <a:rPr lang="en-US" altLang="tr-TR" dirty="0" smtClean="0"/>
              <a:t>keeping the vibration deflection within acceptable</a:t>
            </a:r>
            <a:r>
              <a:rPr lang="tr-TR" altLang="tr-TR" dirty="0" smtClean="0"/>
              <a:t> </a:t>
            </a:r>
            <a:r>
              <a:rPr lang="en-US" altLang="tr-TR" dirty="0" smtClean="0"/>
              <a:t>limits once the resonance point has been passed</a:t>
            </a:r>
            <a:r>
              <a:rPr lang="tr-TR" altLang="tr-TR" dirty="0" smtClean="0"/>
              <a:t> as </a:t>
            </a:r>
            <a:r>
              <a:rPr lang="en-US" altLang="tr-TR" dirty="0" smtClean="0"/>
              <a:t>the extraction of kinetic energy by means of</a:t>
            </a:r>
            <a:r>
              <a:rPr lang="tr-TR" altLang="tr-TR" dirty="0" smtClean="0"/>
              <a:t> </a:t>
            </a:r>
            <a:r>
              <a:rPr lang="en-US" altLang="tr-TR" dirty="0" smtClean="0">
                <a:solidFill>
                  <a:srgbClr val="FF0000"/>
                </a:solidFill>
              </a:rPr>
              <a:t>thermal conversion</a:t>
            </a:r>
            <a:endParaRPr lang="tr-TR" altLang="tr-TR" dirty="0" smtClean="0">
              <a:solidFill>
                <a:srgbClr val="FF0000"/>
              </a:solidFill>
            </a:endParaRPr>
          </a:p>
          <a:p>
            <a:pPr eaLnBrk="1" hangingPunct="1">
              <a:defRPr/>
            </a:pPr>
            <a:r>
              <a:rPr lang="en-US" altLang="tr-TR" dirty="0" smtClean="0"/>
              <a:t>Elastomer materials exhibit </a:t>
            </a:r>
            <a:endParaRPr lang="tr-TR" altLang="tr-TR" dirty="0" smtClean="0"/>
          </a:p>
          <a:p>
            <a:pPr marL="0" indent="0" eaLnBrk="1" hangingPunct="1">
              <a:buFont typeface="Wingdings" pitchFamily="2" charset="2"/>
              <a:buNone/>
              <a:defRPr/>
            </a:pPr>
            <a:r>
              <a:rPr lang="tr-TR" altLang="tr-TR" dirty="0" smtClean="0"/>
              <a:t>   </a:t>
            </a:r>
            <a:r>
              <a:rPr lang="en-US" altLang="tr-TR" dirty="0" smtClean="0"/>
              <a:t>greater damping than metal </a:t>
            </a:r>
            <a:endParaRPr lang="tr-TR" altLang="tr-TR" dirty="0" smtClean="0"/>
          </a:p>
          <a:p>
            <a:pPr marL="0" indent="0" eaLnBrk="1" hangingPunct="1">
              <a:buFont typeface="Wingdings" pitchFamily="2" charset="2"/>
              <a:buNone/>
              <a:defRPr/>
            </a:pPr>
            <a:r>
              <a:rPr lang="tr-TR" altLang="tr-TR" dirty="0" smtClean="0"/>
              <a:t>   </a:t>
            </a:r>
            <a:r>
              <a:rPr lang="en-US" altLang="tr-TR" dirty="0" smtClean="0"/>
              <a:t>due to</a:t>
            </a:r>
            <a:r>
              <a:rPr lang="tr-TR" altLang="tr-TR" dirty="0" smtClean="0"/>
              <a:t> </a:t>
            </a:r>
            <a:r>
              <a:rPr lang="en-US" altLang="tr-TR" dirty="0" smtClean="0">
                <a:solidFill>
                  <a:srgbClr val="FF0000"/>
                </a:solidFill>
              </a:rPr>
              <a:t>internal material </a:t>
            </a:r>
            <a:endParaRPr lang="tr-TR" altLang="tr-TR" dirty="0" smtClean="0">
              <a:solidFill>
                <a:srgbClr val="FF0000"/>
              </a:solidFill>
            </a:endParaRPr>
          </a:p>
          <a:p>
            <a:pPr marL="0" indent="0" eaLnBrk="1" hangingPunct="1">
              <a:buFont typeface="Wingdings" pitchFamily="2" charset="2"/>
              <a:buNone/>
              <a:defRPr/>
            </a:pPr>
            <a:r>
              <a:rPr lang="tr-TR" altLang="tr-TR" dirty="0">
                <a:solidFill>
                  <a:srgbClr val="FF0000"/>
                </a:solidFill>
              </a:rPr>
              <a:t> </a:t>
            </a:r>
            <a:r>
              <a:rPr lang="tr-TR" altLang="tr-TR" dirty="0" smtClean="0">
                <a:solidFill>
                  <a:srgbClr val="FF0000"/>
                </a:solidFill>
              </a:rPr>
              <a:t>  </a:t>
            </a:r>
            <a:r>
              <a:rPr lang="en-US" altLang="tr-TR" dirty="0" smtClean="0">
                <a:solidFill>
                  <a:srgbClr val="FF0000"/>
                </a:solidFill>
              </a:rPr>
              <a:t>friction.</a:t>
            </a:r>
            <a:endParaRPr lang="tr-TR" altLang="tr-TR" dirty="0" smtClean="0">
              <a:solidFill>
                <a:srgbClr val="FF0000"/>
              </a:solidFill>
            </a:endParaRPr>
          </a:p>
        </p:txBody>
      </p:sp>
      <p:sp>
        <p:nvSpPr>
          <p:cNvPr id="5124" name="3 Slayt Numarası Yer Tutucusu"/>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1"/>
              </a:buClr>
              <a:buSzPct val="75000"/>
              <a:buFont typeface="Wingdings" pitchFamily="2" charset="2"/>
              <a:buChar char="l"/>
              <a:defRPr sz="2800">
                <a:solidFill>
                  <a:schemeClr val="tx1"/>
                </a:solidFill>
                <a:latin typeface="Arial" charset="0"/>
              </a:defRPr>
            </a:lvl1pPr>
            <a:lvl2pPr marL="742950" indent="-285750" eaLnBrk="0" hangingPunct="0">
              <a:spcBef>
                <a:spcPct val="20000"/>
              </a:spcBef>
              <a:buClr>
                <a:schemeClr val="tx1"/>
              </a:buClr>
              <a:buSzPct val="75000"/>
              <a:buChar char="–"/>
              <a:defRPr sz="2400">
                <a:solidFill>
                  <a:schemeClr val="tx1"/>
                </a:solidFill>
                <a:latin typeface="Arial" charset="0"/>
              </a:defRPr>
            </a:lvl2pPr>
            <a:lvl3pPr marL="1143000" indent="-228600" eaLnBrk="0" hangingPunct="0">
              <a:spcBef>
                <a:spcPct val="20000"/>
              </a:spcBef>
              <a:buClr>
                <a:schemeClr val="tx1"/>
              </a:buClr>
              <a:buSzPct val="75000"/>
              <a:buFont typeface="Wingdings" pitchFamily="2" charset="2"/>
              <a:buChar char="l"/>
              <a:defRPr sz="2000">
                <a:solidFill>
                  <a:schemeClr val="tx1"/>
                </a:solidFill>
                <a:latin typeface="Arial" charset="0"/>
              </a:defRPr>
            </a:lvl3pPr>
            <a:lvl4pPr marL="1600200" indent="-228600" eaLnBrk="0" hangingPunct="0">
              <a:spcBef>
                <a:spcPct val="20000"/>
              </a:spcBef>
              <a:buClr>
                <a:schemeClr val="tx1"/>
              </a:buClr>
              <a:buSzPct val="80000"/>
              <a:buChar char="–"/>
              <a:defRPr sz="2000">
                <a:solidFill>
                  <a:schemeClr val="tx1"/>
                </a:solidFill>
                <a:latin typeface="Arial" charset="0"/>
              </a:defRPr>
            </a:lvl4pPr>
            <a:lvl5pPr marL="2057400" indent="-228600" eaLnBrk="0" hangingPunct="0">
              <a:spcBef>
                <a:spcPct val="20000"/>
              </a:spcBef>
              <a:buClr>
                <a:schemeClr val="tx1"/>
              </a:buClr>
              <a:buSzPct val="65000"/>
              <a:buFont typeface="Wingdings" pitchFamily="2" charset="2"/>
              <a:buChar char="l"/>
              <a:defRPr sz="20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buChar char="l"/>
              <a:defRPr sz="20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buChar char="l"/>
              <a:defRPr sz="20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buChar char="l"/>
              <a:defRPr sz="20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buChar char="l"/>
              <a:defRPr sz="2000">
                <a:solidFill>
                  <a:schemeClr val="tx1"/>
                </a:solidFill>
                <a:latin typeface="Arial" charset="0"/>
              </a:defRPr>
            </a:lvl9pPr>
          </a:lstStyle>
          <a:p>
            <a:pPr eaLnBrk="1" hangingPunct="1">
              <a:spcBef>
                <a:spcPct val="0"/>
              </a:spcBef>
              <a:buClrTx/>
              <a:buSzTx/>
              <a:buFontTx/>
              <a:buNone/>
            </a:pPr>
            <a:fld id="{BC5F6DDA-092B-4589-A3AF-1FD991873197}" type="slidenum">
              <a:rPr lang="tr-TR" altLang="tr-TR" sz="2600" smtClean="0">
                <a:solidFill>
                  <a:schemeClr val="bg1"/>
                </a:solidFill>
              </a:rPr>
              <a:pPr eaLnBrk="1" hangingPunct="1">
                <a:spcBef>
                  <a:spcPct val="0"/>
                </a:spcBef>
                <a:buClrTx/>
                <a:buSzTx/>
                <a:buFontTx/>
                <a:buNone/>
              </a:pPr>
              <a:t>5</a:t>
            </a:fld>
            <a:endParaRPr lang="tr-TR" altLang="tr-TR" sz="2600" smtClean="0">
              <a:solidFill>
                <a:schemeClr val="bg1"/>
              </a:solidFill>
            </a:endParaRPr>
          </a:p>
        </p:txBody>
      </p:sp>
      <p:pic>
        <p:nvPicPr>
          <p:cNvPr id="5125"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l="5354" t="3352"/>
          <a:stretch>
            <a:fillRect/>
          </a:stretch>
        </p:blipFill>
        <p:spPr bwMode="auto">
          <a:xfrm>
            <a:off x="5727700" y="3698875"/>
            <a:ext cx="3416300" cy="30749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1 Başlık"/>
          <p:cNvSpPr>
            <a:spLocks noGrp="1"/>
          </p:cNvSpPr>
          <p:nvPr>
            <p:ph type="title"/>
          </p:nvPr>
        </p:nvSpPr>
        <p:spPr>
          <a:xfrm>
            <a:off x="762000" y="0"/>
            <a:ext cx="7696200" cy="762000"/>
          </a:xfrm>
        </p:spPr>
        <p:txBody>
          <a:bodyPr/>
          <a:lstStyle/>
          <a:p>
            <a:pPr eaLnBrk="1" hangingPunct="1"/>
            <a:r>
              <a:rPr lang="en-US" altLang="tr-TR" smtClean="0"/>
              <a:t>How do we </a:t>
            </a:r>
            <a:r>
              <a:rPr lang="tr-TR" altLang="tr-TR" smtClean="0"/>
              <a:t>calculate damping</a:t>
            </a:r>
            <a:r>
              <a:rPr lang="en-US" altLang="tr-TR" smtClean="0"/>
              <a:t>?</a:t>
            </a:r>
          </a:p>
        </p:txBody>
      </p:sp>
      <p:sp>
        <p:nvSpPr>
          <p:cNvPr id="6148" name="3 Slayt Numarası Yer Tutucusu"/>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1"/>
              </a:buClr>
              <a:buSzPct val="75000"/>
              <a:buFont typeface="Wingdings" pitchFamily="2" charset="2"/>
              <a:buChar char="l"/>
              <a:defRPr sz="2800">
                <a:solidFill>
                  <a:schemeClr val="tx1"/>
                </a:solidFill>
                <a:latin typeface="Arial" charset="0"/>
              </a:defRPr>
            </a:lvl1pPr>
            <a:lvl2pPr marL="742950" indent="-285750" eaLnBrk="0" hangingPunct="0">
              <a:spcBef>
                <a:spcPct val="20000"/>
              </a:spcBef>
              <a:buClr>
                <a:schemeClr val="tx1"/>
              </a:buClr>
              <a:buSzPct val="75000"/>
              <a:buChar char="–"/>
              <a:defRPr sz="2400">
                <a:solidFill>
                  <a:schemeClr val="tx1"/>
                </a:solidFill>
                <a:latin typeface="Arial" charset="0"/>
              </a:defRPr>
            </a:lvl2pPr>
            <a:lvl3pPr marL="1143000" indent="-228600" eaLnBrk="0" hangingPunct="0">
              <a:spcBef>
                <a:spcPct val="20000"/>
              </a:spcBef>
              <a:buClr>
                <a:schemeClr val="tx1"/>
              </a:buClr>
              <a:buSzPct val="75000"/>
              <a:buFont typeface="Wingdings" pitchFamily="2" charset="2"/>
              <a:buChar char="l"/>
              <a:defRPr sz="2000">
                <a:solidFill>
                  <a:schemeClr val="tx1"/>
                </a:solidFill>
                <a:latin typeface="Arial" charset="0"/>
              </a:defRPr>
            </a:lvl3pPr>
            <a:lvl4pPr marL="1600200" indent="-228600" eaLnBrk="0" hangingPunct="0">
              <a:spcBef>
                <a:spcPct val="20000"/>
              </a:spcBef>
              <a:buClr>
                <a:schemeClr val="tx1"/>
              </a:buClr>
              <a:buSzPct val="80000"/>
              <a:buChar char="–"/>
              <a:defRPr sz="2000">
                <a:solidFill>
                  <a:schemeClr val="tx1"/>
                </a:solidFill>
                <a:latin typeface="Arial" charset="0"/>
              </a:defRPr>
            </a:lvl4pPr>
            <a:lvl5pPr marL="2057400" indent="-228600" eaLnBrk="0" hangingPunct="0">
              <a:spcBef>
                <a:spcPct val="20000"/>
              </a:spcBef>
              <a:buClr>
                <a:schemeClr val="tx1"/>
              </a:buClr>
              <a:buSzPct val="65000"/>
              <a:buFont typeface="Wingdings" pitchFamily="2" charset="2"/>
              <a:buChar char="l"/>
              <a:defRPr sz="20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buChar char="l"/>
              <a:defRPr sz="20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buChar char="l"/>
              <a:defRPr sz="20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buChar char="l"/>
              <a:defRPr sz="20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buChar char="l"/>
              <a:defRPr sz="2000">
                <a:solidFill>
                  <a:schemeClr val="tx1"/>
                </a:solidFill>
                <a:latin typeface="Arial" charset="0"/>
              </a:defRPr>
            </a:lvl9pPr>
          </a:lstStyle>
          <a:p>
            <a:pPr eaLnBrk="1" hangingPunct="1">
              <a:spcBef>
                <a:spcPct val="0"/>
              </a:spcBef>
              <a:buClrTx/>
              <a:buSzTx/>
              <a:buFontTx/>
              <a:buNone/>
            </a:pPr>
            <a:fld id="{F9B23A89-54B1-48A5-A256-E2FF2B10E995}" type="slidenum">
              <a:rPr lang="tr-TR" altLang="tr-TR" sz="2600" smtClean="0">
                <a:solidFill>
                  <a:schemeClr val="bg1"/>
                </a:solidFill>
              </a:rPr>
              <a:pPr eaLnBrk="1" hangingPunct="1">
                <a:spcBef>
                  <a:spcPct val="0"/>
                </a:spcBef>
                <a:buClrTx/>
                <a:buSzTx/>
                <a:buFontTx/>
                <a:buNone/>
              </a:pPr>
              <a:t>6</a:t>
            </a:fld>
            <a:endParaRPr lang="tr-TR" altLang="tr-TR" sz="2600" smtClean="0">
              <a:solidFill>
                <a:schemeClr val="bg1"/>
              </a:solidFill>
            </a:endParaRPr>
          </a:p>
        </p:txBody>
      </p:sp>
      <p:sp>
        <p:nvSpPr>
          <p:cNvPr id="4" name="İçerik Yer Tutucusu 3"/>
          <p:cNvSpPr>
            <a:spLocks noGrp="1" noRot="1" noChangeAspect="1" noMove="1" noResize="1" noEditPoints="1" noAdjustHandles="1" noChangeArrowheads="1" noChangeShapeType="1" noTextEdit="1"/>
          </p:cNvSpPr>
          <p:nvPr>
            <p:ph idx="1"/>
          </p:nvPr>
        </p:nvSpPr>
        <p:spPr>
          <a:xfrm>
            <a:off x="1143000" y="914400"/>
            <a:ext cx="7693025" cy="5715000"/>
          </a:xfrm>
          <a:blipFill rotWithShape="1">
            <a:blip r:embed="rId2" cstate="print"/>
            <a:stretch>
              <a:fillRect l="-1269" r="-317"/>
            </a:stretch>
          </a:blipFill>
        </p:spPr>
        <p:txBody>
          <a:bodyPr/>
          <a:lstStyle/>
          <a:p>
            <a:pPr>
              <a:buNone/>
            </a:pPr>
            <a:endParaRPr lang="tr-TR" dirty="0">
              <a:noFill/>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1 Başlık"/>
          <p:cNvSpPr>
            <a:spLocks noGrp="1"/>
          </p:cNvSpPr>
          <p:nvPr>
            <p:ph type="title"/>
          </p:nvPr>
        </p:nvSpPr>
        <p:spPr/>
        <p:txBody>
          <a:bodyPr anchor="t"/>
          <a:lstStyle/>
          <a:p>
            <a:pPr eaLnBrk="1" hangingPunct="1"/>
            <a:r>
              <a:rPr lang="en-US" altLang="tr-TR" smtClean="0"/>
              <a:t>What is </a:t>
            </a:r>
            <a:r>
              <a:rPr lang="tr-TR" altLang="tr-TR" smtClean="0"/>
              <a:t>TV Damper?</a:t>
            </a:r>
            <a:endParaRPr lang="en-US" altLang="tr-TR" smtClean="0"/>
          </a:p>
        </p:txBody>
      </p:sp>
      <p:sp>
        <p:nvSpPr>
          <p:cNvPr id="7171" name="2 İçerik Yer Tutucusu"/>
          <p:cNvSpPr>
            <a:spLocks noGrp="1"/>
          </p:cNvSpPr>
          <p:nvPr>
            <p:ph idx="1"/>
          </p:nvPr>
        </p:nvSpPr>
        <p:spPr>
          <a:xfrm>
            <a:off x="1447800" y="2209800"/>
            <a:ext cx="5715000" cy="838200"/>
          </a:xfrm>
        </p:spPr>
        <p:txBody>
          <a:bodyPr/>
          <a:lstStyle/>
          <a:p>
            <a:pPr eaLnBrk="1" hangingPunct="1"/>
            <a:r>
              <a:rPr lang="tr-TR" altLang="tr-TR" sz="4400" smtClean="0"/>
              <a:t>Torsional Vibration</a:t>
            </a:r>
            <a:endParaRPr lang="en-US" altLang="tr-TR" sz="4400" smtClean="0"/>
          </a:p>
        </p:txBody>
      </p:sp>
      <p:sp>
        <p:nvSpPr>
          <p:cNvPr id="7172" name="3 Slayt Numarası Yer Tutucusu"/>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1"/>
              </a:buClr>
              <a:buSzPct val="75000"/>
              <a:buFont typeface="Wingdings" pitchFamily="2" charset="2"/>
              <a:buChar char="l"/>
              <a:defRPr sz="2800">
                <a:solidFill>
                  <a:schemeClr val="tx1"/>
                </a:solidFill>
                <a:latin typeface="Arial" charset="0"/>
              </a:defRPr>
            </a:lvl1pPr>
            <a:lvl2pPr marL="742950" indent="-285750" eaLnBrk="0" hangingPunct="0">
              <a:spcBef>
                <a:spcPct val="20000"/>
              </a:spcBef>
              <a:buClr>
                <a:schemeClr val="tx1"/>
              </a:buClr>
              <a:buSzPct val="75000"/>
              <a:buChar char="–"/>
              <a:defRPr sz="2400">
                <a:solidFill>
                  <a:schemeClr val="tx1"/>
                </a:solidFill>
                <a:latin typeface="Arial" charset="0"/>
              </a:defRPr>
            </a:lvl2pPr>
            <a:lvl3pPr marL="1143000" indent="-228600" eaLnBrk="0" hangingPunct="0">
              <a:spcBef>
                <a:spcPct val="20000"/>
              </a:spcBef>
              <a:buClr>
                <a:schemeClr val="tx1"/>
              </a:buClr>
              <a:buSzPct val="75000"/>
              <a:buFont typeface="Wingdings" pitchFamily="2" charset="2"/>
              <a:buChar char="l"/>
              <a:defRPr sz="2000">
                <a:solidFill>
                  <a:schemeClr val="tx1"/>
                </a:solidFill>
                <a:latin typeface="Arial" charset="0"/>
              </a:defRPr>
            </a:lvl3pPr>
            <a:lvl4pPr marL="1600200" indent="-228600" eaLnBrk="0" hangingPunct="0">
              <a:spcBef>
                <a:spcPct val="20000"/>
              </a:spcBef>
              <a:buClr>
                <a:schemeClr val="tx1"/>
              </a:buClr>
              <a:buSzPct val="80000"/>
              <a:buChar char="–"/>
              <a:defRPr sz="2000">
                <a:solidFill>
                  <a:schemeClr val="tx1"/>
                </a:solidFill>
                <a:latin typeface="Arial" charset="0"/>
              </a:defRPr>
            </a:lvl4pPr>
            <a:lvl5pPr marL="2057400" indent="-228600" eaLnBrk="0" hangingPunct="0">
              <a:spcBef>
                <a:spcPct val="20000"/>
              </a:spcBef>
              <a:buClr>
                <a:schemeClr val="tx1"/>
              </a:buClr>
              <a:buSzPct val="65000"/>
              <a:buFont typeface="Wingdings" pitchFamily="2" charset="2"/>
              <a:buChar char="l"/>
              <a:defRPr sz="20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buChar char="l"/>
              <a:defRPr sz="20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buChar char="l"/>
              <a:defRPr sz="20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buChar char="l"/>
              <a:defRPr sz="20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buChar char="l"/>
              <a:defRPr sz="2000">
                <a:solidFill>
                  <a:schemeClr val="tx1"/>
                </a:solidFill>
                <a:latin typeface="Arial" charset="0"/>
              </a:defRPr>
            </a:lvl9pPr>
          </a:lstStyle>
          <a:p>
            <a:pPr eaLnBrk="1" hangingPunct="1">
              <a:spcBef>
                <a:spcPct val="0"/>
              </a:spcBef>
              <a:buClrTx/>
              <a:buSzTx/>
              <a:buFontTx/>
              <a:buNone/>
            </a:pPr>
            <a:fld id="{72FB8B3A-EC0F-4145-A8B7-7B2E2ACD542C}" type="slidenum">
              <a:rPr lang="tr-TR" altLang="tr-TR" sz="2600" smtClean="0">
                <a:solidFill>
                  <a:schemeClr val="bg1"/>
                </a:solidFill>
              </a:rPr>
              <a:pPr eaLnBrk="1" hangingPunct="1">
                <a:spcBef>
                  <a:spcPct val="0"/>
                </a:spcBef>
                <a:buClrTx/>
                <a:buSzTx/>
                <a:buFontTx/>
                <a:buNone/>
              </a:pPr>
              <a:t>7</a:t>
            </a:fld>
            <a:endParaRPr lang="tr-TR" altLang="tr-TR" sz="2600" smtClean="0">
              <a:solidFill>
                <a:schemeClr val="bg1"/>
              </a:solidFill>
            </a:endParaRPr>
          </a:p>
        </p:txBody>
      </p:sp>
      <p:sp>
        <p:nvSpPr>
          <p:cNvPr id="6" name="2 İçerik Yer Tutucusu"/>
          <p:cNvSpPr txBox="1">
            <a:spLocks/>
          </p:cNvSpPr>
          <p:nvPr/>
        </p:nvSpPr>
        <p:spPr bwMode="auto">
          <a:xfrm>
            <a:off x="990600" y="3352800"/>
            <a:ext cx="7848600" cy="2895600"/>
          </a:xfrm>
          <a:prstGeom prst="rect">
            <a:avLst/>
          </a:prstGeom>
          <a:noFill/>
          <a:ln w="9525">
            <a:noFill/>
            <a:miter lim="800000"/>
            <a:headEnd/>
            <a:tailEnd/>
          </a:ln>
          <a:effectLst/>
        </p:spPr>
        <p:txBody>
          <a:bodyPr/>
          <a:lstStyle/>
          <a:p>
            <a:pPr marL="342900" indent="-342900">
              <a:spcBef>
                <a:spcPct val="20000"/>
              </a:spcBef>
              <a:buClr>
                <a:schemeClr val="tx1"/>
              </a:buClr>
              <a:buSzPct val="75000"/>
              <a:buFont typeface="Wingdings" pitchFamily="2" charset="2"/>
              <a:buChar char="l"/>
              <a:defRPr/>
            </a:pPr>
            <a:r>
              <a:rPr lang="en-US" sz="2800" kern="0" dirty="0" smtClean="0">
                <a:latin typeface="+mn-lt"/>
              </a:rPr>
              <a:t>Designed to;</a:t>
            </a:r>
            <a:endParaRPr lang="en-US" sz="2800" kern="0" dirty="0">
              <a:latin typeface="+mn-lt"/>
            </a:endParaRPr>
          </a:p>
          <a:p>
            <a:pPr marL="742950" lvl="1" indent="-285750">
              <a:spcBef>
                <a:spcPct val="20000"/>
              </a:spcBef>
              <a:buClr>
                <a:schemeClr val="tx1"/>
              </a:buClr>
              <a:buSzPct val="75000"/>
              <a:buFontTx/>
              <a:buChar char="–"/>
              <a:defRPr/>
            </a:pPr>
            <a:r>
              <a:rPr lang="en-US" sz="2400" kern="0" dirty="0" smtClean="0">
                <a:latin typeface="+mn-lt"/>
              </a:rPr>
              <a:t>prevent from </a:t>
            </a:r>
            <a:r>
              <a:rPr lang="en-US" sz="2400" kern="0" dirty="0" smtClean="0">
                <a:solidFill>
                  <a:srgbClr val="FF0000"/>
                </a:solidFill>
                <a:latin typeface="+mn-lt"/>
              </a:rPr>
              <a:t>fatigue failures</a:t>
            </a:r>
            <a:r>
              <a:rPr lang="en-US" sz="2400" kern="0" dirty="0" smtClean="0">
                <a:latin typeface="+mn-lt"/>
              </a:rPr>
              <a:t> of crankshaft</a:t>
            </a:r>
            <a:endParaRPr lang="en-US" sz="2400" kern="0" dirty="0">
              <a:latin typeface="+mn-lt"/>
            </a:endParaRPr>
          </a:p>
          <a:p>
            <a:pPr marL="742950" lvl="1" indent="-285750">
              <a:spcBef>
                <a:spcPct val="20000"/>
              </a:spcBef>
              <a:buClr>
                <a:schemeClr val="tx1"/>
              </a:buClr>
              <a:buSzPct val="75000"/>
              <a:buFontTx/>
              <a:buChar char="–"/>
              <a:defRPr/>
            </a:pPr>
            <a:r>
              <a:rPr lang="en-US" sz="2400" kern="0" dirty="0" smtClean="0">
                <a:latin typeface="+mn-lt"/>
              </a:rPr>
              <a:t>Protect other driveline parts from </a:t>
            </a:r>
            <a:r>
              <a:rPr lang="en-US" sz="2400" kern="0" dirty="0" smtClean="0">
                <a:solidFill>
                  <a:srgbClr val="FF0000"/>
                </a:solidFill>
                <a:latin typeface="+mn-lt"/>
              </a:rPr>
              <a:t>wear</a:t>
            </a:r>
            <a:endParaRPr lang="en-US" sz="2400" kern="0" dirty="0">
              <a:solidFill>
                <a:srgbClr val="FF0000"/>
              </a:solidFill>
              <a:latin typeface="+mn-lt"/>
            </a:endParaRPr>
          </a:p>
          <a:p>
            <a:pPr marL="742950" lvl="1" indent="-285750">
              <a:spcBef>
                <a:spcPct val="20000"/>
              </a:spcBef>
              <a:buClr>
                <a:schemeClr val="tx1"/>
              </a:buClr>
              <a:buSzPct val="75000"/>
              <a:buFontTx/>
              <a:buChar char="–"/>
              <a:defRPr/>
            </a:pPr>
            <a:r>
              <a:rPr lang="en-US" sz="2400" kern="0" dirty="0" err="1" smtClean="0">
                <a:latin typeface="+mn-lt"/>
              </a:rPr>
              <a:t>İncreasing</a:t>
            </a:r>
            <a:r>
              <a:rPr lang="en-US" sz="2400" kern="0" dirty="0" smtClean="0">
                <a:latin typeface="+mn-lt"/>
              </a:rPr>
              <a:t> the </a:t>
            </a:r>
            <a:r>
              <a:rPr lang="en-US" sz="2400" kern="0" dirty="0" err="1" smtClean="0">
                <a:solidFill>
                  <a:srgbClr val="FF0000"/>
                </a:solidFill>
                <a:latin typeface="+mn-lt"/>
              </a:rPr>
              <a:t>NVH</a:t>
            </a:r>
            <a:r>
              <a:rPr lang="en-US" sz="2400" kern="0" dirty="0" smtClean="0">
                <a:solidFill>
                  <a:srgbClr val="FF0000"/>
                </a:solidFill>
                <a:latin typeface="+mn-lt"/>
              </a:rPr>
              <a:t> performance</a:t>
            </a:r>
            <a:r>
              <a:rPr lang="en-US" sz="2400" kern="0" dirty="0" smtClean="0">
                <a:latin typeface="+mn-lt"/>
              </a:rPr>
              <a:t> of the car</a:t>
            </a:r>
          </a:p>
          <a:p>
            <a:pPr marL="742950" lvl="1" indent="-285750">
              <a:spcBef>
                <a:spcPct val="20000"/>
              </a:spcBef>
              <a:buClr>
                <a:schemeClr val="tx1"/>
              </a:buClr>
              <a:buSzPct val="75000"/>
              <a:buFontTx/>
              <a:buChar char="–"/>
              <a:defRPr/>
            </a:pPr>
            <a:r>
              <a:rPr lang="en-US" sz="2400" kern="0" dirty="0" err="1" smtClean="0">
                <a:solidFill>
                  <a:srgbClr val="FF0000"/>
                </a:solidFill>
                <a:latin typeface="+mn-lt"/>
              </a:rPr>
              <a:t>AVL</a:t>
            </a:r>
            <a:r>
              <a:rPr lang="en-US" sz="2400" kern="0" dirty="0" smtClean="0">
                <a:solidFill>
                  <a:srgbClr val="FF0000"/>
                </a:solidFill>
                <a:latin typeface="+mn-lt"/>
              </a:rPr>
              <a:t> Excite Designer</a:t>
            </a:r>
            <a:r>
              <a:rPr lang="en-US" sz="2400" kern="0" dirty="0" smtClean="0">
                <a:latin typeface="+mn-lt"/>
              </a:rPr>
              <a:t> software is used to simulate the system</a:t>
            </a:r>
            <a:endParaRPr lang="en-US" sz="2400" kern="0" dirty="0">
              <a:latin typeface="+mn-lt"/>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1 Başlık"/>
          <p:cNvSpPr>
            <a:spLocks noGrp="1"/>
          </p:cNvSpPr>
          <p:nvPr>
            <p:ph type="title"/>
          </p:nvPr>
        </p:nvSpPr>
        <p:spPr/>
        <p:txBody>
          <a:bodyPr/>
          <a:lstStyle/>
          <a:p>
            <a:pPr eaLnBrk="1" hangingPunct="1"/>
            <a:r>
              <a:rPr lang="tr-TR" altLang="tr-TR" smtClean="0"/>
              <a:t>AVL Excite Designer</a:t>
            </a:r>
            <a:endParaRPr lang="en-US" altLang="tr-TR" smtClean="0"/>
          </a:p>
        </p:txBody>
      </p:sp>
      <p:sp>
        <p:nvSpPr>
          <p:cNvPr id="8195" name="2 İçerik Yer Tutucusu"/>
          <p:cNvSpPr>
            <a:spLocks noGrp="1"/>
          </p:cNvSpPr>
          <p:nvPr>
            <p:ph idx="1"/>
          </p:nvPr>
        </p:nvSpPr>
        <p:spPr>
          <a:xfrm>
            <a:off x="1219200" y="2286000"/>
            <a:ext cx="6934200" cy="4572000"/>
          </a:xfrm>
        </p:spPr>
        <p:txBody>
          <a:bodyPr/>
          <a:lstStyle/>
          <a:p>
            <a:pPr eaLnBrk="1" hangingPunct="1"/>
            <a:r>
              <a:rPr lang="en-US" altLang="tr-TR" dirty="0" smtClean="0"/>
              <a:t>Leads crank</a:t>
            </a:r>
            <a:r>
              <a:rPr lang="tr-TR" altLang="tr-TR" dirty="0" smtClean="0"/>
              <a:t> </a:t>
            </a:r>
            <a:r>
              <a:rPr lang="en-US" altLang="tr-TR" dirty="0" smtClean="0"/>
              <a:t>train and driveline design analysis with </a:t>
            </a:r>
            <a:r>
              <a:rPr lang="en-US" altLang="tr-TR" dirty="0" smtClean="0">
                <a:solidFill>
                  <a:srgbClr val="FF0000"/>
                </a:solidFill>
              </a:rPr>
              <a:t>less set of data</a:t>
            </a:r>
          </a:p>
          <a:p>
            <a:pPr eaLnBrk="1" hangingPunct="1"/>
            <a:r>
              <a:rPr lang="en-US" altLang="tr-TR" dirty="0" smtClean="0"/>
              <a:t>Performs modal analysis of the system and determines its </a:t>
            </a:r>
            <a:r>
              <a:rPr lang="en-US" altLang="tr-TR" dirty="0" err="1" smtClean="0">
                <a:solidFill>
                  <a:srgbClr val="FF0000"/>
                </a:solidFill>
              </a:rPr>
              <a:t>torsional</a:t>
            </a:r>
            <a:r>
              <a:rPr lang="en-US" altLang="tr-TR" dirty="0" smtClean="0">
                <a:solidFill>
                  <a:srgbClr val="FF0000"/>
                </a:solidFill>
              </a:rPr>
              <a:t> frequencies and </a:t>
            </a:r>
            <a:r>
              <a:rPr lang="en-US" altLang="tr-TR" dirty="0" err="1" smtClean="0">
                <a:solidFill>
                  <a:srgbClr val="FF0000"/>
                </a:solidFill>
              </a:rPr>
              <a:t>torsional</a:t>
            </a:r>
            <a:r>
              <a:rPr lang="en-US" altLang="tr-TR" dirty="0" smtClean="0">
                <a:solidFill>
                  <a:srgbClr val="FF0000"/>
                </a:solidFill>
              </a:rPr>
              <a:t> modes, as well as critical speeds</a:t>
            </a:r>
          </a:p>
          <a:p>
            <a:pPr eaLnBrk="1" hangingPunct="1"/>
            <a:r>
              <a:rPr lang="en-US" altLang="tr-TR" dirty="0" smtClean="0"/>
              <a:t> Results of dynamic forced response calculation include </a:t>
            </a:r>
            <a:r>
              <a:rPr lang="en-US" altLang="tr-TR" dirty="0" smtClean="0">
                <a:solidFill>
                  <a:srgbClr val="FF0000"/>
                </a:solidFill>
              </a:rPr>
              <a:t>dynamic torques, angular displacements, and dissipation power of </a:t>
            </a:r>
            <a:r>
              <a:rPr lang="en-US" altLang="tr-TR" dirty="0" err="1" smtClean="0">
                <a:solidFill>
                  <a:srgbClr val="FF0000"/>
                </a:solidFill>
              </a:rPr>
              <a:t>torsional</a:t>
            </a:r>
            <a:r>
              <a:rPr lang="en-US" altLang="tr-TR" dirty="0" smtClean="0">
                <a:solidFill>
                  <a:srgbClr val="FF0000"/>
                </a:solidFill>
              </a:rPr>
              <a:t> vibration damper</a:t>
            </a:r>
            <a:r>
              <a:rPr lang="en-US" altLang="tr-TR" dirty="0" smtClean="0"/>
              <a:t/>
            </a:r>
            <a:br>
              <a:rPr lang="en-US" altLang="tr-TR" dirty="0" smtClean="0"/>
            </a:br>
            <a:r>
              <a:rPr lang="en-US" altLang="tr-TR" dirty="0" smtClean="0"/>
              <a:t/>
            </a:r>
            <a:br>
              <a:rPr lang="en-US" altLang="tr-TR" dirty="0" smtClean="0"/>
            </a:br>
            <a:endParaRPr lang="en-US" altLang="tr-TR" dirty="0" smtClean="0"/>
          </a:p>
        </p:txBody>
      </p:sp>
      <p:sp>
        <p:nvSpPr>
          <p:cNvPr id="8196" name="3 Slayt Numarası Yer Tutucusu"/>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1"/>
              </a:buClr>
              <a:buSzPct val="75000"/>
              <a:buFont typeface="Wingdings" pitchFamily="2" charset="2"/>
              <a:buChar char="l"/>
              <a:defRPr sz="2800">
                <a:solidFill>
                  <a:schemeClr val="tx1"/>
                </a:solidFill>
                <a:latin typeface="Arial" charset="0"/>
              </a:defRPr>
            </a:lvl1pPr>
            <a:lvl2pPr marL="742950" indent="-285750" eaLnBrk="0" hangingPunct="0">
              <a:spcBef>
                <a:spcPct val="20000"/>
              </a:spcBef>
              <a:buClr>
                <a:schemeClr val="tx1"/>
              </a:buClr>
              <a:buSzPct val="75000"/>
              <a:buChar char="–"/>
              <a:defRPr sz="2400">
                <a:solidFill>
                  <a:schemeClr val="tx1"/>
                </a:solidFill>
                <a:latin typeface="Arial" charset="0"/>
              </a:defRPr>
            </a:lvl2pPr>
            <a:lvl3pPr marL="1143000" indent="-228600" eaLnBrk="0" hangingPunct="0">
              <a:spcBef>
                <a:spcPct val="20000"/>
              </a:spcBef>
              <a:buClr>
                <a:schemeClr val="tx1"/>
              </a:buClr>
              <a:buSzPct val="75000"/>
              <a:buFont typeface="Wingdings" pitchFamily="2" charset="2"/>
              <a:buChar char="l"/>
              <a:defRPr sz="2000">
                <a:solidFill>
                  <a:schemeClr val="tx1"/>
                </a:solidFill>
                <a:latin typeface="Arial" charset="0"/>
              </a:defRPr>
            </a:lvl3pPr>
            <a:lvl4pPr marL="1600200" indent="-228600" eaLnBrk="0" hangingPunct="0">
              <a:spcBef>
                <a:spcPct val="20000"/>
              </a:spcBef>
              <a:buClr>
                <a:schemeClr val="tx1"/>
              </a:buClr>
              <a:buSzPct val="80000"/>
              <a:buChar char="–"/>
              <a:defRPr sz="2000">
                <a:solidFill>
                  <a:schemeClr val="tx1"/>
                </a:solidFill>
                <a:latin typeface="Arial" charset="0"/>
              </a:defRPr>
            </a:lvl4pPr>
            <a:lvl5pPr marL="2057400" indent="-228600" eaLnBrk="0" hangingPunct="0">
              <a:spcBef>
                <a:spcPct val="20000"/>
              </a:spcBef>
              <a:buClr>
                <a:schemeClr val="tx1"/>
              </a:buClr>
              <a:buSzPct val="65000"/>
              <a:buFont typeface="Wingdings" pitchFamily="2" charset="2"/>
              <a:buChar char="l"/>
              <a:defRPr sz="20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buChar char="l"/>
              <a:defRPr sz="20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buChar char="l"/>
              <a:defRPr sz="20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buChar char="l"/>
              <a:defRPr sz="20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buChar char="l"/>
              <a:defRPr sz="2000">
                <a:solidFill>
                  <a:schemeClr val="tx1"/>
                </a:solidFill>
                <a:latin typeface="Arial" charset="0"/>
              </a:defRPr>
            </a:lvl9pPr>
          </a:lstStyle>
          <a:p>
            <a:pPr eaLnBrk="1" hangingPunct="1">
              <a:spcBef>
                <a:spcPct val="0"/>
              </a:spcBef>
              <a:buClrTx/>
              <a:buSzTx/>
              <a:buFontTx/>
              <a:buNone/>
            </a:pPr>
            <a:fld id="{AC9D80D1-C7B6-46E4-B0EE-86D1A6AF327E}" type="slidenum">
              <a:rPr lang="tr-TR" altLang="tr-TR" sz="2600" smtClean="0">
                <a:solidFill>
                  <a:schemeClr val="bg1"/>
                </a:solidFill>
              </a:rPr>
              <a:pPr eaLnBrk="1" hangingPunct="1">
                <a:spcBef>
                  <a:spcPct val="0"/>
                </a:spcBef>
                <a:buClrTx/>
                <a:buSzTx/>
                <a:buFontTx/>
                <a:buNone/>
              </a:pPr>
              <a:t>8</a:t>
            </a:fld>
            <a:endParaRPr lang="tr-TR" altLang="tr-TR" sz="2600" smtClean="0">
              <a:solidFill>
                <a:schemeClr val="bg1"/>
              </a:solidFill>
            </a:endParaRPr>
          </a:p>
        </p:txBody>
      </p:sp>
      <p:pic>
        <p:nvPicPr>
          <p:cNvPr id="8197" name="Picture 5"/>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029200" y="228600"/>
            <a:ext cx="3905250" cy="609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1 Başlık"/>
          <p:cNvSpPr>
            <a:spLocks noGrp="1"/>
          </p:cNvSpPr>
          <p:nvPr>
            <p:ph type="title"/>
          </p:nvPr>
        </p:nvSpPr>
        <p:spPr>
          <a:xfrm>
            <a:off x="762000" y="685800"/>
            <a:ext cx="7924800" cy="533400"/>
          </a:xfrm>
        </p:spPr>
        <p:txBody>
          <a:bodyPr/>
          <a:lstStyle/>
          <a:p>
            <a:pPr eaLnBrk="1" hangingPunct="1"/>
            <a:r>
              <a:rPr lang="tr-TR" altLang="tr-TR" sz="2000" dirty="0" smtClean="0">
                <a:solidFill>
                  <a:schemeClr val="tx1"/>
                </a:solidFill>
              </a:rPr>
              <a:t>- Engine </a:t>
            </a:r>
            <a:r>
              <a:rPr lang="tr-TR" altLang="tr-TR" sz="2000" dirty="0" err="1" smtClean="0">
                <a:solidFill>
                  <a:schemeClr val="tx1"/>
                </a:solidFill>
              </a:rPr>
              <a:t>Illustration</a:t>
            </a:r>
            <a:endParaRPr lang="en-US" altLang="tr-TR" sz="2000" dirty="0" smtClean="0">
              <a:solidFill>
                <a:schemeClr val="tx1"/>
              </a:solidFill>
            </a:endParaRPr>
          </a:p>
        </p:txBody>
      </p:sp>
      <p:pic>
        <p:nvPicPr>
          <p:cNvPr id="9219" name="İçerik Yer Tutucusu 1"/>
          <p:cNvPicPr>
            <a:picLocks noGrp="1" noChangeAspect="1"/>
          </p:cNvPicPr>
          <p:nvPr>
            <p:ph idx="1"/>
          </p:nvPr>
        </p:nvPicPr>
        <p:blipFill>
          <a:blip r:embed="rId2" cstate="print">
            <a:extLst>
              <a:ext uri="{28A0092B-C50C-407E-A947-70E740481C1C}">
                <a14:useLocalDpi xmlns:a14="http://schemas.microsoft.com/office/drawing/2010/main" val="0"/>
              </a:ext>
            </a:extLst>
          </a:blip>
          <a:srcRect b="3671"/>
          <a:stretch>
            <a:fillRect/>
          </a:stretch>
        </p:blipFill>
        <p:spPr>
          <a:xfrm>
            <a:off x="1444757" y="1219201"/>
            <a:ext cx="7318243" cy="5638800"/>
          </a:xfrm>
        </p:spPr>
      </p:pic>
      <p:sp>
        <p:nvSpPr>
          <p:cNvPr id="9220" name="3 Slayt Numarası Yer Tutucusu"/>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1"/>
              </a:buClr>
              <a:buSzPct val="75000"/>
              <a:buFont typeface="Wingdings" pitchFamily="2" charset="2"/>
              <a:buChar char="l"/>
              <a:defRPr sz="2800">
                <a:solidFill>
                  <a:schemeClr val="tx1"/>
                </a:solidFill>
                <a:latin typeface="Arial" charset="0"/>
              </a:defRPr>
            </a:lvl1pPr>
            <a:lvl2pPr marL="742950" indent="-285750" eaLnBrk="0" hangingPunct="0">
              <a:spcBef>
                <a:spcPct val="20000"/>
              </a:spcBef>
              <a:buClr>
                <a:schemeClr val="tx1"/>
              </a:buClr>
              <a:buSzPct val="75000"/>
              <a:buChar char="–"/>
              <a:defRPr sz="2400">
                <a:solidFill>
                  <a:schemeClr val="tx1"/>
                </a:solidFill>
                <a:latin typeface="Arial" charset="0"/>
              </a:defRPr>
            </a:lvl2pPr>
            <a:lvl3pPr marL="1143000" indent="-228600" eaLnBrk="0" hangingPunct="0">
              <a:spcBef>
                <a:spcPct val="20000"/>
              </a:spcBef>
              <a:buClr>
                <a:schemeClr val="tx1"/>
              </a:buClr>
              <a:buSzPct val="75000"/>
              <a:buFont typeface="Wingdings" pitchFamily="2" charset="2"/>
              <a:buChar char="l"/>
              <a:defRPr sz="2000">
                <a:solidFill>
                  <a:schemeClr val="tx1"/>
                </a:solidFill>
                <a:latin typeface="Arial" charset="0"/>
              </a:defRPr>
            </a:lvl3pPr>
            <a:lvl4pPr marL="1600200" indent="-228600" eaLnBrk="0" hangingPunct="0">
              <a:spcBef>
                <a:spcPct val="20000"/>
              </a:spcBef>
              <a:buClr>
                <a:schemeClr val="tx1"/>
              </a:buClr>
              <a:buSzPct val="80000"/>
              <a:buChar char="–"/>
              <a:defRPr sz="2000">
                <a:solidFill>
                  <a:schemeClr val="tx1"/>
                </a:solidFill>
                <a:latin typeface="Arial" charset="0"/>
              </a:defRPr>
            </a:lvl4pPr>
            <a:lvl5pPr marL="2057400" indent="-228600" eaLnBrk="0" hangingPunct="0">
              <a:spcBef>
                <a:spcPct val="20000"/>
              </a:spcBef>
              <a:buClr>
                <a:schemeClr val="tx1"/>
              </a:buClr>
              <a:buSzPct val="65000"/>
              <a:buFont typeface="Wingdings" pitchFamily="2" charset="2"/>
              <a:buChar char="l"/>
              <a:defRPr sz="20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buChar char="l"/>
              <a:defRPr sz="20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buChar char="l"/>
              <a:defRPr sz="20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buChar char="l"/>
              <a:defRPr sz="20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buChar char="l"/>
              <a:defRPr sz="2000">
                <a:solidFill>
                  <a:schemeClr val="tx1"/>
                </a:solidFill>
                <a:latin typeface="Arial" charset="0"/>
              </a:defRPr>
            </a:lvl9pPr>
          </a:lstStyle>
          <a:p>
            <a:pPr eaLnBrk="1" hangingPunct="1">
              <a:spcBef>
                <a:spcPct val="0"/>
              </a:spcBef>
              <a:buClrTx/>
              <a:buSzTx/>
              <a:buFontTx/>
              <a:buNone/>
            </a:pPr>
            <a:fld id="{DAAEA9FE-158F-4632-A900-FF9315CB30DD}" type="slidenum">
              <a:rPr lang="tr-TR" altLang="tr-TR" sz="2600" smtClean="0">
                <a:solidFill>
                  <a:schemeClr val="bg1"/>
                </a:solidFill>
              </a:rPr>
              <a:pPr eaLnBrk="1" hangingPunct="1">
                <a:spcBef>
                  <a:spcPct val="0"/>
                </a:spcBef>
                <a:buClrTx/>
                <a:buSzTx/>
                <a:buFontTx/>
                <a:buNone/>
              </a:pPr>
              <a:t>9</a:t>
            </a:fld>
            <a:endParaRPr lang="tr-TR" altLang="tr-TR" sz="2600" smtClean="0">
              <a:solidFill>
                <a:schemeClr val="bg1"/>
              </a:solidFill>
            </a:endParaRPr>
          </a:p>
        </p:txBody>
      </p:sp>
      <p:sp>
        <p:nvSpPr>
          <p:cNvPr id="7" name="1 Başlık"/>
          <p:cNvSpPr txBox="1">
            <a:spLocks/>
          </p:cNvSpPr>
          <p:nvPr/>
        </p:nvSpPr>
        <p:spPr bwMode="auto">
          <a:xfrm>
            <a:off x="3276600" y="228600"/>
            <a:ext cx="5181600" cy="609600"/>
          </a:xfrm>
          <a:prstGeom prst="roundRect">
            <a:avLst>
              <a:gd name="adj" fmla="val 21667"/>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anchor="b"/>
          <a:lstStyle>
            <a:lvl1pPr algn="l" rtl="0" eaLnBrk="0" fontAlgn="base" hangingPunct="0">
              <a:lnSpc>
                <a:spcPct val="90000"/>
              </a:lnSpc>
              <a:spcBef>
                <a:spcPct val="0"/>
              </a:spcBef>
              <a:spcAft>
                <a:spcPct val="0"/>
              </a:spcAft>
              <a:defRPr sz="3600" b="1">
                <a:solidFill>
                  <a:schemeClr val="tx2"/>
                </a:solidFill>
                <a:latin typeface="+mj-lt"/>
                <a:ea typeface="+mj-ea"/>
                <a:cs typeface="+mj-cs"/>
              </a:defRPr>
            </a:lvl1pPr>
            <a:lvl2pPr algn="l" rtl="0" eaLnBrk="0" fontAlgn="base" hangingPunct="0">
              <a:lnSpc>
                <a:spcPct val="90000"/>
              </a:lnSpc>
              <a:spcBef>
                <a:spcPct val="0"/>
              </a:spcBef>
              <a:spcAft>
                <a:spcPct val="0"/>
              </a:spcAft>
              <a:defRPr sz="3600" b="1">
                <a:solidFill>
                  <a:schemeClr val="tx2"/>
                </a:solidFill>
                <a:latin typeface="Arial" pitchFamily="34" charset="0"/>
              </a:defRPr>
            </a:lvl2pPr>
            <a:lvl3pPr algn="l" rtl="0" eaLnBrk="0" fontAlgn="base" hangingPunct="0">
              <a:lnSpc>
                <a:spcPct val="90000"/>
              </a:lnSpc>
              <a:spcBef>
                <a:spcPct val="0"/>
              </a:spcBef>
              <a:spcAft>
                <a:spcPct val="0"/>
              </a:spcAft>
              <a:defRPr sz="3600" b="1">
                <a:solidFill>
                  <a:schemeClr val="tx2"/>
                </a:solidFill>
                <a:latin typeface="Arial" pitchFamily="34" charset="0"/>
              </a:defRPr>
            </a:lvl3pPr>
            <a:lvl4pPr algn="l" rtl="0" eaLnBrk="0" fontAlgn="base" hangingPunct="0">
              <a:lnSpc>
                <a:spcPct val="90000"/>
              </a:lnSpc>
              <a:spcBef>
                <a:spcPct val="0"/>
              </a:spcBef>
              <a:spcAft>
                <a:spcPct val="0"/>
              </a:spcAft>
              <a:defRPr sz="3600" b="1">
                <a:solidFill>
                  <a:schemeClr val="tx2"/>
                </a:solidFill>
                <a:latin typeface="Arial" pitchFamily="34" charset="0"/>
              </a:defRPr>
            </a:lvl4pPr>
            <a:lvl5pPr algn="l" rtl="0" eaLnBrk="0" fontAlgn="base" hangingPunct="0">
              <a:lnSpc>
                <a:spcPct val="90000"/>
              </a:lnSpc>
              <a:spcBef>
                <a:spcPct val="0"/>
              </a:spcBef>
              <a:spcAft>
                <a:spcPct val="0"/>
              </a:spcAft>
              <a:defRPr sz="3600" b="1">
                <a:solidFill>
                  <a:schemeClr val="tx2"/>
                </a:solidFill>
                <a:latin typeface="Arial" pitchFamily="34" charset="0"/>
              </a:defRPr>
            </a:lvl5pPr>
            <a:lvl6pPr marL="457200" algn="l" rtl="0" fontAlgn="base">
              <a:lnSpc>
                <a:spcPct val="90000"/>
              </a:lnSpc>
              <a:spcBef>
                <a:spcPct val="0"/>
              </a:spcBef>
              <a:spcAft>
                <a:spcPct val="0"/>
              </a:spcAft>
              <a:defRPr sz="3600" b="1">
                <a:solidFill>
                  <a:schemeClr val="tx2"/>
                </a:solidFill>
                <a:latin typeface="Arial" pitchFamily="34" charset="0"/>
              </a:defRPr>
            </a:lvl6pPr>
            <a:lvl7pPr marL="914400" algn="l" rtl="0" fontAlgn="base">
              <a:lnSpc>
                <a:spcPct val="90000"/>
              </a:lnSpc>
              <a:spcBef>
                <a:spcPct val="0"/>
              </a:spcBef>
              <a:spcAft>
                <a:spcPct val="0"/>
              </a:spcAft>
              <a:defRPr sz="3600" b="1">
                <a:solidFill>
                  <a:schemeClr val="tx2"/>
                </a:solidFill>
                <a:latin typeface="Arial" pitchFamily="34" charset="0"/>
              </a:defRPr>
            </a:lvl7pPr>
            <a:lvl8pPr marL="1371600" algn="l" rtl="0" fontAlgn="base">
              <a:lnSpc>
                <a:spcPct val="90000"/>
              </a:lnSpc>
              <a:spcBef>
                <a:spcPct val="0"/>
              </a:spcBef>
              <a:spcAft>
                <a:spcPct val="0"/>
              </a:spcAft>
              <a:defRPr sz="3600" b="1">
                <a:solidFill>
                  <a:schemeClr val="tx2"/>
                </a:solidFill>
                <a:latin typeface="Arial" pitchFamily="34" charset="0"/>
              </a:defRPr>
            </a:lvl8pPr>
            <a:lvl9pPr marL="1828800" algn="l" rtl="0" fontAlgn="base">
              <a:lnSpc>
                <a:spcPct val="90000"/>
              </a:lnSpc>
              <a:spcBef>
                <a:spcPct val="0"/>
              </a:spcBef>
              <a:spcAft>
                <a:spcPct val="0"/>
              </a:spcAft>
              <a:defRPr sz="3600" b="1">
                <a:solidFill>
                  <a:schemeClr val="tx2"/>
                </a:solidFill>
                <a:latin typeface="Arial" pitchFamily="34" charset="0"/>
              </a:defRPr>
            </a:lvl9pPr>
          </a:lstStyle>
          <a:p>
            <a:pPr eaLnBrk="1" hangingPunct="1">
              <a:defRPr/>
            </a:pPr>
            <a:r>
              <a:rPr lang="tr-TR" altLang="tr-TR" kern="0" dirty="0" err="1" smtClean="0"/>
              <a:t>Simulation</a:t>
            </a:r>
            <a:r>
              <a:rPr lang="tr-TR" altLang="tr-TR" kern="0" dirty="0" smtClean="0"/>
              <a:t> </a:t>
            </a:r>
            <a:r>
              <a:rPr lang="tr-TR" altLang="tr-TR" kern="0" dirty="0" err="1" smtClean="0"/>
              <a:t>Interface</a:t>
            </a:r>
            <a:endParaRPr lang="en-US" altLang="tr-TR" kern="0" dirty="0" smtClean="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1 Başlık"/>
          <p:cNvSpPr>
            <a:spLocks noGrp="1"/>
          </p:cNvSpPr>
          <p:nvPr>
            <p:ph type="title"/>
          </p:nvPr>
        </p:nvSpPr>
        <p:spPr>
          <a:xfrm>
            <a:off x="3810000" y="0"/>
            <a:ext cx="4267200" cy="533400"/>
          </a:xfrm>
        </p:spPr>
        <p:txBody>
          <a:bodyPr/>
          <a:lstStyle/>
          <a:p>
            <a:pPr eaLnBrk="1" hangingPunct="1"/>
            <a:r>
              <a:rPr lang="tr-TR" altLang="tr-TR" sz="2400" dirty="0" smtClean="0">
                <a:solidFill>
                  <a:schemeClr val="tx1"/>
                </a:solidFill>
              </a:rPr>
              <a:t>- </a:t>
            </a:r>
            <a:r>
              <a:rPr lang="en-US" altLang="tr-TR" sz="2400" dirty="0" smtClean="0">
                <a:solidFill>
                  <a:schemeClr val="tx1"/>
                </a:solidFill>
              </a:rPr>
              <a:t>The </a:t>
            </a:r>
            <a:r>
              <a:rPr lang="tr-TR" altLang="tr-TR" sz="2400" dirty="0" err="1" smtClean="0">
                <a:solidFill>
                  <a:schemeClr val="tx1"/>
                </a:solidFill>
              </a:rPr>
              <a:t>Crankshaft</a:t>
            </a:r>
            <a:r>
              <a:rPr lang="tr-TR" altLang="tr-TR" sz="2400" dirty="0" smtClean="0">
                <a:solidFill>
                  <a:schemeClr val="tx1"/>
                </a:solidFill>
              </a:rPr>
              <a:t> Model</a:t>
            </a:r>
            <a:endParaRPr lang="en-US" altLang="tr-TR" sz="2400" dirty="0" smtClean="0">
              <a:solidFill>
                <a:schemeClr val="tx1"/>
              </a:solidFill>
            </a:endParaRPr>
          </a:p>
        </p:txBody>
      </p:sp>
      <p:pic>
        <p:nvPicPr>
          <p:cNvPr id="10243" name="İçerik Yer Tutucusu 1"/>
          <p:cNvPicPr>
            <a:picLocks noGrp="1" noChangeAspect="1"/>
          </p:cNvPicPr>
          <p:nvPr>
            <p:ph idx="1"/>
          </p:nvPr>
        </p:nvPicPr>
        <p:blipFill>
          <a:blip r:embed="rId3" cstate="print">
            <a:extLst>
              <a:ext uri="{28A0092B-C50C-407E-A947-70E740481C1C}">
                <a14:useLocalDpi xmlns:a14="http://schemas.microsoft.com/office/drawing/2010/main" val="0"/>
              </a:ext>
            </a:extLst>
          </a:blip>
          <a:srcRect t="2" r="20477" b="25871"/>
          <a:stretch>
            <a:fillRect/>
          </a:stretch>
        </p:blipFill>
        <p:spPr>
          <a:xfrm>
            <a:off x="0" y="685800"/>
            <a:ext cx="8978288" cy="5105400"/>
          </a:xfrm>
        </p:spPr>
      </p:pic>
      <p:sp>
        <p:nvSpPr>
          <p:cNvPr id="10244" name="3 Slayt Numarası Yer Tutucusu"/>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1"/>
              </a:buClr>
              <a:buSzPct val="75000"/>
              <a:buFont typeface="Wingdings" pitchFamily="2" charset="2"/>
              <a:buChar char="l"/>
              <a:defRPr sz="2800">
                <a:solidFill>
                  <a:schemeClr val="tx1"/>
                </a:solidFill>
                <a:latin typeface="Arial" charset="0"/>
              </a:defRPr>
            </a:lvl1pPr>
            <a:lvl2pPr marL="742950" indent="-285750" eaLnBrk="0" hangingPunct="0">
              <a:spcBef>
                <a:spcPct val="20000"/>
              </a:spcBef>
              <a:buClr>
                <a:schemeClr val="tx1"/>
              </a:buClr>
              <a:buSzPct val="75000"/>
              <a:buChar char="–"/>
              <a:defRPr sz="2400">
                <a:solidFill>
                  <a:schemeClr val="tx1"/>
                </a:solidFill>
                <a:latin typeface="Arial" charset="0"/>
              </a:defRPr>
            </a:lvl2pPr>
            <a:lvl3pPr marL="1143000" indent="-228600" eaLnBrk="0" hangingPunct="0">
              <a:spcBef>
                <a:spcPct val="20000"/>
              </a:spcBef>
              <a:buClr>
                <a:schemeClr val="tx1"/>
              </a:buClr>
              <a:buSzPct val="75000"/>
              <a:buFont typeface="Wingdings" pitchFamily="2" charset="2"/>
              <a:buChar char="l"/>
              <a:defRPr sz="2000">
                <a:solidFill>
                  <a:schemeClr val="tx1"/>
                </a:solidFill>
                <a:latin typeface="Arial" charset="0"/>
              </a:defRPr>
            </a:lvl3pPr>
            <a:lvl4pPr marL="1600200" indent="-228600" eaLnBrk="0" hangingPunct="0">
              <a:spcBef>
                <a:spcPct val="20000"/>
              </a:spcBef>
              <a:buClr>
                <a:schemeClr val="tx1"/>
              </a:buClr>
              <a:buSzPct val="80000"/>
              <a:buChar char="–"/>
              <a:defRPr sz="2000">
                <a:solidFill>
                  <a:schemeClr val="tx1"/>
                </a:solidFill>
                <a:latin typeface="Arial" charset="0"/>
              </a:defRPr>
            </a:lvl4pPr>
            <a:lvl5pPr marL="2057400" indent="-228600" eaLnBrk="0" hangingPunct="0">
              <a:spcBef>
                <a:spcPct val="20000"/>
              </a:spcBef>
              <a:buClr>
                <a:schemeClr val="tx1"/>
              </a:buClr>
              <a:buSzPct val="65000"/>
              <a:buFont typeface="Wingdings" pitchFamily="2" charset="2"/>
              <a:buChar char="l"/>
              <a:defRPr sz="20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buChar char="l"/>
              <a:defRPr sz="20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buChar char="l"/>
              <a:defRPr sz="20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buChar char="l"/>
              <a:defRPr sz="20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buChar char="l"/>
              <a:defRPr sz="2000">
                <a:solidFill>
                  <a:schemeClr val="tx1"/>
                </a:solidFill>
                <a:latin typeface="Arial" charset="0"/>
              </a:defRPr>
            </a:lvl9pPr>
          </a:lstStyle>
          <a:p>
            <a:pPr eaLnBrk="1" hangingPunct="1">
              <a:spcBef>
                <a:spcPct val="0"/>
              </a:spcBef>
              <a:buClrTx/>
              <a:buSzTx/>
              <a:buFontTx/>
              <a:buNone/>
            </a:pPr>
            <a:fld id="{F2B64175-20A9-428B-B00C-981451A2459E}" type="slidenum">
              <a:rPr lang="en-US" altLang="tr-TR" sz="2600" smtClean="0">
                <a:solidFill>
                  <a:schemeClr val="bg1"/>
                </a:solidFill>
              </a:rPr>
              <a:pPr eaLnBrk="1" hangingPunct="1">
                <a:spcBef>
                  <a:spcPct val="0"/>
                </a:spcBef>
                <a:buClrTx/>
                <a:buSzTx/>
                <a:buFontTx/>
                <a:buNone/>
              </a:pPr>
              <a:t>10</a:t>
            </a:fld>
            <a:endParaRPr lang="en-US" altLang="tr-TR" sz="2600" smtClean="0">
              <a:solidFill>
                <a:schemeClr val="bg1"/>
              </a:solidFill>
            </a:endParaRP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Başlık 1"/>
          <p:cNvSpPr>
            <a:spLocks noGrp="1"/>
          </p:cNvSpPr>
          <p:nvPr>
            <p:ph type="title"/>
          </p:nvPr>
        </p:nvSpPr>
        <p:spPr>
          <a:xfrm>
            <a:off x="914400" y="5410200"/>
            <a:ext cx="7924800" cy="1143000"/>
          </a:xfrm>
        </p:spPr>
        <p:txBody>
          <a:bodyPr/>
          <a:lstStyle/>
          <a:p>
            <a:r>
              <a:rPr lang="tr-TR" altLang="tr-TR" sz="2000" dirty="0" err="1" smtClean="0">
                <a:solidFill>
                  <a:schemeClr val="tx1"/>
                </a:solidFill>
              </a:rPr>
              <a:t>The</a:t>
            </a:r>
            <a:r>
              <a:rPr lang="tr-TR" altLang="tr-TR" sz="2000" dirty="0" smtClean="0">
                <a:solidFill>
                  <a:schemeClr val="tx1"/>
                </a:solidFill>
              </a:rPr>
              <a:t> </a:t>
            </a:r>
            <a:r>
              <a:rPr lang="tr-TR" altLang="tr-TR" sz="2000" dirty="0" err="1" smtClean="0">
                <a:solidFill>
                  <a:schemeClr val="tx1"/>
                </a:solidFill>
              </a:rPr>
              <a:t>biggest</a:t>
            </a:r>
            <a:r>
              <a:rPr lang="tr-TR" altLang="tr-TR" sz="2000" dirty="0" smtClean="0">
                <a:solidFill>
                  <a:schemeClr val="tx1"/>
                </a:solidFill>
              </a:rPr>
              <a:t> </a:t>
            </a:r>
            <a:r>
              <a:rPr lang="tr-TR" altLang="tr-TR" sz="2000" dirty="0" err="1" smtClean="0">
                <a:solidFill>
                  <a:schemeClr val="tx1"/>
                </a:solidFill>
              </a:rPr>
              <a:t>power</a:t>
            </a:r>
            <a:r>
              <a:rPr lang="tr-TR" altLang="tr-TR" sz="2000" dirty="0" smtClean="0">
                <a:solidFill>
                  <a:schemeClr val="tx1"/>
                </a:solidFill>
              </a:rPr>
              <a:t> </a:t>
            </a:r>
            <a:r>
              <a:rPr lang="tr-TR" altLang="tr-TR" sz="2000" dirty="0" err="1" smtClean="0">
                <a:solidFill>
                  <a:schemeClr val="tx1"/>
                </a:solidFill>
              </a:rPr>
              <a:t>dissipation</a:t>
            </a:r>
            <a:r>
              <a:rPr lang="tr-TR" altLang="tr-TR" sz="2000" dirty="0" smtClean="0">
                <a:solidFill>
                  <a:schemeClr val="tx1"/>
                </a:solidFill>
              </a:rPr>
              <a:t> (210 W) </a:t>
            </a:r>
            <a:r>
              <a:rPr lang="tr-TR" altLang="tr-TR" sz="2000" dirty="0" err="1" smtClean="0">
                <a:solidFill>
                  <a:schemeClr val="tx1"/>
                </a:solidFill>
              </a:rPr>
              <a:t>occur</a:t>
            </a:r>
            <a:r>
              <a:rPr lang="tr-TR" altLang="tr-TR" sz="2000" dirty="0" smtClean="0">
                <a:solidFill>
                  <a:schemeClr val="tx1"/>
                </a:solidFill>
              </a:rPr>
              <a:t> at </a:t>
            </a:r>
            <a:r>
              <a:rPr lang="tr-TR" altLang="tr-TR" sz="2000" dirty="0" err="1" smtClean="0">
                <a:solidFill>
                  <a:schemeClr val="tx1"/>
                </a:solidFill>
              </a:rPr>
              <a:t>right</a:t>
            </a:r>
            <a:r>
              <a:rPr lang="tr-TR" altLang="tr-TR" sz="2000" dirty="0" smtClean="0">
                <a:solidFill>
                  <a:schemeClr val="tx1"/>
                </a:solidFill>
              </a:rPr>
              <a:t> </a:t>
            </a:r>
            <a:r>
              <a:rPr lang="tr-TR" altLang="tr-TR" sz="2000" dirty="0" err="1" smtClean="0">
                <a:solidFill>
                  <a:schemeClr val="tx1"/>
                </a:solidFill>
              </a:rPr>
              <a:t>and</a:t>
            </a:r>
            <a:r>
              <a:rPr lang="tr-TR" altLang="tr-TR" sz="2000" dirty="0" smtClean="0">
                <a:solidFill>
                  <a:schemeClr val="tx1"/>
                </a:solidFill>
              </a:rPr>
              <a:t> </a:t>
            </a:r>
            <a:r>
              <a:rPr lang="tr-TR" altLang="tr-TR" sz="2000" dirty="0" err="1" smtClean="0">
                <a:solidFill>
                  <a:schemeClr val="tx1"/>
                </a:solidFill>
              </a:rPr>
              <a:t>upper</a:t>
            </a:r>
            <a:r>
              <a:rPr lang="tr-TR" altLang="tr-TR" sz="2000" dirty="0" smtClean="0">
                <a:solidFill>
                  <a:schemeClr val="tx1"/>
                </a:solidFill>
              </a:rPr>
              <a:t> </a:t>
            </a:r>
            <a:r>
              <a:rPr lang="tr-TR" altLang="tr-TR" sz="2000" dirty="0" err="1" smtClean="0">
                <a:solidFill>
                  <a:schemeClr val="tx1"/>
                </a:solidFill>
              </a:rPr>
              <a:t>side</a:t>
            </a:r>
            <a:r>
              <a:rPr lang="tr-TR" altLang="tr-TR" sz="2000" dirty="0" smtClean="0">
                <a:solidFill>
                  <a:schemeClr val="tx1"/>
                </a:solidFill>
              </a:rPr>
              <a:t>. </a:t>
            </a:r>
            <a:r>
              <a:rPr lang="tr-TR" altLang="tr-TR" sz="2000" dirty="0" err="1" smtClean="0">
                <a:solidFill>
                  <a:schemeClr val="tx1"/>
                </a:solidFill>
              </a:rPr>
              <a:t>Too</a:t>
            </a:r>
            <a:r>
              <a:rPr lang="tr-TR" altLang="tr-TR" sz="2000" dirty="0" smtClean="0">
                <a:solidFill>
                  <a:schemeClr val="tx1"/>
                </a:solidFill>
              </a:rPr>
              <a:t> </a:t>
            </a:r>
            <a:r>
              <a:rPr lang="tr-TR" altLang="tr-TR" sz="2000" dirty="0" err="1" smtClean="0">
                <a:solidFill>
                  <a:schemeClr val="tx1"/>
                </a:solidFill>
              </a:rPr>
              <a:t>much</a:t>
            </a:r>
            <a:r>
              <a:rPr lang="tr-TR" altLang="tr-TR" sz="2000" dirty="0" smtClean="0">
                <a:solidFill>
                  <a:schemeClr val="tx1"/>
                </a:solidFill>
              </a:rPr>
              <a:t> </a:t>
            </a:r>
            <a:r>
              <a:rPr lang="tr-TR" altLang="tr-TR" sz="2000" dirty="0" err="1" smtClean="0">
                <a:solidFill>
                  <a:schemeClr val="tx1"/>
                </a:solidFill>
              </a:rPr>
              <a:t>dissipated</a:t>
            </a:r>
            <a:r>
              <a:rPr lang="tr-TR" altLang="tr-TR" sz="2000" dirty="0" smtClean="0">
                <a:solidFill>
                  <a:schemeClr val="tx1"/>
                </a:solidFill>
              </a:rPr>
              <a:t> </a:t>
            </a:r>
            <a:r>
              <a:rPr lang="tr-TR" altLang="tr-TR" sz="2000" dirty="0" err="1" smtClean="0">
                <a:solidFill>
                  <a:schemeClr val="tx1"/>
                </a:solidFill>
              </a:rPr>
              <a:t>power</a:t>
            </a:r>
            <a:r>
              <a:rPr lang="tr-TR" altLang="tr-TR" sz="2000" dirty="0" smtClean="0">
                <a:solidFill>
                  <a:schemeClr val="tx1"/>
                </a:solidFill>
              </a:rPr>
              <a:t> </a:t>
            </a:r>
            <a:r>
              <a:rPr lang="tr-TR" altLang="tr-TR" sz="2000" dirty="0" smtClean="0">
                <a:solidFill>
                  <a:srgbClr val="FF0000"/>
                </a:solidFill>
              </a:rPr>
              <a:t>can </a:t>
            </a:r>
            <a:r>
              <a:rPr lang="tr-TR" altLang="tr-TR" sz="2000" dirty="0" err="1" smtClean="0">
                <a:solidFill>
                  <a:srgbClr val="FF0000"/>
                </a:solidFill>
              </a:rPr>
              <a:t>wear</a:t>
            </a:r>
            <a:r>
              <a:rPr lang="tr-TR" altLang="tr-TR" sz="2000" dirty="0" smtClean="0">
                <a:solidFill>
                  <a:srgbClr val="FF0000"/>
                </a:solidFill>
              </a:rPr>
              <a:t> </a:t>
            </a:r>
            <a:r>
              <a:rPr lang="tr-TR" altLang="tr-TR" sz="2000" dirty="0" err="1" smtClean="0">
                <a:solidFill>
                  <a:srgbClr val="FF0000"/>
                </a:solidFill>
              </a:rPr>
              <a:t>elastomer</a:t>
            </a:r>
            <a:r>
              <a:rPr lang="tr-TR" altLang="tr-TR" sz="2000" dirty="0" smtClean="0">
                <a:solidFill>
                  <a:srgbClr val="FF0000"/>
                </a:solidFill>
              </a:rPr>
              <a:t> </a:t>
            </a:r>
            <a:r>
              <a:rPr lang="tr-TR" altLang="tr-TR" sz="2000" dirty="0" err="1" smtClean="0">
                <a:solidFill>
                  <a:srgbClr val="FF0000"/>
                </a:solidFill>
              </a:rPr>
              <a:t>material</a:t>
            </a:r>
            <a:r>
              <a:rPr lang="tr-TR" altLang="tr-TR" sz="2000" dirty="0" smtClean="0">
                <a:solidFill>
                  <a:srgbClr val="FF0000"/>
                </a:solidFill>
              </a:rPr>
              <a:t> of TV damper</a:t>
            </a:r>
            <a:r>
              <a:rPr lang="tr-TR" altLang="tr-TR" sz="2000" dirty="0" smtClean="0">
                <a:solidFill>
                  <a:schemeClr val="tx1"/>
                </a:solidFill>
              </a:rPr>
              <a:t>.</a:t>
            </a:r>
          </a:p>
        </p:txBody>
      </p:sp>
      <p:pic>
        <p:nvPicPr>
          <p:cNvPr id="11267" name="İçerik Yer Tutucusu 4"/>
          <p:cNvPicPr>
            <a:picLocks noGrp="1" noChangeAspect="1"/>
          </p:cNvPicPr>
          <p:nvPr>
            <p:ph idx="1"/>
          </p:nvPr>
        </p:nvPicPr>
        <p:blipFill>
          <a:blip r:embed="rId2" cstate="print">
            <a:extLst>
              <a:ext uri="{28A0092B-C50C-407E-A947-70E740481C1C}">
                <a14:useLocalDpi xmlns:a14="http://schemas.microsoft.com/office/drawing/2010/main" val="0"/>
              </a:ext>
            </a:extLst>
          </a:blip>
          <a:srcRect t="15067" b="24586"/>
          <a:stretch>
            <a:fillRect/>
          </a:stretch>
        </p:blipFill>
        <p:spPr>
          <a:xfrm>
            <a:off x="1600200" y="0"/>
            <a:ext cx="6477000" cy="5530394"/>
          </a:xfrm>
        </p:spPr>
      </p:pic>
      <p:sp>
        <p:nvSpPr>
          <p:cNvPr id="11268" name="Slayt Numarası Yer Tutucusu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1"/>
              </a:buClr>
              <a:buSzPct val="75000"/>
              <a:buFont typeface="Wingdings" pitchFamily="2" charset="2"/>
              <a:buChar char="l"/>
              <a:defRPr sz="2800">
                <a:solidFill>
                  <a:schemeClr val="tx1"/>
                </a:solidFill>
                <a:latin typeface="Arial" charset="0"/>
              </a:defRPr>
            </a:lvl1pPr>
            <a:lvl2pPr marL="742950" indent="-285750" eaLnBrk="0" hangingPunct="0">
              <a:spcBef>
                <a:spcPct val="20000"/>
              </a:spcBef>
              <a:buClr>
                <a:schemeClr val="tx1"/>
              </a:buClr>
              <a:buSzPct val="75000"/>
              <a:buChar char="–"/>
              <a:defRPr sz="2400">
                <a:solidFill>
                  <a:schemeClr val="tx1"/>
                </a:solidFill>
                <a:latin typeface="Arial" charset="0"/>
              </a:defRPr>
            </a:lvl2pPr>
            <a:lvl3pPr marL="1143000" indent="-228600" eaLnBrk="0" hangingPunct="0">
              <a:spcBef>
                <a:spcPct val="20000"/>
              </a:spcBef>
              <a:buClr>
                <a:schemeClr val="tx1"/>
              </a:buClr>
              <a:buSzPct val="75000"/>
              <a:buFont typeface="Wingdings" pitchFamily="2" charset="2"/>
              <a:buChar char="l"/>
              <a:defRPr sz="2000">
                <a:solidFill>
                  <a:schemeClr val="tx1"/>
                </a:solidFill>
                <a:latin typeface="Arial" charset="0"/>
              </a:defRPr>
            </a:lvl3pPr>
            <a:lvl4pPr marL="1600200" indent="-228600" eaLnBrk="0" hangingPunct="0">
              <a:spcBef>
                <a:spcPct val="20000"/>
              </a:spcBef>
              <a:buClr>
                <a:schemeClr val="tx1"/>
              </a:buClr>
              <a:buSzPct val="80000"/>
              <a:buChar char="–"/>
              <a:defRPr sz="2000">
                <a:solidFill>
                  <a:schemeClr val="tx1"/>
                </a:solidFill>
                <a:latin typeface="Arial" charset="0"/>
              </a:defRPr>
            </a:lvl4pPr>
            <a:lvl5pPr marL="2057400" indent="-228600" eaLnBrk="0" hangingPunct="0">
              <a:spcBef>
                <a:spcPct val="20000"/>
              </a:spcBef>
              <a:buClr>
                <a:schemeClr val="tx1"/>
              </a:buClr>
              <a:buSzPct val="65000"/>
              <a:buFont typeface="Wingdings" pitchFamily="2" charset="2"/>
              <a:buChar char="l"/>
              <a:defRPr sz="20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buChar char="l"/>
              <a:defRPr sz="20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buChar char="l"/>
              <a:defRPr sz="20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buChar char="l"/>
              <a:defRPr sz="20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buChar char="l"/>
              <a:defRPr sz="2000">
                <a:solidFill>
                  <a:schemeClr val="tx1"/>
                </a:solidFill>
                <a:latin typeface="Arial" charset="0"/>
              </a:defRPr>
            </a:lvl9pPr>
          </a:lstStyle>
          <a:p>
            <a:pPr eaLnBrk="1" hangingPunct="1">
              <a:spcBef>
                <a:spcPct val="0"/>
              </a:spcBef>
              <a:buClrTx/>
              <a:buSzTx/>
              <a:buFontTx/>
              <a:buNone/>
            </a:pPr>
            <a:fld id="{E18C1E83-D574-4791-A5E8-22D662D94653}" type="slidenum">
              <a:rPr lang="tr-TR" altLang="tr-TR" sz="2600" smtClean="0">
                <a:solidFill>
                  <a:schemeClr val="bg1"/>
                </a:solidFill>
              </a:rPr>
              <a:pPr eaLnBrk="1" hangingPunct="1">
                <a:spcBef>
                  <a:spcPct val="0"/>
                </a:spcBef>
                <a:buClrTx/>
                <a:buSzTx/>
                <a:buFontTx/>
                <a:buNone/>
              </a:pPr>
              <a:t>11</a:t>
            </a:fld>
            <a:endParaRPr lang="tr-TR" altLang="tr-TR" sz="2600" smtClean="0">
              <a:solidFill>
                <a:schemeClr val="bg1"/>
              </a:solidFill>
            </a:endParaRP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90" name="İçerik Yer Tutucusu 4"/>
          <p:cNvPicPr>
            <a:picLocks noGrp="1" noChangeAspect="1"/>
          </p:cNvPicPr>
          <p:nvPr>
            <p:ph idx="1"/>
          </p:nvPr>
        </p:nvPicPr>
        <p:blipFill>
          <a:blip r:embed="rId2" cstate="print">
            <a:extLst>
              <a:ext uri="{28A0092B-C50C-407E-A947-70E740481C1C}">
                <a14:useLocalDpi xmlns:a14="http://schemas.microsoft.com/office/drawing/2010/main" val="0"/>
              </a:ext>
            </a:extLst>
          </a:blip>
          <a:srcRect t="15067" b="23924"/>
          <a:stretch>
            <a:fillRect/>
          </a:stretch>
        </p:blipFill>
        <p:spPr>
          <a:xfrm>
            <a:off x="990600" y="0"/>
            <a:ext cx="6972906" cy="6019800"/>
          </a:xfrm>
        </p:spPr>
      </p:pic>
      <p:sp>
        <p:nvSpPr>
          <p:cNvPr id="12291" name="Slayt Numarası Yer Tutucusu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1"/>
              </a:buClr>
              <a:buSzPct val="75000"/>
              <a:buFont typeface="Wingdings" pitchFamily="2" charset="2"/>
              <a:buChar char="l"/>
              <a:defRPr sz="2800">
                <a:solidFill>
                  <a:schemeClr val="tx1"/>
                </a:solidFill>
                <a:latin typeface="Arial" charset="0"/>
              </a:defRPr>
            </a:lvl1pPr>
            <a:lvl2pPr marL="742950" indent="-285750" eaLnBrk="0" hangingPunct="0">
              <a:spcBef>
                <a:spcPct val="20000"/>
              </a:spcBef>
              <a:buClr>
                <a:schemeClr val="tx1"/>
              </a:buClr>
              <a:buSzPct val="75000"/>
              <a:buChar char="–"/>
              <a:defRPr sz="2400">
                <a:solidFill>
                  <a:schemeClr val="tx1"/>
                </a:solidFill>
                <a:latin typeface="Arial" charset="0"/>
              </a:defRPr>
            </a:lvl2pPr>
            <a:lvl3pPr marL="1143000" indent="-228600" eaLnBrk="0" hangingPunct="0">
              <a:spcBef>
                <a:spcPct val="20000"/>
              </a:spcBef>
              <a:buClr>
                <a:schemeClr val="tx1"/>
              </a:buClr>
              <a:buSzPct val="75000"/>
              <a:buFont typeface="Wingdings" pitchFamily="2" charset="2"/>
              <a:buChar char="l"/>
              <a:defRPr sz="2000">
                <a:solidFill>
                  <a:schemeClr val="tx1"/>
                </a:solidFill>
                <a:latin typeface="Arial" charset="0"/>
              </a:defRPr>
            </a:lvl3pPr>
            <a:lvl4pPr marL="1600200" indent="-228600" eaLnBrk="0" hangingPunct="0">
              <a:spcBef>
                <a:spcPct val="20000"/>
              </a:spcBef>
              <a:buClr>
                <a:schemeClr val="tx1"/>
              </a:buClr>
              <a:buSzPct val="80000"/>
              <a:buChar char="–"/>
              <a:defRPr sz="2000">
                <a:solidFill>
                  <a:schemeClr val="tx1"/>
                </a:solidFill>
                <a:latin typeface="Arial" charset="0"/>
              </a:defRPr>
            </a:lvl4pPr>
            <a:lvl5pPr marL="2057400" indent="-228600" eaLnBrk="0" hangingPunct="0">
              <a:spcBef>
                <a:spcPct val="20000"/>
              </a:spcBef>
              <a:buClr>
                <a:schemeClr val="tx1"/>
              </a:buClr>
              <a:buSzPct val="65000"/>
              <a:buFont typeface="Wingdings" pitchFamily="2" charset="2"/>
              <a:buChar char="l"/>
              <a:defRPr sz="20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buChar char="l"/>
              <a:defRPr sz="20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buChar char="l"/>
              <a:defRPr sz="20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buChar char="l"/>
              <a:defRPr sz="20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buChar char="l"/>
              <a:defRPr sz="2000">
                <a:solidFill>
                  <a:schemeClr val="tx1"/>
                </a:solidFill>
                <a:latin typeface="Arial" charset="0"/>
              </a:defRPr>
            </a:lvl9pPr>
          </a:lstStyle>
          <a:p>
            <a:pPr eaLnBrk="1" hangingPunct="1">
              <a:spcBef>
                <a:spcPct val="0"/>
              </a:spcBef>
              <a:buClrTx/>
              <a:buSzTx/>
              <a:buFontTx/>
              <a:buNone/>
            </a:pPr>
            <a:fld id="{344A49A3-8DAD-4988-8D92-CD286DE6EA90}" type="slidenum">
              <a:rPr lang="tr-TR" altLang="tr-TR" sz="2600" smtClean="0">
                <a:solidFill>
                  <a:schemeClr val="bg1"/>
                </a:solidFill>
              </a:rPr>
              <a:pPr eaLnBrk="1" hangingPunct="1">
                <a:spcBef>
                  <a:spcPct val="0"/>
                </a:spcBef>
                <a:buClrTx/>
                <a:buSzTx/>
                <a:buFontTx/>
                <a:buNone/>
              </a:pPr>
              <a:t>12</a:t>
            </a:fld>
            <a:endParaRPr lang="tr-TR" altLang="tr-TR" sz="2600" smtClean="0">
              <a:solidFill>
                <a:schemeClr val="bg1"/>
              </a:solidFill>
            </a:endParaRPr>
          </a:p>
        </p:txBody>
      </p:sp>
      <p:sp>
        <p:nvSpPr>
          <p:cNvPr id="4" name="Başlık 1"/>
          <p:cNvSpPr>
            <a:spLocks noGrp="1"/>
          </p:cNvSpPr>
          <p:nvPr>
            <p:ph type="title"/>
          </p:nvPr>
        </p:nvSpPr>
        <p:spPr>
          <a:xfrm>
            <a:off x="685800" y="5486400"/>
            <a:ext cx="7924800" cy="1143000"/>
          </a:xfrm>
        </p:spPr>
        <p:txBody>
          <a:bodyPr/>
          <a:lstStyle/>
          <a:p>
            <a:r>
              <a:rPr lang="tr-TR" altLang="tr-TR" sz="2000" dirty="0" err="1" smtClean="0">
                <a:solidFill>
                  <a:schemeClr val="tx1"/>
                </a:solidFill>
              </a:rPr>
              <a:t>The</a:t>
            </a:r>
            <a:r>
              <a:rPr lang="tr-TR" altLang="tr-TR" sz="2000" dirty="0" smtClean="0">
                <a:solidFill>
                  <a:schemeClr val="tx1"/>
                </a:solidFill>
              </a:rPr>
              <a:t> </a:t>
            </a:r>
            <a:r>
              <a:rPr lang="tr-TR" altLang="tr-TR" sz="2000" dirty="0" err="1" smtClean="0">
                <a:solidFill>
                  <a:schemeClr val="tx1"/>
                </a:solidFill>
              </a:rPr>
              <a:t>most</a:t>
            </a:r>
            <a:r>
              <a:rPr lang="tr-TR" altLang="tr-TR" sz="2000" dirty="0" smtClean="0">
                <a:solidFill>
                  <a:schemeClr val="tx1"/>
                </a:solidFill>
              </a:rPr>
              <a:t> </a:t>
            </a:r>
            <a:r>
              <a:rPr lang="tr-TR" altLang="tr-TR" sz="2000" dirty="0" err="1" smtClean="0">
                <a:solidFill>
                  <a:schemeClr val="tx1"/>
                </a:solidFill>
              </a:rPr>
              <a:t>deformation</a:t>
            </a:r>
            <a:r>
              <a:rPr lang="tr-TR" altLang="tr-TR" sz="2000" dirty="0" smtClean="0">
                <a:solidFill>
                  <a:schemeClr val="tx1"/>
                </a:solidFill>
              </a:rPr>
              <a:t> on TV damper </a:t>
            </a:r>
            <a:r>
              <a:rPr lang="tr-TR" altLang="tr-TR" sz="2000" dirty="0" err="1" smtClean="0">
                <a:solidFill>
                  <a:schemeClr val="tx1"/>
                </a:solidFill>
              </a:rPr>
              <a:t>occurs</a:t>
            </a:r>
            <a:r>
              <a:rPr lang="tr-TR" altLang="tr-TR" sz="2000" dirty="0" smtClean="0">
                <a:solidFill>
                  <a:schemeClr val="tx1"/>
                </a:solidFill>
              </a:rPr>
              <a:t> at 2*107 </a:t>
            </a:r>
            <a:r>
              <a:rPr lang="tr-TR" altLang="tr-TR" sz="2000" dirty="0" err="1" smtClean="0">
                <a:solidFill>
                  <a:schemeClr val="tx1"/>
                </a:solidFill>
              </a:rPr>
              <a:t>stifness</a:t>
            </a:r>
            <a:r>
              <a:rPr lang="tr-TR" altLang="tr-TR" sz="2000" dirty="0" smtClean="0">
                <a:solidFill>
                  <a:schemeClr val="tx1"/>
                </a:solidFill>
              </a:rPr>
              <a:t> </a:t>
            </a:r>
            <a:r>
              <a:rPr lang="tr-TR" altLang="tr-TR" sz="2000" dirty="0" err="1" smtClean="0">
                <a:solidFill>
                  <a:schemeClr val="tx1"/>
                </a:solidFill>
              </a:rPr>
              <a:t>and</a:t>
            </a:r>
            <a:r>
              <a:rPr lang="tr-TR" altLang="tr-TR" sz="2000" dirty="0" smtClean="0">
                <a:solidFill>
                  <a:schemeClr val="tx1"/>
                </a:solidFill>
              </a:rPr>
              <a:t> 0.005 </a:t>
            </a:r>
            <a:r>
              <a:rPr lang="tr-TR" altLang="tr-TR" sz="2000" dirty="0" err="1" smtClean="0">
                <a:solidFill>
                  <a:schemeClr val="tx1"/>
                </a:solidFill>
              </a:rPr>
              <a:t>inertia</a:t>
            </a:r>
            <a:r>
              <a:rPr lang="tr-TR" altLang="tr-TR" sz="2000" dirty="0" smtClean="0">
                <a:solidFill>
                  <a:schemeClr val="tx1"/>
                </a:solidFill>
              </a:rPr>
              <a:t> </a:t>
            </a:r>
            <a:r>
              <a:rPr lang="tr-TR" altLang="tr-TR" sz="2000" dirty="0" err="1" smtClean="0">
                <a:solidFill>
                  <a:schemeClr val="tx1"/>
                </a:solidFill>
              </a:rPr>
              <a:t>value</a:t>
            </a:r>
            <a:r>
              <a:rPr lang="tr-TR" altLang="tr-TR" sz="2000" dirty="0" smtClean="0">
                <a:solidFill>
                  <a:schemeClr val="tx1"/>
                </a:solidFill>
              </a:rPr>
              <a:t> as </a:t>
            </a:r>
            <a:r>
              <a:rPr lang="tr-TR" altLang="tr-TR" sz="2000" dirty="0" err="1" smtClean="0">
                <a:solidFill>
                  <a:schemeClr val="tx1"/>
                </a:solidFill>
              </a:rPr>
              <a:t>smilar</a:t>
            </a:r>
            <a:r>
              <a:rPr lang="tr-TR" altLang="tr-TR" sz="2000" dirty="0" smtClean="0">
                <a:solidFill>
                  <a:schemeClr val="tx1"/>
                </a:solidFill>
              </a:rPr>
              <a:t> </a:t>
            </a:r>
            <a:r>
              <a:rPr lang="tr-TR" altLang="tr-TR" sz="2000" dirty="0" err="1" smtClean="0">
                <a:solidFill>
                  <a:schemeClr val="tx1"/>
                </a:solidFill>
              </a:rPr>
              <a:t>with</a:t>
            </a:r>
            <a:r>
              <a:rPr lang="tr-TR" altLang="tr-TR" sz="2000" dirty="0" smtClean="0">
                <a:solidFill>
                  <a:schemeClr val="tx1"/>
                </a:solidFill>
              </a:rPr>
              <a:t> </a:t>
            </a:r>
            <a:r>
              <a:rPr lang="tr-TR" altLang="tr-TR" sz="2000" dirty="0" err="1" smtClean="0">
                <a:solidFill>
                  <a:schemeClr val="tx1"/>
                </a:solidFill>
              </a:rPr>
              <a:t>dissipated</a:t>
            </a:r>
            <a:r>
              <a:rPr lang="tr-TR" altLang="tr-TR" sz="2000" dirty="0" smtClean="0">
                <a:solidFill>
                  <a:schemeClr val="tx1"/>
                </a:solidFill>
              </a:rPr>
              <a:t> </a:t>
            </a:r>
            <a:r>
              <a:rPr lang="tr-TR" altLang="tr-TR" sz="2000" dirty="0" err="1" smtClean="0">
                <a:solidFill>
                  <a:schemeClr val="tx1"/>
                </a:solidFill>
              </a:rPr>
              <a:t>power</a:t>
            </a:r>
            <a:r>
              <a:rPr lang="tr-TR" altLang="tr-TR" sz="2000" dirty="0" smtClean="0">
                <a:solidFill>
                  <a:schemeClr val="tx1"/>
                </a:solidFill>
              </a:rPr>
              <a:t> </a:t>
            </a:r>
            <a:r>
              <a:rPr lang="tr-TR" altLang="tr-TR" sz="2000" dirty="0" err="1" smtClean="0">
                <a:solidFill>
                  <a:schemeClr val="tx1"/>
                </a:solidFill>
              </a:rPr>
              <a:t>graph</a:t>
            </a:r>
            <a:endParaRPr lang="tr-TR" altLang="tr-TR" sz="2000" dirty="0" smtClean="0">
              <a:solidFill>
                <a:schemeClr val="tx1"/>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5" name="İçerik Yer Tutucusu 4"/>
          <p:cNvPicPr>
            <a:picLocks noGrp="1" noChangeAspect="1"/>
          </p:cNvPicPr>
          <p:nvPr>
            <p:ph idx="1"/>
          </p:nvPr>
        </p:nvPicPr>
        <p:blipFill>
          <a:blip r:embed="rId2" cstate="print">
            <a:extLst>
              <a:ext uri="{28A0092B-C50C-407E-A947-70E740481C1C}">
                <a14:useLocalDpi xmlns:a14="http://schemas.microsoft.com/office/drawing/2010/main" val="0"/>
              </a:ext>
            </a:extLst>
          </a:blip>
          <a:srcRect t="15620" b="23550"/>
          <a:stretch>
            <a:fillRect/>
          </a:stretch>
        </p:blipFill>
        <p:spPr>
          <a:xfrm>
            <a:off x="1066800" y="0"/>
            <a:ext cx="6992822" cy="6019800"/>
          </a:xfrm>
        </p:spPr>
      </p:pic>
      <p:sp>
        <p:nvSpPr>
          <p:cNvPr id="13316" name="Slayt Numarası Yer Tutucusu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1"/>
              </a:buClr>
              <a:buSzPct val="75000"/>
              <a:buFont typeface="Wingdings" pitchFamily="2" charset="2"/>
              <a:buChar char="l"/>
              <a:defRPr sz="2800">
                <a:solidFill>
                  <a:schemeClr val="tx1"/>
                </a:solidFill>
                <a:latin typeface="Arial" charset="0"/>
              </a:defRPr>
            </a:lvl1pPr>
            <a:lvl2pPr marL="742950" indent="-285750" eaLnBrk="0" hangingPunct="0">
              <a:spcBef>
                <a:spcPct val="20000"/>
              </a:spcBef>
              <a:buClr>
                <a:schemeClr val="tx1"/>
              </a:buClr>
              <a:buSzPct val="75000"/>
              <a:buChar char="–"/>
              <a:defRPr sz="2400">
                <a:solidFill>
                  <a:schemeClr val="tx1"/>
                </a:solidFill>
                <a:latin typeface="Arial" charset="0"/>
              </a:defRPr>
            </a:lvl2pPr>
            <a:lvl3pPr marL="1143000" indent="-228600" eaLnBrk="0" hangingPunct="0">
              <a:spcBef>
                <a:spcPct val="20000"/>
              </a:spcBef>
              <a:buClr>
                <a:schemeClr val="tx1"/>
              </a:buClr>
              <a:buSzPct val="75000"/>
              <a:buFont typeface="Wingdings" pitchFamily="2" charset="2"/>
              <a:buChar char="l"/>
              <a:defRPr sz="2000">
                <a:solidFill>
                  <a:schemeClr val="tx1"/>
                </a:solidFill>
                <a:latin typeface="Arial" charset="0"/>
              </a:defRPr>
            </a:lvl3pPr>
            <a:lvl4pPr marL="1600200" indent="-228600" eaLnBrk="0" hangingPunct="0">
              <a:spcBef>
                <a:spcPct val="20000"/>
              </a:spcBef>
              <a:buClr>
                <a:schemeClr val="tx1"/>
              </a:buClr>
              <a:buSzPct val="80000"/>
              <a:buChar char="–"/>
              <a:defRPr sz="2000">
                <a:solidFill>
                  <a:schemeClr val="tx1"/>
                </a:solidFill>
                <a:latin typeface="Arial" charset="0"/>
              </a:defRPr>
            </a:lvl4pPr>
            <a:lvl5pPr marL="2057400" indent="-228600" eaLnBrk="0" hangingPunct="0">
              <a:spcBef>
                <a:spcPct val="20000"/>
              </a:spcBef>
              <a:buClr>
                <a:schemeClr val="tx1"/>
              </a:buClr>
              <a:buSzPct val="65000"/>
              <a:buFont typeface="Wingdings" pitchFamily="2" charset="2"/>
              <a:buChar char="l"/>
              <a:defRPr sz="20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buChar char="l"/>
              <a:defRPr sz="20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buChar char="l"/>
              <a:defRPr sz="20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buChar char="l"/>
              <a:defRPr sz="20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buChar char="l"/>
              <a:defRPr sz="2000">
                <a:solidFill>
                  <a:schemeClr val="tx1"/>
                </a:solidFill>
                <a:latin typeface="Arial" charset="0"/>
              </a:defRPr>
            </a:lvl9pPr>
          </a:lstStyle>
          <a:p>
            <a:pPr eaLnBrk="1" hangingPunct="1">
              <a:spcBef>
                <a:spcPct val="0"/>
              </a:spcBef>
              <a:buClrTx/>
              <a:buSzTx/>
              <a:buFontTx/>
              <a:buNone/>
            </a:pPr>
            <a:fld id="{54D797C4-5948-47A4-AA27-310B3ADADD29}" type="slidenum">
              <a:rPr lang="tr-TR" altLang="tr-TR" sz="2600" smtClean="0">
                <a:solidFill>
                  <a:schemeClr val="bg1"/>
                </a:solidFill>
              </a:rPr>
              <a:pPr eaLnBrk="1" hangingPunct="1">
                <a:spcBef>
                  <a:spcPct val="0"/>
                </a:spcBef>
                <a:buClrTx/>
                <a:buSzTx/>
                <a:buFontTx/>
                <a:buNone/>
              </a:pPr>
              <a:t>13</a:t>
            </a:fld>
            <a:endParaRPr lang="tr-TR" altLang="tr-TR" sz="2600" smtClean="0">
              <a:solidFill>
                <a:schemeClr val="bg1"/>
              </a:solidFill>
            </a:endParaRPr>
          </a:p>
        </p:txBody>
      </p:sp>
      <p:sp>
        <p:nvSpPr>
          <p:cNvPr id="5" name="Başlık 1"/>
          <p:cNvSpPr>
            <a:spLocks noGrp="1"/>
          </p:cNvSpPr>
          <p:nvPr>
            <p:ph type="title"/>
          </p:nvPr>
        </p:nvSpPr>
        <p:spPr>
          <a:xfrm>
            <a:off x="685800" y="5334000"/>
            <a:ext cx="7924800" cy="1143000"/>
          </a:xfrm>
        </p:spPr>
        <p:txBody>
          <a:bodyPr/>
          <a:lstStyle/>
          <a:p>
            <a:r>
              <a:rPr lang="tr-TR" altLang="tr-TR" sz="2000" dirty="0" err="1" smtClean="0">
                <a:solidFill>
                  <a:schemeClr val="tx1"/>
                </a:solidFill>
              </a:rPr>
              <a:t>The</a:t>
            </a:r>
            <a:r>
              <a:rPr lang="tr-TR" altLang="tr-TR" sz="2000" dirty="0" smtClean="0">
                <a:solidFill>
                  <a:schemeClr val="tx1"/>
                </a:solidFill>
              </a:rPr>
              <a:t> </a:t>
            </a:r>
            <a:r>
              <a:rPr lang="tr-TR" altLang="tr-TR" sz="2000" dirty="0" err="1" smtClean="0">
                <a:solidFill>
                  <a:schemeClr val="tx1"/>
                </a:solidFill>
              </a:rPr>
              <a:t>highest</a:t>
            </a:r>
            <a:r>
              <a:rPr lang="tr-TR" altLang="tr-TR" sz="2000" dirty="0" smtClean="0">
                <a:solidFill>
                  <a:schemeClr val="tx1"/>
                </a:solidFill>
              </a:rPr>
              <a:t> </a:t>
            </a:r>
            <a:r>
              <a:rPr lang="tr-TR" altLang="tr-TR" sz="2000" dirty="0" err="1" smtClean="0">
                <a:solidFill>
                  <a:schemeClr val="tx1"/>
                </a:solidFill>
              </a:rPr>
              <a:t>magnitude</a:t>
            </a:r>
            <a:r>
              <a:rPr lang="tr-TR" altLang="tr-TR" sz="2000" dirty="0" smtClean="0">
                <a:solidFill>
                  <a:schemeClr val="tx1"/>
                </a:solidFill>
              </a:rPr>
              <a:t> of </a:t>
            </a:r>
            <a:r>
              <a:rPr lang="tr-TR" altLang="tr-TR" sz="2000" dirty="0" err="1" smtClean="0">
                <a:solidFill>
                  <a:schemeClr val="tx1"/>
                </a:solidFill>
              </a:rPr>
              <a:t>torsional</a:t>
            </a:r>
            <a:r>
              <a:rPr lang="tr-TR" altLang="tr-TR" sz="2000" dirty="0" smtClean="0">
                <a:solidFill>
                  <a:schemeClr val="tx1"/>
                </a:solidFill>
              </a:rPr>
              <a:t> </a:t>
            </a:r>
            <a:r>
              <a:rPr lang="tr-TR" altLang="tr-TR" sz="2000" dirty="0" err="1" smtClean="0">
                <a:solidFill>
                  <a:schemeClr val="tx1"/>
                </a:solidFill>
              </a:rPr>
              <a:t>torque</a:t>
            </a:r>
            <a:r>
              <a:rPr lang="tr-TR" altLang="tr-TR" sz="2000" dirty="0" smtClean="0">
                <a:solidFill>
                  <a:schemeClr val="tx1"/>
                </a:solidFill>
              </a:rPr>
              <a:t> </a:t>
            </a:r>
            <a:r>
              <a:rPr lang="tr-TR" altLang="tr-TR" sz="2000" dirty="0" err="1" smtClean="0">
                <a:solidFill>
                  <a:schemeClr val="tx1"/>
                </a:solidFill>
              </a:rPr>
              <a:t>occurs</a:t>
            </a:r>
            <a:r>
              <a:rPr lang="tr-TR" altLang="tr-TR" sz="2000" dirty="0" smtClean="0">
                <a:solidFill>
                  <a:schemeClr val="tx1"/>
                </a:solidFill>
              </a:rPr>
              <a:t> at </a:t>
            </a:r>
            <a:r>
              <a:rPr lang="tr-TR" altLang="tr-TR" sz="2000" dirty="0" err="1" smtClean="0">
                <a:solidFill>
                  <a:srgbClr val="FF0000"/>
                </a:solidFill>
              </a:rPr>
              <a:t>fillet</a:t>
            </a:r>
            <a:r>
              <a:rPr lang="tr-TR" altLang="tr-TR" sz="2000" dirty="0" smtClean="0">
                <a:solidFill>
                  <a:srgbClr val="FF0000"/>
                </a:solidFill>
              </a:rPr>
              <a:t> of </a:t>
            </a:r>
            <a:r>
              <a:rPr lang="tr-TR" altLang="tr-TR" sz="2000" dirty="0" smtClean="0">
                <a:solidFill>
                  <a:srgbClr val="FF0000"/>
                </a:solidFill>
                <a:hlinkClick r:id="rId3" action="ppaction://hlinkfile"/>
              </a:rPr>
              <a:t>web8</a:t>
            </a:r>
            <a:r>
              <a:rPr lang="tr-TR" altLang="tr-TR" sz="2000" dirty="0" smtClean="0">
                <a:solidFill>
                  <a:schemeClr val="tx1"/>
                </a:solidFill>
              </a:rPr>
              <a:t> . it can </a:t>
            </a:r>
            <a:r>
              <a:rPr lang="tr-TR" altLang="tr-TR" sz="2000" dirty="0" err="1" smtClean="0">
                <a:solidFill>
                  <a:schemeClr val="tx1"/>
                </a:solidFill>
              </a:rPr>
              <a:t>reach</a:t>
            </a:r>
            <a:r>
              <a:rPr lang="tr-TR" altLang="tr-TR" sz="2000" dirty="0" smtClean="0">
                <a:solidFill>
                  <a:schemeClr val="tx1"/>
                </a:solidFill>
              </a:rPr>
              <a:t> </a:t>
            </a:r>
            <a:r>
              <a:rPr lang="tr-TR" altLang="tr-TR" sz="2000" dirty="0" err="1" smtClean="0">
                <a:solidFill>
                  <a:schemeClr val="tx1"/>
                </a:solidFill>
              </a:rPr>
              <a:t>more</a:t>
            </a:r>
            <a:r>
              <a:rPr lang="tr-TR" altLang="tr-TR" sz="2000" dirty="0" smtClean="0">
                <a:solidFill>
                  <a:schemeClr val="tx1"/>
                </a:solidFill>
              </a:rPr>
              <a:t> </a:t>
            </a:r>
            <a:r>
              <a:rPr lang="tr-TR" altLang="tr-TR" sz="2000" dirty="0" err="1" smtClean="0">
                <a:solidFill>
                  <a:schemeClr val="tx1"/>
                </a:solidFill>
              </a:rPr>
              <a:t>than</a:t>
            </a:r>
            <a:r>
              <a:rPr lang="tr-TR" altLang="tr-TR" sz="2000" dirty="0" smtClean="0">
                <a:solidFill>
                  <a:schemeClr val="tx1"/>
                </a:solidFill>
              </a:rPr>
              <a:t> 1500 </a:t>
            </a:r>
            <a:r>
              <a:rPr lang="tr-TR" altLang="tr-TR" sz="2000" dirty="0" err="1" smtClean="0">
                <a:solidFill>
                  <a:schemeClr val="tx1"/>
                </a:solidFill>
              </a:rPr>
              <a:t>N.m</a:t>
            </a:r>
            <a:endParaRPr lang="tr-TR" altLang="tr-TR" sz="2000" dirty="0" smtClean="0">
              <a:solidFill>
                <a:schemeClr val="tx1"/>
              </a:solidFill>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40" name="Slayt Numarası Yer Tutucusu 3"/>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1"/>
              </a:buClr>
              <a:buSzPct val="75000"/>
              <a:buFont typeface="Wingdings" pitchFamily="2" charset="2"/>
              <a:buChar char="l"/>
              <a:defRPr sz="2800">
                <a:solidFill>
                  <a:schemeClr val="tx1"/>
                </a:solidFill>
                <a:latin typeface="Arial" charset="0"/>
              </a:defRPr>
            </a:lvl1pPr>
            <a:lvl2pPr marL="742950" indent="-285750" eaLnBrk="0" hangingPunct="0">
              <a:spcBef>
                <a:spcPct val="20000"/>
              </a:spcBef>
              <a:buClr>
                <a:schemeClr val="tx1"/>
              </a:buClr>
              <a:buSzPct val="75000"/>
              <a:buChar char="–"/>
              <a:defRPr sz="2400">
                <a:solidFill>
                  <a:schemeClr val="tx1"/>
                </a:solidFill>
                <a:latin typeface="Arial" charset="0"/>
              </a:defRPr>
            </a:lvl2pPr>
            <a:lvl3pPr marL="1143000" indent="-228600" eaLnBrk="0" hangingPunct="0">
              <a:spcBef>
                <a:spcPct val="20000"/>
              </a:spcBef>
              <a:buClr>
                <a:schemeClr val="tx1"/>
              </a:buClr>
              <a:buSzPct val="75000"/>
              <a:buFont typeface="Wingdings" pitchFamily="2" charset="2"/>
              <a:buChar char="l"/>
              <a:defRPr sz="2000">
                <a:solidFill>
                  <a:schemeClr val="tx1"/>
                </a:solidFill>
                <a:latin typeface="Arial" charset="0"/>
              </a:defRPr>
            </a:lvl3pPr>
            <a:lvl4pPr marL="1600200" indent="-228600" eaLnBrk="0" hangingPunct="0">
              <a:spcBef>
                <a:spcPct val="20000"/>
              </a:spcBef>
              <a:buClr>
                <a:schemeClr val="tx1"/>
              </a:buClr>
              <a:buSzPct val="80000"/>
              <a:buChar char="–"/>
              <a:defRPr sz="2000">
                <a:solidFill>
                  <a:schemeClr val="tx1"/>
                </a:solidFill>
                <a:latin typeface="Arial" charset="0"/>
              </a:defRPr>
            </a:lvl4pPr>
            <a:lvl5pPr marL="2057400" indent="-228600" eaLnBrk="0" hangingPunct="0">
              <a:spcBef>
                <a:spcPct val="20000"/>
              </a:spcBef>
              <a:buClr>
                <a:schemeClr val="tx1"/>
              </a:buClr>
              <a:buSzPct val="65000"/>
              <a:buFont typeface="Wingdings" pitchFamily="2" charset="2"/>
              <a:buChar char="l"/>
              <a:defRPr sz="20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buChar char="l"/>
              <a:defRPr sz="20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buChar char="l"/>
              <a:defRPr sz="20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buChar char="l"/>
              <a:defRPr sz="20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buChar char="l"/>
              <a:defRPr sz="2000">
                <a:solidFill>
                  <a:schemeClr val="tx1"/>
                </a:solidFill>
                <a:latin typeface="Arial" charset="0"/>
              </a:defRPr>
            </a:lvl9pPr>
          </a:lstStyle>
          <a:p>
            <a:pPr eaLnBrk="1" hangingPunct="1">
              <a:spcBef>
                <a:spcPct val="0"/>
              </a:spcBef>
              <a:buClrTx/>
              <a:buSzTx/>
              <a:buFontTx/>
              <a:buNone/>
            </a:pPr>
            <a:fld id="{167FEFCD-1034-4FB4-8ACE-30E9A57E2506}" type="slidenum">
              <a:rPr lang="tr-TR" altLang="tr-TR" sz="2600" smtClean="0">
                <a:solidFill>
                  <a:schemeClr val="bg1"/>
                </a:solidFill>
              </a:rPr>
              <a:pPr eaLnBrk="1" hangingPunct="1">
                <a:spcBef>
                  <a:spcPct val="0"/>
                </a:spcBef>
                <a:buClrTx/>
                <a:buSzTx/>
                <a:buFontTx/>
                <a:buNone/>
              </a:pPr>
              <a:t>14</a:t>
            </a:fld>
            <a:endParaRPr lang="tr-TR" altLang="tr-TR" sz="2600" smtClean="0">
              <a:solidFill>
                <a:schemeClr val="bg1"/>
              </a:solidFill>
            </a:endParaRPr>
          </a:p>
        </p:txBody>
      </p:sp>
      <p:sp>
        <p:nvSpPr>
          <p:cNvPr id="5" name="Başlık 1"/>
          <p:cNvSpPr>
            <a:spLocks noGrp="1"/>
          </p:cNvSpPr>
          <p:nvPr>
            <p:ph type="title"/>
          </p:nvPr>
        </p:nvSpPr>
        <p:spPr>
          <a:xfrm>
            <a:off x="751609" y="5524500"/>
            <a:ext cx="7924800" cy="1143000"/>
          </a:xfrm>
        </p:spPr>
        <p:txBody>
          <a:bodyPr/>
          <a:lstStyle/>
          <a:p>
            <a:r>
              <a:rPr lang="tr-TR" altLang="tr-TR" sz="2000" dirty="0" err="1" smtClean="0">
                <a:solidFill>
                  <a:schemeClr val="tx1"/>
                </a:solidFill>
              </a:rPr>
              <a:t>The</a:t>
            </a:r>
            <a:r>
              <a:rPr lang="tr-TR" altLang="tr-TR" sz="2000" dirty="0" smtClean="0">
                <a:solidFill>
                  <a:schemeClr val="tx1"/>
                </a:solidFill>
              </a:rPr>
              <a:t> total </a:t>
            </a:r>
            <a:r>
              <a:rPr lang="tr-TR" altLang="tr-TR" sz="2000" dirty="0" err="1" smtClean="0">
                <a:solidFill>
                  <a:schemeClr val="tx1"/>
                </a:solidFill>
              </a:rPr>
              <a:t>stress</a:t>
            </a:r>
            <a:r>
              <a:rPr lang="tr-TR" altLang="tr-TR" sz="2000" dirty="0" smtClean="0">
                <a:solidFill>
                  <a:schemeClr val="tx1"/>
                </a:solidFill>
              </a:rPr>
              <a:t> </a:t>
            </a:r>
            <a:r>
              <a:rPr lang="tr-TR" altLang="tr-TR" sz="2000" dirty="0" err="1" smtClean="0">
                <a:solidFill>
                  <a:schemeClr val="tx1"/>
                </a:solidFill>
              </a:rPr>
              <a:t>values</a:t>
            </a:r>
            <a:r>
              <a:rPr lang="tr-TR" altLang="tr-TR" sz="2000" dirty="0" smtClean="0">
                <a:solidFill>
                  <a:schemeClr val="tx1"/>
                </a:solidFill>
              </a:rPr>
              <a:t> </a:t>
            </a:r>
            <a:r>
              <a:rPr lang="tr-TR" altLang="tr-TR" sz="2000" dirty="0" err="1" smtClean="0">
                <a:solidFill>
                  <a:schemeClr val="tx1"/>
                </a:solidFill>
              </a:rPr>
              <a:t>graph</a:t>
            </a:r>
            <a:r>
              <a:rPr lang="tr-TR" altLang="tr-TR" sz="2000" dirty="0" smtClean="0">
                <a:solidFill>
                  <a:schemeClr val="tx1"/>
                </a:solidFill>
              </a:rPr>
              <a:t> of </a:t>
            </a:r>
            <a:r>
              <a:rPr lang="tr-TR" altLang="tr-TR" sz="2000" dirty="0" err="1" smtClean="0">
                <a:solidFill>
                  <a:schemeClr val="tx1"/>
                </a:solidFill>
              </a:rPr>
              <a:t>the</a:t>
            </a:r>
            <a:r>
              <a:rPr lang="tr-TR" altLang="tr-TR" sz="2000" dirty="0" smtClean="0">
                <a:solidFill>
                  <a:schemeClr val="tx1"/>
                </a:solidFill>
              </a:rPr>
              <a:t> </a:t>
            </a:r>
            <a:r>
              <a:rPr lang="tr-TR" altLang="tr-TR" sz="2000" dirty="0" err="1" smtClean="0">
                <a:solidFill>
                  <a:schemeClr val="tx1"/>
                </a:solidFill>
              </a:rPr>
              <a:t>sytem</a:t>
            </a:r>
            <a:r>
              <a:rPr lang="tr-TR" altLang="tr-TR" sz="2000" dirty="0" smtClean="0">
                <a:solidFill>
                  <a:schemeClr val="tx1"/>
                </a:solidFill>
              </a:rPr>
              <a:t> is in </a:t>
            </a:r>
            <a:r>
              <a:rPr lang="tr-TR" altLang="tr-TR" sz="2000" dirty="0" err="1" smtClean="0">
                <a:solidFill>
                  <a:srgbClr val="FF0000"/>
                </a:solidFill>
              </a:rPr>
              <a:t>parallel</a:t>
            </a:r>
            <a:r>
              <a:rPr lang="tr-TR" altLang="tr-TR" sz="2000" dirty="0" smtClean="0">
                <a:solidFill>
                  <a:schemeClr val="tx1"/>
                </a:solidFill>
              </a:rPr>
              <a:t> </a:t>
            </a:r>
            <a:r>
              <a:rPr lang="tr-TR" altLang="tr-TR" sz="2000" dirty="0" err="1" smtClean="0">
                <a:solidFill>
                  <a:schemeClr val="tx1"/>
                </a:solidFill>
              </a:rPr>
              <a:t>with</a:t>
            </a:r>
            <a:r>
              <a:rPr lang="tr-TR" altLang="tr-TR" sz="2000" dirty="0" smtClean="0">
                <a:solidFill>
                  <a:schemeClr val="tx1"/>
                </a:solidFill>
              </a:rPr>
              <a:t> </a:t>
            </a:r>
            <a:r>
              <a:rPr lang="tr-TR" altLang="tr-TR" sz="2000" dirty="0" err="1" smtClean="0">
                <a:solidFill>
                  <a:schemeClr val="tx1"/>
                </a:solidFill>
              </a:rPr>
              <a:t>the</a:t>
            </a:r>
            <a:r>
              <a:rPr lang="tr-TR" altLang="tr-TR" sz="2000" dirty="0" smtClean="0">
                <a:solidFill>
                  <a:schemeClr val="tx1"/>
                </a:solidFill>
              </a:rPr>
              <a:t> </a:t>
            </a:r>
            <a:r>
              <a:rPr lang="tr-TR" altLang="tr-TR" sz="2000" dirty="0" err="1" smtClean="0">
                <a:solidFill>
                  <a:schemeClr val="tx1"/>
                </a:solidFill>
              </a:rPr>
              <a:t>graph</a:t>
            </a:r>
            <a:r>
              <a:rPr lang="tr-TR" altLang="tr-TR" sz="2000" dirty="0" smtClean="0">
                <a:solidFill>
                  <a:schemeClr val="tx1"/>
                </a:solidFill>
              </a:rPr>
              <a:t> of web8.</a:t>
            </a:r>
          </a:p>
        </p:txBody>
      </p:sp>
      <p:pic>
        <p:nvPicPr>
          <p:cNvPr id="1026" name="Picture 2" descr="C:\Users\ihsan\Desktop\asd_002_System_Max._Total_Stress.bmp"/>
          <p:cNvPicPr>
            <a:picLocks noChangeAspect="1" noChangeArrowheads="1"/>
          </p:cNvPicPr>
          <p:nvPr/>
        </p:nvPicPr>
        <p:blipFill rotWithShape="1">
          <a:blip r:embed="rId2">
            <a:extLst>
              <a:ext uri="{28A0092B-C50C-407E-A947-70E740481C1C}">
                <a14:useLocalDpi xmlns:a14="http://schemas.microsoft.com/office/drawing/2010/main" val="0"/>
              </a:ext>
            </a:extLst>
          </a:blip>
          <a:srcRect t="15740" b="26044"/>
          <a:stretch/>
        </p:blipFill>
        <p:spPr bwMode="auto">
          <a:xfrm>
            <a:off x="1018309" y="6707"/>
            <a:ext cx="7287491" cy="6003689"/>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1 Başlık"/>
          <p:cNvSpPr>
            <a:spLocks noGrp="1"/>
          </p:cNvSpPr>
          <p:nvPr>
            <p:ph type="title"/>
          </p:nvPr>
        </p:nvSpPr>
        <p:spPr/>
        <p:txBody>
          <a:bodyPr/>
          <a:lstStyle/>
          <a:p>
            <a:pPr eaLnBrk="1" hangingPunct="1"/>
            <a:r>
              <a:rPr lang="en-US" altLang="tr-TR" dirty="0" smtClean="0"/>
              <a:t>Conclusion</a:t>
            </a:r>
            <a:r>
              <a:rPr lang="tr-TR" altLang="tr-TR" dirty="0" smtClean="0"/>
              <a:t>s</a:t>
            </a:r>
            <a:endParaRPr lang="en-US" altLang="tr-TR" dirty="0" smtClean="0"/>
          </a:p>
        </p:txBody>
      </p:sp>
      <p:sp>
        <p:nvSpPr>
          <p:cNvPr id="15363" name="2 İçerik Yer Tutucusu"/>
          <p:cNvSpPr>
            <a:spLocks noGrp="1"/>
          </p:cNvSpPr>
          <p:nvPr>
            <p:ph idx="1"/>
          </p:nvPr>
        </p:nvSpPr>
        <p:spPr>
          <a:xfrm>
            <a:off x="685800" y="2438400"/>
            <a:ext cx="7848600" cy="3810000"/>
          </a:xfrm>
        </p:spPr>
        <p:txBody>
          <a:bodyPr/>
          <a:lstStyle/>
          <a:p>
            <a:pPr eaLnBrk="1" hangingPunct="1"/>
            <a:r>
              <a:rPr lang="tr-TR" altLang="tr-TR" dirty="0" smtClean="0"/>
              <a:t>Damper </a:t>
            </a:r>
            <a:r>
              <a:rPr lang="tr-TR" altLang="tr-TR" dirty="0" err="1" smtClean="0"/>
              <a:t>inertia</a:t>
            </a:r>
            <a:r>
              <a:rPr lang="tr-TR" altLang="tr-TR" dirty="0" smtClean="0"/>
              <a:t> </a:t>
            </a:r>
            <a:r>
              <a:rPr lang="tr-TR" altLang="tr-TR" dirty="0" err="1" smtClean="0"/>
              <a:t>and</a:t>
            </a:r>
            <a:r>
              <a:rPr lang="tr-TR" altLang="tr-TR" dirty="0" smtClean="0"/>
              <a:t> </a:t>
            </a:r>
            <a:r>
              <a:rPr lang="tr-TR" altLang="tr-TR" dirty="0" err="1" smtClean="0"/>
              <a:t>stiffness</a:t>
            </a:r>
            <a:r>
              <a:rPr lang="tr-TR" altLang="tr-TR" dirty="0" smtClean="0"/>
              <a:t> </a:t>
            </a:r>
            <a:r>
              <a:rPr lang="tr-TR" altLang="tr-TR" dirty="0" err="1" smtClean="0"/>
              <a:t>have</a:t>
            </a:r>
            <a:r>
              <a:rPr lang="tr-TR" altLang="tr-TR" dirty="0" smtClean="0"/>
              <a:t> a </a:t>
            </a:r>
            <a:r>
              <a:rPr lang="tr-TR" altLang="tr-TR" dirty="0" err="1" smtClean="0"/>
              <a:t>big</a:t>
            </a:r>
            <a:r>
              <a:rPr lang="tr-TR" altLang="tr-TR" dirty="0" smtClean="0"/>
              <a:t> </a:t>
            </a:r>
            <a:r>
              <a:rPr lang="tr-TR" altLang="tr-TR" dirty="0" err="1" smtClean="0"/>
              <a:t>impact</a:t>
            </a:r>
            <a:r>
              <a:rPr lang="tr-TR" altLang="tr-TR" dirty="0" smtClean="0"/>
              <a:t>  on </a:t>
            </a:r>
            <a:r>
              <a:rPr lang="tr-TR" altLang="tr-TR" dirty="0" err="1" smtClean="0"/>
              <a:t>maximum</a:t>
            </a:r>
            <a:r>
              <a:rPr lang="tr-TR" altLang="tr-TR" dirty="0" smtClean="0"/>
              <a:t> </a:t>
            </a:r>
            <a:r>
              <a:rPr lang="tr-TR" altLang="tr-TR" dirty="0" err="1" smtClean="0"/>
              <a:t>torsion</a:t>
            </a:r>
            <a:r>
              <a:rPr lang="tr-TR" altLang="tr-TR" dirty="0" smtClean="0"/>
              <a:t> </a:t>
            </a:r>
            <a:r>
              <a:rPr lang="tr-TR" altLang="tr-TR" dirty="0" err="1" smtClean="0"/>
              <a:t>torque</a:t>
            </a:r>
            <a:r>
              <a:rPr lang="tr-TR" altLang="tr-TR" dirty="0" smtClean="0"/>
              <a:t> on </a:t>
            </a:r>
            <a:r>
              <a:rPr lang="tr-TR" altLang="tr-TR" dirty="0" err="1" smtClean="0"/>
              <a:t>the</a:t>
            </a:r>
            <a:r>
              <a:rPr lang="tr-TR" altLang="tr-TR" dirty="0" smtClean="0"/>
              <a:t> </a:t>
            </a:r>
            <a:r>
              <a:rPr lang="tr-TR" altLang="tr-TR" dirty="0" err="1" smtClean="0"/>
              <a:t>system</a:t>
            </a:r>
            <a:r>
              <a:rPr lang="tr-TR" altLang="tr-TR" dirty="0" smtClean="0"/>
              <a:t>.</a:t>
            </a:r>
            <a:endParaRPr lang="en-US" altLang="tr-TR" dirty="0" smtClean="0"/>
          </a:p>
          <a:p>
            <a:pPr eaLnBrk="1" hangingPunct="1"/>
            <a:r>
              <a:rPr lang="tr-TR" altLang="tr-TR" dirty="0" err="1" smtClean="0">
                <a:solidFill>
                  <a:srgbClr val="FF0000"/>
                </a:solidFill>
              </a:rPr>
              <a:t>Lower</a:t>
            </a:r>
            <a:r>
              <a:rPr lang="tr-TR" altLang="tr-TR" dirty="0" smtClean="0">
                <a:solidFill>
                  <a:srgbClr val="FF0000"/>
                </a:solidFill>
              </a:rPr>
              <a:t> </a:t>
            </a:r>
            <a:r>
              <a:rPr lang="tr-TR" altLang="tr-TR" dirty="0" err="1" smtClean="0">
                <a:solidFill>
                  <a:srgbClr val="FF0000"/>
                </a:solidFill>
              </a:rPr>
              <a:t>stiffness</a:t>
            </a:r>
            <a:r>
              <a:rPr lang="tr-TR" altLang="tr-TR" dirty="0" smtClean="0">
                <a:solidFill>
                  <a:srgbClr val="FF0000"/>
                </a:solidFill>
              </a:rPr>
              <a:t> </a:t>
            </a:r>
            <a:r>
              <a:rPr lang="tr-TR" altLang="tr-TR" dirty="0" err="1" smtClean="0">
                <a:solidFill>
                  <a:srgbClr val="FF0000"/>
                </a:solidFill>
              </a:rPr>
              <a:t>values</a:t>
            </a:r>
            <a:r>
              <a:rPr lang="tr-TR" altLang="tr-TR" dirty="0" smtClean="0">
                <a:solidFill>
                  <a:srgbClr val="FF0000"/>
                </a:solidFill>
              </a:rPr>
              <a:t> </a:t>
            </a:r>
            <a:r>
              <a:rPr lang="tr-TR" altLang="tr-TR" dirty="0" err="1" smtClean="0"/>
              <a:t>increase</a:t>
            </a:r>
            <a:r>
              <a:rPr lang="tr-TR" altLang="tr-TR" dirty="0" smtClean="0"/>
              <a:t> </a:t>
            </a:r>
            <a:r>
              <a:rPr lang="tr-TR" altLang="tr-TR" dirty="0" err="1" smtClean="0"/>
              <a:t>the</a:t>
            </a:r>
            <a:r>
              <a:rPr lang="tr-TR" altLang="tr-TR" dirty="0" smtClean="0"/>
              <a:t> </a:t>
            </a:r>
            <a:r>
              <a:rPr lang="tr-TR" altLang="tr-TR" dirty="0" err="1" smtClean="0"/>
              <a:t>torsional</a:t>
            </a:r>
            <a:r>
              <a:rPr lang="tr-TR" altLang="tr-TR" dirty="0" smtClean="0"/>
              <a:t> </a:t>
            </a:r>
            <a:r>
              <a:rPr lang="tr-TR" altLang="tr-TR" dirty="0" err="1" smtClean="0"/>
              <a:t>torque</a:t>
            </a:r>
            <a:r>
              <a:rPr lang="tr-TR" altLang="tr-TR" dirty="0" smtClean="0"/>
              <a:t> on </a:t>
            </a:r>
            <a:r>
              <a:rPr lang="tr-TR" altLang="tr-TR" dirty="0" err="1" smtClean="0"/>
              <a:t>the</a:t>
            </a:r>
            <a:r>
              <a:rPr lang="tr-TR" altLang="tr-TR" dirty="0" smtClean="0"/>
              <a:t> </a:t>
            </a:r>
            <a:r>
              <a:rPr lang="tr-TR" altLang="tr-TR" dirty="0" err="1" smtClean="0"/>
              <a:t>system</a:t>
            </a:r>
            <a:r>
              <a:rPr lang="tr-TR" altLang="tr-TR" dirty="0" smtClean="0"/>
              <a:t>.</a:t>
            </a:r>
            <a:endParaRPr lang="en-US" altLang="tr-TR" dirty="0" smtClean="0"/>
          </a:p>
          <a:p>
            <a:pPr eaLnBrk="1" hangingPunct="1"/>
            <a:r>
              <a:rPr lang="tr-TR" altLang="tr-TR" dirty="0" err="1" smtClean="0">
                <a:solidFill>
                  <a:srgbClr val="FF0000"/>
                </a:solidFill>
              </a:rPr>
              <a:t>Decreasing</a:t>
            </a:r>
            <a:r>
              <a:rPr lang="tr-TR" altLang="tr-TR" dirty="0" smtClean="0">
                <a:solidFill>
                  <a:srgbClr val="FF0000"/>
                </a:solidFill>
              </a:rPr>
              <a:t> </a:t>
            </a:r>
            <a:r>
              <a:rPr lang="tr-TR" altLang="tr-TR" dirty="0" err="1" smtClean="0">
                <a:solidFill>
                  <a:srgbClr val="FF0000"/>
                </a:solidFill>
              </a:rPr>
              <a:t>the</a:t>
            </a:r>
            <a:r>
              <a:rPr lang="tr-TR" altLang="tr-TR" dirty="0" smtClean="0">
                <a:solidFill>
                  <a:srgbClr val="FF0000"/>
                </a:solidFill>
              </a:rPr>
              <a:t> </a:t>
            </a:r>
            <a:r>
              <a:rPr lang="tr-TR" altLang="tr-TR" dirty="0" err="1" smtClean="0">
                <a:solidFill>
                  <a:srgbClr val="FF0000"/>
                </a:solidFill>
              </a:rPr>
              <a:t>inertia</a:t>
            </a:r>
            <a:r>
              <a:rPr lang="tr-TR" altLang="tr-TR" dirty="0" smtClean="0"/>
              <a:t> of </a:t>
            </a:r>
            <a:r>
              <a:rPr lang="tr-TR" altLang="tr-TR" dirty="0" err="1" smtClean="0"/>
              <a:t>the</a:t>
            </a:r>
            <a:r>
              <a:rPr lang="tr-TR" altLang="tr-TR" dirty="0" smtClean="0"/>
              <a:t> damper can </a:t>
            </a:r>
            <a:r>
              <a:rPr lang="tr-TR" altLang="tr-TR" dirty="0" err="1" smtClean="0"/>
              <a:t>eliminate</a:t>
            </a:r>
            <a:r>
              <a:rPr lang="tr-TR" altLang="tr-TR" dirty="0" smtClean="0"/>
              <a:t> </a:t>
            </a:r>
            <a:r>
              <a:rPr lang="tr-TR" altLang="tr-TR" dirty="0" err="1" smtClean="0"/>
              <a:t>deformation</a:t>
            </a:r>
            <a:r>
              <a:rPr lang="tr-TR" altLang="tr-TR" dirty="0" smtClean="0"/>
              <a:t> </a:t>
            </a:r>
            <a:r>
              <a:rPr lang="tr-TR" altLang="tr-TR" dirty="0" err="1" smtClean="0"/>
              <a:t>and</a:t>
            </a:r>
            <a:r>
              <a:rPr lang="tr-TR" altLang="tr-TR" dirty="0" smtClean="0"/>
              <a:t> </a:t>
            </a:r>
            <a:r>
              <a:rPr lang="tr-TR" altLang="tr-TR" dirty="0" err="1" smtClean="0"/>
              <a:t>dissipated</a:t>
            </a:r>
            <a:r>
              <a:rPr lang="tr-TR" altLang="tr-TR" dirty="0" smtClean="0"/>
              <a:t> </a:t>
            </a:r>
            <a:r>
              <a:rPr lang="tr-TR" altLang="tr-TR" dirty="0" err="1" smtClean="0"/>
              <a:t>power</a:t>
            </a:r>
            <a:r>
              <a:rPr lang="tr-TR" altLang="tr-TR" dirty="0" smtClean="0"/>
              <a:t> on </a:t>
            </a:r>
            <a:r>
              <a:rPr lang="tr-TR" altLang="tr-TR" dirty="0" err="1" smtClean="0"/>
              <a:t>the</a:t>
            </a:r>
            <a:r>
              <a:rPr lang="tr-TR" altLang="tr-TR" dirty="0" smtClean="0"/>
              <a:t> TV damper</a:t>
            </a:r>
            <a:endParaRPr lang="en-US" altLang="tr-TR" dirty="0" smtClean="0"/>
          </a:p>
        </p:txBody>
      </p:sp>
      <p:sp>
        <p:nvSpPr>
          <p:cNvPr id="15364" name="3 Slayt Numarası Yer Tutucusu"/>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1"/>
              </a:buClr>
              <a:buSzPct val="75000"/>
              <a:buFont typeface="Wingdings" pitchFamily="2" charset="2"/>
              <a:buChar char="l"/>
              <a:defRPr sz="2800">
                <a:solidFill>
                  <a:schemeClr val="tx1"/>
                </a:solidFill>
                <a:latin typeface="Arial" charset="0"/>
              </a:defRPr>
            </a:lvl1pPr>
            <a:lvl2pPr marL="742950" indent="-285750" eaLnBrk="0" hangingPunct="0">
              <a:spcBef>
                <a:spcPct val="20000"/>
              </a:spcBef>
              <a:buClr>
                <a:schemeClr val="tx1"/>
              </a:buClr>
              <a:buSzPct val="75000"/>
              <a:buChar char="–"/>
              <a:defRPr sz="2400">
                <a:solidFill>
                  <a:schemeClr val="tx1"/>
                </a:solidFill>
                <a:latin typeface="Arial" charset="0"/>
              </a:defRPr>
            </a:lvl2pPr>
            <a:lvl3pPr marL="1143000" indent="-228600" eaLnBrk="0" hangingPunct="0">
              <a:spcBef>
                <a:spcPct val="20000"/>
              </a:spcBef>
              <a:buClr>
                <a:schemeClr val="tx1"/>
              </a:buClr>
              <a:buSzPct val="75000"/>
              <a:buFont typeface="Wingdings" pitchFamily="2" charset="2"/>
              <a:buChar char="l"/>
              <a:defRPr sz="2000">
                <a:solidFill>
                  <a:schemeClr val="tx1"/>
                </a:solidFill>
                <a:latin typeface="Arial" charset="0"/>
              </a:defRPr>
            </a:lvl3pPr>
            <a:lvl4pPr marL="1600200" indent="-228600" eaLnBrk="0" hangingPunct="0">
              <a:spcBef>
                <a:spcPct val="20000"/>
              </a:spcBef>
              <a:buClr>
                <a:schemeClr val="tx1"/>
              </a:buClr>
              <a:buSzPct val="80000"/>
              <a:buChar char="–"/>
              <a:defRPr sz="2000">
                <a:solidFill>
                  <a:schemeClr val="tx1"/>
                </a:solidFill>
                <a:latin typeface="Arial" charset="0"/>
              </a:defRPr>
            </a:lvl4pPr>
            <a:lvl5pPr marL="2057400" indent="-228600" eaLnBrk="0" hangingPunct="0">
              <a:spcBef>
                <a:spcPct val="20000"/>
              </a:spcBef>
              <a:buClr>
                <a:schemeClr val="tx1"/>
              </a:buClr>
              <a:buSzPct val="65000"/>
              <a:buFont typeface="Wingdings" pitchFamily="2" charset="2"/>
              <a:buChar char="l"/>
              <a:defRPr sz="20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buChar char="l"/>
              <a:defRPr sz="20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buChar char="l"/>
              <a:defRPr sz="20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buChar char="l"/>
              <a:defRPr sz="20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buChar char="l"/>
              <a:defRPr sz="2000">
                <a:solidFill>
                  <a:schemeClr val="tx1"/>
                </a:solidFill>
                <a:latin typeface="Arial" charset="0"/>
              </a:defRPr>
            </a:lvl9pPr>
          </a:lstStyle>
          <a:p>
            <a:pPr eaLnBrk="1" hangingPunct="1">
              <a:spcBef>
                <a:spcPct val="0"/>
              </a:spcBef>
              <a:buClrTx/>
              <a:buSzTx/>
              <a:buFontTx/>
              <a:buNone/>
            </a:pPr>
            <a:fld id="{1D253603-2741-4EAC-AB2B-901BF4492F04}" type="slidenum">
              <a:rPr lang="tr-TR" altLang="tr-TR" sz="2600" smtClean="0">
                <a:solidFill>
                  <a:schemeClr val="bg1"/>
                </a:solidFill>
              </a:rPr>
              <a:pPr eaLnBrk="1" hangingPunct="1">
                <a:spcBef>
                  <a:spcPct val="0"/>
                </a:spcBef>
                <a:buClrTx/>
                <a:buSzTx/>
                <a:buFontTx/>
                <a:buNone/>
              </a:pPr>
              <a:t>15</a:t>
            </a:fld>
            <a:endParaRPr lang="tr-TR" altLang="tr-TR" sz="2600" smtClean="0">
              <a:solidFill>
                <a:schemeClr val="bg1"/>
              </a:solidFill>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en-US" dirty="0" smtClean="0"/>
              <a:t>Acknowledgement</a:t>
            </a:r>
            <a:endParaRPr lang="en-US" dirty="0"/>
          </a:p>
        </p:txBody>
      </p:sp>
      <p:sp>
        <p:nvSpPr>
          <p:cNvPr id="3" name="İçerik Yer Tutucusu 2"/>
          <p:cNvSpPr>
            <a:spLocks noGrp="1"/>
          </p:cNvSpPr>
          <p:nvPr>
            <p:ph idx="1"/>
          </p:nvPr>
        </p:nvSpPr>
        <p:spPr/>
        <p:txBody>
          <a:bodyPr/>
          <a:lstStyle/>
          <a:p>
            <a:pPr marL="0" indent="0" algn="just">
              <a:buNone/>
            </a:pPr>
            <a:r>
              <a:rPr lang="tr-TR" dirty="0" smtClean="0"/>
              <a:t>	</a:t>
            </a:r>
            <a:r>
              <a:rPr lang="en-US" dirty="0" smtClean="0"/>
              <a:t>The authors acknowledge AVL-AST, Graz, Austria for providing us AVL-</a:t>
            </a:r>
            <a:r>
              <a:rPr lang="tr-TR" dirty="0" err="1" smtClean="0"/>
              <a:t>Excite</a:t>
            </a:r>
            <a:r>
              <a:rPr lang="tr-TR" dirty="0" smtClean="0"/>
              <a:t> Designer</a:t>
            </a:r>
            <a:r>
              <a:rPr lang="en-US" dirty="0" smtClean="0"/>
              <a:t> under the AVL-</a:t>
            </a:r>
            <a:r>
              <a:rPr lang="en-US" dirty="0" err="1" smtClean="0"/>
              <a:t>Çukurova</a:t>
            </a:r>
            <a:r>
              <a:rPr lang="en-US" dirty="0" smtClean="0"/>
              <a:t> University Partnership Program.</a:t>
            </a:r>
          </a:p>
          <a:p>
            <a:pPr marL="0" indent="0">
              <a:buNone/>
            </a:pPr>
            <a:endParaRPr lang="tr-TR" dirty="0"/>
          </a:p>
        </p:txBody>
      </p:sp>
      <p:sp>
        <p:nvSpPr>
          <p:cNvPr id="4" name="Slayt Numarası Yer Tutucusu 3"/>
          <p:cNvSpPr>
            <a:spLocks noGrp="1"/>
          </p:cNvSpPr>
          <p:nvPr>
            <p:ph type="sldNum" sz="quarter" idx="12"/>
          </p:nvPr>
        </p:nvSpPr>
        <p:spPr/>
        <p:txBody>
          <a:bodyPr/>
          <a:lstStyle/>
          <a:p>
            <a:pPr>
              <a:defRPr/>
            </a:pPr>
            <a:fld id="{3BAA278C-022F-4741-8A11-337EEB812D7F}" type="slidenum">
              <a:rPr lang="tr-TR" smtClean="0"/>
              <a:pPr>
                <a:defRPr/>
              </a:pPr>
              <a:t>16</a:t>
            </a:fld>
            <a:endParaRPr lang="tr-TR" dirty="0"/>
          </a:p>
        </p:txBody>
      </p:sp>
    </p:spTree>
    <p:extLst>
      <p:ext uri="{BB962C8B-B14F-4D97-AF65-F5344CB8AC3E}">
        <p14:creationId xmlns:p14="http://schemas.microsoft.com/office/powerpoint/2010/main" val="2444275093"/>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5 Slayt Numarası Yer Tutucusu"/>
          <p:cNvSpPr>
            <a:spLocks noGrp="1"/>
          </p:cNvSpPr>
          <p:nvPr>
            <p:ph type="sldNum" sz="quarter" idx="12"/>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spcBef>
                <a:spcPct val="20000"/>
              </a:spcBef>
              <a:buClr>
                <a:schemeClr val="tx1"/>
              </a:buClr>
              <a:buSzPct val="75000"/>
              <a:buFont typeface="Wingdings" pitchFamily="2" charset="2"/>
              <a:buChar char="l"/>
              <a:defRPr sz="2800">
                <a:solidFill>
                  <a:schemeClr val="tx1"/>
                </a:solidFill>
                <a:latin typeface="Arial" charset="0"/>
              </a:defRPr>
            </a:lvl1pPr>
            <a:lvl2pPr marL="742950" indent="-285750" eaLnBrk="0" hangingPunct="0">
              <a:spcBef>
                <a:spcPct val="20000"/>
              </a:spcBef>
              <a:buClr>
                <a:schemeClr val="tx1"/>
              </a:buClr>
              <a:buSzPct val="75000"/>
              <a:buChar char="–"/>
              <a:defRPr sz="2400">
                <a:solidFill>
                  <a:schemeClr val="tx1"/>
                </a:solidFill>
                <a:latin typeface="Arial" charset="0"/>
              </a:defRPr>
            </a:lvl2pPr>
            <a:lvl3pPr marL="1143000" indent="-228600" eaLnBrk="0" hangingPunct="0">
              <a:spcBef>
                <a:spcPct val="20000"/>
              </a:spcBef>
              <a:buClr>
                <a:schemeClr val="tx1"/>
              </a:buClr>
              <a:buSzPct val="75000"/>
              <a:buFont typeface="Wingdings" pitchFamily="2" charset="2"/>
              <a:buChar char="l"/>
              <a:defRPr sz="2000">
                <a:solidFill>
                  <a:schemeClr val="tx1"/>
                </a:solidFill>
                <a:latin typeface="Arial" charset="0"/>
              </a:defRPr>
            </a:lvl3pPr>
            <a:lvl4pPr marL="1600200" indent="-228600" eaLnBrk="0" hangingPunct="0">
              <a:spcBef>
                <a:spcPct val="20000"/>
              </a:spcBef>
              <a:buClr>
                <a:schemeClr val="tx1"/>
              </a:buClr>
              <a:buSzPct val="80000"/>
              <a:buChar char="–"/>
              <a:defRPr sz="2000">
                <a:solidFill>
                  <a:schemeClr val="tx1"/>
                </a:solidFill>
                <a:latin typeface="Arial" charset="0"/>
              </a:defRPr>
            </a:lvl4pPr>
            <a:lvl5pPr marL="2057400" indent="-228600" eaLnBrk="0" hangingPunct="0">
              <a:spcBef>
                <a:spcPct val="20000"/>
              </a:spcBef>
              <a:buClr>
                <a:schemeClr val="tx1"/>
              </a:buClr>
              <a:buSzPct val="65000"/>
              <a:buFont typeface="Wingdings" pitchFamily="2" charset="2"/>
              <a:buChar char="l"/>
              <a:defRPr sz="2000">
                <a:solidFill>
                  <a:schemeClr val="tx1"/>
                </a:solidFill>
                <a:latin typeface="Arial" charset="0"/>
              </a:defRPr>
            </a:lvl5pPr>
            <a:lvl6pPr marL="2514600" indent="-228600" eaLnBrk="0" fontAlgn="base" hangingPunct="0">
              <a:spcBef>
                <a:spcPct val="20000"/>
              </a:spcBef>
              <a:spcAft>
                <a:spcPct val="0"/>
              </a:spcAft>
              <a:buClr>
                <a:schemeClr val="tx1"/>
              </a:buClr>
              <a:buSzPct val="65000"/>
              <a:buFont typeface="Wingdings" pitchFamily="2" charset="2"/>
              <a:buChar char="l"/>
              <a:defRPr sz="2000">
                <a:solidFill>
                  <a:schemeClr val="tx1"/>
                </a:solidFill>
                <a:latin typeface="Arial" charset="0"/>
              </a:defRPr>
            </a:lvl6pPr>
            <a:lvl7pPr marL="2971800" indent="-228600" eaLnBrk="0" fontAlgn="base" hangingPunct="0">
              <a:spcBef>
                <a:spcPct val="20000"/>
              </a:spcBef>
              <a:spcAft>
                <a:spcPct val="0"/>
              </a:spcAft>
              <a:buClr>
                <a:schemeClr val="tx1"/>
              </a:buClr>
              <a:buSzPct val="65000"/>
              <a:buFont typeface="Wingdings" pitchFamily="2" charset="2"/>
              <a:buChar char="l"/>
              <a:defRPr sz="2000">
                <a:solidFill>
                  <a:schemeClr val="tx1"/>
                </a:solidFill>
                <a:latin typeface="Arial" charset="0"/>
              </a:defRPr>
            </a:lvl7pPr>
            <a:lvl8pPr marL="3429000" indent="-228600" eaLnBrk="0" fontAlgn="base" hangingPunct="0">
              <a:spcBef>
                <a:spcPct val="20000"/>
              </a:spcBef>
              <a:spcAft>
                <a:spcPct val="0"/>
              </a:spcAft>
              <a:buClr>
                <a:schemeClr val="tx1"/>
              </a:buClr>
              <a:buSzPct val="65000"/>
              <a:buFont typeface="Wingdings" pitchFamily="2" charset="2"/>
              <a:buChar char="l"/>
              <a:defRPr sz="2000">
                <a:solidFill>
                  <a:schemeClr val="tx1"/>
                </a:solidFill>
                <a:latin typeface="Arial" charset="0"/>
              </a:defRPr>
            </a:lvl8pPr>
            <a:lvl9pPr marL="3886200" indent="-228600" eaLnBrk="0" fontAlgn="base" hangingPunct="0">
              <a:spcBef>
                <a:spcPct val="20000"/>
              </a:spcBef>
              <a:spcAft>
                <a:spcPct val="0"/>
              </a:spcAft>
              <a:buClr>
                <a:schemeClr val="tx1"/>
              </a:buClr>
              <a:buSzPct val="65000"/>
              <a:buFont typeface="Wingdings" pitchFamily="2" charset="2"/>
              <a:buChar char="l"/>
              <a:defRPr sz="2000">
                <a:solidFill>
                  <a:schemeClr val="tx1"/>
                </a:solidFill>
                <a:latin typeface="Arial" charset="0"/>
              </a:defRPr>
            </a:lvl9pPr>
          </a:lstStyle>
          <a:p>
            <a:pPr eaLnBrk="1" hangingPunct="1">
              <a:spcBef>
                <a:spcPct val="0"/>
              </a:spcBef>
              <a:buClrTx/>
              <a:buSzTx/>
              <a:buFontTx/>
              <a:buNone/>
            </a:pPr>
            <a:fld id="{382DF037-54AE-4852-87A9-FEA23DE50200}" type="slidenum">
              <a:rPr lang="tr-TR" altLang="tr-TR" sz="2600" smtClean="0">
                <a:solidFill>
                  <a:schemeClr val="bg1"/>
                </a:solidFill>
              </a:rPr>
              <a:pPr eaLnBrk="1" hangingPunct="1">
                <a:spcBef>
                  <a:spcPct val="0"/>
                </a:spcBef>
                <a:buClrTx/>
                <a:buSzTx/>
                <a:buFontTx/>
                <a:buNone/>
              </a:pPr>
              <a:t>17</a:t>
            </a:fld>
            <a:endParaRPr lang="tr-TR" altLang="tr-TR" sz="2600" smtClean="0">
              <a:solidFill>
                <a:schemeClr val="bg1"/>
              </a:solidFill>
            </a:endParaRPr>
          </a:p>
        </p:txBody>
      </p:sp>
      <p:sp>
        <p:nvSpPr>
          <p:cNvPr id="16387" name="AutoShape 2"/>
          <p:cNvSpPr>
            <a:spLocks noGrp="1" noChangeArrowheads="1"/>
          </p:cNvSpPr>
          <p:nvPr>
            <p:ph type="title"/>
          </p:nvPr>
        </p:nvSpPr>
        <p:spPr/>
        <p:txBody>
          <a:bodyPr/>
          <a:lstStyle/>
          <a:p>
            <a:pPr eaLnBrk="1" hangingPunct="1"/>
            <a:r>
              <a:rPr lang="en-US" altLang="tr-TR" smtClean="0"/>
              <a:t>Thanks for Listening</a:t>
            </a:r>
          </a:p>
        </p:txBody>
      </p:sp>
      <p:sp>
        <p:nvSpPr>
          <p:cNvPr id="5" name="AutoShape 2"/>
          <p:cNvSpPr txBox="1">
            <a:spLocks noChangeArrowheads="1"/>
          </p:cNvSpPr>
          <p:nvPr/>
        </p:nvSpPr>
        <p:spPr bwMode="auto">
          <a:xfrm>
            <a:off x="2590800" y="2743200"/>
            <a:ext cx="3810000" cy="1143000"/>
          </a:xfrm>
          <a:prstGeom prst="roundRect">
            <a:avLst>
              <a:gd name="adj" fmla="val 21667"/>
            </a:avLst>
          </a:prstGeom>
          <a:noFill/>
          <a:ln w="9525">
            <a:noFill/>
            <a:round/>
            <a:headEnd/>
            <a:tailEnd/>
          </a:ln>
          <a:effectLst/>
        </p:spPr>
        <p:txBody>
          <a:bodyPr anchor="b"/>
          <a:lstStyle/>
          <a:p>
            <a:pPr>
              <a:lnSpc>
                <a:spcPct val="90000"/>
              </a:lnSpc>
              <a:defRPr/>
            </a:pPr>
            <a:r>
              <a:rPr lang="en-US" sz="3600" b="1" kern="0">
                <a:solidFill>
                  <a:schemeClr val="tx2"/>
                </a:solidFill>
                <a:latin typeface="+mj-lt"/>
                <a:ea typeface="+mj-ea"/>
                <a:cs typeface="+mj-cs"/>
              </a:rPr>
              <a:t>Any questions?</a:t>
            </a: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Kapsüller">
  <a:themeElements>
    <a:clrScheme name="Kapsüller 1">
      <a:dk1>
        <a:srgbClr val="003366"/>
      </a:dk1>
      <a:lt1>
        <a:srgbClr val="FFFFFF"/>
      </a:lt1>
      <a:dk2>
        <a:srgbClr val="006666"/>
      </a:dk2>
      <a:lt2>
        <a:srgbClr val="666699"/>
      </a:lt2>
      <a:accent1>
        <a:srgbClr val="33CCCC"/>
      </a:accent1>
      <a:accent2>
        <a:srgbClr val="99CC99"/>
      </a:accent2>
      <a:accent3>
        <a:srgbClr val="FFFFFF"/>
      </a:accent3>
      <a:accent4>
        <a:srgbClr val="002A56"/>
      </a:accent4>
      <a:accent5>
        <a:srgbClr val="ADE2E2"/>
      </a:accent5>
      <a:accent6>
        <a:srgbClr val="8AB98A"/>
      </a:accent6>
      <a:hlink>
        <a:srgbClr val="003366"/>
      </a:hlink>
      <a:folHlink>
        <a:srgbClr val="CC99FF"/>
      </a:folHlink>
    </a:clrScheme>
    <a:fontScheme name="Kapsüller">
      <a:majorFont>
        <a:latin typeface="Arial"/>
        <a:ea typeface=""/>
        <a:cs typeface=""/>
      </a:majorFont>
      <a:minorFont>
        <a:latin typeface="Arial"/>
        <a:ea typeface=""/>
        <a:cs typeface=""/>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Kapsüller 1">
        <a:dk1>
          <a:srgbClr val="003366"/>
        </a:dk1>
        <a:lt1>
          <a:srgbClr val="FFFFFF"/>
        </a:lt1>
        <a:dk2>
          <a:srgbClr val="006666"/>
        </a:dk2>
        <a:lt2>
          <a:srgbClr val="666699"/>
        </a:lt2>
        <a:accent1>
          <a:srgbClr val="33CCCC"/>
        </a:accent1>
        <a:accent2>
          <a:srgbClr val="99CC99"/>
        </a:accent2>
        <a:accent3>
          <a:srgbClr val="FFFFFF"/>
        </a:accent3>
        <a:accent4>
          <a:srgbClr val="002A56"/>
        </a:accent4>
        <a:accent5>
          <a:srgbClr val="ADE2E2"/>
        </a:accent5>
        <a:accent6>
          <a:srgbClr val="8AB98A"/>
        </a:accent6>
        <a:hlink>
          <a:srgbClr val="003366"/>
        </a:hlink>
        <a:folHlink>
          <a:srgbClr val="CC99FF"/>
        </a:folHlink>
      </a:clrScheme>
      <a:clrMap bg1="lt1" tx1="dk1" bg2="lt2" tx2="dk2" accent1="accent1" accent2="accent2" accent3="accent3" accent4="accent4" accent5="accent5" accent6="accent6" hlink="hlink" folHlink="folHlink"/>
    </a:extraClrScheme>
    <a:extraClrScheme>
      <a:clrScheme name="Kapsüller 2">
        <a:dk1>
          <a:srgbClr val="000000"/>
        </a:dk1>
        <a:lt1>
          <a:srgbClr val="FFFFFF"/>
        </a:lt1>
        <a:dk2>
          <a:srgbClr val="000000"/>
        </a:dk2>
        <a:lt2>
          <a:srgbClr val="808000"/>
        </a:lt2>
        <a:accent1>
          <a:srgbClr val="FFCC99"/>
        </a:accent1>
        <a:accent2>
          <a:srgbClr val="99CC00"/>
        </a:accent2>
        <a:accent3>
          <a:srgbClr val="FFFFFF"/>
        </a:accent3>
        <a:accent4>
          <a:srgbClr val="000000"/>
        </a:accent4>
        <a:accent5>
          <a:srgbClr val="FFE2CA"/>
        </a:accent5>
        <a:accent6>
          <a:srgbClr val="8AB900"/>
        </a:accent6>
        <a:hlink>
          <a:srgbClr val="336600"/>
        </a:hlink>
        <a:folHlink>
          <a:srgbClr val="FFCC00"/>
        </a:folHlink>
      </a:clrScheme>
      <a:clrMap bg1="lt1" tx1="dk1" bg2="lt2" tx2="dk2" accent1="accent1" accent2="accent2" accent3="accent3" accent4="accent4" accent5="accent5" accent6="accent6" hlink="hlink" folHlink="folHlink"/>
    </a:extraClrScheme>
    <a:extraClrScheme>
      <a:clrScheme name="Kapsüller 3">
        <a:dk1>
          <a:srgbClr val="006699"/>
        </a:dk1>
        <a:lt1>
          <a:srgbClr val="FFFFFF"/>
        </a:lt1>
        <a:dk2>
          <a:srgbClr val="6699FF"/>
        </a:dk2>
        <a:lt2>
          <a:srgbClr val="FFFFFF"/>
        </a:lt2>
        <a:accent1>
          <a:srgbClr val="33CCCC"/>
        </a:accent1>
        <a:accent2>
          <a:srgbClr val="006699"/>
        </a:accent2>
        <a:accent3>
          <a:srgbClr val="B8CAFF"/>
        </a:accent3>
        <a:accent4>
          <a:srgbClr val="DADADA"/>
        </a:accent4>
        <a:accent5>
          <a:srgbClr val="ADE2E2"/>
        </a:accent5>
        <a:accent6>
          <a:srgbClr val="005C8A"/>
        </a:accent6>
        <a:hlink>
          <a:srgbClr val="99CC00"/>
        </a:hlink>
        <a:folHlink>
          <a:srgbClr val="FFFFCC"/>
        </a:folHlink>
      </a:clrScheme>
      <a:clrMap bg1="dk2" tx1="lt1" bg2="dk1" tx2="lt2" accent1="accent1" accent2="accent2" accent3="accent3" accent4="accent4" accent5="accent5" accent6="accent6" hlink="hlink" folHlink="folHlink"/>
    </a:extraClrScheme>
    <a:extraClrScheme>
      <a:clrScheme name="Kapsüller 4">
        <a:dk1>
          <a:srgbClr val="000000"/>
        </a:dk1>
        <a:lt1>
          <a:srgbClr val="FFFFFF"/>
        </a:lt1>
        <a:dk2>
          <a:srgbClr val="9900CC"/>
        </a:dk2>
        <a:lt2>
          <a:srgbClr val="006600"/>
        </a:lt2>
        <a:accent1>
          <a:srgbClr val="33CC33"/>
        </a:accent1>
        <a:accent2>
          <a:srgbClr val="FFCC66"/>
        </a:accent2>
        <a:accent3>
          <a:srgbClr val="FFFFFF"/>
        </a:accent3>
        <a:accent4>
          <a:srgbClr val="000000"/>
        </a:accent4>
        <a:accent5>
          <a:srgbClr val="ADE2AD"/>
        </a:accent5>
        <a:accent6>
          <a:srgbClr val="E7B95C"/>
        </a:accent6>
        <a:hlink>
          <a:srgbClr val="0033CC"/>
        </a:hlink>
        <a:folHlink>
          <a:srgbClr val="CC0066"/>
        </a:folHlink>
      </a:clrScheme>
      <a:clrMap bg1="lt1" tx1="dk1" bg2="lt2" tx2="dk2" accent1="accent1" accent2="accent2" accent3="accent3" accent4="accent4" accent5="accent5" accent6="accent6" hlink="hlink" folHlink="folHlink"/>
    </a:extraClrScheme>
    <a:extraClrScheme>
      <a:clrScheme name="Kapsüller 5">
        <a:dk1>
          <a:srgbClr val="000066"/>
        </a:dk1>
        <a:lt1>
          <a:srgbClr val="FFFFFF"/>
        </a:lt1>
        <a:dk2>
          <a:srgbClr val="336699"/>
        </a:dk2>
        <a:lt2>
          <a:srgbClr val="FFFFEB"/>
        </a:lt2>
        <a:accent1>
          <a:srgbClr val="99CCFF"/>
        </a:accent1>
        <a:accent2>
          <a:srgbClr val="9999FF"/>
        </a:accent2>
        <a:accent3>
          <a:srgbClr val="ADB8CA"/>
        </a:accent3>
        <a:accent4>
          <a:srgbClr val="DADADA"/>
        </a:accent4>
        <a:accent5>
          <a:srgbClr val="CAE2FF"/>
        </a:accent5>
        <a:accent6>
          <a:srgbClr val="8A8AE7"/>
        </a:accent6>
        <a:hlink>
          <a:srgbClr val="CCCCFF"/>
        </a:hlink>
        <a:folHlink>
          <a:srgbClr val="C68DFF"/>
        </a:folHlink>
      </a:clrScheme>
      <a:clrMap bg1="dk2" tx1="lt1" bg2="dk1" tx2="lt2" accent1="accent1" accent2="accent2" accent3="accent3" accent4="accent4" accent5="accent5" accent6="accent6" hlink="hlink" folHlink="folHlink"/>
    </a:extraClrScheme>
    <a:extraClrScheme>
      <a:clrScheme name="Kapsüller 6">
        <a:dk1>
          <a:srgbClr val="808000"/>
        </a:dk1>
        <a:lt1>
          <a:srgbClr val="FFFFFF"/>
        </a:lt1>
        <a:dk2>
          <a:srgbClr val="006666"/>
        </a:dk2>
        <a:lt2>
          <a:srgbClr val="FFFFFF"/>
        </a:lt2>
        <a:accent1>
          <a:srgbClr val="FFCC66"/>
        </a:accent1>
        <a:accent2>
          <a:srgbClr val="00ACA8"/>
        </a:accent2>
        <a:accent3>
          <a:srgbClr val="AAB8B8"/>
        </a:accent3>
        <a:accent4>
          <a:srgbClr val="DADADA"/>
        </a:accent4>
        <a:accent5>
          <a:srgbClr val="FFE2B8"/>
        </a:accent5>
        <a:accent6>
          <a:srgbClr val="009B98"/>
        </a:accent6>
        <a:hlink>
          <a:srgbClr val="CCCC00"/>
        </a:hlink>
        <a:folHlink>
          <a:srgbClr val="33CCCC"/>
        </a:folHlink>
      </a:clrScheme>
      <a:clrMap bg1="dk2" tx1="lt1" bg2="dk1" tx2="lt2" accent1="accent1" accent2="accent2" accent3="accent3" accent4="accent4" accent5="accent5" accent6="accent6" hlink="hlink" folHlink="folHlink"/>
    </a:extraClrScheme>
    <a:extraClrScheme>
      <a:clrScheme name="Kapsüller 7">
        <a:dk1>
          <a:srgbClr val="FFFFCC"/>
        </a:dk1>
        <a:lt1>
          <a:srgbClr val="FFFFFF"/>
        </a:lt1>
        <a:dk2>
          <a:srgbClr val="660033"/>
        </a:dk2>
        <a:lt2>
          <a:srgbClr val="FFFFFF"/>
        </a:lt2>
        <a:accent1>
          <a:srgbClr val="FF9900"/>
        </a:accent1>
        <a:accent2>
          <a:srgbClr val="CC3300"/>
        </a:accent2>
        <a:accent3>
          <a:srgbClr val="B8AAAD"/>
        </a:accent3>
        <a:accent4>
          <a:srgbClr val="DADADA"/>
        </a:accent4>
        <a:accent5>
          <a:srgbClr val="FFCAAA"/>
        </a:accent5>
        <a:accent6>
          <a:srgbClr val="B92D00"/>
        </a:accent6>
        <a:hlink>
          <a:srgbClr val="FFCC00"/>
        </a:hlink>
        <a:folHlink>
          <a:srgbClr val="FFCC99"/>
        </a:folHlink>
      </a:clrScheme>
      <a:clrMap bg1="dk2" tx1="lt1" bg2="dk1" tx2="lt2" accent1="accent1" accent2="accent2" accent3="accent3" accent4="accent4" accent5="accent5" accent6="accent6" hlink="hlink" folHlink="folHlink"/>
    </a:extraClrScheme>
    <a:extraClrScheme>
      <a:clrScheme name="Kapsüller 8">
        <a:dk1>
          <a:srgbClr val="FF0000"/>
        </a:dk1>
        <a:lt1>
          <a:srgbClr val="FFFFFF"/>
        </a:lt1>
        <a:dk2>
          <a:srgbClr val="000000"/>
        </a:dk2>
        <a:lt2>
          <a:srgbClr val="FFFFFF"/>
        </a:lt2>
        <a:accent1>
          <a:srgbClr val="FFCC00"/>
        </a:accent1>
        <a:accent2>
          <a:srgbClr val="CC3300"/>
        </a:accent2>
        <a:accent3>
          <a:srgbClr val="AAAAAA"/>
        </a:accent3>
        <a:accent4>
          <a:srgbClr val="DADADA"/>
        </a:accent4>
        <a:accent5>
          <a:srgbClr val="FFE2AA"/>
        </a:accent5>
        <a:accent6>
          <a:srgbClr val="B92D00"/>
        </a:accent6>
        <a:hlink>
          <a:srgbClr val="FF6600"/>
        </a:hlink>
        <a:folHlink>
          <a:srgbClr val="FF7C8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13_一般">
  <a:themeElements>
    <a:clrScheme name="一般 1">
      <a:dk1>
        <a:srgbClr val="800000"/>
      </a:dk1>
      <a:lt1>
        <a:srgbClr val="FFFFFF"/>
      </a:lt1>
      <a:dk2>
        <a:srgbClr val="000000"/>
      </a:dk2>
      <a:lt2>
        <a:srgbClr val="FFFFCC"/>
      </a:lt2>
      <a:accent1>
        <a:srgbClr val="777777"/>
      </a:accent1>
      <a:accent2>
        <a:srgbClr val="0033CC"/>
      </a:accent2>
      <a:accent3>
        <a:srgbClr val="AAAAAA"/>
      </a:accent3>
      <a:accent4>
        <a:srgbClr val="DADADA"/>
      </a:accent4>
      <a:accent5>
        <a:srgbClr val="BDBDBD"/>
      </a:accent5>
      <a:accent6>
        <a:srgbClr val="002DB9"/>
      </a:accent6>
      <a:hlink>
        <a:srgbClr val="800000"/>
      </a:hlink>
      <a:folHlink>
        <a:srgbClr val="660066"/>
      </a:folHlink>
    </a:clrScheme>
    <a:fontScheme name="13_一般">
      <a:majorFont>
        <a:latin typeface=""/>
        <a:ea typeface=""/>
        <a:cs typeface=""/>
      </a:majorFont>
      <a:minorFont>
        <a:latin typeface=""/>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none" rtlCol="0">
        <a:spAutoFit/>
      </a:bodyPr>
      <a:lstStyle>
        <a:defPPr>
          <a:defRPr kumimoji="1" dirty="0" err="1" smtClean="0"/>
        </a:defPPr>
      </a:lstStyle>
    </a:txDef>
  </a:objectDefaults>
  <a:extraClrSchemeLst>
    <a:extraClrScheme>
      <a:clrScheme name="一般 1">
        <a:dk1>
          <a:srgbClr val="009999"/>
        </a:dk1>
        <a:lt1>
          <a:srgbClr val="FFFFFF"/>
        </a:lt1>
        <a:dk2>
          <a:srgbClr val="336699"/>
        </a:dk2>
        <a:lt2>
          <a:srgbClr val="010000"/>
        </a:lt2>
        <a:accent1>
          <a:srgbClr val="CCECFF"/>
        </a:accent1>
        <a:accent2>
          <a:srgbClr val="FFFFCC"/>
        </a:accent2>
        <a:accent3>
          <a:srgbClr val="FFFFFF"/>
        </a:accent3>
        <a:accent4>
          <a:srgbClr val="008282"/>
        </a:accent4>
        <a:accent5>
          <a:srgbClr val="E2F4FF"/>
        </a:accent5>
        <a:accent6>
          <a:srgbClr val="E7E7B9"/>
        </a:accent6>
        <a:hlink>
          <a:srgbClr val="FF9966"/>
        </a:hlink>
        <a:folHlink>
          <a:srgbClr val="FFCC66"/>
        </a:folHlink>
      </a:clrScheme>
      <a:clrMap bg1="lt1" tx1="dk1" bg2="lt2" tx2="dk2" accent1="accent1" accent2="accent2" accent3="accent3" accent4="accent4" accent5="accent5" accent6="accent6" hlink="hlink" folHlink="folHlink"/>
    </a:extraClrScheme>
    <a:extraClrScheme>
      <a:clrScheme name="一般 2">
        <a:dk1>
          <a:srgbClr val="000000"/>
        </a:dk1>
        <a:lt1>
          <a:srgbClr val="FFFFFF"/>
        </a:lt1>
        <a:dk2>
          <a:srgbClr val="000000"/>
        </a:dk2>
        <a:lt2>
          <a:srgbClr val="CBCBCB"/>
        </a:lt2>
        <a:accent1>
          <a:srgbClr val="C0C0C0"/>
        </a:accent1>
        <a:accent2>
          <a:srgbClr val="DDDDDD"/>
        </a:accent2>
        <a:accent3>
          <a:srgbClr val="FFFFFF"/>
        </a:accent3>
        <a:accent4>
          <a:srgbClr val="000000"/>
        </a:accent4>
        <a:accent5>
          <a:srgbClr val="DCDCDC"/>
        </a:accent5>
        <a:accent6>
          <a:srgbClr val="C8C8C8"/>
        </a:accent6>
        <a:hlink>
          <a:srgbClr val="5F5F5F"/>
        </a:hlink>
        <a:folHlink>
          <a:srgbClr val="DDDDDD"/>
        </a:folHlink>
      </a:clrScheme>
      <a:clrMap bg1="lt1" tx1="dk1" bg2="lt2" tx2="dk2" accent1="accent1" accent2="accent2" accent3="accent3" accent4="accent4" accent5="accent5" accent6="accent6" hlink="hlink" folHlink="folHlink"/>
    </a:extraClrScheme>
    <a:extraClrScheme>
      <a:clrScheme name="一般 3">
        <a:dk1>
          <a:srgbClr val="800000"/>
        </a:dk1>
        <a:lt1>
          <a:srgbClr val="FFFFFF"/>
        </a:lt1>
        <a:dk2>
          <a:srgbClr val="000000"/>
        </a:dk2>
        <a:lt2>
          <a:srgbClr val="FFFFCC"/>
        </a:lt2>
        <a:accent1>
          <a:srgbClr val="777777"/>
        </a:accent1>
        <a:accent2>
          <a:srgbClr val="0033CC"/>
        </a:accent2>
        <a:accent3>
          <a:srgbClr val="AAAAAA"/>
        </a:accent3>
        <a:accent4>
          <a:srgbClr val="DADADA"/>
        </a:accent4>
        <a:accent5>
          <a:srgbClr val="BDBDBD"/>
        </a:accent5>
        <a:accent6>
          <a:srgbClr val="002DB9"/>
        </a:accent6>
        <a:hlink>
          <a:srgbClr val="800000"/>
        </a:hlink>
        <a:folHlink>
          <a:srgbClr val="660066"/>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is Teması">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is Teması">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Capsules</Template>
  <TotalTime>3136</TotalTime>
  <Words>371</Words>
  <Application>Microsoft Office PowerPoint</Application>
  <PresentationFormat>On-screen Show (4:3)</PresentationFormat>
  <Paragraphs>62</Paragraphs>
  <Slides>17</Slides>
  <Notes>1</Notes>
  <HiddenSlides>0</HiddenSlides>
  <MMClips>0</MMClips>
  <ScaleCrop>false</ScaleCrop>
  <HeadingPairs>
    <vt:vector size="4" baseType="variant">
      <vt:variant>
        <vt:lpstr>Theme</vt:lpstr>
      </vt:variant>
      <vt:variant>
        <vt:i4>2</vt:i4>
      </vt:variant>
      <vt:variant>
        <vt:lpstr>Slide Titles</vt:lpstr>
      </vt:variant>
      <vt:variant>
        <vt:i4>17</vt:i4>
      </vt:variant>
    </vt:vector>
  </HeadingPairs>
  <TitlesOfParts>
    <vt:vector size="19" baseType="lpstr">
      <vt:lpstr>Kapsüller</vt:lpstr>
      <vt:lpstr>13_一般</vt:lpstr>
      <vt:lpstr>About OMICS Group</vt:lpstr>
      <vt:lpstr>About OMICS Group Conferences</vt:lpstr>
      <vt:lpstr>Dynamic Simulation of a Cranktrain</vt:lpstr>
      <vt:lpstr>Objective</vt:lpstr>
      <vt:lpstr>Damping of Torsional Vibration</vt:lpstr>
      <vt:lpstr>How do we calculate damping?</vt:lpstr>
      <vt:lpstr>What is TV Damper?</vt:lpstr>
      <vt:lpstr>AVL Excite Designer</vt:lpstr>
      <vt:lpstr>- Engine Illustration</vt:lpstr>
      <vt:lpstr>- The Crankshaft Model</vt:lpstr>
      <vt:lpstr>The biggest power dissipation (210 W) occur at right and upper side. Too much dissipated power can wear elastomer material of TV damper.</vt:lpstr>
      <vt:lpstr>The most deformation on TV damper occurs at 2*107 stifness and 0.005 inertia value as smilar with dissipated power graph</vt:lpstr>
      <vt:lpstr>The highest magnitude of torsional torque occurs at fillet of web8 . it can reach more than 1500 N.m</vt:lpstr>
      <vt:lpstr>The total stress values graph of the sytem is in parallel with the graph of web8.</vt:lpstr>
      <vt:lpstr>Conclusions</vt:lpstr>
      <vt:lpstr>Acknowledgement</vt:lpstr>
      <vt:lpstr>Thanks for Listening</vt:lpstr>
    </vt:vector>
  </TitlesOfParts>
  <Company>asd</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TAŞIT MEKANİĞİ</dc:title>
  <dc:creator>ihsan</dc:creator>
  <cp:lastModifiedBy>Riya Dhar</cp:lastModifiedBy>
  <cp:revision>201</cp:revision>
  <dcterms:created xsi:type="dcterms:W3CDTF">2009-11-02T18:28:51Z</dcterms:created>
  <dcterms:modified xsi:type="dcterms:W3CDTF">2015-09-24T09:03:57Z</dcterms:modified>
</cp:coreProperties>
</file>