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3"/>
  </p:notesMasterIdLst>
  <p:sldIdLst>
    <p:sldId id="258" r:id="rId2"/>
  </p:sldIdLst>
  <p:sldSz cx="28803600" cy="43205400"/>
  <p:notesSz cx="6858000" cy="9144000"/>
  <p:defaultTextStyle>
    <a:defPPr>
      <a:defRPr lang="fr-FR"/>
    </a:defPPr>
    <a:lvl1pPr algn="l" rtl="0" eaLnBrk="0" fontAlgn="base" hangingPunct="0">
      <a:spcBef>
        <a:spcPct val="0"/>
      </a:spcBef>
      <a:spcAft>
        <a:spcPct val="0"/>
      </a:spcAft>
      <a:defRPr kern="1200">
        <a:solidFill>
          <a:schemeClr val="tx1"/>
        </a:solidFill>
        <a:latin typeface="Times New Roman" pitchFamily="18" charset="0"/>
        <a:ea typeface="+mn-ea"/>
        <a:cs typeface="Arial" charset="0"/>
      </a:defRPr>
    </a:lvl1pPr>
    <a:lvl2pPr marL="396875" indent="60325" algn="l" rtl="0" eaLnBrk="0" fontAlgn="base" hangingPunct="0">
      <a:spcBef>
        <a:spcPct val="0"/>
      </a:spcBef>
      <a:spcAft>
        <a:spcPct val="0"/>
      </a:spcAft>
      <a:defRPr kern="1200">
        <a:solidFill>
          <a:schemeClr val="tx1"/>
        </a:solidFill>
        <a:latin typeface="Times New Roman" pitchFamily="18" charset="0"/>
        <a:ea typeface="+mn-ea"/>
        <a:cs typeface="Arial" charset="0"/>
      </a:defRPr>
    </a:lvl2pPr>
    <a:lvl3pPr marL="793750" indent="120650" algn="l" rtl="0" eaLnBrk="0" fontAlgn="base" hangingPunct="0">
      <a:spcBef>
        <a:spcPct val="0"/>
      </a:spcBef>
      <a:spcAft>
        <a:spcPct val="0"/>
      </a:spcAft>
      <a:defRPr kern="1200">
        <a:solidFill>
          <a:schemeClr val="tx1"/>
        </a:solidFill>
        <a:latin typeface="Times New Roman" pitchFamily="18" charset="0"/>
        <a:ea typeface="+mn-ea"/>
        <a:cs typeface="Arial" charset="0"/>
      </a:defRPr>
    </a:lvl3pPr>
    <a:lvl4pPr marL="1192213" indent="179388" algn="l" rtl="0" eaLnBrk="0" fontAlgn="base" hangingPunct="0">
      <a:spcBef>
        <a:spcPct val="0"/>
      </a:spcBef>
      <a:spcAft>
        <a:spcPct val="0"/>
      </a:spcAft>
      <a:defRPr kern="1200">
        <a:solidFill>
          <a:schemeClr val="tx1"/>
        </a:solidFill>
        <a:latin typeface="Times New Roman" pitchFamily="18" charset="0"/>
        <a:ea typeface="+mn-ea"/>
        <a:cs typeface="Arial" charset="0"/>
      </a:defRPr>
    </a:lvl4pPr>
    <a:lvl5pPr marL="1589088" indent="239713" algn="l" rtl="0" eaLnBrk="0" fontAlgn="base" hangingPunct="0">
      <a:spcBef>
        <a:spcPct val="0"/>
      </a:spcBef>
      <a:spcAft>
        <a:spcPct val="0"/>
      </a:spcAft>
      <a:defRPr kern="1200">
        <a:solidFill>
          <a:schemeClr val="tx1"/>
        </a:solidFill>
        <a:latin typeface="Times New Roman" pitchFamily="18" charset="0"/>
        <a:ea typeface="+mn-ea"/>
        <a:cs typeface="Arial" charset="0"/>
      </a:defRPr>
    </a:lvl5pPr>
    <a:lvl6pPr marL="2286000" algn="l" defTabSz="914400" rtl="0" eaLnBrk="1" latinLnBrk="0" hangingPunct="1">
      <a:defRPr kern="1200">
        <a:solidFill>
          <a:schemeClr val="tx1"/>
        </a:solidFill>
        <a:latin typeface="Times New Roman" pitchFamily="18" charset="0"/>
        <a:ea typeface="+mn-ea"/>
        <a:cs typeface="Arial" charset="0"/>
      </a:defRPr>
    </a:lvl6pPr>
    <a:lvl7pPr marL="2743200" algn="l" defTabSz="914400" rtl="0" eaLnBrk="1" latinLnBrk="0" hangingPunct="1">
      <a:defRPr kern="1200">
        <a:solidFill>
          <a:schemeClr val="tx1"/>
        </a:solidFill>
        <a:latin typeface="Times New Roman" pitchFamily="18" charset="0"/>
        <a:ea typeface="+mn-ea"/>
        <a:cs typeface="Arial" charset="0"/>
      </a:defRPr>
    </a:lvl7pPr>
    <a:lvl8pPr marL="3200400" algn="l" defTabSz="914400" rtl="0" eaLnBrk="1" latinLnBrk="0" hangingPunct="1">
      <a:defRPr kern="1200">
        <a:solidFill>
          <a:schemeClr val="tx1"/>
        </a:solidFill>
        <a:latin typeface="Times New Roman" pitchFamily="18" charset="0"/>
        <a:ea typeface="+mn-ea"/>
        <a:cs typeface="Arial" charset="0"/>
      </a:defRPr>
    </a:lvl8pPr>
    <a:lvl9pPr marL="3657600" algn="l" defTabSz="914400" rtl="0" eaLnBrk="1" latinLnBrk="0" hangingPunct="1">
      <a:defRPr kern="1200">
        <a:solidFill>
          <a:schemeClr val="tx1"/>
        </a:solidFill>
        <a:latin typeface="Times New Roman" pitchFamily="18" charset="0"/>
        <a:ea typeface="+mn-ea"/>
        <a:cs typeface="Arial" charset="0"/>
      </a:defRPr>
    </a:lvl9pPr>
  </p:defaultTextStyle>
  <p:extLst>
    <p:ext uri="{EFAFB233-063F-42B5-8137-9DF3F51BA10A}">
      <p15:sldGuideLst xmlns:p15="http://schemas.microsoft.com/office/powerpoint/2012/main">
        <p15:guide id="1" orient="horz" pos="13608">
          <p15:clr>
            <a:srgbClr val="A4A3A4"/>
          </p15:clr>
        </p15:guide>
        <p15:guide id="2" pos="907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366"/>
    <a:srgbClr val="000099"/>
    <a:srgbClr val="66FFFF"/>
    <a:srgbClr val="000000"/>
    <a:srgbClr val="3366FF"/>
    <a:srgbClr val="00FF00"/>
    <a:srgbClr val="FF66CC"/>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22850" autoAdjust="0"/>
    <p:restoredTop sz="92916" autoAdjust="0"/>
  </p:normalViewPr>
  <p:slideViewPr>
    <p:cSldViewPr>
      <p:cViewPr>
        <p:scale>
          <a:sx n="15" d="100"/>
          <a:sy n="15" d="100"/>
        </p:scale>
        <p:origin x="1464" y="18"/>
      </p:cViewPr>
      <p:guideLst>
        <p:guide orient="horz" pos="13608"/>
        <p:guide pos="907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fr-FR"/>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fr-FR"/>
          </a:p>
        </p:txBody>
      </p:sp>
      <p:sp>
        <p:nvSpPr>
          <p:cNvPr id="5124" name="Rectangle 4"/>
          <p:cNvSpPr>
            <a:spLocks noGrp="1" noRot="1" noChangeAspect="1" noChangeArrowheads="1" noTextEdit="1"/>
          </p:cNvSpPr>
          <p:nvPr>
            <p:ph type="sldImg" idx="2"/>
          </p:nvPr>
        </p:nvSpPr>
        <p:spPr bwMode="auto">
          <a:xfrm>
            <a:off x="2286000" y="685800"/>
            <a:ext cx="228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noProof="0"/>
              <a:t>Образец текста</a:t>
            </a:r>
          </a:p>
          <a:p>
            <a:pPr lvl="1"/>
            <a:r>
              <a:rPr lang="fr-FR" noProof="0"/>
              <a:t>Второй уровень</a:t>
            </a:r>
          </a:p>
          <a:p>
            <a:pPr lvl="2"/>
            <a:r>
              <a:rPr lang="fr-FR" noProof="0"/>
              <a:t>Третий уровень</a:t>
            </a:r>
          </a:p>
          <a:p>
            <a:pPr lvl="3"/>
            <a:r>
              <a:rPr lang="fr-FR" noProof="0"/>
              <a:t>Четвертый уровень</a:t>
            </a:r>
          </a:p>
          <a:p>
            <a:pPr lvl="4"/>
            <a:r>
              <a:rPr lang="fr-FR" noProof="0"/>
              <a:t>Пятый уровень</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fr-FR"/>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553F7A12-DDB3-408F-9AA6-55981CBE03E9}" type="slidenum">
              <a:rPr lang="fr-FR" altLang="en-US"/>
              <a:pPr/>
              <a:t>‹#›</a:t>
            </a:fld>
            <a:endParaRPr lang="fr-FR" altLang="en-US"/>
          </a:p>
        </p:txBody>
      </p:sp>
    </p:spTree>
    <p:extLst>
      <p:ext uri="{BB962C8B-B14F-4D97-AF65-F5344CB8AC3E}">
        <p14:creationId xmlns:p14="http://schemas.microsoft.com/office/powerpoint/2010/main" val="264512453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000" kern="1200">
        <a:solidFill>
          <a:schemeClr val="tx1"/>
        </a:solidFill>
        <a:latin typeface="Arial" charset="0"/>
        <a:ea typeface="+mn-ea"/>
        <a:cs typeface="Arial" charset="0"/>
      </a:defRPr>
    </a:lvl1pPr>
    <a:lvl2pPr marL="396875" algn="l" rtl="0" eaLnBrk="0" fontAlgn="base" hangingPunct="0">
      <a:spcBef>
        <a:spcPct val="30000"/>
      </a:spcBef>
      <a:spcAft>
        <a:spcPct val="0"/>
      </a:spcAft>
      <a:defRPr sz="1000" kern="1200">
        <a:solidFill>
          <a:schemeClr val="tx1"/>
        </a:solidFill>
        <a:latin typeface="Arial" charset="0"/>
        <a:ea typeface="+mn-ea"/>
        <a:cs typeface="Arial" charset="0"/>
      </a:defRPr>
    </a:lvl2pPr>
    <a:lvl3pPr marL="793750" algn="l" rtl="0" eaLnBrk="0" fontAlgn="base" hangingPunct="0">
      <a:spcBef>
        <a:spcPct val="30000"/>
      </a:spcBef>
      <a:spcAft>
        <a:spcPct val="0"/>
      </a:spcAft>
      <a:defRPr sz="1000" kern="1200">
        <a:solidFill>
          <a:schemeClr val="tx1"/>
        </a:solidFill>
        <a:latin typeface="Arial" charset="0"/>
        <a:ea typeface="+mn-ea"/>
        <a:cs typeface="Arial" charset="0"/>
      </a:defRPr>
    </a:lvl3pPr>
    <a:lvl4pPr marL="1192213" algn="l" rtl="0" eaLnBrk="0" fontAlgn="base" hangingPunct="0">
      <a:spcBef>
        <a:spcPct val="30000"/>
      </a:spcBef>
      <a:spcAft>
        <a:spcPct val="0"/>
      </a:spcAft>
      <a:defRPr sz="1000" kern="1200">
        <a:solidFill>
          <a:schemeClr val="tx1"/>
        </a:solidFill>
        <a:latin typeface="Arial" charset="0"/>
        <a:ea typeface="+mn-ea"/>
        <a:cs typeface="Arial" charset="0"/>
      </a:defRPr>
    </a:lvl4pPr>
    <a:lvl5pPr marL="1589088" algn="l" rtl="0" eaLnBrk="0" fontAlgn="base" hangingPunct="0">
      <a:spcBef>
        <a:spcPct val="30000"/>
      </a:spcBef>
      <a:spcAft>
        <a:spcPct val="0"/>
      </a:spcAft>
      <a:defRPr sz="1000" kern="1200">
        <a:solidFill>
          <a:schemeClr val="tx1"/>
        </a:solidFill>
        <a:latin typeface="Arial" charset="0"/>
        <a:ea typeface="+mn-ea"/>
        <a:cs typeface="Arial" charset="0"/>
      </a:defRPr>
    </a:lvl5pPr>
    <a:lvl6pPr marL="1987677" algn="l" defTabSz="795071" rtl="0" eaLnBrk="1" latinLnBrk="0" hangingPunct="1">
      <a:defRPr sz="1000" kern="1200">
        <a:solidFill>
          <a:schemeClr val="tx1"/>
        </a:solidFill>
        <a:latin typeface="+mn-lt"/>
        <a:ea typeface="+mn-ea"/>
        <a:cs typeface="+mn-cs"/>
      </a:defRPr>
    </a:lvl6pPr>
    <a:lvl7pPr marL="2385212" algn="l" defTabSz="795071" rtl="0" eaLnBrk="1" latinLnBrk="0" hangingPunct="1">
      <a:defRPr sz="1000" kern="1200">
        <a:solidFill>
          <a:schemeClr val="tx1"/>
        </a:solidFill>
        <a:latin typeface="+mn-lt"/>
        <a:ea typeface="+mn-ea"/>
        <a:cs typeface="+mn-cs"/>
      </a:defRPr>
    </a:lvl7pPr>
    <a:lvl8pPr marL="2782748" algn="l" defTabSz="795071" rtl="0" eaLnBrk="1" latinLnBrk="0" hangingPunct="1">
      <a:defRPr sz="1000" kern="1200">
        <a:solidFill>
          <a:schemeClr val="tx1"/>
        </a:solidFill>
        <a:latin typeface="+mn-lt"/>
        <a:ea typeface="+mn-ea"/>
        <a:cs typeface="+mn-cs"/>
      </a:defRPr>
    </a:lvl8pPr>
    <a:lvl9pPr marL="3180283" algn="l" defTabSz="795071"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charset="0"/>
                <a:cs typeface="Arial" charset="0"/>
              </a:defRPr>
            </a:lvl1pPr>
            <a:lvl2pPr marL="742950" indent="-285750">
              <a:defRPr sz="1000">
                <a:solidFill>
                  <a:schemeClr val="tx1"/>
                </a:solidFill>
                <a:latin typeface="Arial" charset="0"/>
                <a:cs typeface="Arial" charset="0"/>
              </a:defRPr>
            </a:lvl2pPr>
            <a:lvl3pPr marL="1143000" indent="-228600">
              <a:defRPr sz="1000">
                <a:solidFill>
                  <a:schemeClr val="tx1"/>
                </a:solidFill>
                <a:latin typeface="Arial" charset="0"/>
                <a:cs typeface="Arial" charset="0"/>
              </a:defRPr>
            </a:lvl3pPr>
            <a:lvl4pPr marL="1600200" indent="-228600">
              <a:defRPr sz="1000">
                <a:solidFill>
                  <a:schemeClr val="tx1"/>
                </a:solidFill>
                <a:latin typeface="Arial" charset="0"/>
                <a:cs typeface="Arial" charset="0"/>
              </a:defRPr>
            </a:lvl4pPr>
            <a:lvl5pPr marL="2057400" indent="-228600">
              <a:defRPr sz="1000">
                <a:solidFill>
                  <a:schemeClr val="tx1"/>
                </a:solidFill>
                <a:latin typeface="Arial" charset="0"/>
                <a:cs typeface="Arial" charset="0"/>
              </a:defRPr>
            </a:lvl5pPr>
            <a:lvl6pPr marL="2514600" indent="-228600" eaLnBrk="0" fontAlgn="base" hangingPunct="0">
              <a:spcBef>
                <a:spcPct val="30000"/>
              </a:spcBef>
              <a:spcAft>
                <a:spcPct val="0"/>
              </a:spcAft>
              <a:defRPr sz="1000">
                <a:solidFill>
                  <a:schemeClr val="tx1"/>
                </a:solidFill>
                <a:latin typeface="Arial" charset="0"/>
                <a:cs typeface="Arial" charset="0"/>
              </a:defRPr>
            </a:lvl6pPr>
            <a:lvl7pPr marL="2971800" indent="-228600" eaLnBrk="0" fontAlgn="base" hangingPunct="0">
              <a:spcBef>
                <a:spcPct val="30000"/>
              </a:spcBef>
              <a:spcAft>
                <a:spcPct val="0"/>
              </a:spcAft>
              <a:defRPr sz="1000">
                <a:solidFill>
                  <a:schemeClr val="tx1"/>
                </a:solidFill>
                <a:latin typeface="Arial" charset="0"/>
                <a:cs typeface="Arial" charset="0"/>
              </a:defRPr>
            </a:lvl7pPr>
            <a:lvl8pPr marL="3429000" indent="-228600" eaLnBrk="0" fontAlgn="base" hangingPunct="0">
              <a:spcBef>
                <a:spcPct val="30000"/>
              </a:spcBef>
              <a:spcAft>
                <a:spcPct val="0"/>
              </a:spcAft>
              <a:defRPr sz="1000">
                <a:solidFill>
                  <a:schemeClr val="tx1"/>
                </a:solidFill>
                <a:latin typeface="Arial" charset="0"/>
                <a:cs typeface="Arial" charset="0"/>
              </a:defRPr>
            </a:lvl8pPr>
            <a:lvl9pPr marL="3886200" indent="-228600" eaLnBrk="0" fontAlgn="base" hangingPunct="0">
              <a:spcBef>
                <a:spcPct val="30000"/>
              </a:spcBef>
              <a:spcAft>
                <a:spcPct val="0"/>
              </a:spcAft>
              <a:defRPr sz="1000">
                <a:solidFill>
                  <a:schemeClr val="tx1"/>
                </a:solidFill>
                <a:latin typeface="Arial" charset="0"/>
                <a:cs typeface="Arial" charset="0"/>
              </a:defRPr>
            </a:lvl9pPr>
          </a:lstStyle>
          <a:p>
            <a:fld id="{96D0852D-C62C-4174-ADF9-0982CB81DB6E}" type="slidenum">
              <a:rPr lang="fr-FR" altLang="en-US" sz="1200"/>
              <a:pPr/>
              <a:t>1</a:t>
            </a:fld>
            <a:endParaRPr lang="fr-FR" altLang="en-US" sz="1200"/>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24361596"/>
            <a:ext cx="28803600" cy="18843804"/>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12" name="Rectangle 11"/>
          <p:cNvSpPr/>
          <p:nvPr/>
        </p:nvSpPr>
        <p:spPr>
          <a:xfrm>
            <a:off x="0" y="0"/>
            <a:ext cx="28803600" cy="24361596"/>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dirty="0"/>
          </a:p>
        </p:txBody>
      </p:sp>
      <p:sp>
        <p:nvSpPr>
          <p:cNvPr id="13" name="Rectangle 12"/>
          <p:cNvSpPr/>
          <p:nvPr/>
        </p:nvSpPr>
        <p:spPr>
          <a:xfrm>
            <a:off x="0" y="16709559"/>
            <a:ext cx="28803600" cy="14401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14" name="Oval 13"/>
          <p:cNvSpPr/>
          <p:nvPr/>
        </p:nvSpPr>
        <p:spPr>
          <a:xfrm>
            <a:off x="0" y="10081260"/>
            <a:ext cx="28803600" cy="321640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3" name="Subtitle 2"/>
          <p:cNvSpPr>
            <a:spLocks noGrp="1"/>
          </p:cNvSpPr>
          <p:nvPr>
            <p:ph type="subTitle" idx="1"/>
          </p:nvPr>
        </p:nvSpPr>
        <p:spPr>
          <a:xfrm>
            <a:off x="4642454" y="31831037"/>
            <a:ext cx="17756582" cy="5557350"/>
          </a:xfrm>
        </p:spPr>
        <p:txBody>
          <a:bodyPr>
            <a:normAutofit/>
          </a:bodyPr>
          <a:lstStyle>
            <a:lvl1pPr marL="0" indent="0" algn="l">
              <a:buNone/>
              <a:defRPr sz="9900">
                <a:solidFill>
                  <a:schemeClr val="tx2"/>
                </a:solidFill>
              </a:defRPr>
            </a:lvl1pPr>
            <a:lvl2pPr marL="2057400" indent="0" algn="ctr">
              <a:buNone/>
              <a:defRPr>
                <a:solidFill>
                  <a:schemeClr val="tx1">
                    <a:tint val="75000"/>
                  </a:schemeClr>
                </a:solidFill>
              </a:defRPr>
            </a:lvl2pPr>
            <a:lvl3pPr marL="4114800" indent="0" algn="ctr">
              <a:buNone/>
              <a:defRPr>
                <a:solidFill>
                  <a:schemeClr val="tx1">
                    <a:tint val="75000"/>
                  </a:schemeClr>
                </a:solidFill>
              </a:defRPr>
            </a:lvl3pPr>
            <a:lvl4pPr marL="6172200" indent="0" algn="ctr">
              <a:buNone/>
              <a:defRPr>
                <a:solidFill>
                  <a:schemeClr val="tx1">
                    <a:tint val="75000"/>
                  </a:schemeClr>
                </a:solidFill>
              </a:defRPr>
            </a:lvl4pPr>
            <a:lvl5pPr marL="8229600" indent="0" algn="ctr">
              <a:buNone/>
              <a:defRPr>
                <a:solidFill>
                  <a:schemeClr val="tx1">
                    <a:tint val="75000"/>
                  </a:schemeClr>
                </a:solidFill>
              </a:defRPr>
            </a:lvl5pPr>
            <a:lvl6pPr marL="10287000" indent="0" algn="ctr">
              <a:buNone/>
              <a:defRPr>
                <a:solidFill>
                  <a:schemeClr val="tx1">
                    <a:tint val="75000"/>
                  </a:schemeClr>
                </a:solidFill>
              </a:defRPr>
            </a:lvl6pPr>
            <a:lvl7pPr marL="12344400" indent="0" algn="ctr">
              <a:buNone/>
              <a:defRPr>
                <a:solidFill>
                  <a:schemeClr val="tx1">
                    <a:tint val="75000"/>
                  </a:schemeClr>
                </a:solidFill>
              </a:defRPr>
            </a:lvl7pPr>
            <a:lvl8pPr marL="14401800" indent="0" algn="ctr">
              <a:buNone/>
              <a:defRPr>
                <a:solidFill>
                  <a:schemeClr val="tx1">
                    <a:tint val="75000"/>
                  </a:schemeClr>
                </a:solidFill>
              </a:defRPr>
            </a:lvl8pPr>
            <a:lvl9pPr marL="164592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fld id="{97AF8BED-A84D-4182-ACC9-2A70D1E64CF3}" type="slidenum">
              <a:rPr lang="fr-FR" altLang="en-US" smtClean="0"/>
              <a:pPr/>
              <a:t>‹#›</a:t>
            </a:fld>
            <a:endParaRPr lang="fr-FR" altLang="en-US"/>
          </a:p>
        </p:txBody>
      </p:sp>
      <p:sp>
        <p:nvSpPr>
          <p:cNvPr id="2" name="Title 1"/>
          <p:cNvSpPr>
            <a:spLocks noGrp="1"/>
          </p:cNvSpPr>
          <p:nvPr>
            <p:ph type="ctrTitle"/>
          </p:nvPr>
        </p:nvSpPr>
        <p:spPr>
          <a:xfrm>
            <a:off x="2575382" y="19733430"/>
            <a:ext cx="22602356" cy="11296952"/>
          </a:xfrm>
          <a:effectLst/>
        </p:spPr>
        <p:txBody>
          <a:bodyPr>
            <a:noAutofit/>
          </a:bodyPr>
          <a:lstStyle>
            <a:lvl1pPr marL="2880360" indent="-2057400" algn="l">
              <a:defRPr sz="24300"/>
            </a:lvl1pPr>
          </a:lstStyle>
          <a:p>
            <a:r>
              <a:rPr lang="ru-RU"/>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fld id="{4C274471-E2F7-4953-B374-44C18AD2CCE2}" type="slidenum">
              <a:rPr lang="fr-FR" altLang="en-US" smtClean="0"/>
              <a:pPr/>
              <a:t>‹#›</a:t>
            </a:fld>
            <a:endParaRPr lang="fr-FR" altLang="en-US"/>
          </a:p>
        </p:txBody>
      </p:sp>
      <p:sp>
        <p:nvSpPr>
          <p:cNvPr id="8" name="Title 7"/>
          <p:cNvSpPr>
            <a:spLocks noGrp="1"/>
          </p:cNvSpPr>
          <p:nvPr>
            <p:ph type="title"/>
          </p:nvPr>
        </p:nvSpPr>
        <p:spPr/>
        <p:txBody>
          <a:bodyPr/>
          <a:lstStyle/>
          <a:p>
            <a:r>
              <a:rPr lang="ru-RU"/>
              <a:t>Образец заголовка</a:t>
            </a:r>
            <a:endParaRPr lang="en-US"/>
          </a:p>
        </p:txBody>
      </p:sp>
      <p:sp>
        <p:nvSpPr>
          <p:cNvPr id="10" name="Content Placeholder 9"/>
          <p:cNvSpPr>
            <a:spLocks noGrp="1"/>
          </p:cNvSpPr>
          <p:nvPr>
            <p:ph sz="quarter" idx="13"/>
          </p:nvPr>
        </p:nvSpPr>
        <p:spPr>
          <a:xfrm>
            <a:off x="3600450" y="4608576"/>
            <a:ext cx="20162520" cy="2189073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24361596"/>
            <a:ext cx="28803600" cy="1884380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8" name="Rectangle 7"/>
          <p:cNvSpPr/>
          <p:nvPr/>
        </p:nvSpPr>
        <p:spPr>
          <a:xfrm>
            <a:off x="0" y="0"/>
            <a:ext cx="28803600" cy="2436159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dirty="0"/>
          </a:p>
        </p:txBody>
      </p:sp>
      <p:sp>
        <p:nvSpPr>
          <p:cNvPr id="9" name="Rectangle 8"/>
          <p:cNvSpPr/>
          <p:nvPr/>
        </p:nvSpPr>
        <p:spPr>
          <a:xfrm>
            <a:off x="0" y="16709559"/>
            <a:ext cx="28803600" cy="14401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10" name="Oval 9"/>
          <p:cNvSpPr/>
          <p:nvPr/>
        </p:nvSpPr>
        <p:spPr>
          <a:xfrm>
            <a:off x="0" y="10081260"/>
            <a:ext cx="28803600" cy="321640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2" name="Title 1"/>
          <p:cNvSpPr>
            <a:spLocks noGrp="1"/>
          </p:cNvSpPr>
          <p:nvPr>
            <p:ph type="title"/>
          </p:nvPr>
        </p:nvSpPr>
        <p:spPr>
          <a:xfrm>
            <a:off x="6404564" y="13687682"/>
            <a:ext cx="18794998" cy="15267080"/>
          </a:xfrm>
          <a:effectLst/>
        </p:spPr>
        <p:txBody>
          <a:bodyPr anchor="b"/>
          <a:lstStyle>
            <a:lvl1pPr algn="r">
              <a:defRPr sz="20700" b="1" cap="none" baseline="0"/>
            </a:lvl1pPr>
          </a:lstStyle>
          <a:p>
            <a:r>
              <a:rPr lang="ru-RU"/>
              <a:t>Образец заголовка</a:t>
            </a:r>
            <a:endParaRPr lang="en-US" dirty="0"/>
          </a:p>
        </p:txBody>
      </p:sp>
      <p:sp>
        <p:nvSpPr>
          <p:cNvPr id="3" name="Text Placeholder 2"/>
          <p:cNvSpPr>
            <a:spLocks noGrp="1"/>
          </p:cNvSpPr>
          <p:nvPr>
            <p:ph type="body" idx="1"/>
          </p:nvPr>
        </p:nvSpPr>
        <p:spPr>
          <a:xfrm>
            <a:off x="6370680" y="29027319"/>
            <a:ext cx="18807056" cy="5263398"/>
          </a:xfrm>
        </p:spPr>
        <p:txBody>
          <a:bodyPr anchor="t"/>
          <a:lstStyle>
            <a:lvl1pPr marL="0" indent="0" algn="r">
              <a:buNone/>
              <a:defRPr sz="9000">
                <a:solidFill>
                  <a:schemeClr val="tx2"/>
                </a:solidFill>
              </a:defRPr>
            </a:lvl1pPr>
            <a:lvl2pPr marL="2057400" indent="0">
              <a:buNone/>
              <a:defRPr sz="8100">
                <a:solidFill>
                  <a:schemeClr val="tx1">
                    <a:tint val="75000"/>
                  </a:schemeClr>
                </a:solidFill>
              </a:defRPr>
            </a:lvl2pPr>
            <a:lvl3pPr marL="4114800" indent="0">
              <a:buNone/>
              <a:defRPr sz="7200">
                <a:solidFill>
                  <a:schemeClr val="tx1">
                    <a:tint val="75000"/>
                  </a:schemeClr>
                </a:solidFill>
              </a:defRPr>
            </a:lvl3pPr>
            <a:lvl4pPr marL="6172200" indent="0">
              <a:buNone/>
              <a:defRPr sz="6300">
                <a:solidFill>
                  <a:schemeClr val="tx1">
                    <a:tint val="75000"/>
                  </a:schemeClr>
                </a:solidFill>
              </a:defRPr>
            </a:lvl4pPr>
            <a:lvl5pPr marL="8229600" indent="0">
              <a:buNone/>
              <a:defRPr sz="6300">
                <a:solidFill>
                  <a:schemeClr val="tx1">
                    <a:tint val="75000"/>
                  </a:schemeClr>
                </a:solidFill>
              </a:defRPr>
            </a:lvl5pPr>
            <a:lvl6pPr marL="10287000" indent="0">
              <a:buNone/>
              <a:defRPr sz="6300">
                <a:solidFill>
                  <a:schemeClr val="tx1">
                    <a:tint val="75000"/>
                  </a:schemeClr>
                </a:solidFill>
              </a:defRPr>
            </a:lvl6pPr>
            <a:lvl7pPr marL="12344400" indent="0">
              <a:buNone/>
              <a:defRPr sz="6300">
                <a:solidFill>
                  <a:schemeClr val="tx1">
                    <a:tint val="75000"/>
                  </a:schemeClr>
                </a:solidFill>
              </a:defRPr>
            </a:lvl7pPr>
            <a:lvl8pPr marL="14401800" indent="0">
              <a:buNone/>
              <a:defRPr sz="6300">
                <a:solidFill>
                  <a:schemeClr val="tx1">
                    <a:tint val="75000"/>
                  </a:schemeClr>
                </a:solidFill>
              </a:defRPr>
            </a:lvl8pPr>
            <a:lvl9pPr marL="16459200" indent="0">
              <a:buNone/>
              <a:defRPr sz="63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fld id="{8C7E1758-C41E-4375-8288-7689584893AD}" type="slidenum">
              <a:rPr lang="fr-FR" altLang="en-US" smtClean="0"/>
              <a:pPr/>
              <a:t>‹#›</a:t>
            </a:fld>
            <a:endParaRPr lang="fr-F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pPr>
              <a:defRPr/>
            </a:pPr>
            <a:endParaRPr lang="fr-FR"/>
          </a:p>
        </p:txBody>
      </p:sp>
      <p:sp>
        <p:nvSpPr>
          <p:cNvPr id="6" name="Footer Placeholder 5"/>
          <p:cNvSpPr>
            <a:spLocks noGrp="1"/>
          </p:cNvSpPr>
          <p:nvPr>
            <p:ph type="ftr" sz="quarter" idx="11"/>
          </p:nvPr>
        </p:nvSpPr>
        <p:spPr/>
        <p:txBody>
          <a:bodyPr/>
          <a:lstStyle/>
          <a:p>
            <a:pPr>
              <a:defRPr/>
            </a:pPr>
            <a:endParaRPr lang="fr-FR"/>
          </a:p>
        </p:txBody>
      </p:sp>
      <p:sp>
        <p:nvSpPr>
          <p:cNvPr id="7" name="Slide Number Placeholder 6"/>
          <p:cNvSpPr>
            <a:spLocks noGrp="1"/>
          </p:cNvSpPr>
          <p:nvPr>
            <p:ph type="sldNum" sz="quarter" idx="12"/>
          </p:nvPr>
        </p:nvSpPr>
        <p:spPr/>
        <p:txBody>
          <a:bodyPr/>
          <a:lstStyle/>
          <a:p>
            <a:fld id="{FD3DE4B1-6CBB-402A-B105-8D9E98A2DEB5}" type="slidenum">
              <a:rPr lang="fr-FR" altLang="en-US" smtClean="0"/>
              <a:pPr/>
              <a:t>‹#›</a:t>
            </a:fld>
            <a:endParaRPr lang="fr-FR" altLang="en-US"/>
          </a:p>
        </p:txBody>
      </p:sp>
      <p:sp>
        <p:nvSpPr>
          <p:cNvPr id="8" name="Title 7"/>
          <p:cNvSpPr>
            <a:spLocks noGrp="1"/>
          </p:cNvSpPr>
          <p:nvPr>
            <p:ph type="title"/>
          </p:nvPr>
        </p:nvSpPr>
        <p:spPr/>
        <p:txBody>
          <a:bodyPr/>
          <a:lstStyle/>
          <a:p>
            <a:r>
              <a:rPr lang="ru-RU"/>
              <a:t>Образец заголовка</a:t>
            </a:r>
            <a:endParaRPr lang="en-US"/>
          </a:p>
        </p:txBody>
      </p:sp>
      <p:sp>
        <p:nvSpPr>
          <p:cNvPr id="9" name="Content Placeholder 8"/>
          <p:cNvSpPr>
            <a:spLocks noGrp="1"/>
          </p:cNvSpPr>
          <p:nvPr>
            <p:ph sz="quarter" idx="13"/>
          </p:nvPr>
        </p:nvSpPr>
        <p:spPr>
          <a:xfrm>
            <a:off x="3600447" y="4608570"/>
            <a:ext cx="10542118" cy="2189073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1" name="Content Placeholder 10"/>
          <p:cNvSpPr>
            <a:spLocks noGrp="1"/>
          </p:cNvSpPr>
          <p:nvPr>
            <p:ph sz="quarter" idx="14"/>
          </p:nvPr>
        </p:nvSpPr>
        <p:spPr>
          <a:xfrm>
            <a:off x="14632229" y="4608576"/>
            <a:ext cx="10542118" cy="2189073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600450" y="4608576"/>
            <a:ext cx="10542118" cy="4030501"/>
          </a:xfrm>
        </p:spPr>
        <p:txBody>
          <a:bodyPr anchor="b">
            <a:noAutofit/>
          </a:bodyPr>
          <a:lstStyle>
            <a:lvl1pPr marL="0" indent="0" algn="ctr">
              <a:buNone/>
              <a:defRPr lang="en-US" sz="108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057400" indent="0">
              <a:buNone/>
              <a:defRPr sz="9000" b="1"/>
            </a:lvl2pPr>
            <a:lvl3pPr marL="4114800" indent="0">
              <a:buNone/>
              <a:defRPr sz="8100" b="1"/>
            </a:lvl3pPr>
            <a:lvl4pPr marL="6172200" indent="0">
              <a:buNone/>
              <a:defRPr sz="7200" b="1"/>
            </a:lvl4pPr>
            <a:lvl5pPr marL="8229600" indent="0">
              <a:buNone/>
              <a:defRPr sz="7200" b="1"/>
            </a:lvl5pPr>
            <a:lvl6pPr marL="10287000" indent="0">
              <a:buNone/>
              <a:defRPr sz="7200" b="1"/>
            </a:lvl6pPr>
            <a:lvl7pPr marL="12344400" indent="0">
              <a:buNone/>
              <a:defRPr sz="7200" b="1"/>
            </a:lvl7pPr>
            <a:lvl8pPr marL="14401800" indent="0">
              <a:buNone/>
              <a:defRPr sz="7200" b="1"/>
            </a:lvl8pPr>
            <a:lvl9pPr marL="16459200" indent="0">
              <a:buNone/>
              <a:defRPr sz="7200" b="1"/>
            </a:lvl9pPr>
          </a:lstStyle>
          <a:p>
            <a:pPr lvl="0"/>
            <a:r>
              <a:rPr lang="ru-RU"/>
              <a:t>Образец текста</a:t>
            </a:r>
          </a:p>
        </p:txBody>
      </p:sp>
      <p:sp>
        <p:nvSpPr>
          <p:cNvPr id="4" name="Content Placeholder 3"/>
          <p:cNvSpPr>
            <a:spLocks noGrp="1"/>
          </p:cNvSpPr>
          <p:nvPr>
            <p:ph sz="half" idx="2"/>
          </p:nvPr>
        </p:nvSpPr>
        <p:spPr>
          <a:xfrm>
            <a:off x="3642808" y="8822060"/>
            <a:ext cx="10542118" cy="17282160"/>
          </a:xfrm>
        </p:spPr>
        <p:txBody>
          <a:bodyPr>
            <a:normAutofit/>
          </a:bodyPr>
          <a:lstStyle>
            <a:lvl1pPr>
              <a:defRPr sz="8100"/>
            </a:lvl1pPr>
            <a:lvl2pPr>
              <a:defRPr sz="8100"/>
            </a:lvl2pPr>
            <a:lvl3pPr>
              <a:defRPr sz="7200"/>
            </a:lvl3pPr>
            <a:lvl4pPr>
              <a:defRPr sz="7200"/>
            </a:lvl4pPr>
            <a:lvl5pPr>
              <a:defRPr sz="7200"/>
            </a:lvl5pPr>
            <a:lvl6pPr>
              <a:defRPr sz="7200"/>
            </a:lvl6pPr>
            <a:lvl7pPr>
              <a:defRPr sz="7200"/>
            </a:lvl7pPr>
            <a:lvl8pPr>
              <a:defRPr sz="7200"/>
            </a:lvl8pPr>
            <a:lvl9pPr>
              <a:defRPr sz="7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14639001" y="4608576"/>
            <a:ext cx="10542118" cy="4030501"/>
          </a:xfrm>
        </p:spPr>
        <p:txBody>
          <a:bodyPr anchor="b">
            <a:noAutofit/>
          </a:bodyPr>
          <a:lstStyle>
            <a:lvl1pPr marL="0" indent="0" algn="ctr">
              <a:buNone/>
              <a:defRPr lang="en-US" sz="108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057400" indent="0">
              <a:buNone/>
              <a:defRPr sz="9000" b="1"/>
            </a:lvl2pPr>
            <a:lvl3pPr marL="4114800" indent="0">
              <a:buNone/>
              <a:defRPr sz="8100" b="1"/>
            </a:lvl3pPr>
            <a:lvl4pPr marL="6172200" indent="0">
              <a:buNone/>
              <a:defRPr sz="7200" b="1"/>
            </a:lvl4pPr>
            <a:lvl5pPr marL="8229600" indent="0">
              <a:buNone/>
              <a:defRPr sz="7200" b="1"/>
            </a:lvl5pPr>
            <a:lvl6pPr marL="10287000" indent="0">
              <a:buNone/>
              <a:defRPr sz="7200" b="1"/>
            </a:lvl6pPr>
            <a:lvl7pPr marL="12344400" indent="0">
              <a:buNone/>
              <a:defRPr sz="7200" b="1"/>
            </a:lvl7pPr>
            <a:lvl8pPr marL="14401800" indent="0">
              <a:buNone/>
              <a:defRPr sz="7200" b="1"/>
            </a:lvl8pPr>
            <a:lvl9pPr marL="16459200" indent="0">
              <a:buNone/>
              <a:defRPr sz="7200" b="1"/>
            </a:lvl9pPr>
          </a:lstStyle>
          <a:p>
            <a:pPr marL="0" lvl="0" indent="0" algn="ctr" defTabSz="4114800" rtl="0" eaLnBrk="1" latinLnBrk="0" hangingPunct="1">
              <a:spcBef>
                <a:spcPct val="20000"/>
              </a:spcBef>
              <a:spcAft>
                <a:spcPts val="1350"/>
              </a:spcAft>
              <a:buClr>
                <a:schemeClr val="accent6">
                  <a:lumMod val="75000"/>
                </a:schemeClr>
              </a:buClr>
              <a:buSzPct val="130000"/>
              <a:buFont typeface="Georgia" pitchFamily="18" charset="0"/>
              <a:buNone/>
            </a:pPr>
            <a:r>
              <a:rPr lang="ru-RU"/>
              <a:t>Образец текста</a:t>
            </a:r>
          </a:p>
        </p:txBody>
      </p:sp>
      <p:sp>
        <p:nvSpPr>
          <p:cNvPr id="6" name="Content Placeholder 5"/>
          <p:cNvSpPr>
            <a:spLocks noGrp="1"/>
          </p:cNvSpPr>
          <p:nvPr>
            <p:ph sz="quarter" idx="4"/>
          </p:nvPr>
        </p:nvSpPr>
        <p:spPr>
          <a:xfrm>
            <a:off x="14631829" y="8813902"/>
            <a:ext cx="10542118" cy="17282160"/>
          </a:xfrm>
        </p:spPr>
        <p:txBody>
          <a:bodyPr>
            <a:normAutofit/>
          </a:bodyPr>
          <a:lstStyle>
            <a:lvl1pPr>
              <a:defRPr sz="8100"/>
            </a:lvl1pPr>
            <a:lvl2pPr>
              <a:defRPr sz="8100"/>
            </a:lvl2pPr>
            <a:lvl3pPr>
              <a:defRPr sz="7200"/>
            </a:lvl3pPr>
            <a:lvl4pPr>
              <a:defRPr sz="7200"/>
            </a:lvl4pPr>
            <a:lvl5pPr>
              <a:defRPr sz="7200"/>
            </a:lvl5pPr>
            <a:lvl6pPr>
              <a:defRPr sz="7200"/>
            </a:lvl6pPr>
            <a:lvl7pPr>
              <a:defRPr sz="7200"/>
            </a:lvl7pPr>
            <a:lvl8pPr>
              <a:defRPr sz="7200"/>
            </a:lvl8pPr>
            <a:lvl9pPr>
              <a:defRPr sz="7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a:defRPr/>
            </a:pPr>
            <a:endParaRPr lang="fr-FR"/>
          </a:p>
        </p:txBody>
      </p:sp>
      <p:sp>
        <p:nvSpPr>
          <p:cNvPr id="8" name="Footer Placeholder 7"/>
          <p:cNvSpPr>
            <a:spLocks noGrp="1"/>
          </p:cNvSpPr>
          <p:nvPr>
            <p:ph type="ftr" sz="quarter" idx="11"/>
          </p:nvPr>
        </p:nvSpPr>
        <p:spPr/>
        <p:txBody>
          <a:bodyPr/>
          <a:lstStyle/>
          <a:p>
            <a:pPr>
              <a:defRPr/>
            </a:pPr>
            <a:endParaRPr lang="fr-FR"/>
          </a:p>
        </p:txBody>
      </p:sp>
      <p:sp>
        <p:nvSpPr>
          <p:cNvPr id="9" name="Slide Number Placeholder 8"/>
          <p:cNvSpPr>
            <a:spLocks noGrp="1"/>
          </p:cNvSpPr>
          <p:nvPr>
            <p:ph type="sldNum" sz="quarter" idx="12"/>
          </p:nvPr>
        </p:nvSpPr>
        <p:spPr/>
        <p:txBody>
          <a:bodyPr/>
          <a:lstStyle/>
          <a:p>
            <a:fld id="{D4CDCACC-32A1-48A6-9B60-46F4049BAE30}" type="slidenum">
              <a:rPr lang="fr-FR" altLang="en-US" smtClean="0"/>
              <a:pPr/>
              <a:t>‹#›</a:t>
            </a:fld>
            <a:endParaRPr lang="fr-FR" altLang="en-US"/>
          </a:p>
        </p:txBody>
      </p:sp>
      <p:sp>
        <p:nvSpPr>
          <p:cNvPr id="10" name="Title 9"/>
          <p:cNvSpPr>
            <a:spLocks noGrp="1"/>
          </p:cNvSpPr>
          <p:nvPr>
            <p:ph type="title"/>
          </p:nvPr>
        </p:nvSpPr>
        <p:spPr/>
        <p:txBody>
          <a:bodyPr/>
          <a:lstStyle/>
          <a:p>
            <a:r>
              <a:rPr lang="ru-RU"/>
              <a:t>Образец заголовка</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a:defRPr/>
            </a:pPr>
            <a:endParaRPr lang="fr-FR"/>
          </a:p>
        </p:txBody>
      </p:sp>
      <p:sp>
        <p:nvSpPr>
          <p:cNvPr id="4" name="Footer Placeholder 3"/>
          <p:cNvSpPr>
            <a:spLocks noGrp="1"/>
          </p:cNvSpPr>
          <p:nvPr>
            <p:ph type="ftr" sz="quarter" idx="11"/>
          </p:nvPr>
        </p:nvSpPr>
        <p:spPr/>
        <p:txBody>
          <a:bodyPr/>
          <a:lstStyle/>
          <a:p>
            <a:pPr>
              <a:defRPr/>
            </a:pPr>
            <a:endParaRPr lang="fr-FR"/>
          </a:p>
        </p:txBody>
      </p:sp>
      <p:sp>
        <p:nvSpPr>
          <p:cNvPr id="5" name="Slide Number Placeholder 4"/>
          <p:cNvSpPr>
            <a:spLocks noGrp="1"/>
          </p:cNvSpPr>
          <p:nvPr>
            <p:ph type="sldNum" sz="quarter" idx="12"/>
          </p:nvPr>
        </p:nvSpPr>
        <p:spPr/>
        <p:txBody>
          <a:bodyPr/>
          <a:lstStyle/>
          <a:p>
            <a:fld id="{CE8CF8F2-0AAF-4A06-BBCA-3DEE547B2E17}" type="slidenum">
              <a:rPr lang="fr-FR" altLang="en-US" smtClean="0"/>
              <a:pPr/>
              <a:t>‹#›</a:t>
            </a:fld>
            <a:endParaRPr lang="fr-F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fr-FR"/>
          </a:p>
        </p:txBody>
      </p:sp>
      <p:sp>
        <p:nvSpPr>
          <p:cNvPr id="3" name="Footer Placeholder 2"/>
          <p:cNvSpPr>
            <a:spLocks noGrp="1"/>
          </p:cNvSpPr>
          <p:nvPr>
            <p:ph type="ftr" sz="quarter" idx="11"/>
          </p:nvPr>
        </p:nvSpPr>
        <p:spPr/>
        <p:txBody>
          <a:bodyPr/>
          <a:lstStyle/>
          <a:p>
            <a:pPr>
              <a:defRPr/>
            </a:pPr>
            <a:endParaRPr lang="fr-FR"/>
          </a:p>
        </p:txBody>
      </p:sp>
      <p:sp>
        <p:nvSpPr>
          <p:cNvPr id="4" name="Slide Number Placeholder 3"/>
          <p:cNvSpPr>
            <a:spLocks noGrp="1"/>
          </p:cNvSpPr>
          <p:nvPr>
            <p:ph type="sldNum" sz="quarter" idx="12"/>
          </p:nvPr>
        </p:nvSpPr>
        <p:spPr/>
        <p:txBody>
          <a:bodyPr/>
          <a:lstStyle/>
          <a:p>
            <a:fld id="{40DC5406-2D27-49A6-B826-BE42959EAE1D}" type="slidenum">
              <a:rPr lang="fr-FR" altLang="en-US" smtClean="0"/>
              <a:pPr/>
              <a:t>‹#›</a:t>
            </a:fld>
            <a:endParaRPr lang="fr-F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643151" y="13921743"/>
            <a:ext cx="11453668" cy="7928506"/>
          </a:xfrm>
          <a:effectLst/>
        </p:spPr>
        <p:txBody>
          <a:bodyPr anchor="b">
            <a:noAutofit/>
          </a:bodyPr>
          <a:lstStyle>
            <a:lvl1pPr marL="1028700" indent="-1028700" algn="l">
              <a:defRPr sz="12600" b="1">
                <a:effectLst/>
              </a:defRPr>
            </a:lvl1pPr>
          </a:lstStyle>
          <a:p>
            <a:r>
              <a:rPr lang="ru-RU"/>
              <a:t>Образец заголовка</a:t>
            </a:r>
            <a:endParaRPr lang="en-US" dirty="0"/>
          </a:p>
        </p:txBody>
      </p:sp>
      <p:sp>
        <p:nvSpPr>
          <p:cNvPr id="3" name="Content Placeholder 2"/>
          <p:cNvSpPr>
            <a:spLocks noGrp="1"/>
          </p:cNvSpPr>
          <p:nvPr>
            <p:ph idx="1"/>
          </p:nvPr>
        </p:nvSpPr>
        <p:spPr>
          <a:xfrm>
            <a:off x="14469574" y="4608576"/>
            <a:ext cx="12653818" cy="30836799"/>
          </a:xfrm>
        </p:spPr>
        <p:txBody>
          <a:bodyPr anchor="ctr"/>
          <a:lstStyle>
            <a:lvl1pPr>
              <a:defRPr sz="9900"/>
            </a:lvl1pPr>
            <a:lvl2pPr>
              <a:defRPr sz="9000"/>
            </a:lvl2pPr>
            <a:lvl3pPr>
              <a:defRPr sz="8100"/>
            </a:lvl3pPr>
            <a:lvl4pPr>
              <a:defRPr sz="7200"/>
            </a:lvl4pPr>
            <a:lvl5pPr>
              <a:defRPr sz="6300"/>
            </a:lvl5pPr>
            <a:lvl6pPr>
              <a:defRPr sz="9000"/>
            </a:lvl6pPr>
            <a:lvl7pPr>
              <a:defRPr sz="9000"/>
            </a:lvl7pPr>
            <a:lvl8pPr>
              <a:defRPr sz="9000"/>
            </a:lvl8pPr>
            <a:lvl9pPr>
              <a:defRPr sz="9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388660" y="22036153"/>
            <a:ext cx="10674279" cy="13478963"/>
          </a:xfrm>
        </p:spPr>
        <p:txBody>
          <a:bodyPr/>
          <a:lstStyle>
            <a:lvl1pPr marL="0" indent="0">
              <a:buNone/>
              <a:defRPr sz="6300"/>
            </a:lvl1pPr>
            <a:lvl2pPr marL="2057400" indent="0">
              <a:buNone/>
              <a:defRPr sz="5400"/>
            </a:lvl2pPr>
            <a:lvl3pPr marL="4114800" indent="0">
              <a:buNone/>
              <a:defRPr sz="4500"/>
            </a:lvl3pPr>
            <a:lvl4pPr marL="6172200" indent="0">
              <a:buNone/>
              <a:defRPr sz="4100"/>
            </a:lvl4pPr>
            <a:lvl5pPr marL="8229600" indent="0">
              <a:buNone/>
              <a:defRPr sz="4100"/>
            </a:lvl5pPr>
            <a:lvl6pPr marL="10287000" indent="0">
              <a:buNone/>
              <a:defRPr sz="4100"/>
            </a:lvl6pPr>
            <a:lvl7pPr marL="12344400" indent="0">
              <a:buNone/>
              <a:defRPr sz="4100"/>
            </a:lvl7pPr>
            <a:lvl8pPr marL="14401800" indent="0">
              <a:buNone/>
              <a:defRPr sz="4100"/>
            </a:lvl8pPr>
            <a:lvl9pPr marL="16459200" indent="0">
              <a:buNone/>
              <a:defRPr sz="4100"/>
            </a:lvl9pPr>
          </a:lstStyle>
          <a:p>
            <a:pPr lvl="0"/>
            <a:r>
              <a:rPr lang="ru-RU"/>
              <a:t>Образец текста</a:t>
            </a:r>
          </a:p>
        </p:txBody>
      </p:sp>
      <p:sp>
        <p:nvSpPr>
          <p:cNvPr id="5" name="Date Placeholder 4"/>
          <p:cNvSpPr>
            <a:spLocks noGrp="1"/>
          </p:cNvSpPr>
          <p:nvPr>
            <p:ph type="dt" sz="half" idx="10"/>
          </p:nvPr>
        </p:nvSpPr>
        <p:spPr/>
        <p:txBody>
          <a:bodyPr/>
          <a:lstStyle/>
          <a:p>
            <a:pPr>
              <a:defRPr/>
            </a:pPr>
            <a:endParaRPr lang="fr-FR"/>
          </a:p>
        </p:txBody>
      </p:sp>
      <p:sp>
        <p:nvSpPr>
          <p:cNvPr id="6" name="Footer Placeholder 5"/>
          <p:cNvSpPr>
            <a:spLocks noGrp="1"/>
          </p:cNvSpPr>
          <p:nvPr>
            <p:ph type="ftr" sz="quarter" idx="11"/>
          </p:nvPr>
        </p:nvSpPr>
        <p:spPr/>
        <p:txBody>
          <a:bodyPr/>
          <a:lstStyle/>
          <a:p>
            <a:pPr>
              <a:defRPr/>
            </a:pPr>
            <a:endParaRPr lang="fr-FR"/>
          </a:p>
        </p:txBody>
      </p:sp>
      <p:sp>
        <p:nvSpPr>
          <p:cNvPr id="7" name="Slide Number Placeholder 6"/>
          <p:cNvSpPr>
            <a:spLocks noGrp="1"/>
          </p:cNvSpPr>
          <p:nvPr>
            <p:ph type="sldNum" sz="quarter" idx="12"/>
          </p:nvPr>
        </p:nvSpPr>
        <p:spPr/>
        <p:txBody>
          <a:bodyPr/>
          <a:lstStyle/>
          <a:p>
            <a:fld id="{E7B49127-3940-4FF3-B4DB-40A90C39EE61}" type="slidenum">
              <a:rPr lang="fr-FR" altLang="en-US" smtClean="0"/>
              <a:pPr/>
              <a:t>‹#›</a:t>
            </a:fld>
            <a:endParaRPr lang="fr-F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24361596"/>
            <a:ext cx="28803600" cy="1884380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9" name="Rectangle 8"/>
          <p:cNvSpPr/>
          <p:nvPr/>
        </p:nvSpPr>
        <p:spPr>
          <a:xfrm>
            <a:off x="0" y="0"/>
            <a:ext cx="28803600" cy="2436159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dirty="0"/>
          </a:p>
        </p:txBody>
      </p:sp>
      <p:sp>
        <p:nvSpPr>
          <p:cNvPr id="10" name="Rectangle 9"/>
          <p:cNvSpPr/>
          <p:nvPr/>
        </p:nvSpPr>
        <p:spPr>
          <a:xfrm>
            <a:off x="0" y="16709559"/>
            <a:ext cx="28803600" cy="14401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11" name="Oval 10"/>
          <p:cNvSpPr/>
          <p:nvPr/>
        </p:nvSpPr>
        <p:spPr>
          <a:xfrm>
            <a:off x="0" y="10081260"/>
            <a:ext cx="28803600" cy="321640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3" name="Picture Placeholder 2"/>
          <p:cNvSpPr>
            <a:spLocks noGrp="1"/>
          </p:cNvSpPr>
          <p:nvPr>
            <p:ph type="pic" idx="1"/>
          </p:nvPr>
        </p:nvSpPr>
        <p:spPr>
          <a:xfrm>
            <a:off x="14096801" y="7200900"/>
            <a:ext cx="12961620" cy="19705178"/>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9000"/>
            </a:lvl1pPr>
            <a:lvl2pPr marL="2057400" indent="0">
              <a:buNone/>
              <a:defRPr sz="12600"/>
            </a:lvl2pPr>
            <a:lvl3pPr marL="4114800" indent="0">
              <a:buNone/>
              <a:defRPr sz="10800"/>
            </a:lvl3pPr>
            <a:lvl4pPr marL="6172200" indent="0">
              <a:buNone/>
              <a:defRPr sz="9000"/>
            </a:lvl4pPr>
            <a:lvl5pPr marL="8229600" indent="0">
              <a:buNone/>
              <a:defRPr sz="9000"/>
            </a:lvl5pPr>
            <a:lvl6pPr marL="10287000" indent="0">
              <a:buNone/>
              <a:defRPr sz="9000"/>
            </a:lvl6pPr>
            <a:lvl7pPr marL="12344400" indent="0">
              <a:buNone/>
              <a:defRPr sz="9000"/>
            </a:lvl7pPr>
            <a:lvl8pPr marL="14401800" indent="0">
              <a:buNone/>
              <a:defRPr sz="9000"/>
            </a:lvl8pPr>
            <a:lvl9pPr marL="16459200" indent="0">
              <a:buNone/>
              <a:defRPr sz="9000"/>
            </a:lvl9pPr>
          </a:lstStyle>
          <a:p>
            <a:r>
              <a:rPr lang="ru-RU"/>
              <a:t>Вставка рисунка</a:t>
            </a:r>
            <a:endParaRPr lang="en-US" dirty="0"/>
          </a:p>
        </p:txBody>
      </p:sp>
      <p:sp>
        <p:nvSpPr>
          <p:cNvPr id="4" name="Text Placeholder 3"/>
          <p:cNvSpPr>
            <a:spLocks noGrp="1"/>
          </p:cNvSpPr>
          <p:nvPr>
            <p:ph type="body" sz="half" idx="2"/>
          </p:nvPr>
        </p:nvSpPr>
        <p:spPr>
          <a:xfrm>
            <a:off x="2765344" y="6366062"/>
            <a:ext cx="11636459" cy="13627026"/>
          </a:xfrm>
        </p:spPr>
        <p:txBody>
          <a:bodyPr anchor="b"/>
          <a:lstStyle>
            <a:lvl1pPr marL="822960" indent="-822960">
              <a:buFont typeface="Georgia" pitchFamily="18" charset="0"/>
              <a:buChar char="*"/>
              <a:defRPr sz="7200"/>
            </a:lvl1pPr>
            <a:lvl2pPr marL="2057400" indent="0">
              <a:buNone/>
              <a:defRPr sz="5400"/>
            </a:lvl2pPr>
            <a:lvl3pPr marL="4114800" indent="0">
              <a:buNone/>
              <a:defRPr sz="4500"/>
            </a:lvl3pPr>
            <a:lvl4pPr marL="6172200" indent="0">
              <a:buNone/>
              <a:defRPr sz="4100"/>
            </a:lvl4pPr>
            <a:lvl5pPr marL="8229600" indent="0">
              <a:buNone/>
              <a:defRPr sz="4100"/>
            </a:lvl5pPr>
            <a:lvl6pPr marL="10287000" indent="0">
              <a:buNone/>
              <a:defRPr sz="4100"/>
            </a:lvl6pPr>
            <a:lvl7pPr marL="12344400" indent="0">
              <a:buNone/>
              <a:defRPr sz="4100"/>
            </a:lvl7pPr>
            <a:lvl8pPr marL="14401800" indent="0">
              <a:buNone/>
              <a:defRPr sz="4100"/>
            </a:lvl8pPr>
            <a:lvl9pPr marL="16459200" indent="0">
              <a:buNone/>
              <a:defRPr sz="4100"/>
            </a:lvl9pPr>
          </a:lstStyle>
          <a:p>
            <a:pPr lvl="0"/>
            <a:r>
              <a:rPr lang="ru-RU"/>
              <a:t>Образец текста</a:t>
            </a:r>
          </a:p>
        </p:txBody>
      </p:sp>
      <p:sp>
        <p:nvSpPr>
          <p:cNvPr id="5" name="Date Placeholder 4"/>
          <p:cNvSpPr>
            <a:spLocks noGrp="1"/>
          </p:cNvSpPr>
          <p:nvPr>
            <p:ph type="dt" sz="half" idx="10"/>
          </p:nvPr>
        </p:nvSpPr>
        <p:spPr/>
        <p:txBody>
          <a:bodyPr/>
          <a:lstStyle/>
          <a:p>
            <a:pPr>
              <a:defRPr/>
            </a:pPr>
            <a:endParaRPr lang="fr-FR"/>
          </a:p>
        </p:txBody>
      </p:sp>
      <p:sp>
        <p:nvSpPr>
          <p:cNvPr id="6" name="Footer Placeholder 5"/>
          <p:cNvSpPr>
            <a:spLocks noGrp="1"/>
          </p:cNvSpPr>
          <p:nvPr>
            <p:ph type="ftr" sz="quarter" idx="11"/>
          </p:nvPr>
        </p:nvSpPr>
        <p:spPr/>
        <p:txBody>
          <a:bodyPr/>
          <a:lstStyle/>
          <a:p>
            <a:pPr>
              <a:defRPr/>
            </a:pPr>
            <a:endParaRPr lang="fr-FR"/>
          </a:p>
        </p:txBody>
      </p:sp>
      <p:sp>
        <p:nvSpPr>
          <p:cNvPr id="7" name="Slide Number Placeholder 6"/>
          <p:cNvSpPr>
            <a:spLocks noGrp="1"/>
          </p:cNvSpPr>
          <p:nvPr>
            <p:ph type="sldNum" sz="quarter" idx="12"/>
          </p:nvPr>
        </p:nvSpPr>
        <p:spPr/>
        <p:txBody>
          <a:bodyPr/>
          <a:lstStyle/>
          <a:p>
            <a:fld id="{C1D34271-1170-481E-BB38-0B8BB64B92BD}" type="slidenum">
              <a:rPr lang="fr-FR" altLang="en-US" smtClean="0"/>
              <a:pPr/>
              <a:t>‹#›</a:t>
            </a:fld>
            <a:endParaRPr lang="fr-FR" altLang="en-US"/>
          </a:p>
        </p:txBody>
      </p:sp>
      <p:sp>
        <p:nvSpPr>
          <p:cNvPr id="2" name="Title 1"/>
          <p:cNvSpPr>
            <a:spLocks noGrp="1"/>
          </p:cNvSpPr>
          <p:nvPr>
            <p:ph type="title"/>
          </p:nvPr>
        </p:nvSpPr>
        <p:spPr>
          <a:xfrm>
            <a:off x="2290894" y="28125852"/>
            <a:ext cx="20108145" cy="7200900"/>
          </a:xfrm>
        </p:spPr>
        <p:txBody>
          <a:bodyPr anchor="b">
            <a:noAutofit/>
          </a:bodyPr>
          <a:lstStyle>
            <a:lvl1pPr algn="l">
              <a:defRPr sz="20700" b="1"/>
            </a:lvl1pPr>
          </a:lstStyle>
          <a:p>
            <a:r>
              <a:rPr lang="ru-RU"/>
              <a:t>Образец заголовка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a:xfrm>
            <a:off x="6000750" y="4608570"/>
            <a:ext cx="20162520" cy="21890736"/>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fld id="{ECB1EBF9-C54F-451C-9E9A-0B75020EEFD6}" type="slidenum">
              <a:rPr lang="fr-FR" altLang="en-US" smtClean="0"/>
              <a:pPr/>
              <a:t>‹#›</a:t>
            </a:fld>
            <a:endParaRPr lang="fr-F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34338" y="2372060"/>
            <a:ext cx="6480810" cy="33001536"/>
          </a:xfrm>
          <a:effectLst/>
        </p:spPr>
        <p:txBody>
          <a:bodyPr vert="eaVert"/>
          <a:lstStyle>
            <a:lvl1pPr algn="l">
              <a:defRPr/>
            </a:lvl1pPr>
          </a:lstStyle>
          <a:p>
            <a:r>
              <a:rPr lang="ru-RU"/>
              <a:t>Образец заголовка</a:t>
            </a:r>
            <a:endParaRPr lang="en-US"/>
          </a:p>
        </p:txBody>
      </p:sp>
      <p:sp>
        <p:nvSpPr>
          <p:cNvPr id="3" name="Vertical Text Placeholder 2"/>
          <p:cNvSpPr>
            <a:spLocks noGrp="1"/>
          </p:cNvSpPr>
          <p:nvPr>
            <p:ph type="body" orient="vert" idx="1"/>
          </p:nvPr>
        </p:nvSpPr>
        <p:spPr>
          <a:xfrm>
            <a:off x="10470958" y="4608573"/>
            <a:ext cx="15212254" cy="30836793"/>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endParaRPr lang="fr-FR"/>
          </a:p>
        </p:txBody>
      </p:sp>
      <p:sp>
        <p:nvSpPr>
          <p:cNvPr id="5" name="Footer Placeholder 4"/>
          <p:cNvSpPr>
            <a:spLocks noGrp="1"/>
          </p:cNvSpPr>
          <p:nvPr>
            <p:ph type="ftr" sz="quarter" idx="11"/>
          </p:nvPr>
        </p:nvSpPr>
        <p:spPr/>
        <p:txBody>
          <a:bodyPr/>
          <a:lstStyle/>
          <a:p>
            <a:pPr>
              <a:defRPr/>
            </a:pPr>
            <a:endParaRPr lang="fr-FR"/>
          </a:p>
        </p:txBody>
      </p:sp>
      <p:sp>
        <p:nvSpPr>
          <p:cNvPr id="6" name="Slide Number Placeholder 5"/>
          <p:cNvSpPr>
            <a:spLocks noGrp="1"/>
          </p:cNvSpPr>
          <p:nvPr>
            <p:ph type="sldNum" sz="quarter" idx="12"/>
          </p:nvPr>
        </p:nvSpPr>
        <p:spPr/>
        <p:txBody>
          <a:bodyPr/>
          <a:lstStyle/>
          <a:p>
            <a:fld id="{D64BE6F6-7BF2-42BE-B569-2B1AA765130E}" type="slidenum">
              <a:rPr lang="fr-FR" altLang="en-US" smtClean="0"/>
              <a:pPr/>
              <a:t>‹#›</a:t>
            </a:fld>
            <a:endParaRPr lang="fr-F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32164020"/>
            <a:ext cx="28803600" cy="110413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8" name="Rectangle 7"/>
          <p:cNvSpPr/>
          <p:nvPr/>
        </p:nvSpPr>
        <p:spPr>
          <a:xfrm>
            <a:off x="0" y="0"/>
            <a:ext cx="28803600" cy="321640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dirty="0"/>
          </a:p>
        </p:txBody>
      </p:sp>
      <p:sp>
        <p:nvSpPr>
          <p:cNvPr id="9" name="Rectangle 8"/>
          <p:cNvSpPr/>
          <p:nvPr/>
        </p:nvSpPr>
        <p:spPr>
          <a:xfrm>
            <a:off x="0" y="23740315"/>
            <a:ext cx="28803600" cy="14401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10" name="Oval 9"/>
          <p:cNvSpPr/>
          <p:nvPr/>
        </p:nvSpPr>
        <p:spPr>
          <a:xfrm>
            <a:off x="0" y="10081260"/>
            <a:ext cx="28803600" cy="3216402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11480" tIns="205740" rIns="411480" bIns="205740" rtlCol="0" anchor="ctr"/>
          <a:lstStyle/>
          <a:p>
            <a:pPr algn="ctr"/>
            <a:endParaRPr lang="en-US"/>
          </a:p>
        </p:txBody>
      </p:sp>
      <p:sp>
        <p:nvSpPr>
          <p:cNvPr id="2" name="Title Placeholder 1"/>
          <p:cNvSpPr>
            <a:spLocks noGrp="1"/>
          </p:cNvSpPr>
          <p:nvPr>
            <p:ph type="title"/>
          </p:nvPr>
        </p:nvSpPr>
        <p:spPr>
          <a:xfrm>
            <a:off x="5648862" y="27544658"/>
            <a:ext cx="20514410" cy="7200900"/>
          </a:xfrm>
          <a:prstGeom prst="rect">
            <a:avLst/>
          </a:prstGeom>
          <a:effectLst/>
        </p:spPr>
        <p:txBody>
          <a:bodyPr vert="horz" lIns="411480" tIns="205740" rIns="411480" bIns="205740" rtlCol="0" anchor="t" anchorCtr="0">
            <a:noAutofit/>
          </a:bodyPr>
          <a:lstStyle/>
          <a:p>
            <a:r>
              <a:rPr lang="ru-RU"/>
              <a:t>Образец заголовка</a:t>
            </a:r>
            <a:endParaRPr lang="en-US" dirty="0"/>
          </a:p>
        </p:txBody>
      </p:sp>
      <p:sp>
        <p:nvSpPr>
          <p:cNvPr id="3" name="Text Placeholder 2"/>
          <p:cNvSpPr>
            <a:spLocks noGrp="1"/>
          </p:cNvSpPr>
          <p:nvPr>
            <p:ph type="body" idx="1"/>
          </p:nvPr>
        </p:nvSpPr>
        <p:spPr>
          <a:xfrm>
            <a:off x="3600450" y="4613238"/>
            <a:ext cx="20162520" cy="21890736"/>
          </a:xfrm>
          <a:prstGeom prst="rect">
            <a:avLst/>
          </a:prstGeom>
        </p:spPr>
        <p:txBody>
          <a:bodyPr vert="horz" lIns="411480" tIns="205740" rIns="411480" bIns="20574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9442430" y="38884863"/>
            <a:ext cx="7920990" cy="2300288"/>
          </a:xfrm>
          <a:prstGeom prst="rect">
            <a:avLst/>
          </a:prstGeom>
        </p:spPr>
        <p:txBody>
          <a:bodyPr vert="horz" lIns="411480" tIns="205740" rIns="411480" bIns="205740" rtlCol="0" anchor="ctr"/>
          <a:lstStyle>
            <a:lvl1pPr algn="r">
              <a:defRPr sz="5000" b="1">
                <a:solidFill>
                  <a:schemeClr val="tx1">
                    <a:lumMod val="50000"/>
                    <a:lumOff val="50000"/>
                  </a:schemeClr>
                </a:solidFill>
              </a:defRPr>
            </a:lvl1pPr>
          </a:lstStyle>
          <a:p>
            <a:pPr>
              <a:defRPr/>
            </a:pPr>
            <a:endParaRPr lang="fr-FR"/>
          </a:p>
        </p:txBody>
      </p:sp>
      <p:sp>
        <p:nvSpPr>
          <p:cNvPr id="5" name="Footer Placeholder 4"/>
          <p:cNvSpPr>
            <a:spLocks noGrp="1"/>
          </p:cNvSpPr>
          <p:nvPr>
            <p:ph type="ftr" sz="quarter" idx="3"/>
          </p:nvPr>
        </p:nvSpPr>
        <p:spPr>
          <a:xfrm>
            <a:off x="1440179" y="38884863"/>
            <a:ext cx="10561323" cy="2300288"/>
          </a:xfrm>
          <a:prstGeom prst="rect">
            <a:avLst/>
          </a:prstGeom>
        </p:spPr>
        <p:txBody>
          <a:bodyPr vert="horz" lIns="411480" tIns="205740" rIns="411480" bIns="205740" rtlCol="0" anchor="ctr"/>
          <a:lstStyle>
            <a:lvl1pPr algn="l">
              <a:defRPr sz="5000" b="1">
                <a:solidFill>
                  <a:schemeClr val="tx1">
                    <a:lumMod val="50000"/>
                    <a:lumOff val="50000"/>
                  </a:schemeClr>
                </a:solidFill>
              </a:defRPr>
            </a:lvl1pPr>
          </a:lstStyle>
          <a:p>
            <a:pPr>
              <a:defRPr/>
            </a:pPr>
            <a:endParaRPr lang="fr-FR"/>
          </a:p>
        </p:txBody>
      </p:sp>
      <p:sp>
        <p:nvSpPr>
          <p:cNvPr id="6" name="Slide Number Placeholder 5"/>
          <p:cNvSpPr>
            <a:spLocks noGrp="1"/>
          </p:cNvSpPr>
          <p:nvPr>
            <p:ph type="sldNum" sz="quarter" idx="4"/>
          </p:nvPr>
        </p:nvSpPr>
        <p:spPr>
          <a:xfrm>
            <a:off x="12001500" y="38884863"/>
            <a:ext cx="5760720" cy="2300288"/>
          </a:xfrm>
          <a:prstGeom prst="rect">
            <a:avLst/>
          </a:prstGeom>
        </p:spPr>
        <p:txBody>
          <a:bodyPr vert="horz" lIns="411480" tIns="205740" rIns="411480" bIns="205740" rtlCol="0" anchor="ctr"/>
          <a:lstStyle>
            <a:lvl1pPr algn="ctr">
              <a:defRPr sz="5400" b="1">
                <a:solidFill>
                  <a:schemeClr val="tx1">
                    <a:lumMod val="50000"/>
                    <a:lumOff val="50000"/>
                  </a:schemeClr>
                </a:solidFill>
              </a:defRPr>
            </a:lvl1pPr>
          </a:lstStyle>
          <a:p>
            <a:fld id="{ABC6CA94-C1BD-4AFE-BFDA-8D3933D0B49B}" type="slidenum">
              <a:rPr lang="fr-FR" altLang="en-US" smtClean="0"/>
              <a:pPr/>
              <a:t>‹#›</a:t>
            </a:fld>
            <a:endParaRPr lang="fr-FR" altLang="en-US"/>
          </a:p>
        </p:txBody>
      </p:sp>
    </p:spTree>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marL="1440180" indent="-1440180" algn="r" defTabSz="4114800" rtl="0" eaLnBrk="1" latinLnBrk="0" hangingPunct="1">
        <a:spcBef>
          <a:spcPct val="0"/>
        </a:spcBef>
        <a:buClr>
          <a:schemeClr val="accent6">
            <a:lumMod val="75000"/>
          </a:schemeClr>
        </a:buClr>
        <a:buSzPct val="128000"/>
        <a:buFont typeface="Georgia" pitchFamily="18" charset="0"/>
        <a:buChar char="*"/>
        <a:defRPr sz="207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028700" indent="-822960" algn="l" defTabSz="4114800" rtl="0" eaLnBrk="1" latinLnBrk="0" hangingPunct="1">
        <a:spcBef>
          <a:spcPct val="20000"/>
        </a:spcBef>
        <a:spcAft>
          <a:spcPts val="1350"/>
        </a:spcAft>
        <a:buClr>
          <a:schemeClr val="accent6">
            <a:lumMod val="75000"/>
          </a:schemeClr>
        </a:buClr>
        <a:buSzPct val="130000"/>
        <a:buFont typeface="Georgia" pitchFamily="18" charset="0"/>
        <a:buChar char="*"/>
        <a:defRPr sz="9900" kern="1200">
          <a:solidFill>
            <a:schemeClr val="tx1">
              <a:lumMod val="75000"/>
              <a:lumOff val="25000"/>
            </a:schemeClr>
          </a:solidFill>
          <a:latin typeface="+mn-lt"/>
          <a:ea typeface="+mn-ea"/>
          <a:cs typeface="+mn-cs"/>
        </a:defRPr>
      </a:lvl1pPr>
      <a:lvl2pPr marL="2468880" indent="-822960" algn="l" defTabSz="4114800" rtl="0" eaLnBrk="1" latinLnBrk="0" hangingPunct="1">
        <a:spcBef>
          <a:spcPct val="20000"/>
        </a:spcBef>
        <a:spcAft>
          <a:spcPts val="1350"/>
        </a:spcAft>
        <a:buClr>
          <a:schemeClr val="accent6">
            <a:lumMod val="75000"/>
          </a:schemeClr>
        </a:buClr>
        <a:buSzPct val="130000"/>
        <a:buFont typeface="Georgia" pitchFamily="18" charset="0"/>
        <a:buChar char="*"/>
        <a:defRPr sz="9000" kern="1200">
          <a:solidFill>
            <a:schemeClr val="tx1">
              <a:lumMod val="75000"/>
              <a:lumOff val="25000"/>
            </a:schemeClr>
          </a:solidFill>
          <a:latin typeface="+mn-lt"/>
          <a:ea typeface="+mn-ea"/>
          <a:cs typeface="+mn-cs"/>
        </a:defRPr>
      </a:lvl2pPr>
      <a:lvl3pPr marL="3703320" indent="-822960" algn="l" defTabSz="4114800" rtl="0" eaLnBrk="1" latinLnBrk="0" hangingPunct="1">
        <a:spcBef>
          <a:spcPct val="20000"/>
        </a:spcBef>
        <a:spcAft>
          <a:spcPts val="1350"/>
        </a:spcAft>
        <a:buClr>
          <a:schemeClr val="accent6">
            <a:lumMod val="75000"/>
          </a:schemeClr>
        </a:buClr>
        <a:buSzPct val="130000"/>
        <a:buFont typeface="Georgia" pitchFamily="18" charset="0"/>
        <a:buChar char="*"/>
        <a:defRPr sz="8100" kern="1200">
          <a:solidFill>
            <a:schemeClr val="tx1">
              <a:lumMod val="75000"/>
              <a:lumOff val="25000"/>
            </a:schemeClr>
          </a:solidFill>
          <a:latin typeface="+mn-lt"/>
          <a:ea typeface="+mn-ea"/>
          <a:cs typeface="+mn-cs"/>
        </a:defRPr>
      </a:lvl3pPr>
      <a:lvl4pPr marL="4937760" indent="-822960" algn="l" defTabSz="4114800" rtl="0" eaLnBrk="1" latinLnBrk="0" hangingPunct="1">
        <a:spcBef>
          <a:spcPct val="20000"/>
        </a:spcBef>
        <a:spcAft>
          <a:spcPts val="1350"/>
        </a:spcAft>
        <a:buClr>
          <a:schemeClr val="accent6">
            <a:lumMod val="75000"/>
          </a:schemeClr>
        </a:buClr>
        <a:buSzPct val="130000"/>
        <a:buFont typeface="Georgia" pitchFamily="18" charset="0"/>
        <a:buChar char="*"/>
        <a:defRPr sz="7200" kern="1200">
          <a:solidFill>
            <a:schemeClr val="tx1">
              <a:lumMod val="75000"/>
              <a:lumOff val="25000"/>
            </a:schemeClr>
          </a:solidFill>
          <a:latin typeface="+mn-lt"/>
          <a:ea typeface="+mn-ea"/>
          <a:cs typeface="+mn-cs"/>
        </a:defRPr>
      </a:lvl4pPr>
      <a:lvl5pPr marL="6254496" indent="-822960" algn="l" defTabSz="4114800" rtl="0" eaLnBrk="1" latinLnBrk="0" hangingPunct="1">
        <a:spcBef>
          <a:spcPct val="20000"/>
        </a:spcBef>
        <a:spcAft>
          <a:spcPts val="1350"/>
        </a:spcAft>
        <a:buClr>
          <a:schemeClr val="accent6">
            <a:lumMod val="75000"/>
          </a:schemeClr>
        </a:buClr>
        <a:buSzPct val="130000"/>
        <a:buFont typeface="Georgia" pitchFamily="18" charset="0"/>
        <a:buChar char="*"/>
        <a:defRPr sz="6300" kern="1200">
          <a:solidFill>
            <a:schemeClr val="tx1">
              <a:lumMod val="75000"/>
              <a:lumOff val="25000"/>
            </a:schemeClr>
          </a:solidFill>
          <a:latin typeface="+mn-lt"/>
          <a:ea typeface="+mn-ea"/>
          <a:cs typeface="+mn-cs"/>
        </a:defRPr>
      </a:lvl5pPr>
      <a:lvl6pPr marL="7488936" indent="-822960" algn="l" defTabSz="4114800" rtl="0" eaLnBrk="1" latinLnBrk="0" hangingPunct="1">
        <a:spcBef>
          <a:spcPct val="20000"/>
        </a:spcBef>
        <a:spcAft>
          <a:spcPts val="1350"/>
        </a:spcAft>
        <a:buClr>
          <a:schemeClr val="accent6">
            <a:lumMod val="75000"/>
          </a:schemeClr>
        </a:buClr>
        <a:buSzPct val="130000"/>
        <a:buFont typeface="Georgia" pitchFamily="18" charset="0"/>
        <a:buChar char="*"/>
        <a:defRPr sz="6300" kern="1200">
          <a:solidFill>
            <a:schemeClr val="tx1">
              <a:lumMod val="75000"/>
              <a:lumOff val="25000"/>
            </a:schemeClr>
          </a:solidFill>
          <a:latin typeface="+mn-lt"/>
          <a:ea typeface="+mn-ea"/>
          <a:cs typeface="+mn-cs"/>
        </a:defRPr>
      </a:lvl6pPr>
      <a:lvl7pPr marL="8846820" indent="-822960" algn="l" defTabSz="4114800" rtl="0" eaLnBrk="1" latinLnBrk="0" hangingPunct="1">
        <a:spcBef>
          <a:spcPct val="20000"/>
        </a:spcBef>
        <a:spcAft>
          <a:spcPts val="1350"/>
        </a:spcAft>
        <a:buClr>
          <a:schemeClr val="accent6">
            <a:lumMod val="75000"/>
          </a:schemeClr>
        </a:buClr>
        <a:buSzPct val="130000"/>
        <a:buFont typeface="Georgia" pitchFamily="18" charset="0"/>
        <a:buChar char="*"/>
        <a:defRPr sz="6300" kern="1200">
          <a:solidFill>
            <a:schemeClr val="tx1">
              <a:lumMod val="75000"/>
              <a:lumOff val="25000"/>
            </a:schemeClr>
          </a:solidFill>
          <a:latin typeface="+mn-lt"/>
          <a:ea typeface="+mn-ea"/>
          <a:cs typeface="+mn-cs"/>
        </a:defRPr>
      </a:lvl7pPr>
      <a:lvl8pPr marL="10287000" indent="-822960" algn="l" defTabSz="4114800" rtl="0" eaLnBrk="1" latinLnBrk="0" hangingPunct="1">
        <a:spcBef>
          <a:spcPct val="20000"/>
        </a:spcBef>
        <a:spcAft>
          <a:spcPts val="1350"/>
        </a:spcAft>
        <a:buClr>
          <a:schemeClr val="accent6">
            <a:lumMod val="75000"/>
          </a:schemeClr>
        </a:buClr>
        <a:buSzPct val="130000"/>
        <a:buFont typeface="Georgia" pitchFamily="18" charset="0"/>
        <a:buChar char="*"/>
        <a:defRPr sz="6300" kern="1200">
          <a:solidFill>
            <a:schemeClr val="tx1">
              <a:lumMod val="75000"/>
              <a:lumOff val="25000"/>
            </a:schemeClr>
          </a:solidFill>
          <a:latin typeface="+mn-lt"/>
          <a:ea typeface="+mn-ea"/>
          <a:cs typeface="+mn-cs"/>
        </a:defRPr>
      </a:lvl8pPr>
      <a:lvl9pPr marL="11644884" indent="-822960" algn="l" defTabSz="4114800" rtl="0" eaLnBrk="1" latinLnBrk="0" hangingPunct="1">
        <a:spcBef>
          <a:spcPct val="20000"/>
        </a:spcBef>
        <a:spcAft>
          <a:spcPts val="1350"/>
        </a:spcAft>
        <a:buClr>
          <a:schemeClr val="accent6">
            <a:lumMod val="75000"/>
          </a:schemeClr>
        </a:buClr>
        <a:buSzPct val="130000"/>
        <a:buFont typeface="Georgia" pitchFamily="18" charset="0"/>
        <a:buChar char="*"/>
        <a:defRPr sz="6300" kern="1200">
          <a:solidFill>
            <a:schemeClr val="tx1">
              <a:lumMod val="75000"/>
              <a:lumOff val="25000"/>
            </a:schemeClr>
          </a:solidFill>
          <a:latin typeface="+mn-lt"/>
          <a:ea typeface="+mn-ea"/>
          <a:cs typeface="+mn-cs"/>
        </a:defRPr>
      </a:lvl9pPr>
    </p:bodyStyle>
    <p:otherStyle>
      <a:defPPr>
        <a:defRPr lang="en-US"/>
      </a:defPPr>
      <a:lvl1pPr marL="0" algn="l" defTabSz="4114800" rtl="0" eaLnBrk="1" latinLnBrk="0" hangingPunct="1">
        <a:defRPr sz="8100" kern="1200">
          <a:solidFill>
            <a:schemeClr val="tx1"/>
          </a:solidFill>
          <a:latin typeface="+mn-lt"/>
          <a:ea typeface="+mn-ea"/>
          <a:cs typeface="+mn-cs"/>
        </a:defRPr>
      </a:lvl1pPr>
      <a:lvl2pPr marL="2057400" algn="l" defTabSz="4114800" rtl="0" eaLnBrk="1" latinLnBrk="0" hangingPunct="1">
        <a:defRPr sz="8100" kern="1200">
          <a:solidFill>
            <a:schemeClr val="tx1"/>
          </a:solidFill>
          <a:latin typeface="+mn-lt"/>
          <a:ea typeface="+mn-ea"/>
          <a:cs typeface="+mn-cs"/>
        </a:defRPr>
      </a:lvl2pPr>
      <a:lvl3pPr marL="4114800" algn="l" defTabSz="4114800" rtl="0" eaLnBrk="1" latinLnBrk="0" hangingPunct="1">
        <a:defRPr sz="8100" kern="1200">
          <a:solidFill>
            <a:schemeClr val="tx1"/>
          </a:solidFill>
          <a:latin typeface="+mn-lt"/>
          <a:ea typeface="+mn-ea"/>
          <a:cs typeface="+mn-cs"/>
        </a:defRPr>
      </a:lvl3pPr>
      <a:lvl4pPr marL="6172200" algn="l" defTabSz="4114800" rtl="0" eaLnBrk="1" latinLnBrk="0" hangingPunct="1">
        <a:defRPr sz="8100" kern="1200">
          <a:solidFill>
            <a:schemeClr val="tx1"/>
          </a:solidFill>
          <a:latin typeface="+mn-lt"/>
          <a:ea typeface="+mn-ea"/>
          <a:cs typeface="+mn-cs"/>
        </a:defRPr>
      </a:lvl4pPr>
      <a:lvl5pPr marL="8229600" algn="l" defTabSz="4114800" rtl="0" eaLnBrk="1" latinLnBrk="0" hangingPunct="1">
        <a:defRPr sz="8100" kern="1200">
          <a:solidFill>
            <a:schemeClr val="tx1"/>
          </a:solidFill>
          <a:latin typeface="+mn-lt"/>
          <a:ea typeface="+mn-ea"/>
          <a:cs typeface="+mn-cs"/>
        </a:defRPr>
      </a:lvl5pPr>
      <a:lvl6pPr marL="10287000" algn="l" defTabSz="4114800" rtl="0" eaLnBrk="1" latinLnBrk="0" hangingPunct="1">
        <a:defRPr sz="8100" kern="1200">
          <a:solidFill>
            <a:schemeClr val="tx1"/>
          </a:solidFill>
          <a:latin typeface="+mn-lt"/>
          <a:ea typeface="+mn-ea"/>
          <a:cs typeface="+mn-cs"/>
        </a:defRPr>
      </a:lvl6pPr>
      <a:lvl7pPr marL="12344400" algn="l" defTabSz="4114800" rtl="0" eaLnBrk="1" latinLnBrk="0" hangingPunct="1">
        <a:defRPr sz="8100" kern="1200">
          <a:solidFill>
            <a:schemeClr val="tx1"/>
          </a:solidFill>
          <a:latin typeface="+mn-lt"/>
          <a:ea typeface="+mn-ea"/>
          <a:cs typeface="+mn-cs"/>
        </a:defRPr>
      </a:lvl7pPr>
      <a:lvl8pPr marL="14401800" algn="l" defTabSz="4114800" rtl="0" eaLnBrk="1" latinLnBrk="0" hangingPunct="1">
        <a:defRPr sz="8100" kern="1200">
          <a:solidFill>
            <a:schemeClr val="tx1"/>
          </a:solidFill>
          <a:latin typeface="+mn-lt"/>
          <a:ea typeface="+mn-ea"/>
          <a:cs typeface="+mn-cs"/>
        </a:defRPr>
      </a:lvl8pPr>
      <a:lvl9pPr marL="16459200" algn="l" defTabSz="4114800" rtl="0" eaLnBrk="1" latinLnBrk="0" hangingPunct="1">
        <a:defRPr sz="8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accent2">
                <a:lumMod val="60000"/>
                <a:lumOff val="40000"/>
              </a:schemeClr>
            </a:gs>
            <a:gs pos="45000">
              <a:schemeClr val="bg2">
                <a:tint val="95000"/>
                <a:shade val="100000"/>
                <a:satMod val="130000"/>
                <a:lumMod val="130000"/>
              </a:schemeClr>
            </a:gs>
            <a:gs pos="85000">
              <a:schemeClr val="accent4">
                <a:lumMod val="60000"/>
                <a:lumOff val="40000"/>
              </a:schemeClr>
            </a:gs>
          </a:gsLst>
          <a:path path="circle">
            <a:fillToRect l="20000" t="10000" r="20000" b="60000"/>
          </a:path>
        </a:gradFill>
        <a:effectLst/>
      </p:bgPr>
    </p:bg>
    <p:spTree>
      <p:nvGrpSpPr>
        <p:cNvPr id="1" name=""/>
        <p:cNvGrpSpPr/>
        <p:nvPr/>
      </p:nvGrpSpPr>
      <p:grpSpPr>
        <a:xfrm>
          <a:off x="0" y="0"/>
          <a:ext cx="0" cy="0"/>
          <a:chOff x="0" y="0"/>
          <a:chExt cx="0" cy="0"/>
        </a:xfrm>
      </p:grpSpPr>
      <p:sp>
        <p:nvSpPr>
          <p:cNvPr id="7176" name="AutoShape 8"/>
          <p:cNvSpPr>
            <a:spLocks noChangeArrowheads="1"/>
          </p:cNvSpPr>
          <p:nvPr/>
        </p:nvSpPr>
        <p:spPr bwMode="auto">
          <a:xfrm>
            <a:off x="11163300" y="6392525"/>
            <a:ext cx="6781800" cy="1219200"/>
          </a:xfrm>
          <a:prstGeom prst="flowChartAlternateProcess">
            <a:avLst/>
          </a:prstGeom>
          <a:solidFill>
            <a:schemeClr val="accent1"/>
          </a:solidFill>
          <a:ln w="9525">
            <a:solidFill>
              <a:schemeClr val="tx1"/>
            </a:solidFill>
            <a:miter lim="800000"/>
            <a:headEnd/>
            <a:tailEnd/>
          </a:ln>
          <a:effectLst>
            <a:outerShdw dist="35921" dir="2700000" algn="ctr" rotWithShape="0">
              <a:schemeClr val="bg2"/>
            </a:outerShdw>
          </a:effectLst>
        </p:spPr>
        <p:txBody>
          <a:bodyPr wrap="none" lIns="79507" tIns="39754" rIns="79507" bIns="39754" anchor="ctr"/>
          <a:lstStyle/>
          <a:p>
            <a:pPr algn="ctr" defTabSz="3815236" eaLnBrk="1" hangingPunct="1">
              <a:defRPr/>
            </a:pPr>
            <a:r>
              <a:rPr lang="en-GB" sz="5400" b="1" dirty="0">
                <a:ln w="22225">
                  <a:solidFill>
                    <a:schemeClr val="accent2"/>
                  </a:solidFill>
                  <a:prstDash val="solid"/>
                </a:ln>
                <a:solidFill>
                  <a:schemeClr val="accent2">
                    <a:lumMod val="40000"/>
                    <a:lumOff val="60000"/>
                  </a:schemeClr>
                </a:solidFill>
                <a:latin typeface="+mj-lt"/>
              </a:rPr>
              <a:t>INTRODUCTION</a:t>
            </a:r>
            <a:endParaRPr lang="it-IT" sz="5400" b="1" dirty="0">
              <a:ln w="22225">
                <a:solidFill>
                  <a:schemeClr val="accent2"/>
                </a:solidFill>
                <a:prstDash val="solid"/>
              </a:ln>
              <a:solidFill>
                <a:schemeClr val="accent2">
                  <a:lumMod val="40000"/>
                  <a:lumOff val="60000"/>
                </a:schemeClr>
              </a:solidFill>
              <a:latin typeface="+mj-lt"/>
            </a:endParaRPr>
          </a:p>
        </p:txBody>
      </p:sp>
      <p:sp>
        <p:nvSpPr>
          <p:cNvPr id="2" name="AutoShape 29"/>
          <p:cNvSpPr>
            <a:spLocks noChangeArrowheads="1"/>
          </p:cNvSpPr>
          <p:nvPr/>
        </p:nvSpPr>
        <p:spPr bwMode="auto">
          <a:xfrm>
            <a:off x="11239500" y="13476800"/>
            <a:ext cx="6629400" cy="1007661"/>
          </a:xfrm>
          <a:prstGeom prst="flowChartAlternateProcess">
            <a:avLst/>
          </a:prstGeom>
          <a:solidFill>
            <a:schemeClr val="accent1"/>
          </a:solidFill>
          <a:ln w="9525">
            <a:solidFill>
              <a:schemeClr val="tx1"/>
            </a:solidFill>
            <a:miter lim="800000"/>
            <a:headEnd/>
            <a:tailEnd/>
          </a:ln>
          <a:effectLst>
            <a:outerShdw dist="35921" dir="2700000" algn="ctr" rotWithShape="0">
              <a:schemeClr val="bg2"/>
            </a:outerShdw>
          </a:effectLst>
        </p:spPr>
        <p:txBody>
          <a:bodyPr wrap="none" lIns="79507" tIns="39754" rIns="79507" bIns="39754" anchor="ctr"/>
          <a:lstStyle/>
          <a:p>
            <a:pPr algn="ctr" defTabSz="3815236" eaLnBrk="1" hangingPunct="1">
              <a:defRPr/>
            </a:pPr>
            <a:r>
              <a:rPr lang="it-IT" sz="4800" b="1" dirty="0">
                <a:ln w="22225">
                  <a:solidFill>
                    <a:schemeClr val="accent2"/>
                  </a:solidFill>
                  <a:prstDash val="solid"/>
                </a:ln>
                <a:solidFill>
                  <a:schemeClr val="accent2">
                    <a:lumMod val="40000"/>
                    <a:lumOff val="60000"/>
                  </a:schemeClr>
                </a:solidFill>
                <a:latin typeface="+mj-lt"/>
              </a:rPr>
              <a:t>RESULTS</a:t>
            </a:r>
          </a:p>
        </p:txBody>
      </p:sp>
      <p:sp>
        <p:nvSpPr>
          <p:cNvPr id="6150" name="Text Box 32"/>
          <p:cNvSpPr txBox="1">
            <a:spLocks noChangeArrowheads="1"/>
          </p:cNvSpPr>
          <p:nvPr/>
        </p:nvSpPr>
        <p:spPr bwMode="auto">
          <a:xfrm>
            <a:off x="1792288" y="20553363"/>
            <a:ext cx="8064500"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9507" tIns="39754" rIns="79507" bIns="39754">
            <a:spAutoFit/>
          </a:bodyPr>
          <a:lstStyle>
            <a:lvl1pPr defTabSz="4113213">
              <a:defRPr sz="11700">
                <a:solidFill>
                  <a:schemeClr val="tx1"/>
                </a:solidFill>
                <a:latin typeface="Constantia" pitchFamily="18" charset="0"/>
              </a:defRPr>
            </a:lvl1pPr>
            <a:lvl2pPr marL="742950" indent="-285750" defTabSz="4113213">
              <a:defRPr sz="10800">
                <a:solidFill>
                  <a:schemeClr val="tx2"/>
                </a:solidFill>
                <a:latin typeface="Constantia" pitchFamily="18" charset="0"/>
              </a:defRPr>
            </a:lvl2pPr>
            <a:lvl3pPr marL="1143000" indent="-228600" defTabSz="4113213">
              <a:defRPr sz="9500">
                <a:solidFill>
                  <a:schemeClr val="tx1"/>
                </a:solidFill>
                <a:latin typeface="Constantia" pitchFamily="18" charset="0"/>
              </a:defRPr>
            </a:lvl3pPr>
            <a:lvl4pPr marL="1600200" indent="-228600" defTabSz="4113213">
              <a:defRPr sz="8600">
                <a:solidFill>
                  <a:schemeClr val="tx1"/>
                </a:solidFill>
                <a:latin typeface="Constantia" pitchFamily="18" charset="0"/>
              </a:defRPr>
            </a:lvl4pPr>
            <a:lvl5pPr marL="2057400" indent="-228600" defTabSz="4113213">
              <a:defRPr sz="7200">
                <a:solidFill>
                  <a:schemeClr val="tx1"/>
                </a:solidFill>
                <a:latin typeface="Constantia" pitchFamily="18" charset="0"/>
              </a:defRPr>
            </a:lvl5pPr>
            <a:lvl6pPr marL="2514600" indent="-228600" defTabSz="4113213" eaLnBrk="0" fontAlgn="base" hangingPunct="0">
              <a:spcBef>
                <a:spcPts val="1525"/>
              </a:spcBef>
              <a:spcAft>
                <a:spcPct val="0"/>
              </a:spcAft>
              <a:buClr>
                <a:srgbClr val="9BB39B"/>
              </a:buClr>
              <a:buChar char=""/>
              <a:defRPr sz="7200">
                <a:solidFill>
                  <a:schemeClr val="tx1"/>
                </a:solidFill>
                <a:latin typeface="Constantia" pitchFamily="18" charset="0"/>
              </a:defRPr>
            </a:lvl6pPr>
            <a:lvl7pPr marL="2971800" indent="-228600" defTabSz="4113213" eaLnBrk="0" fontAlgn="base" hangingPunct="0">
              <a:spcBef>
                <a:spcPts val="1525"/>
              </a:spcBef>
              <a:spcAft>
                <a:spcPct val="0"/>
              </a:spcAft>
              <a:buClr>
                <a:srgbClr val="9BB39B"/>
              </a:buClr>
              <a:buChar char=""/>
              <a:defRPr sz="7200">
                <a:solidFill>
                  <a:schemeClr val="tx1"/>
                </a:solidFill>
                <a:latin typeface="Constantia" pitchFamily="18" charset="0"/>
              </a:defRPr>
            </a:lvl7pPr>
            <a:lvl8pPr marL="3429000" indent="-228600" defTabSz="4113213" eaLnBrk="0" fontAlgn="base" hangingPunct="0">
              <a:spcBef>
                <a:spcPts val="1525"/>
              </a:spcBef>
              <a:spcAft>
                <a:spcPct val="0"/>
              </a:spcAft>
              <a:buClr>
                <a:srgbClr val="9BB39B"/>
              </a:buClr>
              <a:buChar char=""/>
              <a:defRPr sz="7200">
                <a:solidFill>
                  <a:schemeClr val="tx1"/>
                </a:solidFill>
                <a:latin typeface="Constantia" pitchFamily="18" charset="0"/>
              </a:defRPr>
            </a:lvl8pPr>
            <a:lvl9pPr marL="3886200" indent="-228600" defTabSz="4113213" eaLnBrk="0" fontAlgn="base" hangingPunct="0">
              <a:spcBef>
                <a:spcPts val="1525"/>
              </a:spcBef>
              <a:spcAft>
                <a:spcPct val="0"/>
              </a:spcAft>
              <a:buClr>
                <a:srgbClr val="9BB39B"/>
              </a:buClr>
              <a:buChar char=""/>
              <a:defRPr sz="7200">
                <a:solidFill>
                  <a:schemeClr val="tx1"/>
                </a:solidFill>
                <a:latin typeface="Constantia" pitchFamily="18" charset="0"/>
              </a:defRPr>
            </a:lvl9pPr>
          </a:lstStyle>
          <a:p>
            <a:pPr eaLnBrk="1" hangingPunct="1">
              <a:spcBef>
                <a:spcPct val="50000"/>
              </a:spcBef>
            </a:pPr>
            <a:endParaRPr lang="ru-RU" altLang="en-US" sz="8100">
              <a:latin typeface="Arial" charset="0"/>
            </a:endParaRPr>
          </a:p>
        </p:txBody>
      </p:sp>
      <p:sp>
        <p:nvSpPr>
          <p:cNvPr id="6151" name="Rectangle 44"/>
          <p:cNvSpPr>
            <a:spLocks noChangeArrowheads="1"/>
          </p:cNvSpPr>
          <p:nvPr/>
        </p:nvSpPr>
        <p:spPr bwMode="auto">
          <a:xfrm>
            <a:off x="5121275" y="23949025"/>
            <a:ext cx="160338" cy="35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9507" tIns="39754" rIns="79507" bIns="39754">
            <a:spAutoFit/>
          </a:bodyPr>
          <a:lstStyle/>
          <a:p>
            <a:pPr defTabSz="4113213" eaLnBrk="1" hangingPunct="1"/>
            <a:endParaRPr lang="ru-RU" altLang="en-US">
              <a:latin typeface="Calibri" pitchFamily="34" charset="0"/>
            </a:endParaRPr>
          </a:p>
        </p:txBody>
      </p:sp>
      <p:sp>
        <p:nvSpPr>
          <p:cNvPr id="5" name="Прямоугольник 4">
            <a:extLst>
              <a:ext uri="{FF2B5EF4-FFF2-40B4-BE49-F238E27FC236}">
                <a16:creationId xmlns:a16="http://schemas.microsoft.com/office/drawing/2014/main" id="{DFEF452F-78EF-454F-966D-5305EBEEFEDF}"/>
              </a:ext>
            </a:extLst>
          </p:cNvPr>
          <p:cNvSpPr/>
          <p:nvPr/>
        </p:nvSpPr>
        <p:spPr>
          <a:xfrm>
            <a:off x="154782" y="30121443"/>
            <a:ext cx="27870175" cy="2862322"/>
          </a:xfrm>
          <a:prstGeom prst="rect">
            <a:avLst/>
          </a:prstGeom>
        </p:spPr>
        <p:txBody>
          <a:bodyPr wrap="square">
            <a:spAutoFit/>
          </a:bodyPr>
          <a:lstStyle/>
          <a:p>
            <a:pPr algn="just"/>
            <a:r>
              <a:rPr lang="en-US" sz="3600" dirty="0"/>
              <a:t>	Predictors of cardio-vascular and hepatobiliary systems lesions in patients with acute brucellosis were first analyzed and established depending on the polymorphism of IL-4, IL-6 and TLR-4, TLR-2 genes. It was found that among carriers of C/C polymorphic (-174 G/C) gene IL-6, a significantly increased risk of acute brucellosis with liver damage was determined (</a:t>
            </a:r>
            <a:r>
              <a:rPr lang="ru-RU" sz="3600" dirty="0"/>
              <a:t>χ</a:t>
            </a:r>
            <a:r>
              <a:rPr lang="en-US" sz="3600" dirty="0"/>
              <a:t>2=12.26; p=0.002; OR=0.97; 95% CI [0.28-3.41]), whereas the carrier of the homozygous genotype G/G, on the contrary, had a protective effect on the development of acute brucellosis with signs of acute hepatitis (OR=0.16, 95% CI [0.05-0.50]). </a:t>
            </a:r>
            <a:endParaRPr lang="ru-RU" sz="3600" dirty="0"/>
          </a:p>
        </p:txBody>
      </p:sp>
      <p:sp>
        <p:nvSpPr>
          <p:cNvPr id="6" name="Прямоугольник 5">
            <a:extLst>
              <a:ext uri="{FF2B5EF4-FFF2-40B4-BE49-F238E27FC236}">
                <a16:creationId xmlns:a16="http://schemas.microsoft.com/office/drawing/2014/main" id="{3853CC97-8CFF-483D-9762-08CB24BA539B}"/>
              </a:ext>
            </a:extLst>
          </p:cNvPr>
          <p:cNvSpPr/>
          <p:nvPr/>
        </p:nvSpPr>
        <p:spPr>
          <a:xfrm>
            <a:off x="381000" y="8170707"/>
            <a:ext cx="27877208" cy="5490029"/>
          </a:xfrm>
          <a:prstGeom prst="rect">
            <a:avLst/>
          </a:prstGeom>
        </p:spPr>
        <p:txBody>
          <a:bodyPr wrap="square">
            <a:spAutoFit/>
          </a:bodyPr>
          <a:lstStyle/>
          <a:p>
            <a:pPr algn="just">
              <a:lnSpc>
                <a:spcPct val="107000"/>
              </a:lnSpc>
              <a:spcAft>
                <a:spcPts val="800"/>
              </a:spcAft>
            </a:pPr>
            <a:r>
              <a:rPr lang="en-US" sz="3600" dirty="0">
                <a:ea typeface="Calibri" panose="020F0502020204030204" pitchFamily="34" charset="0"/>
                <a:cs typeface="Times New Roman" panose="02020603050405020304" pitchFamily="18" charset="0"/>
              </a:rPr>
              <a:t>	</a:t>
            </a:r>
            <a:r>
              <a:rPr lang="az-Latn-AZ" sz="3600" dirty="0">
                <a:ea typeface="Calibri" panose="020F0502020204030204" pitchFamily="34" charset="0"/>
                <a:cs typeface="Times New Roman" panose="02020603050405020304" pitchFamily="18" charset="0"/>
              </a:rPr>
              <a:t>Brucellosis is one of the most widespread zoonotic infections in the world. Brucellosis is endemic to many countries of the Mediterranean Sea and Eastern European regions, as well as to countries in Asia and Latin America. Particularly high rates of morbidity are recorded in places where agriculture and animal husbandry are actively developing, such countries also include the Republic of Azerbaijan, where about 40% of the country's population work in the fields of agriculture and animal husbandry. On average, 300-400 new brucellosis cases are registered in the Republic of Azerbaijan every year.</a:t>
            </a:r>
            <a:endParaRPr lang="ru-RU" sz="2800" dirty="0">
              <a:ea typeface="Calibri" panose="020F0502020204030204" pitchFamily="34" charset="0"/>
              <a:cs typeface="Times New Roman" panose="02020603050405020304" pitchFamily="18" charset="0"/>
            </a:endParaRPr>
          </a:p>
          <a:p>
            <a:pPr algn="just">
              <a:lnSpc>
                <a:spcPct val="107000"/>
              </a:lnSpc>
              <a:spcAft>
                <a:spcPts val="800"/>
              </a:spcAft>
            </a:pPr>
            <a:r>
              <a:rPr lang="az-Latn-AZ" sz="3600" dirty="0">
                <a:ea typeface="Calibri" panose="020F0502020204030204" pitchFamily="34" charset="0"/>
                <a:cs typeface="Times New Roman" panose="02020603050405020304" pitchFamily="18" charset="0"/>
              </a:rPr>
              <a:t>	Brucellosis is a multisystemic disease, manifested by a significant polymorphism of clinical symptoms and complications. It impairs timely diagnosis, which results in a high percentage of chronicity, long-term disablement incapacity, disability, and death. Moreover, as a rule, brucellosis affects young people who are able to work, which is an additional burden not only on the healthcare system, but also on the economy of the country as a whole.	</a:t>
            </a:r>
            <a:endParaRPr lang="ru-RU" sz="2800" dirty="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8A030E49-BA8A-4A9A-9675-3C6FD3206A93}"/>
              </a:ext>
            </a:extLst>
          </p:cNvPr>
          <p:cNvSpPr/>
          <p:nvPr/>
        </p:nvSpPr>
        <p:spPr>
          <a:xfrm>
            <a:off x="154782" y="14827885"/>
            <a:ext cx="27906351" cy="4524315"/>
          </a:xfrm>
          <a:prstGeom prst="rect">
            <a:avLst/>
          </a:prstGeom>
        </p:spPr>
        <p:txBody>
          <a:bodyPr wrap="square">
            <a:spAutoFit/>
          </a:bodyPr>
          <a:lstStyle/>
          <a:p>
            <a:pPr algn="just"/>
            <a:r>
              <a:rPr lang="en-US" sz="3600" dirty="0"/>
              <a:t>	Scientific data on the epidemiological aspects of the prevalence of acute brucellosis and the clinical course of the disease, taking into account the gender, age, occupational and seasonal features of the infectious process are supplemented.  </a:t>
            </a:r>
            <a:endParaRPr lang="ru-RU" sz="3600" dirty="0"/>
          </a:p>
          <a:p>
            <a:pPr algn="just"/>
            <a:r>
              <a:rPr lang="en-US" sz="3600" dirty="0"/>
              <a:t>The prevalence of IL-4(-6), TLR-2(-4) gene polymorphism was determined depending on the severity of acute brucellosis and the development of complications. Expanded understanding of the prognostic factors for the development of complications from the cardiovascular and hepatobiliary systems in patients with acute brucellosis, depending on the activity of the inflammatory process and polymorphism of the genes IL-(-6), TLR-2 (-4). It was found that among carriers of C / T polymorphic (C-589T) gene IL-4, a significantly increased risk of acute brucellosis was detected (</a:t>
            </a:r>
            <a:r>
              <a:rPr lang="ru-RU" sz="3600" dirty="0"/>
              <a:t>χ</a:t>
            </a:r>
            <a:r>
              <a:rPr lang="en-US" sz="3600" dirty="0"/>
              <a:t>2=29.73; p&lt;0.0001; OR=9.63; 95% CI [3.43-27.03 ], whereas the carrier of the homozygous genotype C/C, on the contrary, had a protective effect on the development of acute brucellosis (OR=0.10, 95% CI [0.04-0.25]). </a:t>
            </a:r>
            <a:endParaRPr lang="ru-RU" sz="3600" dirty="0"/>
          </a:p>
        </p:txBody>
      </p:sp>
      <p:graphicFrame>
        <p:nvGraphicFramePr>
          <p:cNvPr id="13" name="Таблица 12">
            <a:extLst>
              <a:ext uri="{FF2B5EF4-FFF2-40B4-BE49-F238E27FC236}">
                <a16:creationId xmlns:a16="http://schemas.microsoft.com/office/drawing/2014/main" id="{47FFA85B-7F8E-4662-B9E4-574910F01BA0}"/>
              </a:ext>
            </a:extLst>
          </p:cNvPr>
          <p:cNvGraphicFramePr>
            <a:graphicFrameLocks noGrp="1"/>
          </p:cNvGraphicFramePr>
          <p:nvPr>
            <p:extLst>
              <p:ext uri="{D42A27DB-BD31-4B8C-83A1-F6EECF244321}">
                <p14:modId xmlns:p14="http://schemas.microsoft.com/office/powerpoint/2010/main" val="3396966589"/>
              </p:ext>
            </p:extLst>
          </p:nvPr>
        </p:nvGraphicFramePr>
        <p:xfrm>
          <a:off x="212884" y="21327650"/>
          <a:ext cx="11696700" cy="7680325"/>
        </p:xfrm>
        <a:graphic>
          <a:graphicData uri="http://schemas.openxmlformats.org/drawingml/2006/table">
            <a:tbl>
              <a:tblPr firstRow="1" firstCol="1" bandRow="1">
                <a:tableStyleId>{5C22544A-7EE6-4342-B048-85BDC9FD1C3A}</a:tableStyleId>
              </a:tblPr>
              <a:tblGrid>
                <a:gridCol w="3488882">
                  <a:extLst>
                    <a:ext uri="{9D8B030D-6E8A-4147-A177-3AD203B41FA5}">
                      <a16:colId xmlns:a16="http://schemas.microsoft.com/office/drawing/2014/main" val="3023102257"/>
                    </a:ext>
                  </a:extLst>
                </a:gridCol>
                <a:gridCol w="1027952">
                  <a:extLst>
                    <a:ext uri="{9D8B030D-6E8A-4147-A177-3AD203B41FA5}">
                      <a16:colId xmlns:a16="http://schemas.microsoft.com/office/drawing/2014/main" val="675709170"/>
                    </a:ext>
                  </a:extLst>
                </a:gridCol>
                <a:gridCol w="1027952">
                  <a:extLst>
                    <a:ext uri="{9D8B030D-6E8A-4147-A177-3AD203B41FA5}">
                      <a16:colId xmlns:a16="http://schemas.microsoft.com/office/drawing/2014/main" val="28019297"/>
                    </a:ext>
                  </a:extLst>
                </a:gridCol>
                <a:gridCol w="1156124">
                  <a:extLst>
                    <a:ext uri="{9D8B030D-6E8A-4147-A177-3AD203B41FA5}">
                      <a16:colId xmlns:a16="http://schemas.microsoft.com/office/drawing/2014/main" val="2647124984"/>
                    </a:ext>
                  </a:extLst>
                </a:gridCol>
                <a:gridCol w="1156124">
                  <a:extLst>
                    <a:ext uri="{9D8B030D-6E8A-4147-A177-3AD203B41FA5}">
                      <a16:colId xmlns:a16="http://schemas.microsoft.com/office/drawing/2014/main" val="1633272641"/>
                    </a:ext>
                  </a:extLst>
                </a:gridCol>
                <a:gridCol w="1157833">
                  <a:extLst>
                    <a:ext uri="{9D8B030D-6E8A-4147-A177-3AD203B41FA5}">
                      <a16:colId xmlns:a16="http://schemas.microsoft.com/office/drawing/2014/main" val="2119811635"/>
                    </a:ext>
                  </a:extLst>
                </a:gridCol>
                <a:gridCol w="2681833">
                  <a:extLst>
                    <a:ext uri="{9D8B030D-6E8A-4147-A177-3AD203B41FA5}">
                      <a16:colId xmlns:a16="http://schemas.microsoft.com/office/drawing/2014/main" val="3177444738"/>
                    </a:ext>
                  </a:extLst>
                </a:gridCol>
              </a:tblGrid>
              <a:tr h="0">
                <a:tc rowSpan="2">
                  <a:txBody>
                    <a:bodyPr/>
                    <a:lstStyle/>
                    <a:p>
                      <a:pPr marR="141605" algn="r">
                        <a:lnSpc>
                          <a:spcPct val="107000"/>
                        </a:lnSpc>
                        <a:spcAft>
                          <a:spcPts val="800"/>
                        </a:spcAft>
                      </a:pPr>
                      <a:r>
                        <a:rPr lang="az-Latn-AZ" sz="2800" dirty="0">
                          <a:effectLst/>
                        </a:rPr>
                        <a:t>Patients with AB </a:t>
                      </a:r>
                      <a:endParaRPr lang="ru-RU" sz="2800" dirty="0">
                        <a:effectLst/>
                      </a:endParaRPr>
                    </a:p>
                    <a:p>
                      <a:pPr>
                        <a:lnSpc>
                          <a:spcPct val="107000"/>
                        </a:lnSpc>
                        <a:spcAft>
                          <a:spcPts val="800"/>
                        </a:spcAft>
                      </a:pPr>
                      <a:r>
                        <a:rPr lang="az-Latn-AZ" sz="2800" dirty="0">
                          <a:effectLst/>
                        </a:rPr>
                        <a:t>Objective information</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gridSpan="2">
                  <a:txBody>
                    <a:bodyPr/>
                    <a:lstStyle/>
                    <a:p>
                      <a:pPr algn="ctr">
                        <a:lnSpc>
                          <a:spcPct val="107000"/>
                        </a:lnSpc>
                        <a:spcAft>
                          <a:spcPts val="800"/>
                        </a:spcAft>
                      </a:pPr>
                      <a:r>
                        <a:rPr lang="az-Latn-AZ" sz="2800">
                          <a:effectLst/>
                        </a:rPr>
                        <a:t>Total</a:t>
                      </a:r>
                      <a:r>
                        <a:rPr lang="ru-RU" sz="2800">
                          <a:effectLst/>
                        </a:rPr>
                        <a:t> (n=120)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hMerge="1">
                  <a:txBody>
                    <a:bodyPr/>
                    <a:lstStyle/>
                    <a:p>
                      <a:endParaRPr lang="ru-RU"/>
                    </a:p>
                  </a:txBody>
                  <a:tcPr/>
                </a:tc>
                <a:tc gridSpan="2">
                  <a:txBody>
                    <a:bodyPr/>
                    <a:lstStyle/>
                    <a:p>
                      <a:pPr algn="ctr">
                        <a:lnSpc>
                          <a:spcPct val="107000"/>
                        </a:lnSpc>
                        <a:spcAft>
                          <a:spcPts val="800"/>
                        </a:spcAft>
                      </a:pPr>
                      <a:r>
                        <a:rPr lang="az-Latn-AZ" sz="2800">
                          <a:effectLst/>
                        </a:rPr>
                        <a:t>Male</a:t>
                      </a:r>
                      <a:r>
                        <a:rPr lang="ru-RU" sz="2800">
                          <a:effectLst/>
                        </a:rPr>
                        <a:t> (n=90)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hMerge="1">
                  <a:txBody>
                    <a:bodyPr/>
                    <a:lstStyle/>
                    <a:p>
                      <a:endParaRPr lang="ru-RU"/>
                    </a:p>
                  </a:txBody>
                  <a:tcPr/>
                </a:tc>
                <a:tc gridSpan="2">
                  <a:txBody>
                    <a:bodyPr/>
                    <a:lstStyle/>
                    <a:p>
                      <a:pPr algn="ctr">
                        <a:lnSpc>
                          <a:spcPct val="107000"/>
                        </a:lnSpc>
                        <a:spcAft>
                          <a:spcPts val="800"/>
                        </a:spcAft>
                      </a:pPr>
                      <a:r>
                        <a:rPr lang="az-Latn-AZ" sz="2800">
                          <a:effectLst/>
                        </a:rPr>
                        <a:t>Female</a:t>
                      </a:r>
                      <a:r>
                        <a:rPr lang="ru-RU" sz="2800">
                          <a:effectLst/>
                        </a:rPr>
                        <a:t> (n=30)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hMerge="1">
                  <a:txBody>
                    <a:bodyPr/>
                    <a:lstStyle/>
                    <a:p>
                      <a:endParaRPr lang="ru-RU"/>
                    </a:p>
                  </a:txBody>
                  <a:tcPr/>
                </a:tc>
                <a:extLst>
                  <a:ext uri="{0D108BD9-81ED-4DB2-BD59-A6C34878D82A}">
                    <a16:rowId xmlns:a16="http://schemas.microsoft.com/office/drawing/2014/main" val="4055401434"/>
                  </a:ext>
                </a:extLst>
              </a:tr>
              <a:tr h="153670">
                <a:tc vMerge="1">
                  <a:txBody>
                    <a:bodyPr/>
                    <a:lstStyle/>
                    <a:p>
                      <a:endParaRPr lang="ru-RU"/>
                    </a:p>
                  </a:txBody>
                  <a:tcPr/>
                </a:tc>
                <a:tc>
                  <a:txBody>
                    <a:bodyPr/>
                    <a:lstStyle/>
                    <a:p>
                      <a:pPr algn="ctr">
                        <a:lnSpc>
                          <a:spcPct val="107000"/>
                        </a:lnSpc>
                        <a:spcAft>
                          <a:spcPts val="800"/>
                        </a:spcAft>
                      </a:pPr>
                      <a:r>
                        <a:rPr lang="az-Latn-AZ" sz="2800">
                          <a:effectLst/>
                        </a:rPr>
                        <a:t>abs</a:t>
                      </a:r>
                      <a:r>
                        <a:rPr lang="ru-RU" sz="2800">
                          <a:effectLst/>
                        </a:rPr>
                        <a:t>.</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az-Latn-AZ" sz="2800">
                          <a:effectLst/>
                        </a:rPr>
                        <a:t>abs</a:t>
                      </a:r>
                      <a:r>
                        <a:rPr lang="ru-RU" sz="2800">
                          <a:effectLst/>
                        </a:rPr>
                        <a:t>.</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az-Latn-AZ" sz="2800">
                          <a:effectLst/>
                        </a:rPr>
                        <a:t>abs</a:t>
                      </a:r>
                      <a:r>
                        <a:rPr lang="ru-RU" sz="2800">
                          <a:effectLst/>
                        </a:rPr>
                        <a:t>.</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879621655"/>
                  </a:ext>
                </a:extLst>
              </a:tr>
              <a:tr h="27305">
                <a:tc>
                  <a:txBody>
                    <a:bodyPr/>
                    <a:lstStyle/>
                    <a:p>
                      <a:pPr>
                        <a:lnSpc>
                          <a:spcPct val="107000"/>
                        </a:lnSpc>
                        <a:spcAft>
                          <a:spcPts val="800"/>
                        </a:spcAft>
                      </a:pPr>
                      <a:r>
                        <a:rPr lang="az-Latn-AZ" sz="2800" dirty="0">
                          <a:effectLst/>
                        </a:rPr>
                        <a:t>Hepatomegaly</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49</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40.83±4.48</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40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44.44±5.24</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9</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30.00±8.37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1131515704"/>
                  </a:ext>
                </a:extLst>
              </a:tr>
              <a:tr h="0">
                <a:tc>
                  <a:txBody>
                    <a:bodyPr/>
                    <a:lstStyle/>
                    <a:p>
                      <a:pPr>
                        <a:lnSpc>
                          <a:spcPct val="107000"/>
                        </a:lnSpc>
                        <a:spcAft>
                          <a:spcPts val="800"/>
                        </a:spcAft>
                      </a:pPr>
                      <a:r>
                        <a:rPr lang="az-Latn-AZ" sz="2800">
                          <a:effectLst/>
                        </a:rPr>
                        <a:t>Splenomegaly</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57</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47.50±4.56</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44</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48.89±5.27</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13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43.33±9.05</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2877769825"/>
                  </a:ext>
                </a:extLst>
              </a:tr>
              <a:tr h="242533">
                <a:tc>
                  <a:txBody>
                    <a:bodyPr/>
                    <a:lstStyle/>
                    <a:p>
                      <a:pPr>
                        <a:lnSpc>
                          <a:spcPct val="107000"/>
                        </a:lnSpc>
                        <a:spcAft>
                          <a:spcPts val="800"/>
                        </a:spcAft>
                      </a:pPr>
                      <a:r>
                        <a:rPr lang="az-Latn-AZ" sz="2800">
                          <a:effectLst/>
                        </a:rPr>
                        <a:t>Lymphadenopathy</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51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42.50±4.51</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38</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42.22±5.21</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13</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43.33±9.05</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2117217068"/>
                  </a:ext>
                </a:extLst>
              </a:tr>
              <a:tr h="0">
                <a:tc>
                  <a:txBody>
                    <a:bodyPr/>
                    <a:lstStyle/>
                    <a:p>
                      <a:pPr>
                        <a:lnSpc>
                          <a:spcPct val="107000"/>
                        </a:lnSpc>
                        <a:spcAft>
                          <a:spcPts val="800"/>
                        </a:spcAft>
                      </a:pPr>
                      <a:r>
                        <a:rPr lang="ru-RU" sz="2800">
                          <a:effectLst/>
                        </a:rPr>
                        <a:t>Sacroiliitis</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25</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20.83±3.71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4.44±2.17</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21</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70.00±8.37*</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2516330212"/>
                  </a:ext>
                </a:extLst>
              </a:tr>
              <a:tr h="0">
                <a:tc>
                  <a:txBody>
                    <a:bodyPr/>
                    <a:lstStyle/>
                    <a:p>
                      <a:pPr>
                        <a:lnSpc>
                          <a:spcPct val="107000"/>
                        </a:lnSpc>
                        <a:spcAft>
                          <a:spcPts val="800"/>
                        </a:spcAft>
                      </a:pPr>
                      <a:r>
                        <a:rPr lang="az-Latn-AZ" sz="2800">
                          <a:effectLst/>
                        </a:rPr>
                        <a:t>Peripheral arthritis</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15</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12.50±3.02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3</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3.33±1.89</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12</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40.00±8.94*</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3687515747"/>
                  </a:ext>
                </a:extLst>
              </a:tr>
              <a:tr h="0">
                <a:tc>
                  <a:txBody>
                    <a:bodyPr/>
                    <a:lstStyle/>
                    <a:p>
                      <a:pPr>
                        <a:lnSpc>
                          <a:spcPct val="107000"/>
                        </a:lnSpc>
                        <a:spcAft>
                          <a:spcPts val="800"/>
                        </a:spcAft>
                      </a:pPr>
                      <a:r>
                        <a:rPr lang="az-Latn-AZ" sz="2800">
                          <a:effectLst/>
                        </a:rPr>
                        <a:t>Patients with UDS changes</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93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77.50±3.81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72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80.00±4.22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21</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70.00±8.37</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1539347452"/>
                  </a:ext>
                </a:extLst>
              </a:tr>
              <a:tr h="0">
                <a:tc>
                  <a:txBody>
                    <a:bodyPr/>
                    <a:lstStyle/>
                    <a:p>
                      <a:pPr>
                        <a:lnSpc>
                          <a:spcPct val="107000"/>
                        </a:lnSpc>
                        <a:spcAft>
                          <a:spcPts val="800"/>
                        </a:spcAft>
                      </a:pPr>
                      <a:r>
                        <a:rPr lang="az-Latn-AZ" sz="2800" dirty="0">
                          <a:effectLst/>
                        </a:rPr>
                        <a:t>Orchitis</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0.83±0.82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1.11±1.10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dirty="0">
                          <a:effectLst/>
                        </a:rPr>
                        <a:t>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extLst>
                  <a:ext uri="{0D108BD9-81ED-4DB2-BD59-A6C34878D82A}">
                    <a16:rowId xmlns:a16="http://schemas.microsoft.com/office/drawing/2014/main" val="4211762305"/>
                  </a:ext>
                </a:extLst>
              </a:tr>
            </a:tbl>
          </a:graphicData>
        </a:graphic>
      </p:graphicFrame>
      <p:sp>
        <p:nvSpPr>
          <p:cNvPr id="14" name="Прямоугольник 13">
            <a:extLst>
              <a:ext uri="{FF2B5EF4-FFF2-40B4-BE49-F238E27FC236}">
                <a16:creationId xmlns:a16="http://schemas.microsoft.com/office/drawing/2014/main" id="{BF080F8E-12D0-415F-B125-2D962F4E2D85}"/>
              </a:ext>
            </a:extLst>
          </p:cNvPr>
          <p:cNvSpPr/>
          <p:nvPr/>
        </p:nvSpPr>
        <p:spPr>
          <a:xfrm>
            <a:off x="564540" y="20520782"/>
            <a:ext cx="11121955" cy="595932"/>
          </a:xfrm>
          <a:prstGeom prst="rect">
            <a:avLst/>
          </a:prstGeom>
        </p:spPr>
        <p:txBody>
          <a:bodyPr wrap="none">
            <a:spAutoFit/>
          </a:bodyPr>
          <a:lstStyle/>
          <a:p>
            <a:pPr algn="ctr">
              <a:lnSpc>
                <a:spcPct val="107000"/>
              </a:lnSpc>
              <a:spcAft>
                <a:spcPts val="800"/>
              </a:spcAft>
            </a:pPr>
            <a:r>
              <a:rPr lang="az-Latn-AZ" sz="3200" b="1" dirty="0">
                <a:latin typeface="Calibri" panose="020F0502020204030204" pitchFamily="34" charset="0"/>
                <a:ea typeface="Calibri" panose="020F0502020204030204" pitchFamily="34" charset="0"/>
                <a:cs typeface="Times New Roman" panose="02020603050405020304" pitchFamily="18" charset="0"/>
              </a:rPr>
              <a:t>Table 1. Clinical manifestations in patients with acute brucellosis</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Прямоугольник 14">
            <a:extLst>
              <a:ext uri="{FF2B5EF4-FFF2-40B4-BE49-F238E27FC236}">
                <a16:creationId xmlns:a16="http://schemas.microsoft.com/office/drawing/2014/main" id="{80FBFC0B-B4A0-46A4-A1C2-D09A1D57A2E3}"/>
              </a:ext>
            </a:extLst>
          </p:cNvPr>
          <p:cNvSpPr/>
          <p:nvPr/>
        </p:nvSpPr>
        <p:spPr>
          <a:xfrm>
            <a:off x="0" y="29202375"/>
            <a:ext cx="13880338" cy="595932"/>
          </a:xfrm>
          <a:prstGeom prst="rect">
            <a:avLst/>
          </a:prstGeom>
        </p:spPr>
        <p:txBody>
          <a:bodyPr wrap="none">
            <a:spAutoFit/>
          </a:bodyPr>
          <a:lstStyle/>
          <a:p>
            <a:pPr marR="25400" algn="just">
              <a:lnSpc>
                <a:spcPct val="107000"/>
              </a:lnSpc>
              <a:spcAft>
                <a:spcPts val="800"/>
              </a:spcAft>
            </a:pPr>
            <a:r>
              <a:rPr lang="en-US" sz="2800" b="1" dirty="0">
                <a:latin typeface="Calibri" panose="020F0502020204030204" pitchFamily="34" charset="0"/>
                <a:ea typeface="Calibri" panose="020F0502020204030204" pitchFamily="34" charset="0"/>
                <a:cs typeface="Times New Roman" panose="02020603050405020304" pitchFamily="18" charset="0"/>
              </a:rPr>
              <a:t>Note:</a:t>
            </a:r>
            <a:r>
              <a:rPr lang="en-US" sz="2800" dirty="0">
                <a:latin typeface="Calibri" panose="020F0502020204030204" pitchFamily="34" charset="0"/>
                <a:ea typeface="Calibri" panose="020F0502020204030204" pitchFamily="34" charset="0"/>
                <a:cs typeface="Times New Roman" panose="02020603050405020304" pitchFamily="18" charset="0"/>
              </a:rPr>
              <a:t> * - </a:t>
            </a:r>
            <a:r>
              <a:rPr lang="ru-RU" sz="2800" dirty="0">
                <a:latin typeface="Calibri" panose="020F0502020204030204" pitchFamily="34" charset="0"/>
                <a:ea typeface="Calibri" panose="020F0502020204030204" pitchFamily="34" charset="0"/>
                <a:cs typeface="Times New Roman" panose="02020603050405020304" pitchFamily="18" charset="0"/>
              </a:rPr>
              <a:t>р</a:t>
            </a:r>
            <a:r>
              <a:rPr lang="en-US" sz="2800" dirty="0">
                <a:latin typeface="Calibri" panose="020F0502020204030204" pitchFamily="34" charset="0"/>
                <a:ea typeface="Calibri" panose="020F0502020204030204" pitchFamily="34" charset="0"/>
                <a:cs typeface="Times New Roman" panose="02020603050405020304" pitchFamily="18" charset="0"/>
              </a:rPr>
              <a:t>&lt;0.05 – </a:t>
            </a:r>
            <a:r>
              <a:rPr lang="az-Latn-AZ" sz="2800" dirty="0">
                <a:latin typeface="Calibri" panose="020F0502020204030204" pitchFamily="34" charset="0"/>
                <a:ea typeface="Calibri" panose="020F0502020204030204" pitchFamily="34" charset="0"/>
                <a:cs typeface="Times New Roman" panose="02020603050405020304" pitchFamily="18" charset="0"/>
              </a:rPr>
              <a:t>statistically significant </a:t>
            </a:r>
            <a:r>
              <a:rPr lang="az-Latn-AZ" sz="3200" dirty="0">
                <a:latin typeface="Calibri" panose="020F0502020204030204" pitchFamily="34" charset="0"/>
                <a:ea typeface="Calibri" panose="020F0502020204030204" pitchFamily="34" charset="0"/>
                <a:cs typeface="Times New Roman" panose="02020603050405020304" pitchFamily="18" charset="0"/>
              </a:rPr>
              <a:t>difference</a:t>
            </a:r>
            <a:r>
              <a:rPr lang="az-Latn-AZ" sz="2800" dirty="0">
                <a:latin typeface="Calibri" panose="020F0502020204030204" pitchFamily="34" charset="0"/>
                <a:ea typeface="Calibri" panose="020F0502020204030204" pitchFamily="34" charset="0"/>
                <a:cs typeface="Times New Roman" panose="02020603050405020304" pitchFamily="18" charset="0"/>
              </a:rPr>
              <a:t> in indicators between males and females</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6" name="Таблица 15">
            <a:extLst>
              <a:ext uri="{FF2B5EF4-FFF2-40B4-BE49-F238E27FC236}">
                <a16:creationId xmlns:a16="http://schemas.microsoft.com/office/drawing/2014/main" id="{5CC8AF6D-9741-444B-888F-F4BB335C8637}"/>
              </a:ext>
            </a:extLst>
          </p:cNvPr>
          <p:cNvGraphicFramePr>
            <a:graphicFrameLocks noGrp="1"/>
          </p:cNvGraphicFramePr>
          <p:nvPr>
            <p:extLst>
              <p:ext uri="{D42A27DB-BD31-4B8C-83A1-F6EECF244321}">
                <p14:modId xmlns:p14="http://schemas.microsoft.com/office/powerpoint/2010/main" val="4185066774"/>
              </p:ext>
            </p:extLst>
          </p:nvPr>
        </p:nvGraphicFramePr>
        <p:xfrm>
          <a:off x="15019335" y="34934341"/>
          <a:ext cx="13324760" cy="3093276"/>
        </p:xfrm>
        <a:graphic>
          <a:graphicData uri="http://schemas.openxmlformats.org/drawingml/2006/table">
            <a:tbl>
              <a:tblPr firstRow="1" firstCol="1" bandRow="1">
                <a:tableStyleId>{5C22544A-7EE6-4342-B048-85BDC9FD1C3A}</a:tableStyleId>
              </a:tblPr>
              <a:tblGrid>
                <a:gridCol w="2552475">
                  <a:extLst>
                    <a:ext uri="{9D8B030D-6E8A-4147-A177-3AD203B41FA5}">
                      <a16:colId xmlns:a16="http://schemas.microsoft.com/office/drawing/2014/main" val="1077636401"/>
                    </a:ext>
                  </a:extLst>
                </a:gridCol>
                <a:gridCol w="2552475">
                  <a:extLst>
                    <a:ext uri="{9D8B030D-6E8A-4147-A177-3AD203B41FA5}">
                      <a16:colId xmlns:a16="http://schemas.microsoft.com/office/drawing/2014/main" val="517051108"/>
                    </a:ext>
                  </a:extLst>
                </a:gridCol>
                <a:gridCol w="2394377">
                  <a:extLst>
                    <a:ext uri="{9D8B030D-6E8A-4147-A177-3AD203B41FA5}">
                      <a16:colId xmlns:a16="http://schemas.microsoft.com/office/drawing/2014/main" val="2226173238"/>
                    </a:ext>
                  </a:extLst>
                </a:gridCol>
                <a:gridCol w="1025819">
                  <a:extLst>
                    <a:ext uri="{9D8B030D-6E8A-4147-A177-3AD203B41FA5}">
                      <a16:colId xmlns:a16="http://schemas.microsoft.com/office/drawing/2014/main" val="96330312"/>
                    </a:ext>
                  </a:extLst>
                </a:gridCol>
                <a:gridCol w="1027024">
                  <a:extLst>
                    <a:ext uri="{9D8B030D-6E8A-4147-A177-3AD203B41FA5}">
                      <a16:colId xmlns:a16="http://schemas.microsoft.com/office/drawing/2014/main" val="2518661758"/>
                    </a:ext>
                  </a:extLst>
                </a:gridCol>
                <a:gridCol w="1886295">
                  <a:extLst>
                    <a:ext uri="{9D8B030D-6E8A-4147-A177-3AD203B41FA5}">
                      <a16:colId xmlns:a16="http://schemas.microsoft.com/office/drawing/2014/main" val="760512821"/>
                    </a:ext>
                  </a:extLst>
                </a:gridCol>
                <a:gridCol w="1886295">
                  <a:extLst>
                    <a:ext uri="{9D8B030D-6E8A-4147-A177-3AD203B41FA5}">
                      <a16:colId xmlns:a16="http://schemas.microsoft.com/office/drawing/2014/main" val="958605867"/>
                    </a:ext>
                  </a:extLst>
                </a:gridCol>
              </a:tblGrid>
              <a:tr h="901891">
                <a:tc rowSpan="2">
                  <a:txBody>
                    <a:bodyPr/>
                    <a:lstStyle/>
                    <a:p>
                      <a:pPr algn="ctr">
                        <a:lnSpc>
                          <a:spcPct val="107000"/>
                        </a:lnSpc>
                        <a:spcAft>
                          <a:spcPts val="800"/>
                        </a:spcAft>
                      </a:pPr>
                      <a:r>
                        <a:rPr lang="az-Latn-AZ" sz="2800" dirty="0">
                          <a:effectLst/>
                        </a:rPr>
                        <a:t>Genotypes</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gridSpan="2">
                  <a:txBody>
                    <a:bodyPr/>
                    <a:lstStyle/>
                    <a:p>
                      <a:pPr algn="ctr">
                        <a:lnSpc>
                          <a:spcPct val="107000"/>
                        </a:lnSpc>
                        <a:spcAft>
                          <a:spcPts val="800"/>
                        </a:spcAft>
                      </a:pPr>
                      <a:r>
                        <a:rPr lang="az-Latn-AZ" sz="2800">
                          <a:effectLst/>
                        </a:rPr>
                        <a:t>Patients with brucellosis, </a:t>
                      </a:r>
                      <a:r>
                        <a:rPr lang="ru-RU" sz="2800">
                          <a:effectLst/>
                        </a:rPr>
                        <a:t>n=120</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hMerge="1">
                  <a:txBody>
                    <a:bodyPr/>
                    <a:lstStyle/>
                    <a:p>
                      <a:endParaRPr lang="ru-RU"/>
                    </a:p>
                  </a:txBody>
                  <a:tcPr/>
                </a:tc>
                <a:tc rowSpan="2">
                  <a:txBody>
                    <a:bodyPr/>
                    <a:lstStyle/>
                    <a:p>
                      <a:pPr algn="ctr">
                        <a:lnSpc>
                          <a:spcPct val="107000"/>
                        </a:lnSpc>
                        <a:spcAft>
                          <a:spcPts val="800"/>
                        </a:spcAft>
                      </a:pPr>
                      <a:r>
                        <a:rPr lang="ru-RU" sz="2800" baseline="-25000">
                          <a:effectLst/>
                        </a:rPr>
                        <a:t>χ</a:t>
                      </a:r>
                      <a:r>
                        <a:rPr lang="ru-RU" sz="2800">
                          <a:effectLst/>
                        </a:rPr>
                        <a:t>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rowSpan="2">
                  <a:txBody>
                    <a:bodyPr/>
                    <a:lstStyle/>
                    <a:p>
                      <a:pPr algn="ctr">
                        <a:lnSpc>
                          <a:spcPct val="107000"/>
                        </a:lnSpc>
                        <a:spcAft>
                          <a:spcPts val="800"/>
                        </a:spcAft>
                      </a:pPr>
                      <a:r>
                        <a:rPr lang="ru-RU" sz="2800">
                          <a:effectLst/>
                        </a:rPr>
                        <a:t>p</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gridSpan="2">
                  <a:txBody>
                    <a:bodyPr/>
                    <a:lstStyle/>
                    <a:p>
                      <a:pPr algn="ctr">
                        <a:lnSpc>
                          <a:spcPct val="107000"/>
                        </a:lnSpc>
                        <a:spcAft>
                          <a:spcPts val="800"/>
                        </a:spcAft>
                      </a:pPr>
                      <a:r>
                        <a:rPr lang="ru-RU" sz="2800">
                          <a:effectLst/>
                        </a:rPr>
                        <a:t>OR</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hMerge="1">
                  <a:txBody>
                    <a:bodyPr/>
                    <a:lstStyle/>
                    <a:p>
                      <a:endParaRPr lang="ru-RU"/>
                    </a:p>
                  </a:txBody>
                  <a:tcPr/>
                </a:tc>
                <a:extLst>
                  <a:ext uri="{0D108BD9-81ED-4DB2-BD59-A6C34878D82A}">
                    <a16:rowId xmlns:a16="http://schemas.microsoft.com/office/drawing/2014/main" val="2067199628"/>
                  </a:ext>
                </a:extLst>
              </a:tr>
              <a:tr h="833463">
                <a:tc vMerge="1">
                  <a:txBody>
                    <a:bodyPr/>
                    <a:lstStyle/>
                    <a:p>
                      <a:endParaRPr lang="ru-RU"/>
                    </a:p>
                  </a:txBody>
                  <a:tcPr/>
                </a:tc>
                <a:tc>
                  <a:txBody>
                    <a:bodyPr/>
                    <a:lstStyle/>
                    <a:p>
                      <a:pPr algn="ctr">
                        <a:lnSpc>
                          <a:spcPct val="107000"/>
                        </a:lnSpc>
                        <a:spcAft>
                          <a:spcPts val="800"/>
                        </a:spcAft>
                      </a:pPr>
                      <a:r>
                        <a:rPr lang="az-Latn-AZ" sz="2800">
                          <a:effectLst/>
                        </a:rPr>
                        <a:t>Mild degree, </a:t>
                      </a:r>
                      <a:r>
                        <a:rPr lang="ru-RU" sz="2800">
                          <a:effectLst/>
                        </a:rPr>
                        <a:t>n=74</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az-Latn-AZ" sz="2800">
                          <a:effectLst/>
                        </a:rPr>
                        <a:t>Severe degree, </a:t>
                      </a:r>
                      <a:r>
                        <a:rPr lang="ru-RU" sz="2800">
                          <a:effectLst/>
                        </a:rPr>
                        <a:t>n=11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az-Latn-AZ" sz="2800">
                          <a:effectLst/>
                        </a:rPr>
                        <a:t>Value</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a:effectLst/>
                        </a:rPr>
                        <a:t>95% CI</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08920070"/>
                  </a:ext>
                </a:extLst>
              </a:tr>
              <a:tr h="406054">
                <a:tc>
                  <a:txBody>
                    <a:bodyPr/>
                    <a:lstStyle/>
                    <a:p>
                      <a:pPr algn="ctr">
                        <a:lnSpc>
                          <a:spcPct val="107000"/>
                        </a:lnSpc>
                        <a:spcAft>
                          <a:spcPts val="800"/>
                        </a:spcAft>
                      </a:pPr>
                      <a:r>
                        <a:rPr lang="ru-RU" sz="2800">
                          <a:effectLst/>
                        </a:rPr>
                        <a:t>G/G </a:t>
                      </a:r>
                      <a:r>
                        <a:rPr lang="az-Latn-AZ" sz="2800">
                          <a:effectLst/>
                        </a:rPr>
                        <a:t>Genotype</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a:effectLst/>
                        </a:rPr>
                        <a:t>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a:effectLst/>
                        </a:rPr>
                        <a:t>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rowSpan="3">
                  <a:txBody>
                    <a:bodyPr/>
                    <a:lstStyle/>
                    <a:p>
                      <a:pPr algn="ctr">
                        <a:lnSpc>
                          <a:spcPct val="107000"/>
                        </a:lnSpc>
                        <a:spcAft>
                          <a:spcPts val="800"/>
                        </a:spcAft>
                      </a:pPr>
                      <a:r>
                        <a:rPr lang="ru-RU" sz="2800">
                          <a:effectLst/>
                        </a:rPr>
                        <a:t>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rowSpan="3">
                  <a:txBody>
                    <a:bodyPr/>
                    <a:lstStyle/>
                    <a:p>
                      <a:pPr algn="ctr">
                        <a:lnSpc>
                          <a:spcPct val="107000"/>
                        </a:lnSpc>
                        <a:spcAft>
                          <a:spcPts val="800"/>
                        </a:spcAft>
                      </a:pPr>
                      <a:r>
                        <a:rPr lang="ru-RU" sz="2800">
                          <a:effectLst/>
                        </a:rPr>
                        <a:t>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a:effectLst/>
                        </a:rPr>
                        <a:t>17.41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a:effectLst/>
                        </a:rPr>
                        <a:t>2.11-143.50</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184740285"/>
                  </a:ext>
                </a:extLst>
              </a:tr>
              <a:tr h="406054">
                <a:tc>
                  <a:txBody>
                    <a:bodyPr/>
                    <a:lstStyle/>
                    <a:p>
                      <a:pPr algn="ctr">
                        <a:lnSpc>
                          <a:spcPct val="107000"/>
                        </a:lnSpc>
                        <a:spcAft>
                          <a:spcPts val="800"/>
                        </a:spcAft>
                      </a:pPr>
                      <a:r>
                        <a:rPr lang="ru-RU" sz="2800">
                          <a:effectLst/>
                        </a:rPr>
                        <a:t>G/C </a:t>
                      </a:r>
                      <a:r>
                        <a:rPr lang="az-Latn-AZ" sz="2800">
                          <a:effectLst/>
                        </a:rPr>
                        <a:t>Genotype</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a:effectLst/>
                        </a:rPr>
                        <a:t>0.297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a:effectLst/>
                        </a:rPr>
                        <a:t>0.818</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ru-RU" sz="2800">
                          <a:effectLst/>
                        </a:rPr>
                        <a:t>0.09</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a:effectLst/>
                        </a:rPr>
                        <a:t>0.02-0.47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840636963"/>
                  </a:ext>
                </a:extLst>
              </a:tr>
              <a:tr h="406054">
                <a:tc>
                  <a:txBody>
                    <a:bodyPr/>
                    <a:lstStyle/>
                    <a:p>
                      <a:pPr algn="ctr">
                        <a:lnSpc>
                          <a:spcPct val="107000"/>
                        </a:lnSpc>
                        <a:spcAft>
                          <a:spcPts val="800"/>
                        </a:spcAft>
                      </a:pPr>
                      <a:r>
                        <a:rPr lang="ru-RU" sz="2800">
                          <a:effectLst/>
                        </a:rPr>
                        <a:t>C/C </a:t>
                      </a:r>
                      <a:r>
                        <a:rPr lang="az-Latn-AZ" sz="2800">
                          <a:effectLst/>
                        </a:rPr>
                        <a:t>Genotype</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dirty="0">
                          <a:effectLst/>
                        </a:rPr>
                        <a:t>0.068</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a:effectLst/>
                        </a:rPr>
                        <a:t>0.091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ru-RU" sz="2800">
                          <a:effectLst/>
                        </a:rPr>
                        <a:t>0.72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2800" dirty="0">
                          <a:effectLst/>
                        </a:rPr>
                        <a:t>0.08-6.86</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132186544"/>
                  </a:ext>
                </a:extLst>
              </a:tr>
            </a:tbl>
          </a:graphicData>
        </a:graphic>
      </p:graphicFrame>
      <p:sp>
        <p:nvSpPr>
          <p:cNvPr id="17" name="Rectangle 2">
            <a:extLst>
              <a:ext uri="{FF2B5EF4-FFF2-40B4-BE49-F238E27FC236}">
                <a16:creationId xmlns:a16="http://schemas.microsoft.com/office/drawing/2014/main" id="{7BE66EFB-98EF-4B83-AE29-388C9241D005}"/>
              </a:ext>
            </a:extLst>
          </p:cNvPr>
          <p:cNvSpPr>
            <a:spLocks noChangeArrowheads="1"/>
          </p:cNvSpPr>
          <p:nvPr/>
        </p:nvSpPr>
        <p:spPr bwMode="auto">
          <a:xfrm>
            <a:off x="15019336" y="33569466"/>
            <a:ext cx="12397740" cy="1354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a:defRPr>
                <a:solidFill>
                  <a:schemeClr val="tx1"/>
                </a:solidFill>
                <a:latin typeface="Arial" panose="020B0604020202020204" pitchFamily="34" charset="0"/>
              </a:defRPr>
            </a:lvl1pPr>
            <a:lvl2pPr marL="457200">
              <a:defRPr>
                <a:solidFill>
                  <a:schemeClr val="tx1"/>
                </a:solidFill>
                <a:latin typeface="Arial" panose="020B0604020202020204" pitchFamily="34" charset="0"/>
              </a:defRPr>
            </a:lvl2pPr>
            <a:lvl3pPr marL="914400">
              <a:defRPr>
                <a:solidFill>
                  <a:schemeClr val="tx1"/>
                </a:solidFill>
                <a:latin typeface="Arial" panose="020B0604020202020204" pitchFamily="34" charset="0"/>
              </a:defRPr>
            </a:lvl3pPr>
            <a:lvl4pPr marL="1371600">
              <a:defRPr>
                <a:solidFill>
                  <a:schemeClr val="tx1"/>
                </a:solidFill>
                <a:latin typeface="Arial" panose="020B0604020202020204" pitchFamily="34" charset="0"/>
              </a:defRPr>
            </a:lvl4pPr>
            <a:lvl5pPr marL="182880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l" defTabSz="914400" rtl="0" eaLnBrk="0" fontAlgn="base" latinLnBrk="0" hangingPunct="0">
              <a:lnSpc>
                <a:spcPct val="100000"/>
              </a:lnSpc>
              <a:spcBef>
                <a:spcPct val="0"/>
              </a:spcBef>
              <a:spcAft>
                <a:spcPct val="0"/>
              </a:spcAft>
              <a:buClrTx/>
              <a:buSzTx/>
              <a:buFontTx/>
              <a:buNone/>
              <a:tabLst/>
            </a:pPr>
            <a:r>
              <a:rPr kumimoji="0" lang="az-Latn-AZ" altLang="ru-RU"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Table 4. Association of IL-6 gene alleles with the severity of acute brucellosis depending on rs1800795 (-174 G/C) polymorphism</a:t>
            </a:r>
            <a:endParaRPr kumimoji="0" lang="ru-RU" altLang="ru-RU" sz="3200" b="0" i="0" u="none" strike="noStrike" cap="none" normalizeH="0" baseline="0" dirty="0">
              <a:ln>
                <a:noFill/>
              </a:ln>
              <a:solidFill>
                <a:schemeClr val="tx1"/>
              </a:solidFill>
              <a:effectLst/>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
        <p:nvSpPr>
          <p:cNvPr id="18" name="Прямоугольник 17">
            <a:extLst>
              <a:ext uri="{FF2B5EF4-FFF2-40B4-BE49-F238E27FC236}">
                <a16:creationId xmlns:a16="http://schemas.microsoft.com/office/drawing/2014/main" id="{DF667116-BE86-4F25-8A4A-B4A0DCC24609}"/>
              </a:ext>
            </a:extLst>
          </p:cNvPr>
          <p:cNvSpPr/>
          <p:nvPr/>
        </p:nvSpPr>
        <p:spPr>
          <a:xfrm>
            <a:off x="521481" y="40424100"/>
            <a:ext cx="27717579" cy="1754326"/>
          </a:xfrm>
          <a:prstGeom prst="rect">
            <a:avLst/>
          </a:prstGeom>
        </p:spPr>
        <p:txBody>
          <a:bodyPr wrap="square">
            <a:spAutoFit/>
          </a:bodyPr>
          <a:lstStyle/>
          <a:p>
            <a:pPr algn="just"/>
            <a:r>
              <a:rPr lang="az-Latn-AZ" sz="3600" dirty="0"/>
              <a:t>The results of the conducted complex studies were the basis for a more careful examination of the hepatobiliary system in patients with acute brucellosis by applying modern laboratory and instrumental methods in order to detect early signs of damage and to involve appropriate treatment procedures in time.</a:t>
            </a:r>
            <a:endParaRPr lang="ru-RU" sz="3600" dirty="0"/>
          </a:p>
        </p:txBody>
      </p:sp>
      <p:graphicFrame>
        <p:nvGraphicFramePr>
          <p:cNvPr id="19" name="Таблица 18">
            <a:extLst>
              <a:ext uri="{FF2B5EF4-FFF2-40B4-BE49-F238E27FC236}">
                <a16:creationId xmlns:a16="http://schemas.microsoft.com/office/drawing/2014/main" id="{09089A04-0F4C-47A1-99ED-BB730C51DFEF}"/>
              </a:ext>
            </a:extLst>
          </p:cNvPr>
          <p:cNvGraphicFramePr>
            <a:graphicFrameLocks noGrp="1"/>
          </p:cNvGraphicFramePr>
          <p:nvPr>
            <p:extLst>
              <p:ext uri="{D42A27DB-BD31-4B8C-83A1-F6EECF244321}">
                <p14:modId xmlns:p14="http://schemas.microsoft.com/office/powerpoint/2010/main" val="4267833707"/>
              </p:ext>
            </p:extLst>
          </p:nvPr>
        </p:nvGraphicFramePr>
        <p:xfrm>
          <a:off x="170667" y="34948940"/>
          <a:ext cx="14078733" cy="4885055"/>
        </p:xfrm>
        <a:graphic>
          <a:graphicData uri="http://schemas.openxmlformats.org/drawingml/2006/table">
            <a:tbl>
              <a:tblPr firstRow="1" firstCol="1" bandRow="1">
                <a:tableStyleId>{5C22544A-7EE6-4342-B048-85BDC9FD1C3A}</a:tableStyleId>
              </a:tblPr>
              <a:tblGrid>
                <a:gridCol w="1830235">
                  <a:extLst>
                    <a:ext uri="{9D8B030D-6E8A-4147-A177-3AD203B41FA5}">
                      <a16:colId xmlns:a16="http://schemas.microsoft.com/office/drawing/2014/main" val="186722155"/>
                    </a:ext>
                  </a:extLst>
                </a:gridCol>
                <a:gridCol w="3308502">
                  <a:extLst>
                    <a:ext uri="{9D8B030D-6E8A-4147-A177-3AD203B41FA5}">
                      <a16:colId xmlns:a16="http://schemas.microsoft.com/office/drawing/2014/main" val="131148390"/>
                    </a:ext>
                  </a:extLst>
                </a:gridCol>
                <a:gridCol w="3270106">
                  <a:extLst>
                    <a:ext uri="{9D8B030D-6E8A-4147-A177-3AD203B41FA5}">
                      <a16:colId xmlns:a16="http://schemas.microsoft.com/office/drawing/2014/main" val="3742490769"/>
                    </a:ext>
                  </a:extLst>
                </a:gridCol>
                <a:gridCol w="1798473">
                  <a:extLst>
                    <a:ext uri="{9D8B030D-6E8A-4147-A177-3AD203B41FA5}">
                      <a16:colId xmlns:a16="http://schemas.microsoft.com/office/drawing/2014/main" val="83170933"/>
                    </a:ext>
                  </a:extLst>
                </a:gridCol>
                <a:gridCol w="774829">
                  <a:extLst>
                    <a:ext uri="{9D8B030D-6E8A-4147-A177-3AD203B41FA5}">
                      <a16:colId xmlns:a16="http://schemas.microsoft.com/office/drawing/2014/main" val="4227901326"/>
                    </a:ext>
                  </a:extLst>
                </a:gridCol>
                <a:gridCol w="1248900">
                  <a:extLst>
                    <a:ext uri="{9D8B030D-6E8A-4147-A177-3AD203B41FA5}">
                      <a16:colId xmlns:a16="http://schemas.microsoft.com/office/drawing/2014/main" val="3318556956"/>
                    </a:ext>
                  </a:extLst>
                </a:gridCol>
                <a:gridCol w="1847688">
                  <a:extLst>
                    <a:ext uri="{9D8B030D-6E8A-4147-A177-3AD203B41FA5}">
                      <a16:colId xmlns:a16="http://schemas.microsoft.com/office/drawing/2014/main" val="3956186420"/>
                    </a:ext>
                  </a:extLst>
                </a:gridCol>
              </a:tblGrid>
              <a:tr h="201983">
                <a:tc rowSpan="2">
                  <a:txBody>
                    <a:bodyPr/>
                    <a:lstStyle/>
                    <a:p>
                      <a:pPr algn="ctr">
                        <a:lnSpc>
                          <a:spcPct val="107000"/>
                        </a:lnSpc>
                        <a:spcAft>
                          <a:spcPts val="800"/>
                        </a:spcAft>
                      </a:pPr>
                      <a:r>
                        <a:rPr lang="az-Latn-AZ" sz="2800">
                          <a:effectLst/>
                        </a:rPr>
                        <a:t>Alleles and genotypes</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az-Latn-AZ" sz="2800">
                          <a:effectLst/>
                        </a:rPr>
                        <a:t>Patients with brucellosis, </a:t>
                      </a:r>
                      <a:r>
                        <a:rPr lang="ru-RU" sz="2800">
                          <a:effectLst/>
                        </a:rPr>
                        <a:t>n=120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az-Latn-AZ" sz="2800" dirty="0">
                          <a:effectLst/>
                        </a:rPr>
                        <a:t>Healthy individuals, </a:t>
                      </a:r>
                      <a:r>
                        <a:rPr lang="ru-RU" sz="2800" dirty="0">
                          <a:effectLst/>
                        </a:rPr>
                        <a:t>n=30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ru-RU" sz="2800">
                          <a:effectLst/>
                        </a:rPr>
                        <a:t>χ</a:t>
                      </a:r>
                      <a:r>
                        <a:rPr lang="ru-RU" sz="2800" baseline="30000">
                          <a:effectLst/>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ru-RU" sz="2800">
                          <a:effectLst/>
                        </a:rPr>
                        <a:t>p</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gridSpan="2">
                  <a:txBody>
                    <a:bodyPr/>
                    <a:lstStyle/>
                    <a:p>
                      <a:pPr algn="ctr">
                        <a:lnSpc>
                          <a:spcPct val="107000"/>
                        </a:lnSpc>
                        <a:spcAft>
                          <a:spcPts val="800"/>
                        </a:spcAft>
                      </a:pPr>
                      <a:r>
                        <a:rPr lang="ru-RU" sz="2800">
                          <a:effectLst/>
                        </a:rPr>
                        <a:t>OR</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hMerge="1">
                  <a:txBody>
                    <a:bodyPr/>
                    <a:lstStyle/>
                    <a:p>
                      <a:endParaRPr lang="ru-RU"/>
                    </a:p>
                  </a:txBody>
                  <a:tcPr/>
                </a:tc>
                <a:extLst>
                  <a:ext uri="{0D108BD9-81ED-4DB2-BD59-A6C34878D82A}">
                    <a16:rowId xmlns:a16="http://schemas.microsoft.com/office/drawing/2014/main" val="709577792"/>
                  </a:ext>
                </a:extLst>
              </a:tr>
              <a:tr h="212607">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az-Latn-AZ" sz="2800">
                          <a:effectLst/>
                        </a:rPr>
                        <a:t>Value</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95% CI</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952334126"/>
                  </a:ext>
                </a:extLst>
              </a:tr>
              <a:tr h="201983">
                <a:tc>
                  <a:txBody>
                    <a:bodyPr/>
                    <a:lstStyle/>
                    <a:p>
                      <a:pPr>
                        <a:lnSpc>
                          <a:spcPct val="107000"/>
                        </a:lnSpc>
                        <a:spcAft>
                          <a:spcPts val="800"/>
                        </a:spcAft>
                      </a:pPr>
                      <a:r>
                        <a:rPr lang="az-Latn-AZ" sz="2800">
                          <a:effectLst/>
                        </a:rPr>
                        <a:t>Allele</a:t>
                      </a:r>
                      <a:r>
                        <a:rPr lang="ru-RU" sz="2800">
                          <a:effectLst/>
                        </a:rPr>
                        <a:t> Arg</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b"/>
                </a:tc>
                <a:tc>
                  <a:txBody>
                    <a:bodyPr/>
                    <a:lstStyle/>
                    <a:p>
                      <a:pPr algn="ctr">
                        <a:lnSpc>
                          <a:spcPct val="107000"/>
                        </a:lnSpc>
                        <a:spcAft>
                          <a:spcPts val="800"/>
                        </a:spcAft>
                      </a:pPr>
                      <a:r>
                        <a:rPr lang="ru-RU" sz="2800" dirty="0">
                          <a:effectLst/>
                        </a:rPr>
                        <a:t>0.717</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0.867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ru-RU" sz="2800">
                          <a:effectLst/>
                        </a:rPr>
                        <a:t>5.71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ru-RU" sz="2800">
                          <a:effectLst/>
                        </a:rPr>
                        <a:t>0.02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0.39</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0.18-0.86</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1899594325"/>
                  </a:ext>
                </a:extLst>
              </a:tr>
              <a:tr h="211089">
                <a:tc>
                  <a:txBody>
                    <a:bodyPr/>
                    <a:lstStyle/>
                    <a:p>
                      <a:pPr>
                        <a:lnSpc>
                          <a:spcPct val="107000"/>
                        </a:lnSpc>
                        <a:spcAft>
                          <a:spcPts val="800"/>
                        </a:spcAft>
                      </a:pPr>
                      <a:r>
                        <a:rPr lang="az-Latn-AZ" sz="2800">
                          <a:effectLst/>
                        </a:rPr>
                        <a:t>Allele</a:t>
                      </a:r>
                      <a:r>
                        <a:rPr lang="ru-RU" sz="2800">
                          <a:effectLst/>
                        </a:rPr>
                        <a:t> Gln</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b"/>
                </a:tc>
                <a:tc>
                  <a:txBody>
                    <a:bodyPr/>
                    <a:lstStyle/>
                    <a:p>
                      <a:pPr algn="ctr">
                        <a:lnSpc>
                          <a:spcPct val="107000"/>
                        </a:lnSpc>
                        <a:spcAft>
                          <a:spcPts val="800"/>
                        </a:spcAft>
                      </a:pPr>
                      <a:r>
                        <a:rPr lang="ru-RU" sz="2800">
                          <a:effectLst/>
                        </a:rPr>
                        <a:t>0.283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0.133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ru-RU" sz="2800">
                          <a:effectLst/>
                        </a:rPr>
                        <a:t>2.57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1.16-5.69</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2640485298"/>
                  </a:ext>
                </a:extLst>
              </a:tr>
              <a:tr h="414590">
                <a:tc>
                  <a:txBody>
                    <a:bodyPr/>
                    <a:lstStyle/>
                    <a:p>
                      <a:pPr>
                        <a:lnSpc>
                          <a:spcPct val="107000"/>
                        </a:lnSpc>
                        <a:spcAft>
                          <a:spcPts val="800"/>
                        </a:spcAft>
                      </a:pPr>
                      <a:r>
                        <a:rPr lang="az-Latn-AZ" sz="2800">
                          <a:effectLst/>
                        </a:rPr>
                        <a:t>Genotype </a:t>
                      </a:r>
                      <a:r>
                        <a:rPr lang="ru-RU" sz="2800">
                          <a:effectLst/>
                        </a:rPr>
                        <a:t>Arg/Arg</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b"/>
                </a:tc>
                <a:tc>
                  <a:txBody>
                    <a:bodyPr/>
                    <a:lstStyle/>
                    <a:p>
                      <a:pPr algn="ctr">
                        <a:lnSpc>
                          <a:spcPct val="107000"/>
                        </a:lnSpc>
                        <a:spcAft>
                          <a:spcPts val="800"/>
                        </a:spcAft>
                      </a:pPr>
                      <a:r>
                        <a:rPr lang="ru-RU" sz="2800">
                          <a:effectLst/>
                        </a:rPr>
                        <a:t>0.575</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0.800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3">
                  <a:txBody>
                    <a:bodyPr/>
                    <a:lstStyle/>
                    <a:p>
                      <a:pPr algn="ctr">
                        <a:lnSpc>
                          <a:spcPct val="107000"/>
                        </a:lnSpc>
                        <a:spcAft>
                          <a:spcPts val="800"/>
                        </a:spcAft>
                      </a:pPr>
                      <a:r>
                        <a:rPr lang="ru-RU" sz="2800">
                          <a:effectLst/>
                        </a:rPr>
                        <a:t>4.29</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3">
                  <a:txBody>
                    <a:bodyPr/>
                    <a:lstStyle/>
                    <a:p>
                      <a:pPr algn="ctr">
                        <a:lnSpc>
                          <a:spcPct val="107000"/>
                        </a:lnSpc>
                        <a:spcAft>
                          <a:spcPts val="800"/>
                        </a:spcAft>
                      </a:pPr>
                      <a:r>
                        <a:rPr lang="ru-RU" sz="2800">
                          <a:effectLst/>
                        </a:rPr>
                        <a:t>0.04</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0.34</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dirty="0">
                          <a:effectLst/>
                        </a:rPr>
                        <a:t>0.13-0.89</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2735431408"/>
                  </a:ext>
                </a:extLst>
              </a:tr>
              <a:tr h="414590">
                <a:tc>
                  <a:txBody>
                    <a:bodyPr/>
                    <a:lstStyle/>
                    <a:p>
                      <a:pPr>
                        <a:lnSpc>
                          <a:spcPct val="107000"/>
                        </a:lnSpc>
                        <a:spcAft>
                          <a:spcPts val="800"/>
                        </a:spcAft>
                      </a:pPr>
                      <a:r>
                        <a:rPr lang="az-Latn-AZ" sz="2800">
                          <a:effectLst/>
                        </a:rPr>
                        <a:t>Genotype </a:t>
                      </a:r>
                      <a:r>
                        <a:rPr lang="ru-RU" sz="2800">
                          <a:effectLst/>
                        </a:rPr>
                        <a:t>Arg/Gln</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b"/>
                </a:tc>
                <a:tc>
                  <a:txBody>
                    <a:bodyPr/>
                    <a:lstStyle/>
                    <a:p>
                      <a:pPr algn="ctr">
                        <a:lnSpc>
                          <a:spcPct val="107000"/>
                        </a:lnSpc>
                        <a:spcAft>
                          <a:spcPts val="800"/>
                        </a:spcAft>
                      </a:pPr>
                      <a:r>
                        <a:rPr lang="ru-RU" sz="2800">
                          <a:effectLst/>
                        </a:rPr>
                        <a:t>0.283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0.133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ru-RU" sz="2800">
                          <a:effectLst/>
                        </a:rPr>
                        <a:t>2.57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0.83-7.92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954862136"/>
                  </a:ext>
                </a:extLst>
              </a:tr>
              <a:tr h="414590">
                <a:tc>
                  <a:txBody>
                    <a:bodyPr/>
                    <a:lstStyle/>
                    <a:p>
                      <a:pPr>
                        <a:lnSpc>
                          <a:spcPct val="107000"/>
                        </a:lnSpc>
                        <a:spcAft>
                          <a:spcPts val="800"/>
                        </a:spcAft>
                      </a:pPr>
                      <a:r>
                        <a:rPr lang="az-Latn-AZ" sz="2800">
                          <a:effectLst/>
                        </a:rPr>
                        <a:t>Genotype</a:t>
                      </a:r>
                      <a:r>
                        <a:rPr lang="ru-RU" sz="2800">
                          <a:effectLst/>
                        </a:rPr>
                        <a:t> Gln/Gln</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b"/>
                </a:tc>
                <a:tc>
                  <a:txBody>
                    <a:bodyPr/>
                    <a:lstStyle/>
                    <a:p>
                      <a:pPr algn="ctr">
                        <a:lnSpc>
                          <a:spcPct val="107000"/>
                        </a:lnSpc>
                        <a:spcAft>
                          <a:spcPts val="800"/>
                        </a:spcAft>
                      </a:pPr>
                      <a:r>
                        <a:rPr lang="ru-RU" sz="2800">
                          <a:effectLst/>
                        </a:rPr>
                        <a:t>0.142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0.067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ru-RU" sz="2800">
                          <a:effectLst/>
                        </a:rPr>
                        <a:t>2.31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dirty="0">
                          <a:effectLst/>
                        </a:rPr>
                        <a:t>0.50-10.60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52664620"/>
                  </a:ext>
                </a:extLst>
              </a:tr>
            </a:tbl>
          </a:graphicData>
        </a:graphic>
      </p:graphicFrame>
      <p:sp>
        <p:nvSpPr>
          <p:cNvPr id="20" name="Rectangle 3">
            <a:extLst>
              <a:ext uri="{FF2B5EF4-FFF2-40B4-BE49-F238E27FC236}">
                <a16:creationId xmlns:a16="http://schemas.microsoft.com/office/drawing/2014/main" id="{A7354F2C-FB8E-4225-8910-01CD7432C43C}"/>
              </a:ext>
            </a:extLst>
          </p:cNvPr>
          <p:cNvSpPr>
            <a:spLocks noChangeArrowheads="1"/>
          </p:cNvSpPr>
          <p:nvPr/>
        </p:nvSpPr>
        <p:spPr bwMode="auto">
          <a:xfrm>
            <a:off x="0" y="33560892"/>
            <a:ext cx="14554200" cy="1508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l" defTabSz="914400" rtl="0" eaLnBrk="0" fontAlgn="base" latinLnBrk="0" hangingPunct="0">
              <a:lnSpc>
                <a:spcPct val="100000"/>
              </a:lnSpc>
              <a:spcBef>
                <a:spcPct val="0"/>
              </a:spcBef>
              <a:spcAft>
                <a:spcPct val="0"/>
              </a:spcAft>
              <a:buClrTx/>
              <a:buSzTx/>
              <a:buFontTx/>
              <a:buNone/>
              <a:tabLst/>
            </a:pPr>
            <a:r>
              <a:rPr kumimoji="0" lang="az-Latn-AZ" altLang="ru-RU" sz="3200" b="1"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Table 3. Association of alleles and genotypes with susceptibility to acute brucellosis according to rs5743708 (Arg753Gln) polymorphism of the TLR-2 gene</a:t>
            </a:r>
            <a:endParaRPr kumimoji="0" lang="ru-RU" altLang="ru-RU" sz="3200" b="0" i="0" u="none" strike="noStrike" cap="none" normalizeH="0" baseline="0" dirty="0">
              <a:ln>
                <a:noFill/>
              </a:ln>
              <a:solidFill>
                <a:schemeClr val="tx1"/>
              </a:solidFill>
              <a:effectLst/>
              <a:cs typeface="Times New Roman" panose="02020603050405020304"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altLang="ru-RU" sz="2800" b="0" i="0" u="none" strike="noStrike" cap="none" normalizeH="0" baseline="0" dirty="0">
              <a:ln>
                <a:noFill/>
              </a:ln>
              <a:solidFill>
                <a:schemeClr val="tx1"/>
              </a:solidFill>
              <a:effectLst/>
              <a:latin typeface="Arial" panose="020B0604020202020204" pitchFamily="34" charset="0"/>
            </a:endParaRPr>
          </a:p>
        </p:txBody>
      </p:sp>
      <p:graphicFrame>
        <p:nvGraphicFramePr>
          <p:cNvPr id="21" name="Таблица 20">
            <a:extLst>
              <a:ext uri="{FF2B5EF4-FFF2-40B4-BE49-F238E27FC236}">
                <a16:creationId xmlns:a16="http://schemas.microsoft.com/office/drawing/2014/main" id="{78F210B7-D825-4339-AAB2-93E1C3C8D116}"/>
              </a:ext>
            </a:extLst>
          </p:cNvPr>
          <p:cNvGraphicFramePr>
            <a:graphicFrameLocks noGrp="1"/>
          </p:cNvGraphicFramePr>
          <p:nvPr>
            <p:extLst>
              <p:ext uri="{D42A27DB-BD31-4B8C-83A1-F6EECF244321}">
                <p14:modId xmlns:p14="http://schemas.microsoft.com/office/powerpoint/2010/main" val="1569804909"/>
              </p:ext>
            </p:extLst>
          </p:nvPr>
        </p:nvGraphicFramePr>
        <p:xfrm>
          <a:off x="12510323" y="23172979"/>
          <a:ext cx="15889417" cy="4885055"/>
        </p:xfrm>
        <a:graphic>
          <a:graphicData uri="http://schemas.openxmlformats.org/drawingml/2006/table">
            <a:tbl>
              <a:tblPr firstRow="1" firstCol="1" bandRow="1">
                <a:tableStyleId>{5C22544A-7EE6-4342-B048-85BDC9FD1C3A}</a:tableStyleId>
              </a:tblPr>
              <a:tblGrid>
                <a:gridCol w="1999420">
                  <a:extLst>
                    <a:ext uri="{9D8B030D-6E8A-4147-A177-3AD203B41FA5}">
                      <a16:colId xmlns:a16="http://schemas.microsoft.com/office/drawing/2014/main" val="3769874905"/>
                    </a:ext>
                  </a:extLst>
                </a:gridCol>
                <a:gridCol w="3792996">
                  <a:extLst>
                    <a:ext uri="{9D8B030D-6E8A-4147-A177-3AD203B41FA5}">
                      <a16:colId xmlns:a16="http://schemas.microsoft.com/office/drawing/2014/main" val="3117670799"/>
                    </a:ext>
                  </a:extLst>
                </a:gridCol>
                <a:gridCol w="2565494">
                  <a:extLst>
                    <a:ext uri="{9D8B030D-6E8A-4147-A177-3AD203B41FA5}">
                      <a16:colId xmlns:a16="http://schemas.microsoft.com/office/drawing/2014/main" val="3366800342"/>
                    </a:ext>
                  </a:extLst>
                </a:gridCol>
                <a:gridCol w="1725466">
                  <a:extLst>
                    <a:ext uri="{9D8B030D-6E8A-4147-A177-3AD203B41FA5}">
                      <a16:colId xmlns:a16="http://schemas.microsoft.com/office/drawing/2014/main" val="1434564332"/>
                    </a:ext>
                  </a:extLst>
                </a:gridCol>
                <a:gridCol w="1931311">
                  <a:extLst>
                    <a:ext uri="{9D8B030D-6E8A-4147-A177-3AD203B41FA5}">
                      <a16:colId xmlns:a16="http://schemas.microsoft.com/office/drawing/2014/main" val="1275266691"/>
                    </a:ext>
                  </a:extLst>
                </a:gridCol>
                <a:gridCol w="1937365">
                  <a:extLst>
                    <a:ext uri="{9D8B030D-6E8A-4147-A177-3AD203B41FA5}">
                      <a16:colId xmlns:a16="http://schemas.microsoft.com/office/drawing/2014/main" val="226417870"/>
                    </a:ext>
                  </a:extLst>
                </a:gridCol>
                <a:gridCol w="1937365">
                  <a:extLst>
                    <a:ext uri="{9D8B030D-6E8A-4147-A177-3AD203B41FA5}">
                      <a16:colId xmlns:a16="http://schemas.microsoft.com/office/drawing/2014/main" val="226982656"/>
                    </a:ext>
                  </a:extLst>
                </a:gridCol>
              </a:tblGrid>
              <a:tr h="63500">
                <a:tc rowSpan="2">
                  <a:txBody>
                    <a:bodyPr/>
                    <a:lstStyle/>
                    <a:p>
                      <a:pPr algn="ctr">
                        <a:lnSpc>
                          <a:spcPct val="107000"/>
                        </a:lnSpc>
                        <a:spcAft>
                          <a:spcPts val="800"/>
                        </a:spcAft>
                      </a:pPr>
                      <a:r>
                        <a:rPr lang="az-Latn-AZ" sz="2800" dirty="0">
                          <a:effectLst/>
                        </a:rPr>
                        <a:t>Alleles and genotypes</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az-Latn-AZ" sz="2800" dirty="0">
                          <a:effectLst/>
                        </a:rPr>
                        <a:t>Brucellosis patients with UDS lesions (n=93)</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az-Latn-AZ" sz="2800">
                          <a:effectLst/>
                        </a:rPr>
                        <a:t>Healthy individuals </a:t>
                      </a:r>
                      <a:r>
                        <a:rPr lang="ru-RU" sz="2800">
                          <a:effectLst/>
                        </a:rPr>
                        <a:t>(n=30</a:t>
                      </a:r>
                      <a:r>
                        <a:rPr lang="az-Latn-AZ" sz="2800">
                          <a:effectLst/>
                        </a:rPr>
                        <a:t>)</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ru-RU" sz="2800" baseline="-25000">
                          <a:effectLst/>
                        </a:rPr>
                        <a:t>χ</a:t>
                      </a:r>
                      <a:r>
                        <a:rPr lang="ru-RU" sz="2800">
                          <a:effectLst/>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ru-RU" sz="2800">
                          <a:effectLst/>
                        </a:rPr>
                        <a:t>p</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gridSpan="2">
                  <a:txBody>
                    <a:bodyPr/>
                    <a:lstStyle/>
                    <a:p>
                      <a:pPr algn="ctr">
                        <a:lnSpc>
                          <a:spcPct val="107000"/>
                        </a:lnSpc>
                        <a:spcAft>
                          <a:spcPts val="800"/>
                        </a:spcAft>
                      </a:pPr>
                      <a:r>
                        <a:rPr lang="az-Latn-AZ" sz="2800">
                          <a:effectLst/>
                        </a:rPr>
                        <a:t>OR</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hMerge="1">
                  <a:txBody>
                    <a:bodyPr/>
                    <a:lstStyle/>
                    <a:p>
                      <a:endParaRPr lang="ru-RU"/>
                    </a:p>
                  </a:txBody>
                  <a:tcPr/>
                </a:tc>
                <a:extLst>
                  <a:ext uri="{0D108BD9-81ED-4DB2-BD59-A6C34878D82A}">
                    <a16:rowId xmlns:a16="http://schemas.microsoft.com/office/drawing/2014/main" val="797604625"/>
                  </a:ext>
                </a:extLst>
              </a:tr>
              <a:tr h="0">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az-Latn-AZ" sz="2800">
                          <a:effectLst/>
                        </a:rPr>
                        <a:t>Value</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95% CI</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2619255553"/>
                  </a:ext>
                </a:extLst>
              </a:tr>
              <a:tr h="0">
                <a:tc>
                  <a:txBody>
                    <a:bodyPr/>
                    <a:lstStyle/>
                    <a:p>
                      <a:pPr>
                        <a:lnSpc>
                          <a:spcPct val="107000"/>
                        </a:lnSpc>
                        <a:spcAft>
                          <a:spcPts val="800"/>
                        </a:spcAft>
                      </a:pPr>
                      <a:r>
                        <a:rPr lang="az-Latn-AZ" sz="2800">
                          <a:effectLst/>
                        </a:rPr>
                        <a:t>Allele A</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0.651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0.933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ru-RU" sz="2800">
                          <a:effectLst/>
                        </a:rPr>
                        <a:t>7.98</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2">
                  <a:txBody>
                    <a:bodyPr/>
                    <a:lstStyle/>
                    <a:p>
                      <a:pPr algn="ctr">
                        <a:lnSpc>
                          <a:spcPct val="107000"/>
                        </a:lnSpc>
                        <a:spcAft>
                          <a:spcPts val="800"/>
                        </a:spcAft>
                      </a:pPr>
                      <a:r>
                        <a:rPr lang="ru-RU" sz="2800">
                          <a:effectLst/>
                        </a:rPr>
                        <a:t>&lt;0</a:t>
                      </a:r>
                      <a:r>
                        <a:rPr lang="en-US" sz="2800">
                          <a:effectLst/>
                        </a:rPr>
                        <a:t>.</a:t>
                      </a:r>
                      <a:r>
                        <a:rPr lang="ru-RU" sz="2800">
                          <a:effectLst/>
                        </a:rPr>
                        <a:t>0001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0.13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0.05-0.38</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4092318142"/>
                  </a:ext>
                </a:extLst>
              </a:tr>
              <a:tr h="27305">
                <a:tc>
                  <a:txBody>
                    <a:bodyPr/>
                    <a:lstStyle/>
                    <a:p>
                      <a:pPr>
                        <a:lnSpc>
                          <a:spcPct val="107000"/>
                        </a:lnSpc>
                        <a:spcAft>
                          <a:spcPts val="800"/>
                        </a:spcAft>
                      </a:pPr>
                      <a:r>
                        <a:rPr lang="az-Latn-AZ" sz="2800">
                          <a:effectLst/>
                        </a:rPr>
                        <a:t>Allele G</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0.349</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0.067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ru-RU" sz="2800">
                          <a:effectLst/>
                        </a:rPr>
                        <a:t>7.52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tc>
                <a:tc>
                  <a:txBody>
                    <a:bodyPr/>
                    <a:lstStyle/>
                    <a:p>
                      <a:pPr algn="ctr">
                        <a:lnSpc>
                          <a:spcPct val="107000"/>
                        </a:lnSpc>
                        <a:spcAft>
                          <a:spcPts val="800"/>
                        </a:spcAft>
                      </a:pPr>
                      <a:r>
                        <a:rPr lang="ru-RU" sz="2800">
                          <a:effectLst/>
                        </a:rPr>
                        <a:t>2.61-21.67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1057017635"/>
                  </a:ext>
                </a:extLst>
              </a:tr>
              <a:tr h="0">
                <a:tc>
                  <a:txBody>
                    <a:bodyPr/>
                    <a:lstStyle/>
                    <a:p>
                      <a:pPr>
                        <a:lnSpc>
                          <a:spcPct val="107000"/>
                        </a:lnSpc>
                        <a:spcAft>
                          <a:spcPts val="800"/>
                        </a:spcAft>
                      </a:pPr>
                      <a:r>
                        <a:rPr lang="az-Latn-AZ" sz="2800">
                          <a:effectLst/>
                        </a:rPr>
                        <a:t>Genotype A/A</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0.333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0.900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3">
                  <a:txBody>
                    <a:bodyPr/>
                    <a:lstStyle/>
                    <a:p>
                      <a:pPr algn="ctr">
                        <a:lnSpc>
                          <a:spcPct val="107000"/>
                        </a:lnSpc>
                        <a:spcAft>
                          <a:spcPts val="800"/>
                        </a:spcAft>
                      </a:pPr>
                      <a:r>
                        <a:rPr lang="ru-RU" sz="2800" dirty="0">
                          <a:effectLst/>
                        </a:rPr>
                        <a:t>0.19</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rowSpan="3">
                  <a:txBody>
                    <a:bodyPr/>
                    <a:lstStyle/>
                    <a:p>
                      <a:pPr algn="ctr">
                        <a:lnSpc>
                          <a:spcPct val="107000"/>
                        </a:lnSpc>
                        <a:spcAft>
                          <a:spcPts val="800"/>
                        </a:spcAft>
                      </a:pPr>
                      <a:r>
                        <a:rPr lang="ru-RU" sz="2800">
                          <a:effectLst/>
                        </a:rPr>
                        <a:t>&lt;0</a:t>
                      </a:r>
                      <a:r>
                        <a:rPr lang="en-US" sz="2800">
                          <a:effectLst/>
                        </a:rPr>
                        <a:t>.</a:t>
                      </a:r>
                      <a:r>
                        <a:rPr lang="ru-RU" sz="2800">
                          <a:effectLst/>
                        </a:rPr>
                        <a:t>0001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0.06</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0.02-0.20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797350831"/>
                  </a:ext>
                </a:extLst>
              </a:tr>
              <a:tr h="0">
                <a:tc>
                  <a:txBody>
                    <a:bodyPr/>
                    <a:lstStyle/>
                    <a:p>
                      <a:pPr>
                        <a:lnSpc>
                          <a:spcPct val="107000"/>
                        </a:lnSpc>
                        <a:spcAft>
                          <a:spcPts val="800"/>
                        </a:spcAft>
                      </a:pPr>
                      <a:r>
                        <a:rPr lang="az-Latn-AZ" sz="2800">
                          <a:effectLst/>
                        </a:rPr>
                        <a:t>Genotype A/G</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0.634</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0.067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ru-RU" sz="2800">
                          <a:effectLst/>
                        </a:rPr>
                        <a:t>24.29</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5.45-108.37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563545158"/>
                  </a:ext>
                </a:extLst>
              </a:tr>
              <a:tr h="462473">
                <a:tc>
                  <a:txBody>
                    <a:bodyPr/>
                    <a:lstStyle/>
                    <a:p>
                      <a:pPr>
                        <a:lnSpc>
                          <a:spcPct val="107000"/>
                        </a:lnSpc>
                        <a:spcAft>
                          <a:spcPts val="800"/>
                        </a:spcAft>
                      </a:pPr>
                      <a:r>
                        <a:rPr lang="az-Latn-AZ" sz="2800">
                          <a:effectLst/>
                        </a:rPr>
                        <a:t>Genotype G/G</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a:effectLst/>
                        </a:rPr>
                        <a:t>0.032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dirty="0">
                          <a:effectLst/>
                        </a:rPr>
                        <a:t>0.033</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ru-RU" sz="2800">
                          <a:effectLst/>
                        </a:rPr>
                        <a:t>0.97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tc>
                  <a:txBody>
                    <a:bodyPr/>
                    <a:lstStyle/>
                    <a:p>
                      <a:pPr algn="ctr">
                        <a:lnSpc>
                          <a:spcPct val="107000"/>
                        </a:lnSpc>
                        <a:spcAft>
                          <a:spcPts val="800"/>
                        </a:spcAft>
                      </a:pPr>
                      <a:r>
                        <a:rPr lang="ru-RU" sz="2800" dirty="0">
                          <a:effectLst/>
                        </a:rPr>
                        <a:t>0.10-9.66</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tc>
                <a:extLst>
                  <a:ext uri="{0D108BD9-81ED-4DB2-BD59-A6C34878D82A}">
                    <a16:rowId xmlns:a16="http://schemas.microsoft.com/office/drawing/2014/main" val="1958303558"/>
                  </a:ext>
                </a:extLst>
              </a:tr>
            </a:tbl>
          </a:graphicData>
        </a:graphic>
      </p:graphicFrame>
      <p:sp>
        <p:nvSpPr>
          <p:cNvPr id="22" name="Rectangle 4">
            <a:extLst>
              <a:ext uri="{FF2B5EF4-FFF2-40B4-BE49-F238E27FC236}">
                <a16:creationId xmlns:a16="http://schemas.microsoft.com/office/drawing/2014/main" id="{6BEA1C29-0940-42D3-9F0A-8B57BA3BA165}"/>
              </a:ext>
            </a:extLst>
          </p:cNvPr>
          <p:cNvSpPr>
            <a:spLocks noChangeArrowheads="1"/>
          </p:cNvSpPr>
          <p:nvPr/>
        </p:nvSpPr>
        <p:spPr bwMode="auto">
          <a:xfrm>
            <a:off x="12947916" y="21686348"/>
            <a:ext cx="15396181" cy="1508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Table </a:t>
            </a:r>
            <a:r>
              <a:rPr kumimoji="0" lang="az-Latn-AZ" altLang="ru-RU"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a:t>
            </a:r>
            <a:r>
              <a:rPr kumimoji="0" lang="en-US" altLang="ru-RU"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Association of rs4986790 (Asp299Gly) polymorphism of the TLR-4 gene of alleles and genotypes with susceptibility to acute brucellosis with UDS</a:t>
            </a:r>
            <a:r>
              <a:rPr kumimoji="0" lang="en-US" altLang="ru-RU" sz="320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ru-RU"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lesions</a:t>
            </a:r>
            <a:endParaRPr kumimoji="0" lang="ru-RU" altLang="ru-RU" sz="3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800" b="0" i="0" u="none" strike="noStrike" cap="none" normalizeH="0" baseline="0" dirty="0">
              <a:ln>
                <a:noFill/>
              </a:ln>
              <a:solidFill>
                <a:schemeClr val="tx1"/>
              </a:solidFill>
              <a:effectLst/>
              <a:latin typeface="Arial" panose="020B0604020202020204" pitchFamily="34" charset="0"/>
            </a:endParaRPr>
          </a:p>
        </p:txBody>
      </p:sp>
      <p:sp>
        <p:nvSpPr>
          <p:cNvPr id="23" name="Прямоугольник 22">
            <a:extLst>
              <a:ext uri="{FF2B5EF4-FFF2-40B4-BE49-F238E27FC236}">
                <a16:creationId xmlns:a16="http://schemas.microsoft.com/office/drawing/2014/main" id="{E4186825-7A30-4643-A0D5-F024F305D751}"/>
              </a:ext>
            </a:extLst>
          </p:cNvPr>
          <p:cNvSpPr/>
          <p:nvPr/>
        </p:nvSpPr>
        <p:spPr>
          <a:xfrm>
            <a:off x="12986016" y="18868928"/>
            <a:ext cx="15092387" cy="1754326"/>
          </a:xfrm>
          <a:prstGeom prst="rect">
            <a:avLst/>
          </a:prstGeom>
        </p:spPr>
        <p:txBody>
          <a:bodyPr wrap="square">
            <a:spAutoFit/>
          </a:bodyPr>
          <a:lstStyle/>
          <a:p>
            <a:pPr algn="just"/>
            <a:r>
              <a:rPr lang="en-US" sz="3600" dirty="0"/>
              <a:t>The homozygous G / G genotype of the IL- 6 polymorphic gene (-174 G/C) was found to be significantly more common among patients with acute brucellosis with mild severity compared with patients with severe. </a:t>
            </a:r>
            <a:endParaRPr lang="ru-RU" sz="3600" dirty="0"/>
          </a:p>
        </p:txBody>
      </p:sp>
      <p:sp>
        <p:nvSpPr>
          <p:cNvPr id="24" name="AutoShape 8" descr="Brucellosis">
            <a:extLst>
              <a:ext uri="{FF2B5EF4-FFF2-40B4-BE49-F238E27FC236}">
                <a16:creationId xmlns:a16="http://schemas.microsoft.com/office/drawing/2014/main" id="{42EE0075-11CB-4620-84DB-48394BD329E2}"/>
              </a:ext>
            </a:extLst>
          </p:cNvPr>
          <p:cNvSpPr>
            <a:spLocks noChangeAspect="1" noChangeArrowheads="1"/>
          </p:cNvSpPr>
          <p:nvPr/>
        </p:nvSpPr>
        <p:spPr bwMode="auto">
          <a:xfrm>
            <a:off x="14249400" y="21450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2" name="Рисунок 31">
            <a:extLst>
              <a:ext uri="{FF2B5EF4-FFF2-40B4-BE49-F238E27FC236}">
                <a16:creationId xmlns:a16="http://schemas.microsoft.com/office/drawing/2014/main" id="{B01FA95D-526F-4C38-B99F-D41F50892B97}"/>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652302" y="-54638"/>
            <a:ext cx="4151298" cy="5789573"/>
          </a:xfrm>
          <a:prstGeom prst="rect">
            <a:avLst/>
          </a:prstGeom>
          <a:noFill/>
          <a:ln>
            <a:noFill/>
          </a:ln>
        </p:spPr>
      </p:pic>
      <p:sp>
        <p:nvSpPr>
          <p:cNvPr id="25" name="Прямоугольник 24">
            <a:extLst>
              <a:ext uri="{FF2B5EF4-FFF2-40B4-BE49-F238E27FC236}">
                <a16:creationId xmlns:a16="http://schemas.microsoft.com/office/drawing/2014/main" id="{AB8C1885-D772-428D-A3C4-7EFF3AF39074}"/>
              </a:ext>
            </a:extLst>
          </p:cNvPr>
          <p:cNvSpPr/>
          <p:nvPr/>
        </p:nvSpPr>
        <p:spPr>
          <a:xfrm>
            <a:off x="5121274" y="232474"/>
            <a:ext cx="19796125" cy="5447645"/>
          </a:xfrm>
          <a:prstGeom prst="rect">
            <a:avLst/>
          </a:prstGeom>
        </p:spPr>
        <p:txBody>
          <a:bodyPr wrap="square">
            <a:spAutoFit/>
          </a:bodyPr>
          <a:lstStyle/>
          <a:p>
            <a:pPr algn="ctr"/>
            <a:r>
              <a:rPr lang="en-US" sz="5400" b="1" i="1" dirty="0">
                <a:solidFill>
                  <a:schemeClr val="accent6">
                    <a:lumMod val="75000"/>
                  </a:schemeClr>
                </a:solidFill>
                <a:effectLst>
                  <a:outerShdw blurRad="38100" dist="38100" dir="2700000" algn="tl">
                    <a:srgbClr val="000000">
                      <a:alpha val="43137"/>
                    </a:srgbClr>
                  </a:outerShdw>
                </a:effectLst>
                <a:cs typeface="Times New Roman" panose="02020603050405020304" pitchFamily="18" charset="0"/>
              </a:rPr>
              <a:t>Clinical and epidemiological characteristics, diagnosis, treatment and  prognosis of acute brucellosis</a:t>
            </a:r>
            <a:endParaRPr lang="ru-RU" sz="3600" b="1" i="1" dirty="0">
              <a:solidFill>
                <a:schemeClr val="accent6">
                  <a:lumMod val="75000"/>
                </a:schemeClr>
              </a:solidFill>
              <a:effectLst>
                <a:outerShdw blurRad="38100" dist="38100" dir="2700000" algn="tl">
                  <a:srgbClr val="000000">
                    <a:alpha val="43137"/>
                  </a:srgbClr>
                </a:outerShdw>
              </a:effectLst>
              <a:cs typeface="Times New Roman" panose="02020603050405020304" pitchFamily="18" charset="0"/>
            </a:endParaRPr>
          </a:p>
          <a:p>
            <a:pPr algn="ctr"/>
            <a:r>
              <a:rPr lang="az-Latn-AZ" sz="6600" b="1" dirty="0">
                <a:solidFill>
                  <a:schemeClr val="accent1">
                    <a:lumMod val="75000"/>
                  </a:schemeClr>
                </a:solidFill>
                <a:cs typeface="Times New Roman" panose="02020603050405020304" pitchFamily="18" charset="0"/>
              </a:rPr>
              <a:t>Huseynov Elchin Mammad</a:t>
            </a:r>
            <a:endParaRPr lang="ru-RU" sz="6600" dirty="0">
              <a:solidFill>
                <a:schemeClr val="accent1">
                  <a:lumMod val="75000"/>
                </a:schemeClr>
              </a:solidFill>
              <a:cs typeface="Times New Roman" panose="02020603050405020304" pitchFamily="18" charset="0"/>
            </a:endParaRPr>
          </a:p>
          <a:p>
            <a:pPr algn="ctr"/>
            <a:r>
              <a:rPr lang="en-US" sz="5400" b="1" dirty="0">
                <a:solidFill>
                  <a:schemeClr val="accent6">
                    <a:lumMod val="75000"/>
                  </a:schemeClr>
                </a:solidFill>
                <a:cs typeface="Times New Roman" panose="02020603050405020304" pitchFamily="18" charset="0"/>
              </a:rPr>
              <a:t>	</a:t>
            </a:r>
            <a:r>
              <a:rPr lang="az-Latn-AZ" sz="4000" dirty="0">
                <a:solidFill>
                  <a:schemeClr val="accent6">
                    <a:lumMod val="75000"/>
                  </a:schemeClr>
                </a:solidFill>
                <a:cs typeface="Times New Roman" panose="02020603050405020304" pitchFamily="18" charset="0"/>
              </a:rPr>
              <a:t>State Agency on Mandatory Health Insurance</a:t>
            </a:r>
            <a:endParaRPr lang="ru-RU" sz="4000" dirty="0">
              <a:solidFill>
                <a:schemeClr val="accent6">
                  <a:lumMod val="75000"/>
                </a:schemeClr>
              </a:solidFill>
              <a:cs typeface="Times New Roman" panose="02020603050405020304" pitchFamily="18" charset="0"/>
            </a:endParaRPr>
          </a:p>
          <a:p>
            <a:pPr algn="ctr"/>
            <a:r>
              <a:rPr lang="az-Latn-AZ" sz="4000" b="1" dirty="0">
                <a:solidFill>
                  <a:schemeClr val="accent6">
                    <a:lumMod val="75000"/>
                  </a:schemeClr>
                </a:solidFill>
                <a:cs typeface="Times New Roman" panose="02020603050405020304" pitchFamily="18" charset="0"/>
              </a:rPr>
              <a:t>MANAGEMENT UNION OF MEDICAL TERRITORIAL UNITS</a:t>
            </a:r>
            <a:endParaRPr lang="ru-RU" sz="4000" dirty="0">
              <a:solidFill>
                <a:schemeClr val="accent6">
                  <a:lumMod val="75000"/>
                </a:schemeClr>
              </a:solidFill>
              <a:cs typeface="Times New Roman" panose="02020603050405020304" pitchFamily="18" charset="0"/>
            </a:endParaRPr>
          </a:p>
          <a:p>
            <a:pPr algn="ctr"/>
            <a:r>
              <a:rPr lang="az-Latn-AZ" sz="4000" b="1" dirty="0">
                <a:solidFill>
                  <a:schemeClr val="accent6">
                    <a:lumMod val="75000"/>
                  </a:schemeClr>
                </a:solidFill>
                <a:cs typeface="Times New Roman" panose="02020603050405020304" pitchFamily="18" charset="0"/>
              </a:rPr>
              <a:t>Lokbatan medical center</a:t>
            </a:r>
            <a:endParaRPr lang="ru-RU" sz="4000" dirty="0">
              <a:solidFill>
                <a:schemeClr val="accent6">
                  <a:lumMod val="75000"/>
                </a:schemeClr>
              </a:solidFill>
              <a:cs typeface="Times New Roman" panose="02020603050405020304" pitchFamily="18" charset="0"/>
            </a:endParaRPr>
          </a:p>
          <a:p>
            <a:pPr algn="ctr"/>
            <a:r>
              <a:rPr lang="az-Latn-AZ" sz="4000" b="1" dirty="0">
                <a:solidFill>
                  <a:schemeClr val="accent6">
                    <a:lumMod val="75000"/>
                  </a:schemeClr>
                </a:solidFill>
                <a:cs typeface="Times New Roman" panose="02020603050405020304" pitchFamily="18" charset="0"/>
              </a:rPr>
              <a:t>Azerbaijan Medical University,</a:t>
            </a:r>
            <a:r>
              <a:rPr lang="en-US" sz="4000" b="1" dirty="0">
                <a:solidFill>
                  <a:schemeClr val="accent6">
                    <a:lumMod val="75000"/>
                  </a:schemeClr>
                </a:solidFill>
                <a:cs typeface="Times New Roman" panose="02020603050405020304" pitchFamily="18" charset="0"/>
              </a:rPr>
              <a:t> </a:t>
            </a:r>
            <a:r>
              <a:rPr lang="en-US" sz="4000" b="1" dirty="0" err="1">
                <a:solidFill>
                  <a:schemeClr val="accent6">
                    <a:lumMod val="75000"/>
                  </a:schemeClr>
                </a:solidFill>
                <a:cs typeface="Times New Roman" panose="02020603050405020304" pitchFamily="18" charset="0"/>
              </a:rPr>
              <a:t>Anvar</a:t>
            </a:r>
            <a:r>
              <a:rPr lang="en-US" sz="4000" b="1" dirty="0">
                <a:solidFill>
                  <a:schemeClr val="accent6">
                    <a:lumMod val="75000"/>
                  </a:schemeClr>
                </a:solidFill>
                <a:cs typeface="Times New Roman" panose="02020603050405020304" pitchFamily="18" charset="0"/>
              </a:rPr>
              <a:t> </a:t>
            </a:r>
            <a:r>
              <a:rPr lang="en-US" sz="4000" b="1" dirty="0" err="1">
                <a:solidFill>
                  <a:schemeClr val="accent6">
                    <a:lumMod val="75000"/>
                  </a:schemeClr>
                </a:solidFill>
                <a:cs typeface="Times New Roman" panose="02020603050405020304" pitchFamily="18" charset="0"/>
              </a:rPr>
              <a:t>Gasimzade</a:t>
            </a:r>
            <a:r>
              <a:rPr lang="en-US" sz="4000" b="1" dirty="0">
                <a:solidFill>
                  <a:schemeClr val="accent6">
                    <a:lumMod val="75000"/>
                  </a:schemeClr>
                </a:solidFill>
                <a:cs typeface="Times New Roman" panose="02020603050405020304" pitchFamily="18" charset="0"/>
              </a:rPr>
              <a:t> str. 14, AZ1022 Baku, Azerbaijan</a:t>
            </a:r>
            <a:endParaRPr lang="ru-RU" sz="4000" dirty="0">
              <a:solidFill>
                <a:schemeClr val="accent6">
                  <a:lumMod val="75000"/>
                </a:schemeClr>
              </a:solidFill>
              <a:cs typeface="Times New Roman" panose="02020603050405020304" pitchFamily="18" charset="0"/>
            </a:endParaRPr>
          </a:p>
        </p:txBody>
      </p:sp>
      <p:pic>
        <p:nvPicPr>
          <p:cNvPr id="1038" name="Picture 14" descr="Azərbaycan Tibb Universiteti — Vikipediya">
            <a:extLst>
              <a:ext uri="{FF2B5EF4-FFF2-40B4-BE49-F238E27FC236}">
                <a16:creationId xmlns:a16="http://schemas.microsoft.com/office/drawing/2014/main" id="{5BEA873F-82BF-4EF5-B1E6-7FB6B48D8A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455" y="145095"/>
            <a:ext cx="4151298" cy="47460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1446</TotalTime>
  <Words>479</Words>
  <Application>Microsoft Office PowerPoint</Application>
  <PresentationFormat>Произвольный</PresentationFormat>
  <Paragraphs>181</Paragraphs>
  <Slides>1</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vt:i4>
      </vt:variant>
    </vt:vector>
  </HeadingPairs>
  <TitlesOfParts>
    <vt:vector size="7" baseType="lpstr">
      <vt:lpstr>Arial</vt:lpstr>
      <vt:lpstr>Calibri</vt:lpstr>
      <vt:lpstr>Georgia</vt:lpstr>
      <vt:lpstr>Times New Roman</vt:lpstr>
      <vt:lpstr>Trebuchet MS</vt:lpstr>
      <vt:lpstr>Воздушный поток</vt:lpstr>
      <vt:lpstr>Презентация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Gulnara</dc:creator>
  <cp:lastModifiedBy>Ulduz</cp:lastModifiedBy>
  <cp:revision>100</cp:revision>
  <dcterms:created xsi:type="dcterms:W3CDTF">2011-09-06T11:55:07Z</dcterms:created>
  <dcterms:modified xsi:type="dcterms:W3CDTF">2023-05-08T06:49:04Z</dcterms:modified>
</cp:coreProperties>
</file>