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23813" autoAdjust="0"/>
    <p:restoredTop sz="94660" autoAdjust="0"/>
  </p:normalViewPr>
  <p:slideViewPr>
    <p:cSldViewPr>
      <p:cViewPr>
        <p:scale>
          <a:sx n="80" d="100"/>
          <a:sy n="80" d="100"/>
        </p:scale>
        <p:origin x="-804"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2/3/2025</a:t>
            </a:fld>
            <a:endParaRPr lang="en-US" dirty="0"/>
          </a:p>
        </p:txBody>
      </p:sp>
      <p:sp>
        <p:nvSpPr>
          <p:cNvPr id="5" name="Footer Placeholder 4">
            <a:extLst>
              <a:ext uri="{FF2B5EF4-FFF2-40B4-BE49-F238E27FC236}">
                <a16:creationId xmlns=""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283647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2/3/2025</a:t>
            </a:fld>
            <a:endParaRPr lang="en-US"/>
          </a:p>
        </p:txBody>
      </p:sp>
      <p:sp>
        <p:nvSpPr>
          <p:cNvPr id="5" name="Footer Placeholder 4">
            <a:extLst>
              <a:ext uri="{FF2B5EF4-FFF2-40B4-BE49-F238E27FC236}">
                <a16:creationId xmlns=""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21472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2/3/2025</a:t>
            </a:fld>
            <a:endParaRPr lang="en-US"/>
          </a:p>
        </p:txBody>
      </p:sp>
      <p:sp>
        <p:nvSpPr>
          <p:cNvPr id="5" name="Footer Placeholder 4">
            <a:extLst>
              <a:ext uri="{FF2B5EF4-FFF2-40B4-BE49-F238E27FC236}">
                <a16:creationId xmlns=""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12900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2/3/2025</a:t>
            </a:fld>
            <a:endParaRPr lang="en-US"/>
          </a:p>
        </p:txBody>
      </p:sp>
      <p:sp>
        <p:nvSpPr>
          <p:cNvPr id="6" name="Footer Placeholder 5">
            <a:extLst>
              <a:ext uri="{FF2B5EF4-FFF2-40B4-BE49-F238E27FC236}">
                <a16:creationId xmlns=""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2945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2/3/2025</a:t>
            </a:fld>
            <a:endParaRPr lang="en-US"/>
          </a:p>
        </p:txBody>
      </p:sp>
      <p:sp>
        <p:nvSpPr>
          <p:cNvPr id="8" name="Footer Placeholder 7">
            <a:extLst>
              <a:ext uri="{FF2B5EF4-FFF2-40B4-BE49-F238E27FC236}">
                <a16:creationId xmlns=""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87001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2/3/2025</a:t>
            </a:fld>
            <a:endParaRPr lang="en-US"/>
          </a:p>
        </p:txBody>
      </p:sp>
      <p:sp>
        <p:nvSpPr>
          <p:cNvPr id="4" name="Footer Placeholder 3">
            <a:extLst>
              <a:ext uri="{FF2B5EF4-FFF2-40B4-BE49-F238E27FC236}">
                <a16:creationId xmlns=""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22986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2/3/2025</a:t>
            </a:fld>
            <a:endParaRPr lang="en-US"/>
          </a:p>
        </p:txBody>
      </p:sp>
      <p:sp>
        <p:nvSpPr>
          <p:cNvPr id="3" name="Footer Placeholder 2">
            <a:extLst>
              <a:ext uri="{FF2B5EF4-FFF2-40B4-BE49-F238E27FC236}">
                <a16:creationId xmlns=""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4102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2/3/2025</a:t>
            </a:fld>
            <a:endParaRPr lang="en-US"/>
          </a:p>
        </p:txBody>
      </p:sp>
      <p:sp>
        <p:nvSpPr>
          <p:cNvPr id="6" name="Footer Placeholder 5">
            <a:extLst>
              <a:ext uri="{FF2B5EF4-FFF2-40B4-BE49-F238E27FC236}">
                <a16:creationId xmlns=""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4684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2/3/2025</a:t>
            </a:fld>
            <a:endParaRPr lang="en-US"/>
          </a:p>
        </p:txBody>
      </p:sp>
      <p:sp>
        <p:nvSpPr>
          <p:cNvPr id="6" name="Footer Placeholder 5">
            <a:extLst>
              <a:ext uri="{FF2B5EF4-FFF2-40B4-BE49-F238E27FC236}">
                <a16:creationId xmlns=""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1250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2/3/2025</a:t>
            </a:fld>
            <a:endParaRPr lang="en-US"/>
          </a:p>
        </p:txBody>
      </p:sp>
      <p:sp>
        <p:nvSpPr>
          <p:cNvPr id="5" name="Footer Placeholder 4">
            <a:extLst>
              <a:ext uri="{FF2B5EF4-FFF2-40B4-BE49-F238E27FC236}">
                <a16:creationId xmlns=""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810997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2/3/2025</a:t>
            </a:fld>
            <a:endParaRPr lang="en-US"/>
          </a:p>
        </p:txBody>
      </p:sp>
      <p:sp>
        <p:nvSpPr>
          <p:cNvPr id="5" name="Footer Placeholder 4">
            <a:extLst>
              <a:ext uri="{FF2B5EF4-FFF2-40B4-BE49-F238E27FC236}">
                <a16:creationId xmlns=""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684445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2/3/2025</a:t>
            </a:fld>
            <a:endParaRPr lang="en-US" dirty="0"/>
          </a:p>
        </p:txBody>
      </p:sp>
      <p:sp>
        <p:nvSpPr>
          <p:cNvPr id="5" name="Footer Placeholder 4">
            <a:extLst>
              <a:ext uri="{FF2B5EF4-FFF2-40B4-BE49-F238E27FC236}">
                <a16:creationId xmlns=""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653167384"/>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14" r:id="rId4"/>
    <p:sldLayoutId id="2147483715" r:id="rId5"/>
    <p:sldLayoutId id="2147483720" r:id="rId6"/>
    <p:sldLayoutId id="2147483716" r:id="rId7"/>
    <p:sldLayoutId id="2147483717" r:id="rId8"/>
    <p:sldLayoutId id="2147483718" r:id="rId9"/>
    <p:sldLayoutId id="2147483719" r:id="rId10"/>
    <p:sldLayoutId id="2147483721"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hyperlink" Target="https://nursingsummit.nursingconference.com/" TargetMode="External"/><Relationship Id="rId5" Type="http://schemas.openxmlformats.org/officeDocument/2006/relationships/hyperlink" Target="mailto:nursingcareconference@eurosessions.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hyperlink" Target="mailto:nursingcareconference@eurosess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s://nursingsummit.nursingconference.com/registration.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 xmlns:a16="http://schemas.microsoft.com/office/drawing/2014/main" id="{D0FEF93B-DF95-4A59-9D71-745C812BF376}"/>
              </a:ext>
            </a:extLst>
          </p:cNvPr>
          <p:cNvSpPr/>
          <p:nvPr/>
        </p:nvSpPr>
        <p:spPr>
          <a:xfrm>
            <a:off x="1" y="-15715"/>
            <a:ext cx="12191999" cy="6858000"/>
          </a:xfrm>
          <a:prstGeom prst="rect">
            <a:avLst/>
          </a:prstGeom>
          <a:blipFill dpi="0" rotWithShape="1">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a:extLst>
              <a:ext uri="{FF2B5EF4-FFF2-40B4-BE49-F238E27FC236}">
                <a16:creationId xmlns="" xmlns:a16="http://schemas.microsoft.com/office/drawing/2014/main" id="{8729BB31-D1EF-409E-BC15-24A30A70A677}"/>
              </a:ext>
            </a:extLst>
          </p:cNvPr>
          <p:cNvSpPr/>
          <p:nvPr/>
        </p:nvSpPr>
        <p:spPr>
          <a:xfrm>
            <a:off x="739248" y="750624"/>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7" name="Picture 16">
            <a:extLst>
              <a:ext uri="{FF2B5EF4-FFF2-40B4-BE49-F238E27FC236}">
                <a16:creationId xmlns="" xmlns:a16="http://schemas.microsoft.com/office/drawing/2014/main" id="{34C6723F-6F9D-444F-8F7D-ED0D33A7E8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9" name="Rectangle 18">
            <a:extLst>
              <a:ext uri="{FF2B5EF4-FFF2-40B4-BE49-F238E27FC236}">
                <a16:creationId xmlns="" xmlns:a16="http://schemas.microsoft.com/office/drawing/2014/main" id="{7F56159D-A29B-4F02-93C6-1DECB2877C38}"/>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a:extLst>
              <a:ext uri="{FF2B5EF4-FFF2-40B4-BE49-F238E27FC236}">
                <a16:creationId xmlns="" xmlns:a16="http://schemas.microsoft.com/office/drawing/2014/main" id="{A86FC61E-C2A4-43AC-B7A0-689E7CC4DC32}"/>
              </a:ext>
            </a:extLst>
          </p:cNvPr>
          <p:cNvSpPr txBox="1"/>
          <p:nvPr/>
        </p:nvSpPr>
        <p:spPr>
          <a:xfrm rot="16200000">
            <a:off x="-603373" y="3213558"/>
            <a:ext cx="4021394" cy="430887"/>
          </a:xfrm>
          <a:prstGeom prst="rect">
            <a:avLst/>
          </a:prstGeom>
          <a:noFill/>
        </p:spPr>
        <p:txBody>
          <a:bodyPr wrap="square" rtlCol="0">
            <a:spAutoFit/>
          </a:bodyPr>
          <a:lstStyle/>
          <a:p>
            <a:pPr algn="ctr"/>
            <a:r>
              <a:rPr lang="en-US" sz="1100" b="1" spc="600" dirty="0">
                <a:solidFill>
                  <a:schemeClr val="bg1"/>
                </a:solidFill>
                <a:latin typeface="Times New Roman" panose="02020603050405020304" pitchFamily="18" charset="0"/>
                <a:cs typeface="Times New Roman" panose="02020603050405020304" pitchFamily="18" charset="0"/>
              </a:rPr>
              <a:t>WORLD NURSING SUMMIT </a:t>
            </a:r>
            <a:r>
              <a:rPr lang="en-US" sz="1100" b="1" spc="600" dirty="0" smtClean="0">
                <a:solidFill>
                  <a:schemeClr val="bg1"/>
                </a:solidFill>
                <a:latin typeface="Times New Roman" panose="02020603050405020304" pitchFamily="18" charset="0"/>
                <a:cs typeface="Times New Roman" panose="02020603050405020304" pitchFamily="18" charset="0"/>
              </a:rPr>
              <a:t>2025</a:t>
            </a:r>
            <a:endParaRPr lang="en-IN" sz="1100" b="1" spc="600" dirty="0">
              <a:solidFill>
                <a:schemeClr val="bg1"/>
              </a:solidFill>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 xmlns:a16="http://schemas.microsoft.com/office/drawing/2014/main" id="{A51402F5-8A39-424A-9D13-36A3ACD785A6}"/>
              </a:ext>
            </a:extLst>
          </p:cNvPr>
          <p:cNvSpPr txBox="1"/>
          <p:nvPr/>
        </p:nvSpPr>
        <p:spPr>
          <a:xfrm>
            <a:off x="2240768" y="1418302"/>
            <a:ext cx="4316107" cy="1815882"/>
          </a:xfrm>
          <a:prstGeom prst="rect">
            <a:avLst/>
          </a:prstGeom>
          <a:noFill/>
        </p:spPr>
        <p:txBody>
          <a:bodyPr wrap="square" rtlCol="0">
            <a:spAutoFit/>
          </a:bodyPr>
          <a:lstStyle/>
          <a:p>
            <a:pPr algn="ctr"/>
            <a:r>
              <a:rPr lang="en-US" sz="1200" dirty="0" smtClean="0"/>
              <a:t>31</a:t>
            </a:r>
            <a:r>
              <a:rPr lang="en-US" sz="1200" baseline="30000" dirty="0" smtClean="0"/>
              <a:t>st</a:t>
            </a:r>
            <a:r>
              <a:rPr lang="en-US" sz="1200" dirty="0" smtClean="0"/>
              <a:t> </a:t>
            </a:r>
            <a:r>
              <a:rPr lang="en-US" sz="1200" dirty="0"/>
              <a:t> World Congress on</a:t>
            </a:r>
          </a:p>
          <a:p>
            <a:pPr algn="ctr"/>
            <a:r>
              <a:rPr lang="en-US" sz="2400" dirty="0"/>
              <a:t>Nursing and Healthcare</a:t>
            </a:r>
          </a:p>
          <a:p>
            <a:pPr algn="ctr"/>
            <a:r>
              <a:rPr lang="en-US" sz="1200" dirty="0">
                <a:solidFill>
                  <a:schemeClr val="bg2">
                    <a:lumMod val="25000"/>
                  </a:schemeClr>
                </a:solidFill>
                <a:latin typeface="Times New Roman" panose="02020603050405020304" pitchFamily="18" charset="0"/>
                <a:cs typeface="Times New Roman" panose="02020603050405020304" pitchFamily="18" charset="0"/>
              </a:rPr>
              <a:t>November 14-15, </a:t>
            </a:r>
            <a:r>
              <a:rPr lang="en-US" sz="1200" dirty="0" smtClean="0">
                <a:solidFill>
                  <a:schemeClr val="bg2">
                    <a:lumMod val="25000"/>
                  </a:schemeClr>
                </a:solidFill>
                <a:latin typeface="Times New Roman" panose="02020603050405020304" pitchFamily="18" charset="0"/>
                <a:cs typeface="Times New Roman" panose="02020603050405020304" pitchFamily="18" charset="0"/>
              </a:rPr>
              <a:t>2025 Barcelona, Spain</a:t>
            </a:r>
            <a:endParaRPr lang="en-US" sz="1200" dirty="0" smtClean="0">
              <a:solidFill>
                <a:schemeClr val="bg2">
                  <a:lumMod val="25000"/>
                </a:schemeClr>
              </a:solidFill>
              <a:latin typeface="Times New Roman" panose="02020603050405020304" pitchFamily="18" charset="0"/>
              <a:cs typeface="Times New Roman" panose="02020603050405020304" pitchFamily="18" charset="0"/>
            </a:endParaRPr>
          </a:p>
          <a:p>
            <a:pPr algn="ctr"/>
            <a:r>
              <a:rPr lang="en-US" sz="1600" b="1" i="0"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Theme: </a:t>
            </a:r>
            <a:r>
              <a:rPr lang="en-US" sz="1600" b="1" dirty="0" smtClean="0">
                <a:solidFill>
                  <a:schemeClr val="tx2">
                    <a:lumMod val="75000"/>
                  </a:schemeClr>
                </a:solidFill>
                <a:latin typeface="Times New Roman" panose="02020603050405020304" pitchFamily="18" charset="0"/>
                <a:cs typeface="Times New Roman" panose="02020603050405020304" pitchFamily="18" charset="0"/>
              </a:rPr>
              <a:t> </a:t>
            </a:r>
          </a:p>
          <a:p>
            <a:pPr algn="ctr"/>
            <a:r>
              <a:rPr lang="en-US" sz="1600" b="1" dirty="0" smtClean="0">
                <a:solidFill>
                  <a:schemeClr val="tx2">
                    <a:lumMod val="75000"/>
                  </a:schemeClr>
                </a:solidFill>
                <a:latin typeface="Times New Roman" panose="02020603050405020304" pitchFamily="18" charset="0"/>
                <a:cs typeface="Times New Roman" panose="02020603050405020304" pitchFamily="18" charset="0"/>
              </a:rPr>
              <a:t>“</a:t>
            </a:r>
            <a:r>
              <a:rPr lang="en-US" sz="1600" b="1" i="1" dirty="0">
                <a:solidFill>
                  <a:schemeClr val="tx2">
                    <a:lumMod val="75000"/>
                  </a:schemeClr>
                </a:solidFill>
                <a:latin typeface="Times New Roman" panose="02020603050405020304" pitchFamily="18" charset="0"/>
                <a:cs typeface="Times New Roman" panose="02020603050405020304" pitchFamily="18" charset="0"/>
              </a:rPr>
              <a:t>The Digital Revolution in Nursing: Adapting to a New Era”</a:t>
            </a:r>
          </a:p>
          <a:p>
            <a:pPr algn="ctr"/>
            <a:endParaRPr lang="en-US" sz="1600" b="1" i="0" u="none" strike="noStrike" baseline="0" dirty="0" smtClean="0">
              <a:solidFill>
                <a:schemeClr val="bg2">
                  <a:lumMod val="25000"/>
                </a:schemeClr>
              </a:solidFill>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 xmlns:a16="http://schemas.microsoft.com/office/drawing/2014/main" id="{FD762A6D-09DB-42A8-82F2-99C8F72AC4ED}"/>
              </a:ext>
            </a:extLst>
          </p:cNvPr>
          <p:cNvSpPr txBox="1"/>
          <p:nvPr/>
        </p:nvSpPr>
        <p:spPr>
          <a:xfrm>
            <a:off x="2216417" y="4850012"/>
            <a:ext cx="4319154" cy="677108"/>
          </a:xfrm>
          <a:prstGeom prst="rect">
            <a:avLst/>
          </a:prstGeom>
          <a:noFill/>
        </p:spPr>
        <p:txBody>
          <a:bodyPr wrap="square" rtlCol="0">
            <a:spAutoFit/>
          </a:bodyPr>
          <a:lstStyle/>
          <a:p>
            <a:pPr algn="ctr"/>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MAIL</a:t>
            </a:r>
            <a:r>
              <a:rPr lang="en-US" sz="1200" u="sng" dirty="0">
                <a:hlinkClick r:id="rId5"/>
              </a:rPr>
              <a:t>nursingcareconference@eurosessions.com</a:t>
            </a:r>
            <a:endParaRPr lang="en-IN" sz="1200" dirty="0" smtClean="0"/>
          </a:p>
          <a:p>
            <a:pPr algn="ctr"/>
            <a:r>
              <a:rPr lang="en-IN" sz="12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URL:</a:t>
            </a:r>
            <a:r>
              <a:rPr lang="en-IN" sz="1200" b="1" dirty="0">
                <a:solidFill>
                  <a:schemeClr val="bg2">
                    <a:lumMod val="25000"/>
                  </a:schemeClr>
                </a:solidFill>
                <a:latin typeface="Times New Roman" panose="02020603050405020304" pitchFamily="18" charset="0"/>
                <a:cs typeface="Times New Roman" panose="02020603050405020304" pitchFamily="18" charset="0"/>
              </a:rPr>
              <a:t> </a:t>
            </a:r>
            <a:r>
              <a:rPr lang="en-IN" sz="1200" b="1" dirty="0">
                <a:solidFill>
                  <a:schemeClr val="bg2">
                    <a:lumMod val="25000"/>
                  </a:schemeClr>
                </a:solidFill>
                <a:latin typeface="Times New Roman" panose="02020603050405020304" pitchFamily="18" charset="0"/>
                <a:cs typeface="Times New Roman" panose="02020603050405020304" pitchFamily="18" charset="0"/>
                <a:hlinkClick r:id="rId6"/>
              </a:rPr>
              <a:t>https://nursingsummit.nursingconference.com</a:t>
            </a:r>
            <a:r>
              <a:rPr lang="en-IN" sz="1200" b="1" dirty="0" smtClean="0">
                <a:solidFill>
                  <a:schemeClr val="bg2">
                    <a:lumMod val="25000"/>
                  </a:schemeClr>
                </a:solidFill>
                <a:latin typeface="Times New Roman" panose="02020603050405020304" pitchFamily="18" charset="0"/>
                <a:cs typeface="Times New Roman" panose="02020603050405020304" pitchFamily="18" charset="0"/>
                <a:hlinkClick r:id="rId6"/>
              </a:rPr>
              <a:t>/</a:t>
            </a:r>
            <a:endParaRPr lang="en-IN" sz="1200" b="1" dirty="0" smtClean="0">
              <a:solidFill>
                <a:schemeClr val="bg2">
                  <a:lumMod val="25000"/>
                </a:schemeClr>
              </a:solidFill>
              <a:latin typeface="Times New Roman" panose="02020603050405020304" pitchFamily="18" charset="0"/>
              <a:cs typeface="Times New Roman" panose="02020603050405020304" pitchFamily="18" charset="0"/>
            </a:endParaRPr>
          </a:p>
          <a:p>
            <a:pPr algn="ctr"/>
            <a:endParaRPr lang="en-IN" sz="1200" dirty="0">
              <a:solidFill>
                <a:schemeClr val="bg2">
                  <a:lumMod val="25000"/>
                </a:schemeClr>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0536" y="1628800"/>
            <a:ext cx="4399999" cy="3024336"/>
          </a:xfrm>
          <a:prstGeom prst="rect">
            <a:avLst/>
          </a:prstGeom>
        </p:spPr>
      </p:pic>
    </p:spTree>
    <p:extLst>
      <p:ext uri="{BB962C8B-B14F-4D97-AF65-F5344CB8AC3E}">
        <p14:creationId xmlns:p14="http://schemas.microsoft.com/office/powerpoint/2010/main" val="309675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A2C9AE55-8EF9-4E00-8361-B889AAAD00D0}"/>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 xmlns:a16="http://schemas.microsoft.com/office/drawing/2014/main" id="{D5815471-353D-454F-AE9D-D5FE019E19C9}"/>
              </a:ext>
            </a:extLst>
          </p:cNvPr>
          <p:cNvSpPr/>
          <p:nvPr/>
        </p:nvSpPr>
        <p:spPr>
          <a:xfrm>
            <a:off x="739247" y="750624"/>
            <a:ext cx="10721231"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 xmlns:a16="http://schemas.microsoft.com/office/drawing/2014/main" id="{A52DDB0F-8762-4C31-9A65-89A26AB931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5" name="Rectangle 4">
            <a:extLst>
              <a:ext uri="{FF2B5EF4-FFF2-40B4-BE49-F238E27FC236}">
                <a16:creationId xmlns="" xmlns:a16="http://schemas.microsoft.com/office/drawing/2014/main" id="{9B14F8DF-DCFB-49F8-8DE4-84B385696730}"/>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 xmlns:a16="http://schemas.microsoft.com/office/drawing/2014/main" id="{62B482FC-86A3-40CF-8BD7-E8A48D6D13AB}"/>
              </a:ext>
            </a:extLst>
          </p:cNvPr>
          <p:cNvSpPr txBox="1"/>
          <p:nvPr/>
        </p:nvSpPr>
        <p:spPr>
          <a:xfrm rot="16200000">
            <a:off x="-597499" y="3064014"/>
            <a:ext cx="4021394" cy="430887"/>
          </a:xfrm>
          <a:prstGeom prst="rect">
            <a:avLst/>
          </a:prstGeom>
          <a:noFill/>
        </p:spPr>
        <p:txBody>
          <a:bodyPr wrap="square" rtlCol="0">
            <a:spAutoFit/>
          </a:bodyPr>
          <a:lstStyle/>
          <a:p>
            <a:pPr algn="ctr"/>
            <a:r>
              <a:rPr lang="en-US" sz="1100" b="1" spc="600" dirty="0">
                <a:solidFill>
                  <a:schemeClr val="bg1"/>
                </a:solidFill>
                <a:latin typeface="Times New Roman" panose="02020603050405020304" pitchFamily="18" charset="0"/>
                <a:cs typeface="Times New Roman" panose="02020603050405020304" pitchFamily="18" charset="0"/>
              </a:rPr>
              <a:t>WORLD NURSING SUMMIT </a:t>
            </a:r>
            <a:r>
              <a:rPr lang="en-US" sz="1100" b="1" spc="600" dirty="0" smtClean="0">
                <a:solidFill>
                  <a:schemeClr val="bg1"/>
                </a:solidFill>
                <a:latin typeface="Times New Roman" panose="02020603050405020304" pitchFamily="18" charset="0"/>
                <a:cs typeface="Times New Roman" panose="02020603050405020304" pitchFamily="18" charset="0"/>
              </a:rPr>
              <a:t>202</a:t>
            </a:r>
            <a:endParaRPr lang="en-IN" sz="1100" b="1" spc="600" dirty="0">
              <a:solidFill>
                <a:schemeClr val="bg1"/>
              </a:solidFill>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 xmlns:a16="http://schemas.microsoft.com/office/drawing/2014/main" id="{AD555992-9C50-4EFB-AC75-4E8BFD2DCE4D}"/>
              </a:ext>
            </a:extLst>
          </p:cNvPr>
          <p:cNvSpPr/>
          <p:nvPr/>
        </p:nvSpPr>
        <p:spPr>
          <a:xfrm>
            <a:off x="3935760" y="902863"/>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 xmlns:a16="http://schemas.microsoft.com/office/drawing/2014/main" id="{A50015C0-3AD4-4790-96F9-F9DC52EACA91}"/>
              </a:ext>
            </a:extLst>
          </p:cNvPr>
          <p:cNvSpPr txBox="1"/>
          <p:nvPr/>
        </p:nvSpPr>
        <p:spPr>
          <a:xfrm>
            <a:off x="3935760" y="960983"/>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REGISTRATION &amp; TIMINGS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 xmlns:a16="http://schemas.microsoft.com/office/drawing/2014/main" id="{4E094D47-7626-4D7D-B0AE-83DE8783D0DB}"/>
              </a:ext>
            </a:extLst>
          </p:cNvPr>
          <p:cNvSpPr txBox="1"/>
          <p:nvPr/>
        </p:nvSpPr>
        <p:spPr>
          <a:xfrm>
            <a:off x="3215680" y="1556792"/>
            <a:ext cx="7200800" cy="646331"/>
          </a:xfrm>
          <a:prstGeom prst="rect">
            <a:avLst/>
          </a:prstGeom>
          <a:noFill/>
        </p:spPr>
        <p:txBody>
          <a:bodyPr wrap="square" rtlCol="0">
            <a:spAutoFit/>
          </a:bodyPr>
          <a:lstStyle/>
          <a:p>
            <a:pPr algn="ctr">
              <a:lnSpc>
                <a:spcPct val="150000"/>
              </a:lnSpc>
            </a:pPr>
            <a:r>
              <a:rPr lang="en-US" sz="1200" b="1" spc="300" dirty="0" smtClean="0">
                <a:latin typeface="Times New Roman" panose="02020603050405020304" pitchFamily="18" charset="0"/>
                <a:cs typeface="Times New Roman" panose="02020603050405020304" pitchFamily="18" charset="0"/>
              </a:rPr>
              <a:t>Nov </a:t>
            </a:r>
            <a:r>
              <a:rPr lang="en-US" sz="1200" b="1" spc="300" dirty="0" smtClean="0">
                <a:latin typeface="Times New Roman" panose="02020603050405020304" pitchFamily="18" charset="0"/>
                <a:cs typeface="Times New Roman" panose="02020603050405020304" pitchFamily="18" charset="0"/>
              </a:rPr>
              <a:t>13,2025</a:t>
            </a:r>
            <a:r>
              <a:rPr lang="en-US" sz="1200" spc="300" dirty="0" smtClean="0">
                <a:latin typeface="Times New Roman" panose="02020603050405020304" pitchFamily="18" charset="0"/>
                <a:cs typeface="Times New Roman" panose="02020603050405020304" pitchFamily="18" charset="0"/>
              </a:rPr>
              <a:t>(</a:t>
            </a:r>
            <a:r>
              <a:rPr lang="en-US" sz="1200" b="1" spc="300" dirty="0" smtClean="0">
                <a:latin typeface="Times New Roman" panose="02020603050405020304" pitchFamily="18" charset="0"/>
                <a:cs typeface="Times New Roman" panose="02020603050405020304" pitchFamily="18" charset="0"/>
              </a:rPr>
              <a:t>8:00AM </a:t>
            </a:r>
            <a:r>
              <a:rPr lang="en-US" sz="1200" b="1" spc="300" dirty="0" smtClean="0">
                <a:latin typeface="Times New Roman" panose="02020603050405020304" pitchFamily="18" charset="0"/>
                <a:cs typeface="Times New Roman" panose="02020603050405020304" pitchFamily="18" charset="0"/>
              </a:rPr>
              <a:t>to 6:00PM</a:t>
            </a:r>
            <a:r>
              <a:rPr lang="en-US" sz="1200" spc="300" dirty="0" smtClean="0">
                <a:latin typeface="Times New Roman" panose="02020603050405020304" pitchFamily="18" charset="0"/>
                <a:cs typeface="Times New Roman" panose="02020603050405020304" pitchFamily="18" charset="0"/>
              </a:rPr>
              <a:t>)</a:t>
            </a:r>
          </a:p>
          <a:p>
            <a:pPr algn="ctr">
              <a:lnSpc>
                <a:spcPct val="150000"/>
              </a:lnSpc>
            </a:pPr>
            <a:r>
              <a:rPr lang="en-US" sz="1200" b="1" spc="300" dirty="0" smtClean="0">
                <a:latin typeface="Times New Roman" panose="02020603050405020304" pitchFamily="18" charset="0"/>
                <a:cs typeface="Times New Roman" panose="02020603050405020304" pitchFamily="18" charset="0"/>
              </a:rPr>
              <a:t>Nov </a:t>
            </a:r>
            <a:r>
              <a:rPr lang="en-US" sz="1200" b="1" spc="300" dirty="0" smtClean="0">
                <a:latin typeface="Times New Roman" panose="02020603050405020304" pitchFamily="18" charset="0"/>
                <a:cs typeface="Times New Roman" panose="02020603050405020304" pitchFamily="18" charset="0"/>
              </a:rPr>
              <a:t>14,2025(8:00AM </a:t>
            </a:r>
            <a:r>
              <a:rPr lang="en-US" sz="1200" b="1" spc="300" dirty="0" smtClean="0">
                <a:latin typeface="Times New Roman" panose="02020603050405020304" pitchFamily="18" charset="0"/>
                <a:cs typeface="Times New Roman" panose="02020603050405020304" pitchFamily="18" charset="0"/>
              </a:rPr>
              <a:t>to 6:00PM</a:t>
            </a:r>
            <a:r>
              <a:rPr lang="en-US" sz="1200" spc="300" dirty="0" smtClean="0">
                <a:latin typeface="Times New Roman" panose="02020603050405020304" pitchFamily="18" charset="0"/>
                <a:cs typeface="Times New Roman" panose="02020603050405020304" pitchFamily="18" charset="0"/>
              </a:rPr>
              <a:t>)</a:t>
            </a:r>
            <a:endParaRPr lang="en-IN" sz="1200" spc="3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 xmlns:a16="http://schemas.microsoft.com/office/drawing/2014/main" id="{170EF889-4FC7-4CF5-8591-E135898FCB81}"/>
              </a:ext>
            </a:extLst>
          </p:cNvPr>
          <p:cNvSpPr/>
          <p:nvPr/>
        </p:nvSpPr>
        <p:spPr>
          <a:xfrm>
            <a:off x="3930346" y="2441143"/>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 xmlns:a16="http://schemas.microsoft.com/office/drawing/2014/main" id="{95FB07CD-520B-4EB6-8F4C-F06C871527A2}"/>
              </a:ext>
            </a:extLst>
          </p:cNvPr>
          <p:cNvSpPr txBox="1"/>
          <p:nvPr/>
        </p:nvSpPr>
        <p:spPr>
          <a:xfrm>
            <a:off x="3930346" y="2499263"/>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GROUP PHOTO TIME</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 xmlns:a16="http://schemas.microsoft.com/office/drawing/2014/main" id="{A5C31403-5B29-483A-B24D-857656578592}"/>
              </a:ext>
            </a:extLst>
          </p:cNvPr>
          <p:cNvSpPr txBox="1"/>
          <p:nvPr/>
        </p:nvSpPr>
        <p:spPr>
          <a:xfrm>
            <a:off x="3210266" y="3095072"/>
            <a:ext cx="7200800" cy="657872"/>
          </a:xfrm>
          <a:prstGeom prst="rect">
            <a:avLst/>
          </a:prstGeom>
          <a:noFill/>
        </p:spPr>
        <p:txBody>
          <a:bodyPr wrap="square" rtlCol="0">
            <a:spAutoFit/>
          </a:bodyPr>
          <a:lstStyle/>
          <a:p>
            <a:pPr algn="ctr">
              <a:lnSpc>
                <a:spcPct val="150000"/>
              </a:lnSpc>
            </a:pPr>
            <a:r>
              <a:rPr lang="de-DE" sz="1400" b="1" spc="300" dirty="0">
                <a:latin typeface="Times New Roman" panose="02020603050405020304" pitchFamily="18" charset="0"/>
                <a:cs typeface="Times New Roman" panose="02020603050405020304" pitchFamily="18" charset="0"/>
              </a:rPr>
              <a:t>10:45 AM - 10:50 AM; </a:t>
            </a:r>
            <a:r>
              <a:rPr lang="de-DE" sz="1400" b="1" spc="300" dirty="0" smtClean="0">
                <a:latin typeface="Times New Roman" panose="02020603050405020304" pitchFamily="18" charset="0"/>
                <a:cs typeface="Times New Roman" panose="02020603050405020304" pitchFamily="18" charset="0"/>
              </a:rPr>
              <a:t>March 14, 2024</a:t>
            </a:r>
            <a:endParaRPr lang="de-DE" sz="1400" b="1" spc="300" dirty="0">
              <a:latin typeface="Times New Roman" panose="02020603050405020304" pitchFamily="18" charset="0"/>
              <a:cs typeface="Times New Roman" panose="02020603050405020304" pitchFamily="18" charset="0"/>
            </a:endParaRPr>
          </a:p>
          <a:p>
            <a:pPr algn="ctr">
              <a:lnSpc>
                <a:spcPct val="150000"/>
              </a:lnSpc>
            </a:pPr>
            <a:endParaRPr lang="en-IN" sz="1050" spc="3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 xmlns:a16="http://schemas.microsoft.com/office/drawing/2014/main" id="{21506390-986E-43E9-8D38-5F2C088EDEAC}"/>
              </a:ext>
            </a:extLst>
          </p:cNvPr>
          <p:cNvSpPr/>
          <p:nvPr/>
        </p:nvSpPr>
        <p:spPr>
          <a:xfrm>
            <a:off x="3966111" y="3861048"/>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TextBox 13">
            <a:extLst>
              <a:ext uri="{FF2B5EF4-FFF2-40B4-BE49-F238E27FC236}">
                <a16:creationId xmlns="" xmlns:a16="http://schemas.microsoft.com/office/drawing/2014/main" id="{5A4B5967-801C-431B-BC61-2A52078CF4B9}"/>
              </a:ext>
            </a:extLst>
          </p:cNvPr>
          <p:cNvSpPr txBox="1"/>
          <p:nvPr/>
        </p:nvSpPr>
        <p:spPr>
          <a:xfrm>
            <a:off x="3966111" y="3919168"/>
            <a:ext cx="5760640" cy="307777"/>
          </a:xfrm>
          <a:prstGeom prst="rect">
            <a:avLst/>
          </a:prstGeom>
          <a:noFill/>
        </p:spPr>
        <p:txBody>
          <a:bodyPr wrap="square" rtlCol="0">
            <a:spAutoFit/>
          </a:bodyPr>
          <a:lstStyle/>
          <a:p>
            <a:pPr algn="ctr"/>
            <a:r>
              <a:rPr lang="en-IN" sz="1400" b="1" spc="600" dirty="0">
                <a:solidFill>
                  <a:schemeClr val="bg1"/>
                </a:solidFill>
                <a:latin typeface="Times New Roman" panose="02020603050405020304" pitchFamily="18" charset="0"/>
                <a:cs typeface="Times New Roman" panose="02020603050405020304" pitchFamily="18" charset="0"/>
              </a:rPr>
              <a:t>Barcelona, Spain</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 xmlns:a16="http://schemas.microsoft.com/office/drawing/2014/main" id="{D62A72A1-C157-49B3-98F8-5F208764617C}"/>
              </a:ext>
            </a:extLst>
          </p:cNvPr>
          <p:cNvSpPr txBox="1"/>
          <p:nvPr/>
        </p:nvSpPr>
        <p:spPr>
          <a:xfrm>
            <a:off x="3930345" y="4514977"/>
            <a:ext cx="5796405" cy="523220"/>
          </a:xfrm>
          <a:prstGeom prst="rect">
            <a:avLst/>
          </a:prstGeom>
          <a:noFill/>
        </p:spPr>
        <p:txBody>
          <a:bodyPr wrap="square" rtlCol="0">
            <a:spAutoFit/>
          </a:bodyPr>
          <a:lstStyle/>
          <a:p>
            <a:pPr algn="ctr"/>
            <a:r>
              <a:rPr lang="en-US" sz="1400" b="0" i="0" u="none" strike="noStrike" baseline="0" dirty="0">
                <a:latin typeface="Times New Roman" panose="02020603050405020304" pitchFamily="18" charset="0"/>
                <a:cs typeface="Times New Roman" panose="02020603050405020304" pitchFamily="18" charset="0"/>
              </a:rPr>
              <a:t>Please try your best to attend the Conference. If you could not attend, please let us </a:t>
            </a:r>
            <a:r>
              <a:rPr lang="en-US" sz="1400" b="0" i="0" u="none" strike="noStrike" baseline="0" dirty="0" smtClean="0">
                <a:latin typeface="Times New Roman" panose="02020603050405020304" pitchFamily="18" charset="0"/>
                <a:cs typeface="Times New Roman" panose="02020603050405020304" pitchFamily="18" charset="0"/>
              </a:rPr>
              <a:t>know</a:t>
            </a:r>
            <a:r>
              <a:rPr lang="en-US" sz="1400" u="sng" dirty="0">
                <a:hlinkClick r:id="rId4"/>
              </a:rPr>
              <a:t>nursingcareconference@eurosessions.com</a:t>
            </a:r>
            <a:endParaRPr lang="en-IN" sz="1400" dirty="0"/>
          </a:p>
        </p:txBody>
      </p:sp>
      <p:sp>
        <p:nvSpPr>
          <p:cNvPr id="16" name="TextBox 15">
            <a:extLst>
              <a:ext uri="{FF2B5EF4-FFF2-40B4-BE49-F238E27FC236}">
                <a16:creationId xmlns="" xmlns:a16="http://schemas.microsoft.com/office/drawing/2014/main" id="{D85E7582-8DE4-46D5-86BF-E0A6FFB85B82}"/>
              </a:ext>
            </a:extLst>
          </p:cNvPr>
          <p:cNvSpPr txBox="1"/>
          <p:nvPr/>
        </p:nvSpPr>
        <p:spPr>
          <a:xfrm>
            <a:off x="7608168" y="5652247"/>
            <a:ext cx="3743467" cy="336118"/>
          </a:xfrm>
          <a:prstGeom prst="rect">
            <a:avLst/>
          </a:prstGeom>
          <a:noFill/>
        </p:spPr>
        <p:txBody>
          <a:bodyPr wrap="square" rtlCol="0">
            <a:spAutoFit/>
          </a:bodyPr>
          <a:lstStyle/>
          <a:p>
            <a:pPr algn="r">
              <a:lnSpc>
                <a:spcPct val="150000"/>
              </a:lnSpc>
            </a:pPr>
            <a:r>
              <a:rPr lang="en-IN" sz="1200" i="1" dirty="0" smtClean="0">
                <a:solidFill>
                  <a:schemeClr val="tx2">
                    <a:lumMod val="75000"/>
                  </a:schemeClr>
                </a:solidFill>
                <a:latin typeface="Times New Roman" panose="02020603050405020304" pitchFamily="18" charset="0"/>
                <a:cs typeface="Times New Roman" panose="02020603050405020304" pitchFamily="18" charset="0"/>
              </a:rPr>
              <a:t>/</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62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43AEAF0F-87D7-4532-B56B-DBEBE6332710}"/>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 xmlns:a16="http://schemas.microsoft.com/office/drawing/2014/main" id="{6733A43E-EB63-4FEB-88FE-64965DE98342}"/>
              </a:ext>
            </a:extLst>
          </p:cNvPr>
          <p:cNvSpPr/>
          <p:nvPr/>
        </p:nvSpPr>
        <p:spPr>
          <a:xfrm>
            <a:off x="778737" y="835568"/>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 xmlns:a16="http://schemas.microsoft.com/office/drawing/2014/main" id="{5392022F-04D2-48CE-A712-502AC18A41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5" name="Rectangle 4">
            <a:extLst>
              <a:ext uri="{FF2B5EF4-FFF2-40B4-BE49-F238E27FC236}">
                <a16:creationId xmlns="" xmlns:a16="http://schemas.microsoft.com/office/drawing/2014/main" id="{213266CD-ECCF-467B-9D56-8BE3A41D3630}"/>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 xmlns:a16="http://schemas.microsoft.com/office/drawing/2014/main" id="{6E8134A0-CE44-4EBD-B915-BA8C488D1403}"/>
              </a:ext>
            </a:extLst>
          </p:cNvPr>
          <p:cNvSpPr txBox="1"/>
          <p:nvPr/>
        </p:nvSpPr>
        <p:spPr>
          <a:xfrm rot="16200000">
            <a:off x="-603373" y="3213558"/>
            <a:ext cx="4021394" cy="430887"/>
          </a:xfrm>
          <a:prstGeom prst="rect">
            <a:avLst/>
          </a:prstGeom>
          <a:noFill/>
        </p:spPr>
        <p:txBody>
          <a:bodyPr wrap="square" rtlCol="0">
            <a:spAutoFit/>
          </a:bodyPr>
          <a:lstStyle/>
          <a:p>
            <a:pPr algn="ctr"/>
            <a:r>
              <a:rPr lang="en-US" sz="1100" b="1" spc="600" dirty="0">
                <a:solidFill>
                  <a:schemeClr val="bg1"/>
                </a:solidFill>
                <a:latin typeface="Times New Roman" panose="02020603050405020304" pitchFamily="18" charset="0"/>
                <a:cs typeface="Times New Roman" panose="02020603050405020304" pitchFamily="18" charset="0"/>
              </a:rPr>
              <a:t>WORLD NURSING SUMMIT </a:t>
            </a:r>
            <a:r>
              <a:rPr lang="en-US" sz="1100" b="1" spc="600" dirty="0" smtClean="0">
                <a:solidFill>
                  <a:schemeClr val="bg1"/>
                </a:solidFill>
                <a:latin typeface="Times New Roman" panose="02020603050405020304" pitchFamily="18" charset="0"/>
                <a:cs typeface="Times New Roman" panose="02020603050405020304" pitchFamily="18" charset="0"/>
              </a:rPr>
              <a:t>2025</a:t>
            </a:r>
            <a:endParaRPr lang="en-IN" sz="1100" b="1" spc="600" dirty="0">
              <a:solidFill>
                <a:schemeClr val="bg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 xmlns:a16="http://schemas.microsoft.com/office/drawing/2014/main" id="{3F9664F7-6B4C-4834-995B-29BD33AFA5C7}"/>
              </a:ext>
            </a:extLst>
          </p:cNvPr>
          <p:cNvSpPr txBox="1"/>
          <p:nvPr/>
        </p:nvSpPr>
        <p:spPr>
          <a:xfrm>
            <a:off x="2458720" y="1628800"/>
            <a:ext cx="3342640"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VENUE</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8" name="Straight Connector 7">
            <a:extLst>
              <a:ext uri="{FF2B5EF4-FFF2-40B4-BE49-F238E27FC236}">
                <a16:creationId xmlns="" xmlns:a16="http://schemas.microsoft.com/office/drawing/2014/main" id="{719C80EA-33BB-4453-BA27-618106C559CD}"/>
              </a:ext>
            </a:extLst>
          </p:cNvPr>
          <p:cNvCxnSpPr/>
          <p:nvPr/>
        </p:nvCxnSpPr>
        <p:spPr>
          <a:xfrm>
            <a:off x="2711624" y="1905799"/>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2A34FB57-EDF2-4EBB-9F51-821886E963F8}"/>
              </a:ext>
            </a:extLst>
          </p:cNvPr>
          <p:cNvSpPr txBox="1"/>
          <p:nvPr/>
        </p:nvSpPr>
        <p:spPr>
          <a:xfrm>
            <a:off x="2787519" y="2130331"/>
            <a:ext cx="2678376" cy="336118"/>
          </a:xfrm>
          <a:prstGeom prst="rect">
            <a:avLst/>
          </a:prstGeom>
          <a:noFill/>
        </p:spPr>
        <p:txBody>
          <a:bodyPr wrap="square" rtlCol="0">
            <a:spAutoFit/>
          </a:bodyPr>
          <a:lstStyle/>
          <a:p>
            <a:pPr algn="ctr">
              <a:lnSpc>
                <a:spcPct val="150000"/>
              </a:lnSpc>
            </a:pPr>
            <a:r>
              <a:rPr lang="en-US" sz="1200" spc="300" dirty="0">
                <a:latin typeface="Times New Roman" panose="02020603050405020304" pitchFamily="18" charset="0"/>
                <a:cs typeface="Times New Roman" panose="02020603050405020304" pitchFamily="18" charset="0"/>
              </a:rPr>
              <a:t>Barcelona, Spain</a:t>
            </a:r>
            <a:endParaRPr lang="en-US" sz="1200" spc="3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 xmlns:a16="http://schemas.microsoft.com/office/drawing/2014/main" id="{5B364F36-7E89-4D0F-9196-31BF3EC35422}"/>
              </a:ext>
            </a:extLst>
          </p:cNvPr>
          <p:cNvSpPr txBox="1"/>
          <p:nvPr/>
        </p:nvSpPr>
        <p:spPr>
          <a:xfrm>
            <a:off x="2495600" y="3246321"/>
            <a:ext cx="3121383" cy="278333"/>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SPEAKERS’ PPT</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 xmlns:a16="http://schemas.microsoft.com/office/drawing/2014/main" id="{7ECBE0FD-BEE8-4516-BF4A-001DC794A153}"/>
              </a:ext>
            </a:extLst>
          </p:cNvPr>
          <p:cNvCxnSpPr>
            <a:cxnSpLocks/>
          </p:cNvCxnSpPr>
          <p:nvPr/>
        </p:nvCxnSpPr>
        <p:spPr>
          <a:xfrm>
            <a:off x="2711624" y="3524654"/>
            <a:ext cx="267837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 xmlns:a16="http://schemas.microsoft.com/office/drawing/2014/main" id="{42625BF5-8D1E-49F0-95E4-38A31866D6DD}"/>
              </a:ext>
            </a:extLst>
          </p:cNvPr>
          <p:cNvSpPr txBox="1"/>
          <p:nvPr/>
        </p:nvSpPr>
        <p:spPr>
          <a:xfrm>
            <a:off x="2339335" y="3747852"/>
            <a:ext cx="3396625" cy="830997"/>
          </a:xfrm>
          <a:prstGeom prst="rect">
            <a:avLst/>
          </a:prstGeom>
          <a:noFill/>
        </p:spPr>
        <p:txBody>
          <a:bodyPr wrap="square" rtlCol="0">
            <a:spAutoFit/>
          </a:bodyPr>
          <a:lstStyle/>
          <a:p>
            <a:pPr algn="just"/>
            <a:r>
              <a:rPr lang="en-US" sz="1200" b="0" i="0" u="none" strike="noStrike" baseline="0" dirty="0">
                <a:latin typeface="Times New Roman" panose="02020603050405020304" pitchFamily="18" charset="0"/>
                <a:cs typeface="Times New Roman" panose="02020603050405020304" pitchFamily="18" charset="0"/>
              </a:rPr>
              <a:t>You may submit your presentation to any of our onsite organizers on the day of your talk. If your presentation is not compatible with our laptops, then you may use your own laptop.</a:t>
            </a:r>
            <a:endParaRPr lang="en-US" sz="400" i="0" u="none" strike="noStrike" baseline="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 xmlns:a16="http://schemas.microsoft.com/office/drawing/2014/main" id="{B074CF34-47BF-4AF3-85A5-54AC8192CCC9}"/>
              </a:ext>
            </a:extLst>
          </p:cNvPr>
          <p:cNvSpPr txBox="1"/>
          <p:nvPr/>
        </p:nvSpPr>
        <p:spPr>
          <a:xfrm>
            <a:off x="2339335" y="5375788"/>
            <a:ext cx="8394091" cy="830997"/>
          </a:xfrm>
          <a:prstGeom prst="rect">
            <a:avLst/>
          </a:prstGeom>
          <a:noFill/>
        </p:spPr>
        <p:txBody>
          <a:bodyPr wrap="square" rtlCol="0">
            <a:spAutoFit/>
          </a:bodyPr>
          <a:lstStyle/>
          <a:p>
            <a:r>
              <a:rPr lang="en-US" sz="1200" b="1" i="0" u="none" strike="noStrike" baseline="0" dirty="0">
                <a:solidFill>
                  <a:srgbClr val="000000"/>
                </a:solidFill>
                <a:latin typeface="Times New Roman" panose="02020603050405020304" pitchFamily="18" charset="0"/>
                <a:cs typeface="Times New Roman" panose="02020603050405020304" pitchFamily="18" charset="0"/>
              </a:rPr>
              <a:t>To Register Online, Please </a:t>
            </a:r>
            <a:r>
              <a:rPr lang="en-US" sz="1200" b="1" dirty="0" smtClean="0">
                <a:solidFill>
                  <a:srgbClr val="000000"/>
                </a:solidFill>
                <a:latin typeface="Times New Roman" panose="02020603050405020304" pitchFamily="18" charset="0"/>
                <a:cs typeface="Times New Roman" panose="02020603050405020304" pitchFamily="18" charset="0"/>
              </a:rPr>
              <a:t>visit</a:t>
            </a:r>
          </a:p>
          <a:p>
            <a:r>
              <a:rPr lang="en-US" sz="1200" b="1" dirty="0" smtClean="0">
                <a:solidFill>
                  <a:srgbClr val="000000"/>
                </a:solidFill>
                <a:latin typeface="Times New Roman" panose="02020603050405020304" pitchFamily="18" charset="0"/>
                <a:cs typeface="Times New Roman" panose="02020603050405020304" pitchFamily="18" charset="0"/>
              </a:rPr>
              <a:t> </a:t>
            </a:r>
            <a:r>
              <a:rPr lang="en-US" sz="1200" b="1" dirty="0">
                <a:solidFill>
                  <a:srgbClr val="000000"/>
                </a:solidFill>
                <a:latin typeface="Times New Roman" panose="02020603050405020304" pitchFamily="18" charset="0"/>
                <a:cs typeface="Times New Roman" panose="02020603050405020304" pitchFamily="18" charset="0"/>
                <a:hlinkClick r:id="rId4"/>
              </a:rPr>
              <a:t>https://</a:t>
            </a:r>
            <a:r>
              <a:rPr lang="en-US" sz="1200" b="1" dirty="0" smtClean="0">
                <a:solidFill>
                  <a:srgbClr val="000000"/>
                </a:solidFill>
                <a:latin typeface="Times New Roman" panose="02020603050405020304" pitchFamily="18" charset="0"/>
                <a:cs typeface="Times New Roman" panose="02020603050405020304" pitchFamily="18" charset="0"/>
                <a:hlinkClick r:id="rId4"/>
              </a:rPr>
              <a:t>nursingsummit.nursingconference.com/registration.php</a:t>
            </a:r>
            <a:endParaRPr lang="en-US" sz="1200" b="1" dirty="0" smtClean="0">
              <a:solidFill>
                <a:srgbClr val="000000"/>
              </a:solidFill>
              <a:latin typeface="Times New Roman" panose="02020603050405020304" pitchFamily="18" charset="0"/>
              <a:cs typeface="Times New Roman" panose="02020603050405020304" pitchFamily="18" charset="0"/>
            </a:endParaRPr>
          </a:p>
          <a:p>
            <a:endParaRPr lang="en-US" sz="1200" b="1" dirty="0" smtClean="0">
              <a:solidFill>
                <a:srgbClr val="000000"/>
              </a:solidFill>
              <a:latin typeface="Times New Roman" panose="02020603050405020304" pitchFamily="18" charset="0"/>
              <a:cs typeface="Times New Roman" panose="02020603050405020304" pitchFamily="18" charset="0"/>
            </a:endParaRPr>
          </a:p>
          <a:p>
            <a:endParaRPr lang="en-US" sz="1200" b="1" i="0" u="none" strike="noStrike" baseline="0" dirty="0" smtClean="0">
              <a:solidFill>
                <a:srgbClr val="000000"/>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5364" y="1759781"/>
            <a:ext cx="5401468" cy="3216362"/>
          </a:xfrm>
          <a:prstGeom prst="rect">
            <a:avLst/>
          </a:prstGeom>
        </p:spPr>
      </p:pic>
    </p:spTree>
    <p:extLst>
      <p:ext uri="{BB962C8B-B14F-4D97-AF65-F5344CB8AC3E}">
        <p14:creationId xmlns:p14="http://schemas.microsoft.com/office/powerpoint/2010/main" val="1235536296"/>
      </p:ext>
    </p:extLst>
  </p:cSld>
  <p:clrMapOvr>
    <a:masterClrMapping/>
  </p:clrMapOvr>
</p:sld>
</file>

<file path=ppt/theme/theme1.xml><?xml version="1.0" encoding="utf-8"?>
<a:theme xmlns:a="http://schemas.openxmlformats.org/drawingml/2006/main" name="SketchyVTI">
  <a:themeElements>
    <a:clrScheme name="AnalogousFromLightSeedLeftStep">
      <a:dk1>
        <a:srgbClr val="000000"/>
      </a:dk1>
      <a:lt1>
        <a:srgbClr val="FFFFFF"/>
      </a:lt1>
      <a:dk2>
        <a:srgbClr val="243941"/>
      </a:dk2>
      <a:lt2>
        <a:srgbClr val="E8E5E2"/>
      </a:lt2>
      <a:accent1>
        <a:srgbClr val="88A4BF"/>
      </a:accent1>
      <a:accent2>
        <a:srgbClr val="77ABAF"/>
      </a:accent2>
      <a:accent3>
        <a:srgbClr val="81AA9C"/>
      </a:accent3>
      <a:accent4>
        <a:srgbClr val="78AF85"/>
      </a:accent4>
      <a:accent5>
        <a:srgbClr val="88AA81"/>
      </a:accent5>
      <a:accent6>
        <a:srgbClr val="93A973"/>
      </a:accent6>
      <a:hlink>
        <a:srgbClr val="9D7D5E"/>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208</TotalTime>
  <Words>123</Words>
  <Application>Microsoft Office PowerPoint</Application>
  <PresentationFormat>Custom</PresentationFormat>
  <Paragraphs>24</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SketchyVTI</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Vandana Gupta</cp:lastModifiedBy>
  <cp:revision>27</cp:revision>
  <dcterms:created xsi:type="dcterms:W3CDTF">2021-03-26T06:35:03Z</dcterms:created>
  <dcterms:modified xsi:type="dcterms:W3CDTF">2025-02-03T10:42:41Z</dcterms:modified>
</cp:coreProperties>
</file>