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5"/>
  </p:handout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-42" y="3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33" d="100"/>
          <a:sy n="33" d="100"/>
        </p:scale>
        <p:origin x="3854" y="1032"/>
      </p:cViewPr>
      <p:guideLst/>
    </p:cSldViewPr>
  </p:notesViewPr>
  <p:gridSpacing cx="144001" cy="144001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6B7DE03E-77DF-4052-AF4C-8D130AFA1FC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9F1D83E-D37F-4465-9BAF-451D996A9C2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3DE938-5B74-48A5-8929-000E9219A7BA}" type="datetimeFigureOut">
              <a:rPr lang="en-IN" smtClean="0"/>
              <a:t>03-02-2025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F9C44E9-B1B1-46F5-953E-A61079D35A6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9195F2A-1E4E-4B46-A665-41F37B7BAE1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A92189-C333-4F0D-9184-39D69BF82E0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01499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01C8665-C8AC-4221-BBA1-86BC2DBA74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08B82AAB-B591-46F1-BE24-617A61FF81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D50A0E8-1F54-445C-A0AE-FAD9905D0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E3B0-71E6-4414-AE9D-85E8E1749F7D}" type="datetimeFigureOut">
              <a:rPr lang="en-IN" smtClean="0"/>
              <a:t>03-02-2025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9E0EAD5-F858-4F14-B999-7859A0ABE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61D2E9F-C130-4B1E-AF85-ECBF73E24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04B67-FC11-48A4-8DE6-F90484410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56532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120DBC7-CA3C-4ACD-9CCE-A572C77FB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58BA5C1-452D-40D1-ACD3-770DC68C19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8BE1188-4D67-4655-85DE-E237F19DB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E3B0-71E6-4414-AE9D-85E8E1749F7D}" type="datetimeFigureOut">
              <a:rPr lang="en-IN" smtClean="0"/>
              <a:t>03-02-2025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DB2B107-8801-4180-886E-2F1AC99F7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9AF0081-CF98-4D9B-9C78-D7B065A76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04B67-FC11-48A4-8DE6-F90484410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73407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960B26F-9182-48C1-9B93-B3D65D31D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E1A133A-25FE-49D6-8034-CC090AA465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C8D09BA-28FD-4E5F-B75F-86113BFAB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E3B0-71E6-4414-AE9D-85E8E1749F7D}" type="datetimeFigureOut">
              <a:rPr lang="en-IN" smtClean="0"/>
              <a:t>03-02-2025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25C0FF6-BCEB-41EE-9DE8-B25861013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9109021-0D50-4745-887A-9CCB9F086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04B67-FC11-48A4-8DE6-F90484410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43766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99F9D52-673B-4312-B17B-840B3C402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7E19451-0C33-40CD-B40F-B7A794871F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37986C8-C5AA-40DE-885D-C02294E320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790821B-1B6E-40C0-B79B-D324D90D5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E3B0-71E6-4414-AE9D-85E8E1749F7D}" type="datetimeFigureOut">
              <a:rPr lang="en-IN" smtClean="0"/>
              <a:t>03-02-2025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60B19AF-3C41-470F-B7A2-4958B53E6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1B62445-72F9-4A92-93CE-45D2FC219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04B67-FC11-48A4-8DE6-F90484410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1462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C3DEBB3-A553-429F-BFDC-34694A906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1C28765-5D14-4C8C-B406-381CE30BB6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CE31813-3D70-4F55-9FF1-94B001147B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E1D55C68-8DCE-4240-A3DF-46FB8991C8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32E5A247-6BEB-4216-9B8A-E3DFD67F91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0C6DF894-3600-494D-B298-9FADD2B27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E3B0-71E6-4414-AE9D-85E8E1749F7D}" type="datetimeFigureOut">
              <a:rPr lang="en-IN" smtClean="0"/>
              <a:t>03-02-2025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75E6391A-8809-4509-BD3D-753DA1B0F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36099D55-2672-4A85-A69B-C7F75E8B9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04B67-FC11-48A4-8DE6-F90484410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1987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5E7A36-6028-4168-9A8C-48D58A192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8A4CC0E0-AEC8-4374-A60C-5F9F76BB7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E3B0-71E6-4414-AE9D-85E8E1749F7D}" type="datetimeFigureOut">
              <a:rPr lang="en-IN" smtClean="0"/>
              <a:t>03-02-2025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8C1B7E4D-5497-4A55-9CCF-B67752FA5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F0E60E74-B907-469C-9E6B-00B7F0F1A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04B67-FC11-48A4-8DE6-F90484410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05774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6A07CA73-4398-459E-921C-67CEBA77D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E3B0-71E6-4414-AE9D-85E8E1749F7D}" type="datetimeFigureOut">
              <a:rPr lang="en-IN" smtClean="0"/>
              <a:t>03-02-2025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71AD353D-4E35-4B1D-AB5C-E1C525DC9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B516FB3-E1E1-433F-BB76-9F94AEAD1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04B67-FC11-48A4-8DE6-F90484410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9090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0D0B960-E266-42FE-A2EF-C5E7A8C74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A5B398D-55E9-4FF6-8F27-4ABACE4BBC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680F1074-CE2C-4E9E-82C7-F818B4A3B3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EFED41B-44B8-425F-8F48-F00BE3938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E3B0-71E6-4414-AE9D-85E8E1749F7D}" type="datetimeFigureOut">
              <a:rPr lang="en-IN" smtClean="0"/>
              <a:t>03-02-2025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B71D562-5DD7-491E-BC3E-B7BC04868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4A80FEF-5E61-42B1-B1CD-CCAEDD247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04B67-FC11-48A4-8DE6-F90484410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3022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5C4EF9B-88F0-4330-8E5B-B69407846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D6E1061C-A696-401A-87F4-9A00B7D697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A3D27253-FB9C-43D7-8021-F745C7DCB2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7ACB669-E27A-4807-8630-AC4735F65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E3B0-71E6-4414-AE9D-85E8E1749F7D}" type="datetimeFigureOut">
              <a:rPr lang="en-IN" smtClean="0"/>
              <a:t>03-02-2025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52DCDCF-060D-4015-8588-587F4C324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EE2D457-AA8A-4580-9971-24FD18357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04B67-FC11-48A4-8DE6-F90484410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1309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8C282A6-62D7-44D1-87FB-C147D537F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1FD5A24-F355-4D24-95D1-60632B5DE9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D470CBA-DEF7-4288-BB39-9C70BE884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E3B0-71E6-4414-AE9D-85E8E1749F7D}" type="datetimeFigureOut">
              <a:rPr lang="en-IN" smtClean="0"/>
              <a:t>03-02-2025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AFDDCD7-9A9C-4050-BFC3-2BC70E46C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8CB9FBD-6047-4B1E-9BD8-4393E19A2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04B67-FC11-48A4-8DE6-F90484410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12470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E684EA51-AD7E-4CFF-BB9D-9FB4432483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21AA3244-41EA-4AA8-AAE6-4F6170E75A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313C126-80FD-4C56-9EA9-672C155A6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E3B0-71E6-4414-AE9D-85E8E1749F7D}" type="datetimeFigureOut">
              <a:rPr lang="en-IN" smtClean="0"/>
              <a:t>03-02-2025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9460F78-BD42-413B-AEAF-F5BA2FA39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7B69517-52E8-4A92-B5F9-83F741E95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04B67-FC11-48A4-8DE6-F90484410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8921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032C5C99-A111-4461-8C88-4AF38D462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D98919B-CDAF-4D26-AC87-A43B34D7C3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203DC72-A67D-46EA-9C9A-626FBDF55A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A5E3B0-71E6-4414-AE9D-85E8E1749F7D}" type="datetimeFigureOut">
              <a:rPr lang="en-IN" smtClean="0"/>
              <a:t>03-02-2025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DDAA38F-4909-412F-9A9B-2B01500ED6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9E0BD62-735A-4013-AFE2-7AB2483161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804B67-FC11-48A4-8DE6-F90484410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7698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nursingsummit.nursingconference.com/" TargetMode="External"/><Relationship Id="rId4" Type="http://schemas.openxmlformats.org/officeDocument/2006/relationships/hyperlink" Target="mailto:nursingcareconference@eurosessions.com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4.png"/><Relationship Id="rId7" Type="http://schemas.openxmlformats.org/officeDocument/2006/relationships/image" Target="../media/image8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hyperlink" Target="https://nursingsummit.nursingconference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8097271C-04C2-43EA-A1E6-5BD47759EE4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1FBFF7A6-3ECF-46A3-9615-A70B396EF41B}"/>
              </a:ext>
            </a:extLst>
          </p:cNvPr>
          <p:cNvSpPr/>
          <p:nvPr/>
        </p:nvSpPr>
        <p:spPr>
          <a:xfrm>
            <a:off x="1166134" y="859017"/>
            <a:ext cx="10080070" cy="5184035"/>
          </a:xfrm>
          <a:prstGeom prst="rect">
            <a:avLst/>
          </a:prstGeom>
          <a:solidFill>
            <a:schemeClr val="bg1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9CC7ADBA-7775-48F3-A2AB-0100D7C66A4C}"/>
              </a:ext>
            </a:extLst>
          </p:cNvPr>
          <p:cNvSpPr/>
          <p:nvPr/>
        </p:nvSpPr>
        <p:spPr>
          <a:xfrm>
            <a:off x="767963" y="548980"/>
            <a:ext cx="10656074" cy="5760040"/>
          </a:xfrm>
          <a:prstGeom prst="rect">
            <a:avLst/>
          </a:prstGeom>
          <a:noFill/>
          <a:ln w="38100">
            <a:solidFill>
              <a:schemeClr val="bg1">
                <a:alpha val="2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99B771EB-9974-414A-AC9C-0899BB10AE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968" y="1124984"/>
            <a:ext cx="2262711" cy="24851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15628D2E-A3A2-4AD6-B133-F1D6BAE80DCC}"/>
              </a:ext>
            </a:extLst>
          </p:cNvPr>
          <p:cNvSpPr txBox="1"/>
          <p:nvPr/>
        </p:nvSpPr>
        <p:spPr>
          <a:xfrm>
            <a:off x="1775970" y="1556987"/>
            <a:ext cx="864006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31st 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World Congress on</a:t>
            </a:r>
          </a:p>
          <a:p>
            <a:pPr algn="ctr"/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Nursing 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Healthcare</a:t>
            </a:r>
          </a:p>
          <a:p>
            <a:pPr algn="ctr"/>
            <a:r>
              <a:rPr lang="en-IN" sz="1400" dirty="0"/>
              <a:t>November 14-15, </a:t>
            </a:r>
            <a:r>
              <a:rPr lang="en-IN" sz="1400" dirty="0" smtClean="0"/>
              <a:t>2025  </a:t>
            </a:r>
            <a:r>
              <a:rPr lang="en-IN" sz="1400" dirty="0" smtClean="0"/>
              <a:t>Barcelona, Spain </a:t>
            </a:r>
            <a:endParaRPr lang="en-IN" sz="1400" dirty="0"/>
          </a:p>
          <a:p>
            <a:pPr algn="ctr"/>
            <a:r>
              <a:rPr lang="en-US" b="1" i="0" u="none" strike="noStrike" baseline="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Theme: 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1200" dirty="0"/>
              <a:t>The Digital Revolution in Nursing: Adapting to a New </a:t>
            </a:r>
            <a:r>
              <a:rPr lang="en-US" sz="1200" dirty="0" smtClean="0"/>
              <a:t>Era</a:t>
            </a:r>
            <a:r>
              <a:rPr lang="en-US" sz="1600" b="1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pPr algn="ctr"/>
            <a:endParaRPr lang="en-US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b="1" i="0" u="none" strike="noStrike" baseline="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Contact </a:t>
            </a:r>
            <a:r>
              <a:rPr lang="en-US" b="1" i="0" u="none" strike="noStrike" baseline="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us:</a:t>
            </a:r>
            <a:r>
              <a:rPr lang="en-US" sz="1400" b="1" i="0" u="none" strike="noStrike" baseline="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IN" sz="1600" b="1" u="none" strike="noStrike" baseline="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MAIL: </a:t>
            </a:r>
            <a:r>
              <a:rPr lang="en-US" sz="1600" dirty="0"/>
              <a:t>: </a:t>
            </a:r>
            <a:r>
              <a:rPr lang="en-US" sz="1600" u="sng" dirty="0" smtClean="0">
                <a:hlinkClick r:id="rId4"/>
              </a:rPr>
              <a:t>nursingcareconference@eurosessions.com</a:t>
            </a:r>
            <a:r>
              <a:rPr lang="en-US" sz="1600" u="sng" dirty="0" smtClean="0"/>
              <a:t/>
            </a:r>
            <a:br>
              <a:rPr lang="en-US" sz="1600" u="sng" dirty="0" smtClean="0"/>
            </a:br>
            <a:r>
              <a:rPr lang="en-IN" sz="16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URL</a:t>
            </a:r>
            <a:r>
              <a:rPr lang="en-IN" sz="16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IN" sz="16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https://nursingsummit.nursingconference.com</a:t>
            </a:r>
            <a:r>
              <a:rPr lang="en-IN" sz="16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/</a:t>
            </a:r>
            <a:endParaRPr lang="en-IN" sz="1600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IN" sz="1600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IN" sz="1600" b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IN" sz="1600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E42644BB-FEE3-4D7C-A486-8938C5B25841}"/>
              </a:ext>
            </a:extLst>
          </p:cNvPr>
          <p:cNvSpPr/>
          <p:nvPr/>
        </p:nvSpPr>
        <p:spPr>
          <a:xfrm>
            <a:off x="9984027" y="836982"/>
            <a:ext cx="1152008" cy="5184035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06FABAF-E0F2-43B0-92F2-786AF5FE1476}"/>
              </a:ext>
            </a:extLst>
          </p:cNvPr>
          <p:cNvSpPr txBox="1"/>
          <p:nvPr/>
        </p:nvSpPr>
        <p:spPr>
          <a:xfrm rot="16200000">
            <a:off x="7968340" y="3281757"/>
            <a:ext cx="51840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600" kern="2000" spc="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WORLD NURSING SUMMIT </a:t>
            </a:r>
            <a:r>
              <a:rPr lang="en-IN" sz="1600" kern="2000" spc="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en-IN" sz="1600" kern="2000" spc="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05288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57B4A45B-8092-4F11-9099-F27449F70E97}"/>
              </a:ext>
            </a:extLst>
          </p:cNvPr>
          <p:cNvSpPr/>
          <p:nvPr/>
        </p:nvSpPr>
        <p:spPr>
          <a:xfrm>
            <a:off x="-171450" y="-409575"/>
            <a:ext cx="12363449" cy="7267575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93E5D7E8-0BFA-4080-8525-4B3A6A675370}"/>
              </a:ext>
            </a:extLst>
          </p:cNvPr>
          <p:cNvSpPr/>
          <p:nvPr/>
        </p:nvSpPr>
        <p:spPr>
          <a:xfrm>
            <a:off x="638131" y="862223"/>
            <a:ext cx="10713504" cy="5373324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0DABE250-1A7C-44CF-A3EB-3F893D6B1B13}"/>
              </a:ext>
            </a:extLst>
          </p:cNvPr>
          <p:cNvSpPr txBox="1"/>
          <p:nvPr/>
        </p:nvSpPr>
        <p:spPr>
          <a:xfrm>
            <a:off x="3503981" y="1636861"/>
            <a:ext cx="7344051" cy="1538883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just"/>
            <a:r>
              <a:rPr lang="en-US" sz="11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Dear Colleagues,</a:t>
            </a:r>
          </a:p>
          <a:p>
            <a:pPr algn="just"/>
            <a:endParaRPr lang="en-US" sz="110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Conference Series LLC LTD is delighted to welcome you for the Prestigious </a:t>
            </a:r>
            <a:r>
              <a:rPr lang="en-US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1400" b="1" dirty="0" smtClean="0"/>
              <a:t>31st</a:t>
            </a:r>
            <a:r>
              <a:rPr lang="en-US" sz="1400" b="1" dirty="0"/>
              <a:t> World Congress </a:t>
            </a:r>
            <a:r>
              <a:rPr lang="en-US" sz="1400" b="1" dirty="0" smtClean="0"/>
              <a:t>on Nursing </a:t>
            </a:r>
            <a:r>
              <a:rPr lang="en-US" sz="1400" b="1" dirty="0"/>
              <a:t>and </a:t>
            </a:r>
            <a:r>
              <a:rPr lang="en-US" sz="1400" b="1" dirty="0" smtClean="0"/>
              <a:t>Healthcare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focusing on determination of various approaches in the field of</a:t>
            </a:r>
            <a:r>
              <a:rPr lang="en-US" sz="1100" i="0" u="none" strike="noStrik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dirty="0"/>
              <a:t>Nursing and Healthcare</a:t>
            </a:r>
            <a:r>
              <a:rPr lang="en-US" sz="1100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we are confident that you will enjoy the Scientific Program of this upcoming Conference. We look forward to see you..</a:t>
            </a:r>
          </a:p>
          <a:p>
            <a:pPr algn="just"/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         </a:t>
            </a:r>
            <a:r>
              <a:rPr lang="en-US" sz="1100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 Regards</a:t>
            </a:r>
          </a:p>
          <a:p>
            <a:pPr algn="r"/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WORLD NURSING SUMMIT </a:t>
            </a:r>
            <a:r>
              <a:rPr lang="en-US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br>
              <a:rPr lang="en-US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00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Operating </a:t>
            </a:r>
            <a:r>
              <a:rPr lang="en-US" sz="1100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Committee, Conference Series </a:t>
            </a:r>
            <a:r>
              <a:rPr lang="en-US" sz="1100" i="0" u="none" strike="noStrike" baseline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llc</a:t>
            </a:r>
            <a:r>
              <a:rPr lang="en-US" sz="1100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LTD</a:t>
            </a:r>
            <a:endParaRPr lang="en-IN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E111B2DB-7D68-4164-8ED4-EB416D7325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48" y="304228"/>
            <a:ext cx="2301634" cy="255512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40B510F1-101C-4D87-A408-059782B73CBD}"/>
              </a:ext>
            </a:extLst>
          </p:cNvPr>
          <p:cNvSpPr/>
          <p:nvPr/>
        </p:nvSpPr>
        <p:spPr>
          <a:xfrm>
            <a:off x="4756812" y="862223"/>
            <a:ext cx="2678376" cy="55799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FF3DAB80-147C-466B-A8F0-CD4A32C0E0FC}"/>
              </a:ext>
            </a:extLst>
          </p:cNvPr>
          <p:cNvSpPr txBox="1"/>
          <p:nvPr/>
        </p:nvSpPr>
        <p:spPr>
          <a:xfrm>
            <a:off x="6776076" y="5671301"/>
            <a:ext cx="4575559" cy="336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IN" sz="1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https://forensicchemistry.conferenceseries.com/registration.php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EB8A0E95-1936-4527-8DF6-C9D6317AC636}"/>
              </a:ext>
            </a:extLst>
          </p:cNvPr>
          <p:cNvSpPr txBox="1"/>
          <p:nvPr/>
        </p:nvSpPr>
        <p:spPr>
          <a:xfrm>
            <a:off x="4756812" y="1000842"/>
            <a:ext cx="2678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spc="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INVITATION</a:t>
            </a:r>
            <a:endParaRPr lang="en-IN" sz="1400" b="1" spc="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5D594A84-5175-4EC9-9D4D-68FED1D4FEF7}"/>
              </a:ext>
            </a:extLst>
          </p:cNvPr>
          <p:cNvSpPr/>
          <p:nvPr/>
        </p:nvSpPr>
        <p:spPr>
          <a:xfrm>
            <a:off x="739248" y="729205"/>
            <a:ext cx="2188730" cy="537817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499C93A6-F22B-4CA7-9BD5-7400C0BDE016}"/>
              </a:ext>
            </a:extLst>
          </p:cNvPr>
          <p:cNvSpPr txBox="1"/>
          <p:nvPr/>
        </p:nvSpPr>
        <p:spPr>
          <a:xfrm>
            <a:off x="911964" y="895076"/>
            <a:ext cx="1852770" cy="4981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B2B</a:t>
            </a:r>
          </a:p>
          <a:p>
            <a:pPr algn="ctr">
              <a:lnSpc>
                <a:spcPts val="2400"/>
              </a:lnSpc>
            </a:pP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Meetings</a:t>
            </a:r>
          </a:p>
          <a:p>
            <a:pPr algn="ctr">
              <a:lnSpc>
                <a:spcPts val="2400"/>
              </a:lnSpc>
            </a:pPr>
            <a:endParaRPr lang="en-IN" sz="1700" i="0" u="none" strike="noStrike" baseline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2400"/>
              </a:lnSpc>
            </a:pPr>
            <a:r>
              <a:rPr lang="en-IN" sz="2000" b="1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algn="ctr">
              <a:lnSpc>
                <a:spcPts val="2400"/>
              </a:lnSpc>
            </a:pPr>
            <a:r>
              <a:rPr lang="en-IN" sz="1400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Days Of Scientific</a:t>
            </a:r>
          </a:p>
          <a:p>
            <a:pPr algn="ctr">
              <a:lnSpc>
                <a:spcPts val="2400"/>
              </a:lnSpc>
            </a:pPr>
            <a:r>
              <a:rPr lang="en-IN" sz="1400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Exchange</a:t>
            </a:r>
          </a:p>
          <a:p>
            <a:pPr algn="ctr">
              <a:lnSpc>
                <a:spcPts val="2400"/>
              </a:lnSpc>
            </a:pPr>
            <a:endParaRPr lang="en-IN" sz="1700" i="0" u="none" strike="noStrike" baseline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2400"/>
              </a:lnSpc>
            </a:pPr>
            <a:r>
              <a:rPr lang="en-IN" sz="2000" b="1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15+</a:t>
            </a:r>
          </a:p>
          <a:p>
            <a:pPr algn="ctr">
              <a:lnSpc>
                <a:spcPts val="2400"/>
              </a:lnSpc>
            </a:pPr>
            <a:r>
              <a:rPr lang="en-IN" sz="1400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Scientific Sessions</a:t>
            </a:r>
            <a:endParaRPr lang="en-IN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2400"/>
              </a:lnSpc>
            </a:pPr>
            <a:endParaRPr lang="en-IN" sz="1700" i="0" u="none" strike="noStrike" baseline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2400"/>
              </a:lnSpc>
            </a:pPr>
            <a:r>
              <a:rPr lang="en-IN" sz="2000" b="1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80+</a:t>
            </a:r>
          </a:p>
          <a:p>
            <a:pPr algn="ctr">
              <a:lnSpc>
                <a:spcPts val="2400"/>
              </a:lnSpc>
            </a:pPr>
            <a:r>
              <a:rPr lang="en-IN" sz="1400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Expert</a:t>
            </a:r>
          </a:p>
          <a:p>
            <a:pPr algn="ctr">
              <a:lnSpc>
                <a:spcPts val="2400"/>
              </a:lnSpc>
            </a:pPr>
            <a:r>
              <a:rPr lang="en-IN" sz="1400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Faculty Members</a:t>
            </a:r>
          </a:p>
          <a:p>
            <a:pPr algn="ctr">
              <a:lnSpc>
                <a:spcPts val="2400"/>
              </a:lnSpc>
            </a:pPr>
            <a:endParaRPr lang="en-IN" sz="1700" i="0" u="none" strike="noStrike" baseline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2400"/>
              </a:lnSpc>
            </a:pPr>
            <a:r>
              <a:rPr lang="en-IN" sz="2000" b="1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20+</a:t>
            </a:r>
          </a:p>
          <a:p>
            <a:pPr algn="ctr">
              <a:lnSpc>
                <a:spcPts val="2400"/>
              </a:lnSpc>
            </a:pPr>
            <a:r>
              <a:rPr lang="en-IN" sz="1400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Exhibitors</a:t>
            </a:r>
            <a:endParaRPr lang="en-IN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4" name="Table 24">
            <a:extLst>
              <a:ext uri="{FF2B5EF4-FFF2-40B4-BE49-F238E27FC236}">
                <a16:creationId xmlns:a16="http://schemas.microsoft.com/office/drawing/2014/main" xmlns="" id="{6F0581F8-A45C-47AB-972C-7FB19EF3CF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1064438"/>
              </p:ext>
            </p:extLst>
          </p:nvPr>
        </p:nvGraphicFramePr>
        <p:xfrm>
          <a:off x="3737458" y="3444722"/>
          <a:ext cx="7612038" cy="26999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1904">
                  <a:extLst>
                    <a:ext uri="{9D8B030D-6E8A-4147-A177-3AD203B41FA5}">
                      <a16:colId xmlns:a16="http://schemas.microsoft.com/office/drawing/2014/main" xmlns="" val="1978135049"/>
                    </a:ext>
                  </a:extLst>
                </a:gridCol>
                <a:gridCol w="1551904">
                  <a:extLst>
                    <a:ext uri="{9D8B030D-6E8A-4147-A177-3AD203B41FA5}">
                      <a16:colId xmlns:a16="http://schemas.microsoft.com/office/drawing/2014/main" xmlns="" val="2590108815"/>
                    </a:ext>
                  </a:extLst>
                </a:gridCol>
                <a:gridCol w="1551904">
                  <a:extLst>
                    <a:ext uri="{9D8B030D-6E8A-4147-A177-3AD203B41FA5}">
                      <a16:colId xmlns:a16="http://schemas.microsoft.com/office/drawing/2014/main" xmlns="" val="2785681918"/>
                    </a:ext>
                  </a:extLst>
                </a:gridCol>
                <a:gridCol w="1551904">
                  <a:extLst>
                    <a:ext uri="{9D8B030D-6E8A-4147-A177-3AD203B41FA5}">
                      <a16:colId xmlns:a16="http://schemas.microsoft.com/office/drawing/2014/main" xmlns="" val="2095863505"/>
                    </a:ext>
                  </a:extLst>
                </a:gridCol>
                <a:gridCol w="1404422">
                  <a:extLst>
                    <a:ext uri="{9D8B030D-6E8A-4147-A177-3AD203B41FA5}">
                      <a16:colId xmlns:a16="http://schemas.microsoft.com/office/drawing/2014/main" xmlns="" val="621410204"/>
                    </a:ext>
                  </a:extLst>
                </a:gridCol>
              </a:tblGrid>
              <a:tr h="175167"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i="0" u="none" strike="noStrike" kern="1200" baseline="0" dirty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Editorial Board Members of Supporting Journals</a:t>
                      </a:r>
                      <a:endParaRPr lang="en-IN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33830436"/>
                  </a:ext>
                </a:extLst>
              </a:tr>
              <a:tr h="1182476">
                <a:tc>
                  <a:txBody>
                    <a:bodyPr/>
                    <a:lstStyle/>
                    <a:p>
                      <a:pPr algn="ctr"/>
                      <a:endParaRPr lang="en-IN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97499331"/>
                  </a:ext>
                </a:extLst>
              </a:tr>
              <a:tr h="1243115"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Olivia </a:t>
                      </a:r>
                      <a:r>
                        <a:rPr lang="en-US" sz="9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Catolico</a:t>
                      </a:r>
                      <a:r>
                        <a:rPr lang="en-US" sz="9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PhD</a:t>
                      </a:r>
                    </a:p>
                    <a:p>
                      <a:pPr algn="ctr"/>
                      <a:r>
                        <a:rPr lang="en-US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Division of Nursing,</a:t>
                      </a:r>
                    </a:p>
                    <a:p>
                      <a:pPr algn="ctr"/>
                      <a:r>
                        <a:rPr lang="en-US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Dominican University of California, USA</a:t>
                      </a:r>
                      <a:endParaRPr lang="en-IN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Linda J Patrick , PhD</a:t>
                      </a:r>
                    </a:p>
                    <a:p>
                      <a:pPr algn="ctr"/>
                      <a:r>
                        <a:rPr lang="en-US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University of Windsor, Canada</a:t>
                      </a:r>
                      <a:endParaRPr lang="en-IN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Alan Cooper, PhD</a:t>
                      </a:r>
                    </a:p>
                    <a:p>
                      <a:pPr algn="ctr"/>
                      <a:r>
                        <a:rPr lang="en-US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Adelphi University College of Nursing and Public Health, USA</a:t>
                      </a:r>
                      <a:endParaRPr lang="en-IN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Aparna A </a:t>
                      </a:r>
                      <a:r>
                        <a:rPr lang="en-US" sz="800" b="1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Labroo</a:t>
                      </a:r>
                      <a:r>
                        <a:rPr lang="en-US" sz="8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PhD</a:t>
                      </a:r>
                    </a:p>
                    <a:p>
                      <a:pPr algn="ctr"/>
                      <a:r>
                        <a:rPr lang="en-US" sz="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Division of Management,</a:t>
                      </a:r>
                    </a:p>
                    <a:p>
                      <a:pPr algn="ctr"/>
                      <a:r>
                        <a:rPr lang="en-US" sz="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Northwestern University, USA</a:t>
                      </a:r>
                      <a:endParaRPr lang="en-IN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Sangchoon</a:t>
                      </a:r>
                      <a:r>
                        <a:rPr lang="en-US" sz="9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Jeon, PhD</a:t>
                      </a:r>
                    </a:p>
                    <a:p>
                      <a:r>
                        <a:rPr lang="en-US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Research Scientist</a:t>
                      </a:r>
                    </a:p>
                    <a:p>
                      <a:r>
                        <a:rPr lang="en-US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Yale School of Nursing</a:t>
                      </a:r>
                    </a:p>
                    <a:p>
                      <a:r>
                        <a:rPr lang="en-US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Yale University, USA</a:t>
                      </a:r>
                      <a:endParaRPr lang="en-US" sz="1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n-IN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65017607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850" y="3788559"/>
            <a:ext cx="1257300" cy="117759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5425" y="3788559"/>
            <a:ext cx="1238250" cy="12001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7049" y="3788560"/>
            <a:ext cx="1171575" cy="11775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9625" y="3788560"/>
            <a:ext cx="1238250" cy="11775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883" y="3788560"/>
            <a:ext cx="1428750" cy="1200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2116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3104DF45-158B-427F-B7EA-71F52B0A1EEF}"/>
              </a:ext>
            </a:extLst>
          </p:cNvPr>
          <p:cNvSpPr/>
          <p:nvPr/>
        </p:nvSpPr>
        <p:spPr>
          <a:xfrm>
            <a:off x="1" y="-15715"/>
            <a:ext cx="12191999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2CBA269-4621-4130-A67E-FAC252B18458}"/>
              </a:ext>
            </a:extLst>
          </p:cNvPr>
          <p:cNvSpPr/>
          <p:nvPr/>
        </p:nvSpPr>
        <p:spPr>
          <a:xfrm>
            <a:off x="882135" y="750931"/>
            <a:ext cx="10760535" cy="537817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BDD38309-7F4F-4DB1-88C3-DACA58B69A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48" y="304228"/>
            <a:ext cx="2301634" cy="25551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28D13927-375C-4E67-9E2F-C80E902F6E74}"/>
              </a:ext>
            </a:extLst>
          </p:cNvPr>
          <p:cNvSpPr/>
          <p:nvPr/>
        </p:nvSpPr>
        <p:spPr>
          <a:xfrm>
            <a:off x="3647983" y="902863"/>
            <a:ext cx="4896034" cy="55799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7B6E538-0D42-407F-8CC2-319EB6B753A4}"/>
              </a:ext>
            </a:extLst>
          </p:cNvPr>
          <p:cNvSpPr txBox="1"/>
          <p:nvPr/>
        </p:nvSpPr>
        <p:spPr>
          <a:xfrm>
            <a:off x="3935985" y="1035567"/>
            <a:ext cx="43200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spc="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 ANNOUNCEMENT</a:t>
            </a:r>
            <a:endParaRPr lang="en-IN" sz="1400" b="1" spc="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78027F74-69EA-4645-BB69-B27CA89C4A22}"/>
              </a:ext>
            </a:extLst>
          </p:cNvPr>
          <p:cNvSpPr txBox="1"/>
          <p:nvPr/>
        </p:nvSpPr>
        <p:spPr>
          <a:xfrm>
            <a:off x="6835387" y="5471754"/>
            <a:ext cx="43559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IN" sz="1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https://nursingsummit.nursingconference.com</a:t>
            </a:r>
            <a:r>
              <a:rPr lang="en-IN" sz="12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/</a:t>
            </a:r>
            <a:endParaRPr lang="en-IN" sz="1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50000"/>
              </a:lnSpc>
            </a:pPr>
            <a:endParaRPr lang="en-IN" sz="1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50000"/>
              </a:lnSpc>
            </a:pPr>
            <a:endParaRPr lang="en-IN" sz="1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50000"/>
              </a:lnSpc>
            </a:pPr>
            <a:endParaRPr lang="en-IN" sz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A0680A76-515F-4416-A0B5-CC950A68C245}"/>
              </a:ext>
            </a:extLst>
          </p:cNvPr>
          <p:cNvSpPr txBox="1"/>
          <p:nvPr/>
        </p:nvSpPr>
        <p:spPr>
          <a:xfrm>
            <a:off x="5375996" y="1900111"/>
            <a:ext cx="4896034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VENUE &amp; </a:t>
            </a:r>
            <a:r>
              <a:rPr lang="en-US" sz="1400" b="1" spc="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ACCOMMODATION</a:t>
            </a:r>
          </a:p>
          <a:p>
            <a:r>
              <a:rPr lang="en-US" sz="1200" b="1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November 14-15, </a:t>
            </a:r>
            <a:r>
              <a:rPr lang="en-US" sz="1200" b="1" spc="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 Barcelona, Spain</a:t>
            </a:r>
            <a:endParaRPr lang="en-US" sz="1200" b="1" spc="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Abstract Submission Opens: </a:t>
            </a:r>
            <a:r>
              <a:rPr lang="en-IN" sz="1400" dirty="0" smtClean="0"/>
              <a:t>January 25</a:t>
            </a:r>
            <a:r>
              <a:rPr lang="en-IN" sz="1400" dirty="0" smtClean="0"/>
              <a:t>, 2025</a:t>
            </a:r>
            <a:endParaRPr lang="en-IN" sz="1400" dirty="0" smtClean="0"/>
          </a:p>
          <a:p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Registration Opens:              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1400" dirty="0" smtClean="0"/>
              <a:t>February 02, 2025</a:t>
            </a:r>
            <a:endParaRPr lang="en-IN" sz="1400" dirty="0"/>
          </a:p>
          <a:p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Early Bird Registration:       </a:t>
            </a:r>
            <a:r>
              <a:rPr lang="en-IN" sz="1400" dirty="0" smtClean="0"/>
              <a:t>March</a:t>
            </a:r>
            <a:r>
              <a:rPr lang="en-IN" sz="1400" dirty="0" smtClean="0"/>
              <a:t> 13, 2025</a:t>
            </a:r>
            <a:endParaRPr lang="en-IN" sz="1400" dirty="0"/>
          </a:p>
          <a:p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Mid Date Registration:         </a:t>
            </a:r>
            <a:r>
              <a:rPr lang="en-IN" sz="1400" dirty="0" smtClean="0"/>
              <a:t>June 13, 2025</a:t>
            </a:r>
            <a:endParaRPr lang="en-IN" sz="1400" dirty="0"/>
          </a:p>
          <a:p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 Spot Registration:          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Nov 13, 2025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b="1" spc="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EXHIBITION </a:t>
            </a:r>
            <a:r>
              <a:rPr lang="en-US" sz="1400" b="1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SPONSORSHIP</a:t>
            </a:r>
          </a:p>
          <a:p>
            <a:r>
              <a:rPr lang="en-US" sz="1100" b="0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 Exhibition will be held concurrently with the Conference. Thanks to exhibitors from all over the world, attendees will have a complete overview of new findings in the field of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Nursing and Healthcare.</a:t>
            </a:r>
            <a:endParaRPr lang="en-I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135" y="1988246"/>
            <a:ext cx="4317494" cy="2317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5555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3045</TotalTime>
  <Words>246</Words>
  <Application>Microsoft Office PowerPoint</Application>
  <PresentationFormat>Custom</PresentationFormat>
  <Paragraphs>59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World Nursing Summit 2025</dc:title>
  <dc:creator>Vandana gupta</dc:creator>
  <cp:lastModifiedBy>Vandana Gupta</cp:lastModifiedBy>
  <cp:revision>61</cp:revision>
  <dcterms:created xsi:type="dcterms:W3CDTF">2021-03-26T05:03:42Z</dcterms:created>
  <dcterms:modified xsi:type="dcterms:W3CDTF">2025-02-03T08:54:01Z</dcterms:modified>
  <cp:category>Announcement 2025</cp:category>
</cp:coreProperties>
</file>