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3899" y="0"/>
            <a:ext cx="5858383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392282" y="0"/>
            <a:ext cx="1800225" cy="6858000"/>
          </a:xfrm>
          <a:custGeom>
            <a:avLst/>
            <a:gdLst/>
            <a:ahLst/>
            <a:cxnLst/>
            <a:rect l="l" t="t" r="r" b="b"/>
            <a:pathLst>
              <a:path w="1800225" h="6858000">
                <a:moveTo>
                  <a:pt x="1799717" y="0"/>
                </a:moveTo>
                <a:lnTo>
                  <a:pt x="0" y="0"/>
                </a:lnTo>
                <a:lnTo>
                  <a:pt x="0" y="6858000"/>
                </a:lnTo>
                <a:lnTo>
                  <a:pt x="1799717" y="6858000"/>
                </a:lnTo>
                <a:lnTo>
                  <a:pt x="1799717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9028" y="0"/>
            <a:ext cx="4964430" cy="6858000"/>
          </a:xfrm>
          <a:custGeom>
            <a:avLst/>
            <a:gdLst/>
            <a:ahLst/>
            <a:cxnLst/>
            <a:rect l="l" t="t" r="r" b="b"/>
            <a:pathLst>
              <a:path w="4964430" h="6858000">
                <a:moveTo>
                  <a:pt x="4963922" y="0"/>
                </a:moveTo>
                <a:lnTo>
                  <a:pt x="0" y="0"/>
                </a:lnTo>
                <a:lnTo>
                  <a:pt x="0" y="6858000"/>
                </a:lnTo>
                <a:lnTo>
                  <a:pt x="4963922" y="6858000"/>
                </a:lnTo>
                <a:lnTo>
                  <a:pt x="49639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919" y="200177"/>
            <a:ext cx="2262758" cy="2485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8400" y="1091361"/>
            <a:ext cx="9855200" cy="81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orldnursing.nursingconference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orldnursing.nursingconference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orldnursing.nursingconference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orldnursing.nursingconference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orldnursing.nursingconference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701" y="5874816"/>
            <a:ext cx="4343299" cy="666849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worldnursing@conferenceinvitation.com</a:t>
            </a:r>
            <a:endParaRPr lang="en-US" sz="14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RL</a:t>
            </a:r>
            <a:r>
              <a:rPr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400" b="1" spc="18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400" i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https://worldnursing.nursingconference.com</a:t>
            </a:r>
            <a:r>
              <a:rPr lang="en-IN" sz="1400" i="1" u="sng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IN" sz="1400" i="1" u="sng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sz="1400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49000" y="1229500"/>
            <a:ext cx="230832" cy="3802932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W O R L D   N</a:t>
            </a:r>
            <a:r>
              <a:rPr sz="1600" b="1" spc="1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lang="en-US"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2 0 2 5</a:t>
            </a:r>
            <a:endParaRPr sz="1600" b="1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5551" y="2372105"/>
            <a:ext cx="3870249" cy="15177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645" algn="ctr">
              <a:lnSpc>
                <a:spcPts val="1864"/>
              </a:lnSpc>
              <a:spcBef>
                <a:spcPts val="95"/>
              </a:spcBef>
              <a:tabLst>
                <a:tab pos="1463040" algn="l"/>
                <a:tab pos="2615565" algn="l"/>
              </a:tabLst>
            </a:pPr>
            <a:r>
              <a:rPr lang="en-IN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62nd World Nursing </a:t>
            </a:r>
            <a:r>
              <a:rPr lang="en-IN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</a:p>
          <a:p>
            <a:pPr marL="80645" algn="ctr">
              <a:lnSpc>
                <a:spcPts val="1864"/>
              </a:lnSpc>
              <a:spcBef>
                <a:spcPts val="95"/>
              </a:spcBef>
              <a:tabLst>
                <a:tab pos="1463040" algn="l"/>
                <a:tab pos="2615565" algn="l"/>
              </a:tabLst>
            </a:pPr>
            <a:r>
              <a:rPr lang="en-IN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 14-15, 2025</a:t>
            </a:r>
            <a:r>
              <a:rPr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sz="1600" b="1" spc="345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London, </a:t>
            </a:r>
            <a:r>
              <a:rPr lang="en-IN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</a:t>
            </a:r>
          </a:p>
          <a:p>
            <a:pPr marL="80645" algn="ctr">
              <a:lnSpc>
                <a:spcPts val="1864"/>
              </a:lnSpc>
              <a:spcBef>
                <a:spcPts val="95"/>
              </a:spcBef>
              <a:tabLst>
                <a:tab pos="1463040" algn="l"/>
                <a:tab pos="2615565" algn="l"/>
              </a:tabLst>
            </a:pPr>
            <a:endParaRPr lang="en-US" sz="16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" algn="ctr">
              <a:lnSpc>
                <a:spcPts val="1864"/>
              </a:lnSpc>
              <a:spcBef>
                <a:spcPts val="95"/>
              </a:spcBef>
              <a:tabLst>
                <a:tab pos="1463040" algn="l"/>
                <a:tab pos="2615565" algn="l"/>
              </a:tabLst>
            </a:pPr>
            <a:r>
              <a:rPr sz="1600" b="1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sz="16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" algn="ctr">
              <a:lnSpc>
                <a:spcPct val="100000"/>
              </a:lnSpc>
            </a:pPr>
            <a:r>
              <a:rPr lang="en-US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Innovating Nursing for a Healthier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Tomorrow</a:t>
            </a:r>
            <a:endParaRPr sz="1600" b="1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0592" y="1002779"/>
            <a:ext cx="6326505" cy="1007110"/>
            <a:chOff x="930592" y="1002779"/>
            <a:chExt cx="6326505" cy="1007110"/>
          </a:xfrm>
        </p:grpSpPr>
        <p:sp>
          <p:nvSpPr>
            <p:cNvPr id="8" name="object 8"/>
            <p:cNvSpPr/>
            <p:nvPr/>
          </p:nvSpPr>
          <p:spPr>
            <a:xfrm>
              <a:off x="944880" y="1183309"/>
              <a:ext cx="3437254" cy="812800"/>
            </a:xfrm>
            <a:custGeom>
              <a:avLst/>
              <a:gdLst/>
              <a:ahLst/>
              <a:cxnLst/>
              <a:rect l="l" t="t" r="r" b="b"/>
              <a:pathLst>
                <a:path w="3437254" h="812800">
                  <a:moveTo>
                    <a:pt x="0" y="812241"/>
                  </a:moveTo>
                  <a:lnTo>
                    <a:pt x="3437128" y="812241"/>
                  </a:lnTo>
                  <a:lnTo>
                    <a:pt x="3437128" y="0"/>
                  </a:lnTo>
                  <a:lnTo>
                    <a:pt x="0" y="0"/>
                  </a:lnTo>
                  <a:lnTo>
                    <a:pt x="0" y="812241"/>
                  </a:lnTo>
                  <a:close/>
                </a:path>
              </a:pathLst>
            </a:custGeom>
            <a:ln w="285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05300" y="1017066"/>
              <a:ext cx="3437254" cy="812800"/>
            </a:xfrm>
            <a:custGeom>
              <a:avLst/>
              <a:gdLst/>
              <a:ahLst/>
              <a:cxnLst/>
              <a:rect l="l" t="t" r="r" b="b"/>
              <a:pathLst>
                <a:path w="3437254" h="812800">
                  <a:moveTo>
                    <a:pt x="0" y="812241"/>
                  </a:moveTo>
                  <a:lnTo>
                    <a:pt x="3437128" y="812241"/>
                  </a:lnTo>
                  <a:lnTo>
                    <a:pt x="3437128" y="0"/>
                  </a:lnTo>
                  <a:lnTo>
                    <a:pt x="0" y="0"/>
                  </a:lnTo>
                  <a:lnTo>
                    <a:pt x="0" y="81224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68400" y="1091361"/>
            <a:ext cx="5760720" cy="812800"/>
          </a:xfrm>
          <a:prstGeom prst="rect">
            <a:avLst/>
          </a:prstGeom>
          <a:solidFill>
            <a:srgbClr val="333E50"/>
          </a:solidFill>
        </p:spPr>
        <p:txBody>
          <a:bodyPr vert="horz" wrap="square" lIns="0" tIns="121920" rIns="0" bIns="0" rtlCol="0">
            <a:spAutoFit/>
          </a:bodyPr>
          <a:lstStyle/>
          <a:p>
            <a:pPr marL="421005">
              <a:lnSpc>
                <a:spcPct val="100000"/>
              </a:lnSpc>
              <a:spcBef>
                <a:spcPts val="960"/>
              </a:spcBef>
            </a:pPr>
            <a:r>
              <a:rPr dirty="0"/>
              <a:t>Sponsorship</a:t>
            </a:r>
            <a:r>
              <a:rPr spc="40" dirty="0"/>
              <a:t> </a:t>
            </a:r>
            <a:r>
              <a:rPr spc="-10" dirty="0"/>
              <a:t>Brochure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29183"/>
            <a:ext cx="10713720" cy="5378450"/>
          </a:xfrm>
          <a:custGeom>
            <a:avLst/>
            <a:gdLst/>
            <a:ahLst/>
            <a:cxnLst/>
            <a:rect l="l" t="t" r="r" b="b"/>
            <a:pathLst>
              <a:path w="10713720" h="5378450">
                <a:moveTo>
                  <a:pt x="10713466" y="0"/>
                </a:moveTo>
                <a:lnTo>
                  <a:pt x="0" y="0"/>
                </a:lnTo>
                <a:lnTo>
                  <a:pt x="0" y="5378196"/>
                </a:lnTo>
                <a:lnTo>
                  <a:pt x="10713466" y="5378196"/>
                </a:lnTo>
                <a:lnTo>
                  <a:pt x="10713466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69791" y="862228"/>
            <a:ext cx="4864735" cy="50355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142240" rIns="0" bIns="0" rtlCol="0">
            <a:spAutoFit/>
          </a:bodyPr>
          <a:lstStyle/>
          <a:p>
            <a:pPr marR="51435" algn="ctr">
              <a:lnSpc>
                <a:spcPct val="100000"/>
              </a:lnSpc>
              <a:spcBef>
                <a:spcPts val="1120"/>
              </a:spcBef>
              <a:tabLst>
                <a:tab pos="217995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P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61211" y="1460880"/>
            <a:ext cx="2912745" cy="4378325"/>
            <a:chOff x="1561211" y="1460880"/>
            <a:chExt cx="2912745" cy="4378325"/>
          </a:xfrm>
        </p:grpSpPr>
        <p:sp>
          <p:nvSpPr>
            <p:cNvPr id="6" name="object 6"/>
            <p:cNvSpPr/>
            <p:nvPr/>
          </p:nvSpPr>
          <p:spPr>
            <a:xfrm>
              <a:off x="1570736" y="1470405"/>
              <a:ext cx="2893695" cy="4359275"/>
            </a:xfrm>
            <a:custGeom>
              <a:avLst/>
              <a:gdLst/>
              <a:ahLst/>
              <a:cxnLst/>
              <a:rect l="l" t="t" r="r" b="b"/>
              <a:pathLst>
                <a:path w="2893695" h="4359275">
                  <a:moveTo>
                    <a:pt x="394843" y="0"/>
                  </a:moveTo>
                  <a:lnTo>
                    <a:pt x="2433192" y="0"/>
                  </a:lnTo>
                  <a:lnTo>
                    <a:pt x="2475292" y="5706"/>
                  </a:lnTo>
                  <a:lnTo>
                    <a:pt x="2513833" y="21947"/>
                  </a:lnTo>
                  <a:lnTo>
                    <a:pt x="2547667" y="47402"/>
                  </a:lnTo>
                  <a:lnTo>
                    <a:pt x="2575649" y="80753"/>
                  </a:lnTo>
                  <a:lnTo>
                    <a:pt x="2596632" y="120679"/>
                  </a:lnTo>
                  <a:lnTo>
                    <a:pt x="2609468" y="165862"/>
                  </a:lnTo>
                  <a:lnTo>
                    <a:pt x="2612136" y="195580"/>
                  </a:lnTo>
                  <a:lnTo>
                    <a:pt x="2893567" y="195580"/>
                  </a:lnTo>
                  <a:lnTo>
                    <a:pt x="2893567" y="4358703"/>
                  </a:lnTo>
                  <a:lnTo>
                    <a:pt x="0" y="4358703"/>
                  </a:lnTo>
                  <a:lnTo>
                    <a:pt x="0" y="195580"/>
                  </a:lnTo>
                  <a:lnTo>
                    <a:pt x="215900" y="195580"/>
                  </a:lnTo>
                  <a:lnTo>
                    <a:pt x="218439" y="165862"/>
                  </a:lnTo>
                  <a:lnTo>
                    <a:pt x="231330" y="120679"/>
                  </a:lnTo>
                  <a:lnTo>
                    <a:pt x="252349" y="80753"/>
                  </a:lnTo>
                  <a:lnTo>
                    <a:pt x="280352" y="47402"/>
                  </a:lnTo>
                  <a:lnTo>
                    <a:pt x="314198" y="21947"/>
                  </a:lnTo>
                  <a:lnTo>
                    <a:pt x="352742" y="5706"/>
                  </a:lnTo>
                  <a:lnTo>
                    <a:pt x="394843" y="0"/>
                  </a:lnTo>
                  <a:close/>
                </a:path>
              </a:pathLst>
            </a:custGeom>
            <a:ln w="1905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31086" y="1516125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60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7"/>
                  </a:lnTo>
                  <a:lnTo>
                    <a:pt x="7534" y="194511"/>
                  </a:lnTo>
                  <a:lnTo>
                    <a:pt x="28517" y="235086"/>
                  </a:lnTo>
                  <a:lnTo>
                    <a:pt x="60514" y="267102"/>
                  </a:lnTo>
                  <a:lnTo>
                    <a:pt x="101096" y="288109"/>
                  </a:lnTo>
                  <a:lnTo>
                    <a:pt x="147827" y="295656"/>
                  </a:lnTo>
                  <a:lnTo>
                    <a:pt x="2156460" y="295656"/>
                  </a:lnTo>
                  <a:lnTo>
                    <a:pt x="2203191" y="288109"/>
                  </a:lnTo>
                  <a:lnTo>
                    <a:pt x="2243773" y="267102"/>
                  </a:lnTo>
                  <a:lnTo>
                    <a:pt x="2275770" y="235086"/>
                  </a:lnTo>
                  <a:lnTo>
                    <a:pt x="2296753" y="194511"/>
                  </a:lnTo>
                  <a:lnTo>
                    <a:pt x="2304288" y="147827"/>
                  </a:lnTo>
                  <a:lnTo>
                    <a:pt x="2296753" y="101096"/>
                  </a:lnTo>
                  <a:lnTo>
                    <a:pt x="2275770" y="60514"/>
                  </a:lnTo>
                  <a:lnTo>
                    <a:pt x="2243773" y="28517"/>
                  </a:lnTo>
                  <a:lnTo>
                    <a:pt x="2203191" y="7534"/>
                  </a:lnTo>
                  <a:lnTo>
                    <a:pt x="2156460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639690" y="1463675"/>
            <a:ext cx="2912745" cy="4378325"/>
            <a:chOff x="4639690" y="1463675"/>
            <a:chExt cx="2912745" cy="4378325"/>
          </a:xfrm>
        </p:grpSpPr>
        <p:sp>
          <p:nvSpPr>
            <p:cNvPr id="9" name="object 9"/>
            <p:cNvSpPr/>
            <p:nvPr/>
          </p:nvSpPr>
          <p:spPr>
            <a:xfrm>
              <a:off x="4649215" y="1473200"/>
              <a:ext cx="2893695" cy="4359275"/>
            </a:xfrm>
            <a:custGeom>
              <a:avLst/>
              <a:gdLst/>
              <a:ahLst/>
              <a:cxnLst/>
              <a:rect l="l" t="t" r="r" b="b"/>
              <a:pathLst>
                <a:path w="2893695" h="4359275">
                  <a:moveTo>
                    <a:pt x="394843" y="0"/>
                  </a:moveTo>
                  <a:lnTo>
                    <a:pt x="2433192" y="0"/>
                  </a:lnTo>
                  <a:lnTo>
                    <a:pt x="2475292" y="5716"/>
                  </a:lnTo>
                  <a:lnTo>
                    <a:pt x="2513833" y="21980"/>
                  </a:lnTo>
                  <a:lnTo>
                    <a:pt x="2547667" y="47466"/>
                  </a:lnTo>
                  <a:lnTo>
                    <a:pt x="2575649" y="80847"/>
                  </a:lnTo>
                  <a:lnTo>
                    <a:pt x="2596632" y="120796"/>
                  </a:lnTo>
                  <a:lnTo>
                    <a:pt x="2609468" y="165988"/>
                  </a:lnTo>
                  <a:lnTo>
                    <a:pt x="2612136" y="195579"/>
                  </a:lnTo>
                  <a:lnTo>
                    <a:pt x="2893567" y="195579"/>
                  </a:lnTo>
                  <a:lnTo>
                    <a:pt x="2893567" y="4358805"/>
                  </a:lnTo>
                  <a:lnTo>
                    <a:pt x="0" y="4358805"/>
                  </a:lnTo>
                  <a:lnTo>
                    <a:pt x="0" y="195579"/>
                  </a:lnTo>
                  <a:lnTo>
                    <a:pt x="215900" y="195579"/>
                  </a:lnTo>
                  <a:lnTo>
                    <a:pt x="218439" y="165988"/>
                  </a:lnTo>
                  <a:lnTo>
                    <a:pt x="231330" y="120796"/>
                  </a:lnTo>
                  <a:lnTo>
                    <a:pt x="252349" y="80847"/>
                  </a:lnTo>
                  <a:lnTo>
                    <a:pt x="280352" y="47466"/>
                  </a:lnTo>
                  <a:lnTo>
                    <a:pt x="314198" y="21980"/>
                  </a:lnTo>
                  <a:lnTo>
                    <a:pt x="352742" y="5716"/>
                  </a:lnTo>
                  <a:lnTo>
                    <a:pt x="394843" y="0"/>
                  </a:lnTo>
                  <a:close/>
                </a:path>
              </a:pathLst>
            </a:custGeom>
            <a:ln w="1905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09565" y="1518919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60" y="0"/>
                  </a:moveTo>
                  <a:lnTo>
                    <a:pt x="147828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7"/>
                  </a:lnTo>
                  <a:lnTo>
                    <a:pt x="7534" y="194559"/>
                  </a:lnTo>
                  <a:lnTo>
                    <a:pt x="28517" y="235141"/>
                  </a:lnTo>
                  <a:lnTo>
                    <a:pt x="60514" y="267138"/>
                  </a:lnTo>
                  <a:lnTo>
                    <a:pt x="101096" y="288121"/>
                  </a:lnTo>
                  <a:lnTo>
                    <a:pt x="147828" y="295655"/>
                  </a:lnTo>
                  <a:lnTo>
                    <a:pt x="2156460" y="295655"/>
                  </a:lnTo>
                  <a:lnTo>
                    <a:pt x="2203191" y="288121"/>
                  </a:lnTo>
                  <a:lnTo>
                    <a:pt x="2243773" y="267138"/>
                  </a:lnTo>
                  <a:lnTo>
                    <a:pt x="2275770" y="235141"/>
                  </a:lnTo>
                  <a:lnTo>
                    <a:pt x="2296753" y="194559"/>
                  </a:lnTo>
                  <a:lnTo>
                    <a:pt x="2304288" y="147827"/>
                  </a:lnTo>
                  <a:lnTo>
                    <a:pt x="2296753" y="101096"/>
                  </a:lnTo>
                  <a:lnTo>
                    <a:pt x="2275770" y="60514"/>
                  </a:lnTo>
                  <a:lnTo>
                    <a:pt x="2243773" y="28517"/>
                  </a:lnTo>
                  <a:lnTo>
                    <a:pt x="2203191" y="7534"/>
                  </a:lnTo>
                  <a:lnTo>
                    <a:pt x="2156460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737093" y="1460880"/>
            <a:ext cx="2912745" cy="4378325"/>
            <a:chOff x="7737093" y="1460880"/>
            <a:chExt cx="2912745" cy="4378325"/>
          </a:xfrm>
        </p:grpSpPr>
        <p:sp>
          <p:nvSpPr>
            <p:cNvPr id="12" name="object 12"/>
            <p:cNvSpPr/>
            <p:nvPr/>
          </p:nvSpPr>
          <p:spPr>
            <a:xfrm>
              <a:off x="7746618" y="1470405"/>
              <a:ext cx="2893695" cy="4359275"/>
            </a:xfrm>
            <a:custGeom>
              <a:avLst/>
              <a:gdLst/>
              <a:ahLst/>
              <a:cxnLst/>
              <a:rect l="l" t="t" r="r" b="b"/>
              <a:pathLst>
                <a:path w="2893695" h="4359275">
                  <a:moveTo>
                    <a:pt x="394842" y="0"/>
                  </a:moveTo>
                  <a:lnTo>
                    <a:pt x="2433065" y="0"/>
                  </a:lnTo>
                  <a:lnTo>
                    <a:pt x="2475175" y="5706"/>
                  </a:lnTo>
                  <a:lnTo>
                    <a:pt x="2513739" y="21947"/>
                  </a:lnTo>
                  <a:lnTo>
                    <a:pt x="2547604" y="47402"/>
                  </a:lnTo>
                  <a:lnTo>
                    <a:pt x="2575616" y="80753"/>
                  </a:lnTo>
                  <a:lnTo>
                    <a:pt x="2596622" y="120679"/>
                  </a:lnTo>
                  <a:lnTo>
                    <a:pt x="2609469" y="165862"/>
                  </a:lnTo>
                  <a:lnTo>
                    <a:pt x="2612008" y="195580"/>
                  </a:lnTo>
                  <a:lnTo>
                    <a:pt x="2893567" y="195580"/>
                  </a:lnTo>
                  <a:lnTo>
                    <a:pt x="2893567" y="4358703"/>
                  </a:lnTo>
                  <a:lnTo>
                    <a:pt x="0" y="4358703"/>
                  </a:lnTo>
                  <a:lnTo>
                    <a:pt x="0" y="195580"/>
                  </a:lnTo>
                  <a:lnTo>
                    <a:pt x="215900" y="195580"/>
                  </a:lnTo>
                  <a:lnTo>
                    <a:pt x="218439" y="165862"/>
                  </a:lnTo>
                  <a:lnTo>
                    <a:pt x="231286" y="120679"/>
                  </a:lnTo>
                  <a:lnTo>
                    <a:pt x="252292" y="80753"/>
                  </a:lnTo>
                  <a:lnTo>
                    <a:pt x="280304" y="47402"/>
                  </a:lnTo>
                  <a:lnTo>
                    <a:pt x="314169" y="21947"/>
                  </a:lnTo>
                  <a:lnTo>
                    <a:pt x="352733" y="5706"/>
                  </a:lnTo>
                  <a:lnTo>
                    <a:pt x="394842" y="0"/>
                  </a:lnTo>
                  <a:close/>
                </a:path>
              </a:pathLst>
            </a:custGeom>
            <a:ln w="1905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06968" y="1516125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59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7"/>
                  </a:lnTo>
                  <a:lnTo>
                    <a:pt x="7534" y="194511"/>
                  </a:lnTo>
                  <a:lnTo>
                    <a:pt x="28517" y="235086"/>
                  </a:lnTo>
                  <a:lnTo>
                    <a:pt x="60514" y="267102"/>
                  </a:lnTo>
                  <a:lnTo>
                    <a:pt x="101096" y="288109"/>
                  </a:lnTo>
                  <a:lnTo>
                    <a:pt x="147827" y="295656"/>
                  </a:lnTo>
                  <a:lnTo>
                    <a:pt x="2156459" y="295656"/>
                  </a:lnTo>
                  <a:lnTo>
                    <a:pt x="2203143" y="288109"/>
                  </a:lnTo>
                  <a:lnTo>
                    <a:pt x="2243718" y="267102"/>
                  </a:lnTo>
                  <a:lnTo>
                    <a:pt x="2275734" y="235086"/>
                  </a:lnTo>
                  <a:lnTo>
                    <a:pt x="2296741" y="194511"/>
                  </a:lnTo>
                  <a:lnTo>
                    <a:pt x="2304287" y="147827"/>
                  </a:lnTo>
                  <a:lnTo>
                    <a:pt x="2296741" y="101096"/>
                  </a:lnTo>
                  <a:lnTo>
                    <a:pt x="2275734" y="60514"/>
                  </a:lnTo>
                  <a:lnTo>
                    <a:pt x="2243718" y="28517"/>
                  </a:lnTo>
                  <a:lnTo>
                    <a:pt x="2203143" y="7534"/>
                  </a:lnTo>
                  <a:lnTo>
                    <a:pt x="2156459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33067" y="1562557"/>
            <a:ext cx="811403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374390" algn="l"/>
                <a:tab pos="6372860" algn="l"/>
              </a:tabLst>
            </a:pP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3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50" b="1" spc="24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-7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50" b="1" spc="15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3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50" b="1" spc="23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44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44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3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0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-75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1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1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49729" y="1953005"/>
            <a:ext cx="2718435" cy="383095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82245" marR="195580" indent="-170180">
              <a:lnSpc>
                <a:spcPts val="1250"/>
              </a:lnSpc>
              <a:spcBef>
                <a:spcPts val="140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Three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Corporate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Sponsored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Workshop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slots 	</a:t>
            </a:r>
            <a:r>
              <a:rPr sz="1050" dirty="0">
                <a:latin typeface="Times New Roman"/>
                <a:cs typeface="Times New Roman"/>
              </a:rPr>
              <a:t>(audio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visual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included)</a:t>
            </a:r>
            <a:endParaRPr sz="1050">
              <a:latin typeface="Times New Roman"/>
              <a:cs typeface="Times New Roman"/>
            </a:endParaRPr>
          </a:p>
          <a:p>
            <a:pPr marL="182245" indent="-169545">
              <a:lnSpc>
                <a:spcPts val="1200"/>
              </a:lnSpc>
              <a:spcBef>
                <a:spcPts val="5"/>
              </a:spcBef>
              <a:buFont typeface="Arial MT"/>
              <a:buChar char="•"/>
              <a:tabLst>
                <a:tab pos="182245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complimentary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exhibit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booths,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with</a:t>
            </a:r>
            <a:endParaRPr sz="1050">
              <a:latin typeface="Times New Roman"/>
              <a:cs typeface="Times New Roman"/>
            </a:endParaRPr>
          </a:p>
          <a:p>
            <a:pPr marL="184785" marR="233679">
              <a:lnSpc>
                <a:spcPts val="1250"/>
              </a:lnSpc>
              <a:spcBef>
                <a:spcPts val="40"/>
              </a:spcBef>
            </a:pPr>
            <a:r>
              <a:rPr sz="1050" dirty="0">
                <a:latin typeface="Times New Roman"/>
                <a:cs typeface="Times New Roman"/>
              </a:rPr>
              <a:t>priority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purchase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exhibition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space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and </a:t>
            </a:r>
            <a:r>
              <a:rPr sz="1050" dirty="0">
                <a:latin typeface="Times New Roman"/>
                <a:cs typeface="Times New Roman"/>
              </a:rPr>
              <a:t>choose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location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(3X3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Sqm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each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both </a:t>
            </a:r>
            <a:r>
              <a:rPr sz="1050" spc="-10" dirty="0">
                <a:latin typeface="Times New Roman"/>
                <a:cs typeface="Times New Roman"/>
              </a:rPr>
              <a:t>size)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Four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complimentary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2245" marR="5080" indent="-17018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website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front 	</a:t>
            </a:r>
            <a:r>
              <a:rPr sz="1050" dirty="0">
                <a:latin typeface="Times New Roman"/>
                <a:cs typeface="Times New Roman"/>
              </a:rPr>
              <a:t>page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with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link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25" dirty="0">
                <a:latin typeface="Times New Roman"/>
                <a:cs typeface="Times New Roman"/>
              </a:rPr>
              <a:t> on</a:t>
            </a:r>
            <a:r>
              <a:rPr sz="1050" spc="500" dirty="0">
                <a:latin typeface="Times New Roman"/>
                <a:cs typeface="Times New Roman"/>
              </a:rPr>
              <a:t> 	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sponsorship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page,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on 	</a:t>
            </a:r>
            <a:r>
              <a:rPr sz="1050" dirty="0">
                <a:latin typeface="Times New Roman"/>
                <a:cs typeface="Times New Roman"/>
              </a:rPr>
              <a:t>social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media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all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offline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printing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materials 	</a:t>
            </a:r>
            <a:r>
              <a:rPr sz="1050" dirty="0">
                <a:latin typeface="Times New Roman"/>
                <a:cs typeface="Times New Roman"/>
              </a:rPr>
              <a:t>including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conference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2245" indent="-169545">
              <a:lnSpc>
                <a:spcPts val="1195"/>
              </a:lnSpc>
              <a:buFont typeface="Arial MT"/>
              <a:buChar char="•"/>
              <a:tabLst>
                <a:tab pos="18224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A4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color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advertisement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congress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dirty="0">
                <a:latin typeface="Times New Roman"/>
                <a:cs typeface="Times New Roman"/>
              </a:rPr>
              <a:t>Program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or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Book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Abstracts</a:t>
            </a:r>
            <a:endParaRPr sz="1050">
              <a:latin typeface="Times New Roman"/>
              <a:cs typeface="Times New Roman"/>
            </a:endParaRPr>
          </a:p>
          <a:p>
            <a:pPr marL="182245" marR="193675" indent="-17018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Three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inserts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provided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delegate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post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Email</a:t>
            </a:r>
            <a:r>
              <a:rPr sz="1050" spc="-10" dirty="0">
                <a:latin typeface="Times New Roman"/>
                <a:cs typeface="Times New Roman"/>
              </a:rPr>
              <a:t> message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consented</a:t>
            </a:r>
            <a:endParaRPr sz="1050">
              <a:latin typeface="Times New Roman"/>
              <a:cs typeface="Times New Roman"/>
            </a:endParaRPr>
          </a:p>
          <a:p>
            <a:pPr marL="184785" marR="261620">
              <a:lnSpc>
                <a:spcPts val="1250"/>
              </a:lnSpc>
              <a:spcBef>
                <a:spcPts val="45"/>
              </a:spcBef>
            </a:pP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registrants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up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60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days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after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(content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provided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</a:t>
            </a:r>
            <a:r>
              <a:rPr sz="1050" spc="-10" dirty="0">
                <a:latin typeface="Times New Roman"/>
                <a:cs typeface="Times New Roman"/>
              </a:rPr>
              <a:t>sponsor)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25%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off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cost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additional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purchased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5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spc="-10" dirty="0">
                <a:latin typeface="Times New Roman"/>
                <a:cs typeface="Times New Roman"/>
              </a:rPr>
              <a:t>sponsorship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items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5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20%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Waiver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 </a:t>
            </a:r>
            <a:r>
              <a:rPr sz="1050" spc="-10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for any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25" dirty="0">
                <a:latin typeface="Times New Roman"/>
                <a:cs typeface="Times New Roman"/>
              </a:rPr>
              <a:t>our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55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next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year</a:t>
            </a:r>
            <a:r>
              <a:rPr sz="1050" spc="-10" dirty="0">
                <a:latin typeface="Times New Roman"/>
                <a:cs typeface="Times New Roman"/>
              </a:rPr>
              <a:t> conferences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8464" y="1927352"/>
            <a:ext cx="2724785" cy="383095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2880" indent="-170180">
              <a:lnSpc>
                <a:spcPts val="1255"/>
              </a:lnSpc>
              <a:spcBef>
                <a:spcPts val="90"/>
              </a:spcBef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Corporate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Sponsored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Workshop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slot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  <a:spcBef>
                <a:spcPts val="5"/>
              </a:spcBef>
            </a:pPr>
            <a:r>
              <a:rPr sz="1050" dirty="0">
                <a:latin typeface="Times New Roman"/>
                <a:cs typeface="Times New Roman"/>
              </a:rPr>
              <a:t>(audio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visual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included)</a:t>
            </a:r>
            <a:endParaRPr sz="1050">
              <a:latin typeface="Times New Roman"/>
              <a:cs typeface="Times New Roman"/>
            </a:endParaRPr>
          </a:p>
          <a:p>
            <a:pPr marL="182245" marR="669290" indent="-17018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An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opportunity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5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Poster 	</a:t>
            </a:r>
            <a:r>
              <a:rPr sz="1050" dirty="0">
                <a:latin typeface="Times New Roman"/>
                <a:cs typeface="Times New Roman"/>
              </a:rPr>
              <a:t>Presentation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Awards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complimentary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exhibit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booth,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with</a:t>
            </a:r>
            <a:endParaRPr sz="1050">
              <a:latin typeface="Times New Roman"/>
              <a:cs typeface="Times New Roman"/>
            </a:endParaRPr>
          </a:p>
          <a:p>
            <a:pPr marL="184785" marR="147955">
              <a:lnSpc>
                <a:spcPts val="1250"/>
              </a:lnSpc>
              <a:spcBef>
                <a:spcPts val="45"/>
              </a:spcBef>
            </a:pPr>
            <a:r>
              <a:rPr sz="1050" dirty="0">
                <a:latin typeface="Times New Roman"/>
                <a:cs typeface="Times New Roman"/>
              </a:rPr>
              <a:t>priority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purchase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exhibition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space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and </a:t>
            </a:r>
            <a:r>
              <a:rPr sz="1050" dirty="0">
                <a:latin typeface="Times New Roman"/>
                <a:cs typeface="Times New Roman"/>
              </a:rPr>
              <a:t>choose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location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(Booth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size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3X3</a:t>
            </a:r>
            <a:r>
              <a:rPr sz="1050" spc="-20" dirty="0">
                <a:latin typeface="Times New Roman"/>
                <a:cs typeface="Times New Roman"/>
              </a:rPr>
              <a:t> Sqm)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complimentary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2245" marR="11430" indent="-170180">
              <a:lnSpc>
                <a:spcPct val="991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website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front 	</a:t>
            </a:r>
            <a:r>
              <a:rPr sz="1050" dirty="0">
                <a:latin typeface="Times New Roman"/>
                <a:cs typeface="Times New Roman"/>
              </a:rPr>
              <a:t>page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with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link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25" dirty="0">
                <a:latin typeface="Times New Roman"/>
                <a:cs typeface="Times New Roman"/>
              </a:rPr>
              <a:t> on</a:t>
            </a:r>
            <a:r>
              <a:rPr sz="1050" spc="500" dirty="0">
                <a:latin typeface="Times New Roman"/>
                <a:cs typeface="Times New Roman"/>
              </a:rPr>
              <a:t> 	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sponsorship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page,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on 	</a:t>
            </a:r>
            <a:r>
              <a:rPr sz="1050" dirty="0">
                <a:latin typeface="Times New Roman"/>
                <a:cs typeface="Times New Roman"/>
              </a:rPr>
              <a:t>social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media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all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offline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printing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materials 	</a:t>
            </a:r>
            <a:r>
              <a:rPr sz="1050" dirty="0">
                <a:latin typeface="Times New Roman"/>
                <a:cs typeface="Times New Roman"/>
              </a:rPr>
              <a:t>including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conference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2245" marR="5080" indent="-17018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A4 color </a:t>
            </a:r>
            <a:r>
              <a:rPr sz="1050" spc="-10" dirty="0">
                <a:latin typeface="Times New Roman"/>
                <a:cs typeface="Times New Roman"/>
              </a:rPr>
              <a:t>advertisement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congress 	</a:t>
            </a:r>
            <a:r>
              <a:rPr sz="1050" dirty="0">
                <a:latin typeface="Times New Roman"/>
                <a:cs typeface="Times New Roman"/>
              </a:rPr>
              <a:t>Program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or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Book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Abstracts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(excluding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cover 	</a:t>
            </a:r>
            <a:r>
              <a:rPr sz="1050" spc="-10" dirty="0">
                <a:latin typeface="Times New Roman"/>
                <a:cs typeface="Times New Roman"/>
              </a:rPr>
              <a:t>pages)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inserts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provided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25" dirty="0">
                <a:latin typeface="Times New Roman"/>
                <a:cs typeface="Times New Roman"/>
              </a:rPr>
              <a:t> the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delegate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2245" marR="28575" indent="-170180">
              <a:lnSpc>
                <a:spcPct val="991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post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Email</a:t>
            </a:r>
            <a:r>
              <a:rPr sz="1050" spc="-10" dirty="0">
                <a:latin typeface="Times New Roman"/>
                <a:cs typeface="Times New Roman"/>
              </a:rPr>
              <a:t> message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consented 	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registrants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up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40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days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after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(content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provided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spc="-10" dirty="0">
                <a:latin typeface="Times New Roman"/>
                <a:cs typeface="Times New Roman"/>
              </a:rPr>
              <a:t>sponsor)</a:t>
            </a:r>
            <a:endParaRPr sz="1050">
              <a:latin typeface="Times New Roman"/>
              <a:cs typeface="Times New Roman"/>
            </a:endParaRPr>
          </a:p>
          <a:p>
            <a:pPr marL="182245" marR="240665" indent="-170180">
              <a:lnSpc>
                <a:spcPts val="1250"/>
              </a:lnSpc>
              <a:spcBef>
                <a:spcPts val="3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20%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Waiver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 </a:t>
            </a:r>
            <a:r>
              <a:rPr sz="1050" spc="-10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for any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25" dirty="0">
                <a:latin typeface="Times New Roman"/>
                <a:cs typeface="Times New Roman"/>
              </a:rPr>
              <a:t>our 	</a:t>
            </a:r>
            <a:r>
              <a:rPr sz="1050" dirty="0">
                <a:latin typeface="Times New Roman"/>
                <a:cs typeface="Times New Roman"/>
              </a:rPr>
              <a:t>next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year</a:t>
            </a:r>
            <a:r>
              <a:rPr sz="1050" spc="-10" dirty="0">
                <a:latin typeface="Times New Roman"/>
                <a:cs typeface="Times New Roman"/>
              </a:rPr>
              <a:t> conferences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36154" y="1938908"/>
            <a:ext cx="2724785" cy="2879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2880" indent="-170180">
              <a:lnSpc>
                <a:spcPts val="1255"/>
              </a:lnSpc>
              <a:spcBef>
                <a:spcPts val="90"/>
              </a:spcBef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complimentary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2245" marR="669290" indent="-17018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An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opportunity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3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Poster 	</a:t>
            </a:r>
            <a:r>
              <a:rPr sz="1050" dirty="0">
                <a:latin typeface="Times New Roman"/>
                <a:cs typeface="Times New Roman"/>
              </a:rPr>
              <a:t>Presentation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Awards.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5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complimentary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exhibit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with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priority</a:t>
            </a:r>
            <a:endParaRPr sz="1050">
              <a:latin typeface="Times New Roman"/>
              <a:cs typeface="Times New Roman"/>
            </a:endParaRPr>
          </a:p>
          <a:p>
            <a:pPr marL="184785" marR="63500">
              <a:lnSpc>
                <a:spcPts val="1250"/>
              </a:lnSpc>
              <a:spcBef>
                <a:spcPts val="45"/>
              </a:spcBef>
            </a:pP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purchase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exhibition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space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choose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booth </a:t>
            </a:r>
            <a:r>
              <a:rPr sz="1050" dirty="0">
                <a:latin typeface="Times New Roman"/>
                <a:cs typeface="Times New Roman"/>
              </a:rPr>
              <a:t>location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(Booth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size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3X3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Sqm)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website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front</a:t>
            </a:r>
            <a:endParaRPr sz="1050">
              <a:latin typeface="Times New Roman"/>
              <a:cs typeface="Times New Roman"/>
            </a:endParaRPr>
          </a:p>
          <a:p>
            <a:pPr marL="184785" marR="11430">
              <a:lnSpc>
                <a:spcPts val="1250"/>
              </a:lnSpc>
              <a:spcBef>
                <a:spcPts val="45"/>
              </a:spcBef>
            </a:pPr>
            <a:r>
              <a:rPr sz="1050" dirty="0">
                <a:latin typeface="Times New Roman"/>
                <a:cs typeface="Times New Roman"/>
              </a:rPr>
              <a:t>page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with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link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25" dirty="0">
                <a:latin typeface="Times New Roman"/>
                <a:cs typeface="Times New Roman"/>
              </a:rPr>
              <a:t> on</a:t>
            </a:r>
            <a:r>
              <a:rPr sz="1050" spc="50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sponsorship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page,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recognition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on </a:t>
            </a:r>
            <a:r>
              <a:rPr sz="1050" dirty="0">
                <a:latin typeface="Times New Roman"/>
                <a:cs typeface="Times New Roman"/>
              </a:rPr>
              <a:t>social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media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all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offline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printing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materials </a:t>
            </a:r>
            <a:r>
              <a:rPr sz="1050" dirty="0">
                <a:latin typeface="Times New Roman"/>
                <a:cs typeface="Times New Roman"/>
              </a:rPr>
              <a:t>including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conference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2245" indent="-169545">
              <a:lnSpc>
                <a:spcPts val="1200"/>
              </a:lnSpc>
              <a:buFont typeface="Arial MT"/>
              <a:buChar char="•"/>
              <a:tabLst>
                <a:tab pos="18224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A4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color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advertisement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congress</a:t>
            </a:r>
            <a:endParaRPr sz="1050">
              <a:latin typeface="Times New Roman"/>
              <a:cs typeface="Times New Roman"/>
            </a:endParaRPr>
          </a:p>
          <a:p>
            <a:pPr marL="184785" marR="5080">
              <a:lnSpc>
                <a:spcPts val="1250"/>
              </a:lnSpc>
              <a:spcBef>
                <a:spcPts val="45"/>
              </a:spcBef>
            </a:pPr>
            <a:r>
              <a:rPr sz="1050" dirty="0">
                <a:latin typeface="Times New Roman"/>
                <a:cs typeface="Times New Roman"/>
              </a:rPr>
              <a:t>Program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or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Book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Abstracts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(excluding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cover </a:t>
            </a:r>
            <a:r>
              <a:rPr sz="1050" spc="-10" dirty="0">
                <a:latin typeface="Times New Roman"/>
                <a:cs typeface="Times New Roman"/>
              </a:rPr>
              <a:t>pages)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ts val="1200"/>
              </a:lnSpc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insert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provided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25" dirty="0">
                <a:latin typeface="Times New Roman"/>
                <a:cs typeface="Times New Roman"/>
              </a:rPr>
              <a:t> the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dirty="0">
                <a:latin typeface="Times New Roman"/>
                <a:cs typeface="Times New Roman"/>
              </a:rPr>
              <a:t>congress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delegate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2245" marR="240665" indent="-17018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dirty="0">
                <a:latin typeface="Times New Roman"/>
                <a:cs typeface="Times New Roman"/>
              </a:rPr>
              <a:t>10%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Waiver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 </a:t>
            </a:r>
            <a:r>
              <a:rPr sz="1050" spc="-10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for any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25" dirty="0">
                <a:latin typeface="Times New Roman"/>
                <a:cs typeface="Times New Roman"/>
              </a:rPr>
              <a:t>our 	</a:t>
            </a:r>
            <a:r>
              <a:rPr sz="1050" dirty="0">
                <a:latin typeface="Times New Roman"/>
                <a:cs typeface="Times New Roman"/>
              </a:rPr>
              <a:t>next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year</a:t>
            </a:r>
            <a:r>
              <a:rPr sz="1050" spc="-10" dirty="0">
                <a:latin typeface="Times New Roman"/>
                <a:cs typeface="Times New Roman"/>
              </a:rPr>
              <a:t> conferences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29183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398" y="5378196"/>
                </a:lnTo>
                <a:lnTo>
                  <a:pt x="8953398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924" y="927988"/>
            <a:ext cx="7206615" cy="367665"/>
            <a:chOff x="1069924" y="927988"/>
            <a:chExt cx="7206615" cy="367665"/>
          </a:xfrm>
        </p:grpSpPr>
        <p:sp>
          <p:nvSpPr>
            <p:cNvPr id="5" name="object 5"/>
            <p:cNvSpPr/>
            <p:nvPr/>
          </p:nvSpPr>
          <p:spPr>
            <a:xfrm>
              <a:off x="1069924" y="927988"/>
              <a:ext cx="1899920" cy="361315"/>
            </a:xfrm>
            <a:custGeom>
              <a:avLst/>
              <a:gdLst/>
              <a:ahLst/>
              <a:cxnLst/>
              <a:rect l="l" t="t" r="r" b="b"/>
              <a:pathLst>
                <a:path w="1899920" h="361315">
                  <a:moveTo>
                    <a:pt x="1718995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1899462" y="360934"/>
                  </a:lnTo>
                  <a:lnTo>
                    <a:pt x="1899462" y="180466"/>
                  </a:lnTo>
                  <a:lnTo>
                    <a:pt x="1893009" y="132482"/>
                  </a:lnTo>
                  <a:lnTo>
                    <a:pt x="1874801" y="89370"/>
                  </a:lnTo>
                  <a:lnTo>
                    <a:pt x="1846567" y="52847"/>
                  </a:lnTo>
                  <a:lnTo>
                    <a:pt x="1810035" y="24633"/>
                  </a:lnTo>
                  <a:lnTo>
                    <a:pt x="1766935" y="6444"/>
                  </a:lnTo>
                  <a:lnTo>
                    <a:pt x="1718995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924" y="128892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7965"/>
            <a:ext cx="5131435" cy="155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4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registrations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booth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(Booth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size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3X3</a:t>
            </a:r>
            <a:r>
              <a:rPr sz="1200" spc="-20" dirty="0">
                <a:latin typeface="Times New Roman"/>
                <a:cs typeface="Times New Roman"/>
              </a:rPr>
              <a:t> Sqm)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recognition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website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including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offline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platforms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speaking/workshop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slot</a:t>
            </a:r>
            <a:endParaRPr sz="1200">
              <a:latin typeface="Times New Roman"/>
              <a:cs typeface="Times New Roman"/>
            </a:endParaRPr>
          </a:p>
          <a:p>
            <a:pPr marL="18542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insert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delegate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10%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Waiver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Sponsorship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next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year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3574" y="2842260"/>
            <a:ext cx="7212965" cy="374015"/>
            <a:chOff x="1063574" y="2842260"/>
            <a:chExt cx="7212965" cy="374015"/>
          </a:xfrm>
        </p:grpSpPr>
        <p:sp>
          <p:nvSpPr>
            <p:cNvPr id="9" name="object 9"/>
            <p:cNvSpPr/>
            <p:nvPr/>
          </p:nvSpPr>
          <p:spPr>
            <a:xfrm>
              <a:off x="1069924" y="2848610"/>
              <a:ext cx="2764790" cy="361315"/>
            </a:xfrm>
            <a:custGeom>
              <a:avLst/>
              <a:gdLst/>
              <a:ahLst/>
              <a:cxnLst/>
              <a:rect l="l" t="t" r="r" b="b"/>
              <a:pathLst>
                <a:path w="2764790" h="361314">
                  <a:moveTo>
                    <a:pt x="2584246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2764713" y="360934"/>
                  </a:lnTo>
                  <a:lnTo>
                    <a:pt x="2764713" y="180466"/>
                  </a:lnTo>
                  <a:lnTo>
                    <a:pt x="2758260" y="132482"/>
                  </a:lnTo>
                  <a:lnTo>
                    <a:pt x="2740052" y="89370"/>
                  </a:lnTo>
                  <a:lnTo>
                    <a:pt x="2711818" y="52847"/>
                  </a:lnTo>
                  <a:lnTo>
                    <a:pt x="2675286" y="24633"/>
                  </a:lnTo>
                  <a:lnTo>
                    <a:pt x="2632186" y="6444"/>
                  </a:lnTo>
                  <a:lnTo>
                    <a:pt x="2584246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924" y="2848610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2584246" y="0"/>
                  </a:lnTo>
                  <a:lnTo>
                    <a:pt x="2632186" y="6444"/>
                  </a:lnTo>
                  <a:lnTo>
                    <a:pt x="2675286" y="24633"/>
                  </a:lnTo>
                  <a:lnTo>
                    <a:pt x="2711818" y="52847"/>
                  </a:lnTo>
                  <a:lnTo>
                    <a:pt x="2740052" y="89370"/>
                  </a:lnTo>
                  <a:lnTo>
                    <a:pt x="2758260" y="132482"/>
                  </a:lnTo>
                  <a:lnTo>
                    <a:pt x="2764713" y="180466"/>
                  </a:lnTo>
                  <a:lnTo>
                    <a:pt x="2764713" y="360934"/>
                  </a:lnTo>
                  <a:lnTo>
                    <a:pt x="0" y="360934"/>
                  </a:lnTo>
                  <a:lnTo>
                    <a:pt x="0" y="180466"/>
                  </a:lnTo>
                  <a:lnTo>
                    <a:pt x="6446" y="132482"/>
                  </a:lnTo>
                  <a:lnTo>
                    <a:pt x="24638" y="89370"/>
                  </a:lnTo>
                  <a:lnTo>
                    <a:pt x="52857" y="52847"/>
                  </a:lnTo>
                  <a:lnTo>
                    <a:pt x="89381" y="24633"/>
                  </a:lnTo>
                  <a:lnTo>
                    <a:pt x="132491" y="6444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4"/>
                  </a:moveTo>
                  <a:lnTo>
                    <a:pt x="7206030" y="360934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32128" y="2918841"/>
            <a:ext cx="7200265" cy="1191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YA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200" spc="-20" dirty="0">
                <a:latin typeface="Times New Roman"/>
                <a:cs typeface="Times New Roman"/>
              </a:rPr>
              <a:t>Want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company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attendee?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lanyard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sponsorship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you. Lanyards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(also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known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as </a:t>
            </a:r>
            <a:r>
              <a:rPr sz="1200" dirty="0">
                <a:latin typeface="Times New Roman"/>
                <a:cs typeface="Times New Roman"/>
              </a:rPr>
              <a:t>neck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cords)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hold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each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name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badge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constantly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visible.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Benefits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include: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/>
                <a:cs typeface="Times New Roman"/>
              </a:rPr>
              <a:t>One-</a:t>
            </a:r>
            <a:r>
              <a:rPr sz="1200" dirty="0">
                <a:latin typeface="Times New Roman"/>
                <a:cs typeface="Times New Roman"/>
              </a:rPr>
              <a:t>color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lanyard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distributed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meeting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attendees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63574" y="4393184"/>
            <a:ext cx="7212965" cy="374015"/>
            <a:chOff x="1063574" y="4393184"/>
            <a:chExt cx="7212965" cy="374015"/>
          </a:xfrm>
        </p:grpSpPr>
        <p:sp>
          <p:nvSpPr>
            <p:cNvPr id="13" name="object 13"/>
            <p:cNvSpPr/>
            <p:nvPr/>
          </p:nvSpPr>
          <p:spPr>
            <a:xfrm>
              <a:off x="1069924" y="4399534"/>
              <a:ext cx="3614420" cy="361315"/>
            </a:xfrm>
            <a:custGeom>
              <a:avLst/>
              <a:gdLst/>
              <a:ahLst/>
              <a:cxnLst/>
              <a:rect l="l" t="t" r="r" b="b"/>
              <a:pathLst>
                <a:path w="3614420" h="361314">
                  <a:moveTo>
                    <a:pt x="343336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7"/>
                  </a:lnTo>
                  <a:lnTo>
                    <a:pt x="0" y="360934"/>
                  </a:lnTo>
                  <a:lnTo>
                    <a:pt x="3613835" y="360934"/>
                  </a:lnTo>
                  <a:lnTo>
                    <a:pt x="3613835" y="180467"/>
                  </a:lnTo>
                  <a:lnTo>
                    <a:pt x="3607391" y="132482"/>
                  </a:lnTo>
                  <a:lnTo>
                    <a:pt x="3589202" y="89370"/>
                  </a:lnTo>
                  <a:lnTo>
                    <a:pt x="3560987" y="52847"/>
                  </a:lnTo>
                  <a:lnTo>
                    <a:pt x="3524465" y="24633"/>
                  </a:lnTo>
                  <a:lnTo>
                    <a:pt x="3481353" y="6444"/>
                  </a:lnTo>
                  <a:lnTo>
                    <a:pt x="343336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9924" y="4399534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3433368" y="0"/>
                  </a:lnTo>
                  <a:lnTo>
                    <a:pt x="3481353" y="6444"/>
                  </a:lnTo>
                  <a:lnTo>
                    <a:pt x="3524465" y="24633"/>
                  </a:lnTo>
                  <a:lnTo>
                    <a:pt x="3560987" y="52847"/>
                  </a:lnTo>
                  <a:lnTo>
                    <a:pt x="3589202" y="89370"/>
                  </a:lnTo>
                  <a:lnTo>
                    <a:pt x="3607391" y="132482"/>
                  </a:lnTo>
                  <a:lnTo>
                    <a:pt x="3613835" y="180467"/>
                  </a:lnTo>
                  <a:lnTo>
                    <a:pt x="3613835" y="360934"/>
                  </a:lnTo>
                  <a:lnTo>
                    <a:pt x="0" y="360934"/>
                  </a:lnTo>
                  <a:lnTo>
                    <a:pt x="0" y="180467"/>
                  </a:lnTo>
                  <a:lnTo>
                    <a:pt x="6446" y="132482"/>
                  </a:lnTo>
                  <a:lnTo>
                    <a:pt x="24638" y="89370"/>
                  </a:lnTo>
                  <a:lnTo>
                    <a:pt x="52857" y="52847"/>
                  </a:lnTo>
                  <a:lnTo>
                    <a:pt x="89381" y="24633"/>
                  </a:lnTo>
                  <a:lnTo>
                    <a:pt x="132491" y="6444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4"/>
                  </a:moveTo>
                  <a:lnTo>
                    <a:pt x="7206030" y="360934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97305" y="4470272"/>
            <a:ext cx="30384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2128" y="4950332"/>
            <a:ext cx="38055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6055" algn="l"/>
              </a:tabLst>
            </a:pPr>
            <a:r>
              <a:rPr sz="1200" spc="-10" dirty="0">
                <a:latin typeface="Times New Roman"/>
                <a:cs typeface="Times New Roman"/>
              </a:rPr>
              <a:t>One-</a:t>
            </a:r>
            <a:r>
              <a:rPr sz="1200" dirty="0">
                <a:latin typeface="Times New Roman"/>
                <a:cs typeface="Times New Roman"/>
              </a:rPr>
              <a:t>color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meeting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92640" y="729145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093" y="0"/>
                </a:moveTo>
                <a:lnTo>
                  <a:pt x="0" y="0"/>
                </a:lnTo>
                <a:lnTo>
                  <a:pt x="0" y="5378196"/>
                </a:lnTo>
                <a:lnTo>
                  <a:pt x="1760093" y="5378196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457334" y="1627670"/>
            <a:ext cx="230832" cy="358139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W O R L D   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lang="en-US"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2 0 2 5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91200" y="5739485"/>
            <a:ext cx="366445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IN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https://worldnursing.nursingconference.com/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39241" y="729183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398" y="5378196"/>
                </a:lnTo>
                <a:lnTo>
                  <a:pt x="8953398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69924" y="927988"/>
            <a:ext cx="7206615" cy="367665"/>
            <a:chOff x="1069924" y="927988"/>
            <a:chExt cx="7206615" cy="367665"/>
          </a:xfrm>
        </p:grpSpPr>
        <p:sp>
          <p:nvSpPr>
            <p:cNvPr id="6" name="object 6"/>
            <p:cNvSpPr/>
            <p:nvPr/>
          </p:nvSpPr>
          <p:spPr>
            <a:xfrm>
              <a:off x="1069924" y="927988"/>
              <a:ext cx="3953510" cy="361315"/>
            </a:xfrm>
            <a:custGeom>
              <a:avLst/>
              <a:gdLst/>
              <a:ahLst/>
              <a:cxnLst/>
              <a:rect l="l" t="t" r="r" b="b"/>
              <a:pathLst>
                <a:path w="3953510" h="361315">
                  <a:moveTo>
                    <a:pt x="377245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3952925" y="360934"/>
                  </a:lnTo>
                  <a:lnTo>
                    <a:pt x="3952925" y="180466"/>
                  </a:lnTo>
                  <a:lnTo>
                    <a:pt x="3946481" y="132482"/>
                  </a:lnTo>
                  <a:lnTo>
                    <a:pt x="3928292" y="89370"/>
                  </a:lnTo>
                  <a:lnTo>
                    <a:pt x="3900077" y="52847"/>
                  </a:lnTo>
                  <a:lnTo>
                    <a:pt x="3863555" y="24633"/>
                  </a:lnTo>
                  <a:lnTo>
                    <a:pt x="3820443" y="6444"/>
                  </a:lnTo>
                  <a:lnTo>
                    <a:pt x="377245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69924" y="128892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63574" y="2842260"/>
            <a:ext cx="7212965" cy="374015"/>
            <a:chOff x="1063574" y="2842260"/>
            <a:chExt cx="7212965" cy="374015"/>
          </a:xfrm>
        </p:grpSpPr>
        <p:sp>
          <p:nvSpPr>
            <p:cNvPr id="9" name="object 9"/>
            <p:cNvSpPr/>
            <p:nvPr/>
          </p:nvSpPr>
          <p:spPr>
            <a:xfrm>
              <a:off x="1069924" y="2848610"/>
              <a:ext cx="3218180" cy="361315"/>
            </a:xfrm>
            <a:custGeom>
              <a:avLst/>
              <a:gdLst/>
              <a:ahLst/>
              <a:cxnLst/>
              <a:rect l="l" t="t" r="r" b="b"/>
              <a:pathLst>
                <a:path w="3218179" h="361314">
                  <a:moveTo>
                    <a:pt x="303712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3217595" y="360934"/>
                  </a:lnTo>
                  <a:lnTo>
                    <a:pt x="3217595" y="180466"/>
                  </a:lnTo>
                  <a:lnTo>
                    <a:pt x="3211151" y="132482"/>
                  </a:lnTo>
                  <a:lnTo>
                    <a:pt x="3192962" y="89370"/>
                  </a:lnTo>
                  <a:lnTo>
                    <a:pt x="3164747" y="52847"/>
                  </a:lnTo>
                  <a:lnTo>
                    <a:pt x="3128225" y="24633"/>
                  </a:lnTo>
                  <a:lnTo>
                    <a:pt x="3085113" y="6444"/>
                  </a:lnTo>
                  <a:lnTo>
                    <a:pt x="303712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924" y="2848610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3037128" y="0"/>
                  </a:lnTo>
                  <a:lnTo>
                    <a:pt x="3085113" y="6444"/>
                  </a:lnTo>
                  <a:lnTo>
                    <a:pt x="3128225" y="24633"/>
                  </a:lnTo>
                  <a:lnTo>
                    <a:pt x="3164747" y="52847"/>
                  </a:lnTo>
                  <a:lnTo>
                    <a:pt x="3192962" y="89370"/>
                  </a:lnTo>
                  <a:lnTo>
                    <a:pt x="3211151" y="132482"/>
                  </a:lnTo>
                  <a:lnTo>
                    <a:pt x="3217595" y="180466"/>
                  </a:lnTo>
                  <a:lnTo>
                    <a:pt x="3217595" y="360934"/>
                  </a:lnTo>
                  <a:lnTo>
                    <a:pt x="0" y="360934"/>
                  </a:lnTo>
                  <a:lnTo>
                    <a:pt x="0" y="180466"/>
                  </a:lnTo>
                  <a:lnTo>
                    <a:pt x="6446" y="132482"/>
                  </a:lnTo>
                  <a:lnTo>
                    <a:pt x="24638" y="89370"/>
                  </a:lnTo>
                  <a:lnTo>
                    <a:pt x="52857" y="52847"/>
                  </a:lnTo>
                  <a:lnTo>
                    <a:pt x="89381" y="24633"/>
                  </a:lnTo>
                  <a:lnTo>
                    <a:pt x="132491" y="6444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4"/>
                  </a:moveTo>
                  <a:lnTo>
                    <a:pt x="7206030" y="360934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32128" y="997965"/>
            <a:ext cx="8267065" cy="311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400">
              <a:latin typeface="Times New Roman"/>
              <a:cs typeface="Times New Roman"/>
            </a:endParaRPr>
          </a:p>
          <a:p>
            <a:pPr marL="201295" marR="5080" indent="-172720">
              <a:lnSpc>
                <a:spcPct val="100000"/>
              </a:lnSpc>
              <a:buFont typeface="Arial MT"/>
              <a:buChar char="•"/>
              <a:tabLst>
                <a:tab pos="201295" algn="l"/>
              </a:tabLst>
            </a:pP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sponsorship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associates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organization’s </a:t>
            </a:r>
            <a:r>
              <a:rPr sz="1200" dirty="0">
                <a:latin typeface="Times New Roman"/>
                <a:cs typeface="Times New Roman"/>
              </a:rPr>
              <a:t>name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profile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guest,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speaker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fees,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travel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stipends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honoraria.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Though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Organizing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Committee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retains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responsibility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selecting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plenary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speakers,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apprised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group’s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interests.</a:t>
            </a:r>
            <a:endParaRPr sz="1200">
              <a:latin typeface="Times New Roman"/>
              <a:cs typeface="Times New Roman"/>
            </a:endParaRPr>
          </a:p>
          <a:p>
            <a:pPr marL="202565" indent="-173355">
              <a:lnSpc>
                <a:spcPct val="100000"/>
              </a:lnSpc>
              <a:buFont typeface="Arial MT"/>
              <a:buChar char="•"/>
              <a:tabLst>
                <a:tab pos="202565" algn="l"/>
              </a:tabLst>
            </a:pP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greet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speaker</a:t>
            </a:r>
            <a:endParaRPr sz="1200">
              <a:latin typeface="Times New Roman"/>
              <a:cs typeface="Times New Roman"/>
            </a:endParaRPr>
          </a:p>
          <a:p>
            <a:pPr marL="20193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01930" algn="l"/>
              </a:tabLst>
            </a:pPr>
            <a:r>
              <a:rPr sz="1200" dirty="0">
                <a:latin typeface="Times New Roman"/>
                <a:cs typeface="Times New Roman"/>
              </a:rPr>
              <a:t>Acknowledgement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sponsored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speaker’s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plenary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session</a:t>
            </a:r>
            <a:endParaRPr sz="1200">
              <a:latin typeface="Times New Roman"/>
              <a:cs typeface="Times New Roman"/>
            </a:endParaRPr>
          </a:p>
          <a:p>
            <a:pPr marL="202565" indent="-173355">
              <a:lnSpc>
                <a:spcPct val="100000"/>
              </a:lnSpc>
              <a:buFont typeface="Arial MT"/>
              <a:buChar char="•"/>
              <a:tabLst>
                <a:tab pos="20256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plenary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session</a:t>
            </a:r>
            <a:endParaRPr sz="1200">
              <a:latin typeface="Times New Roman"/>
              <a:cs typeface="Times New Roman"/>
            </a:endParaRPr>
          </a:p>
          <a:p>
            <a:pPr marL="202565" indent="-173355">
              <a:lnSpc>
                <a:spcPct val="100000"/>
              </a:lnSpc>
              <a:buFont typeface="Arial MT"/>
              <a:buChar char="•"/>
              <a:tabLst>
                <a:tab pos="202565" algn="l"/>
              </a:tabLst>
            </a:pPr>
            <a:r>
              <a:rPr sz="1200" spc="-10" dirty="0">
                <a:latin typeface="Times New Roman"/>
                <a:cs typeface="Times New Roman"/>
              </a:rPr>
              <a:t>One-</a:t>
            </a:r>
            <a:r>
              <a:rPr sz="1200" dirty="0">
                <a:latin typeface="Times New Roman"/>
                <a:cs typeface="Times New Roman"/>
              </a:rPr>
              <a:t>day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meeting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4"/>
              </a:spcBef>
              <a:buFont typeface="Arial MT"/>
              <a:buChar char="•"/>
            </a:pPr>
            <a:endParaRPr sz="120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4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branded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pens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inclusion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satchels(Congress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reproduced)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branded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pads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inclusion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satchels(Congress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reproduced)</a:t>
            </a:r>
            <a:endParaRPr sz="1200">
              <a:latin typeface="Times New Roman"/>
              <a:cs typeface="Times New Roman"/>
            </a:endParaRPr>
          </a:p>
          <a:p>
            <a:pPr marL="185420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(subject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printing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deadlines)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63574" y="4254246"/>
            <a:ext cx="7212965" cy="374015"/>
            <a:chOff x="1063574" y="4254246"/>
            <a:chExt cx="7212965" cy="374015"/>
          </a:xfrm>
        </p:grpSpPr>
        <p:sp>
          <p:nvSpPr>
            <p:cNvPr id="13" name="object 13"/>
            <p:cNvSpPr/>
            <p:nvPr/>
          </p:nvSpPr>
          <p:spPr>
            <a:xfrm>
              <a:off x="1069924" y="4260596"/>
              <a:ext cx="3543300" cy="361315"/>
            </a:xfrm>
            <a:custGeom>
              <a:avLst/>
              <a:gdLst/>
              <a:ahLst/>
              <a:cxnLst/>
              <a:rect l="l" t="t" r="r" b="b"/>
              <a:pathLst>
                <a:path w="3543300" h="361314">
                  <a:moveTo>
                    <a:pt x="3362248" y="0"/>
                  </a:moveTo>
                  <a:lnTo>
                    <a:pt x="180467" y="0"/>
                  </a:lnTo>
                  <a:lnTo>
                    <a:pt x="132491" y="6453"/>
                  </a:lnTo>
                  <a:lnTo>
                    <a:pt x="89381" y="24661"/>
                  </a:lnTo>
                  <a:lnTo>
                    <a:pt x="52857" y="52895"/>
                  </a:lnTo>
                  <a:lnTo>
                    <a:pt x="24638" y="89426"/>
                  </a:lnTo>
                  <a:lnTo>
                    <a:pt x="6446" y="132526"/>
                  </a:lnTo>
                  <a:lnTo>
                    <a:pt x="0" y="180466"/>
                  </a:lnTo>
                  <a:lnTo>
                    <a:pt x="0" y="360933"/>
                  </a:lnTo>
                  <a:lnTo>
                    <a:pt x="3542715" y="360933"/>
                  </a:lnTo>
                  <a:lnTo>
                    <a:pt x="3542715" y="180466"/>
                  </a:lnTo>
                  <a:lnTo>
                    <a:pt x="3536271" y="132526"/>
                  </a:lnTo>
                  <a:lnTo>
                    <a:pt x="3518082" y="89426"/>
                  </a:lnTo>
                  <a:lnTo>
                    <a:pt x="3489867" y="52895"/>
                  </a:lnTo>
                  <a:lnTo>
                    <a:pt x="3453345" y="24661"/>
                  </a:lnTo>
                  <a:lnTo>
                    <a:pt x="3410233" y="6453"/>
                  </a:lnTo>
                  <a:lnTo>
                    <a:pt x="336224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9924" y="4260596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3362248" y="0"/>
                  </a:lnTo>
                  <a:lnTo>
                    <a:pt x="3410233" y="6453"/>
                  </a:lnTo>
                  <a:lnTo>
                    <a:pt x="3453345" y="24661"/>
                  </a:lnTo>
                  <a:lnTo>
                    <a:pt x="3489867" y="52895"/>
                  </a:lnTo>
                  <a:lnTo>
                    <a:pt x="3518082" y="89426"/>
                  </a:lnTo>
                  <a:lnTo>
                    <a:pt x="3536271" y="132526"/>
                  </a:lnTo>
                  <a:lnTo>
                    <a:pt x="3542715" y="180466"/>
                  </a:lnTo>
                  <a:lnTo>
                    <a:pt x="3542715" y="360933"/>
                  </a:lnTo>
                  <a:lnTo>
                    <a:pt x="0" y="360933"/>
                  </a:lnTo>
                  <a:lnTo>
                    <a:pt x="0" y="180466"/>
                  </a:lnTo>
                  <a:lnTo>
                    <a:pt x="6446" y="132526"/>
                  </a:lnTo>
                  <a:lnTo>
                    <a:pt x="24638" y="89426"/>
                  </a:lnTo>
                  <a:lnTo>
                    <a:pt x="52857" y="52895"/>
                  </a:lnTo>
                  <a:lnTo>
                    <a:pt x="89381" y="24661"/>
                  </a:lnTo>
                  <a:lnTo>
                    <a:pt x="132491" y="6453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3"/>
                  </a:moveTo>
                  <a:lnTo>
                    <a:pt x="7206030" y="360933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97305" y="4331334"/>
            <a:ext cx="3029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692640" y="729145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093" y="0"/>
                </a:moveTo>
                <a:lnTo>
                  <a:pt x="0" y="0"/>
                </a:lnTo>
                <a:lnTo>
                  <a:pt x="0" y="5378196"/>
                </a:lnTo>
                <a:lnTo>
                  <a:pt x="1760093" y="5378196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492077" y="1600201"/>
            <a:ext cx="230832" cy="3478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W O R L D  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lang="en-US"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2 0 2 5 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32128" y="4818075"/>
            <a:ext cx="8322945" cy="1151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Morning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Tea </a:t>
            </a:r>
            <a:r>
              <a:rPr sz="1200" spc="-10" dirty="0">
                <a:latin typeface="Times New Roman"/>
                <a:cs typeface="Times New Roman"/>
              </a:rPr>
              <a:t>signage</a:t>
            </a:r>
            <a:endParaRPr sz="1200" dirty="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(subject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printing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endParaRPr sz="1200" dirty="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company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free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banners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 during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break</a:t>
            </a:r>
            <a:endParaRPr sz="1200" dirty="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meeting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days</a:t>
            </a:r>
            <a:endParaRPr sz="1200" dirty="0">
              <a:latin typeface="Times New Roman"/>
              <a:cs typeface="Times New Roman"/>
            </a:endParaRPr>
          </a:p>
          <a:p>
            <a:r>
              <a:rPr lang="en-IN" sz="1400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                                                                                                 https</a:t>
            </a: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://worldnursing.nursingconference.com</a:t>
            </a:r>
            <a:r>
              <a:rPr lang="en-IN" sz="1400" u="sng" dirty="0">
                <a:hlinkClick r:id="rId4"/>
              </a:rPr>
              <a:t>/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7653" y="729145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398" y="5378196"/>
                </a:lnTo>
                <a:lnTo>
                  <a:pt x="8953398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924" y="927988"/>
            <a:ext cx="7206615" cy="367665"/>
            <a:chOff x="1069924" y="927988"/>
            <a:chExt cx="7206615" cy="367665"/>
          </a:xfrm>
        </p:grpSpPr>
        <p:sp>
          <p:nvSpPr>
            <p:cNvPr id="5" name="object 5"/>
            <p:cNvSpPr/>
            <p:nvPr/>
          </p:nvSpPr>
          <p:spPr>
            <a:xfrm>
              <a:off x="1069924" y="927988"/>
              <a:ext cx="3953510" cy="361315"/>
            </a:xfrm>
            <a:custGeom>
              <a:avLst/>
              <a:gdLst/>
              <a:ahLst/>
              <a:cxnLst/>
              <a:rect l="l" t="t" r="r" b="b"/>
              <a:pathLst>
                <a:path w="3953510" h="361315">
                  <a:moveTo>
                    <a:pt x="377245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3952925" y="360934"/>
                  </a:lnTo>
                  <a:lnTo>
                    <a:pt x="3952925" y="180466"/>
                  </a:lnTo>
                  <a:lnTo>
                    <a:pt x="3946481" y="132482"/>
                  </a:lnTo>
                  <a:lnTo>
                    <a:pt x="3928292" y="89370"/>
                  </a:lnTo>
                  <a:lnTo>
                    <a:pt x="3900077" y="52847"/>
                  </a:lnTo>
                  <a:lnTo>
                    <a:pt x="3863555" y="24633"/>
                  </a:lnTo>
                  <a:lnTo>
                    <a:pt x="3820443" y="6444"/>
                  </a:lnTo>
                  <a:lnTo>
                    <a:pt x="377245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924" y="128892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7965"/>
            <a:ext cx="7570470" cy="1373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4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Lunch/Cocktail </a:t>
            </a:r>
            <a:r>
              <a:rPr sz="1200" spc="-10" dirty="0">
                <a:latin typeface="Times New Roman"/>
                <a:cs typeface="Times New Roman"/>
              </a:rPr>
              <a:t>signage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(subject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printing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deadlines)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company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free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banners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 during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break</a:t>
            </a:r>
            <a:endParaRPr sz="1200">
              <a:latin typeface="Times New Roman"/>
              <a:cs typeface="Times New Roman"/>
            </a:endParaRPr>
          </a:p>
          <a:p>
            <a:pPr marL="18542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meeting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3574" y="2518155"/>
            <a:ext cx="7212965" cy="374015"/>
            <a:chOff x="1063574" y="2518155"/>
            <a:chExt cx="7212965" cy="374015"/>
          </a:xfrm>
        </p:grpSpPr>
        <p:sp>
          <p:nvSpPr>
            <p:cNvPr id="9" name="object 9"/>
            <p:cNvSpPr/>
            <p:nvPr/>
          </p:nvSpPr>
          <p:spPr>
            <a:xfrm>
              <a:off x="1069924" y="2524505"/>
              <a:ext cx="3756660" cy="361315"/>
            </a:xfrm>
            <a:custGeom>
              <a:avLst/>
              <a:gdLst/>
              <a:ahLst/>
              <a:cxnLst/>
              <a:rect l="l" t="t" r="r" b="b"/>
              <a:pathLst>
                <a:path w="3756660" h="361314">
                  <a:moveTo>
                    <a:pt x="357560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7"/>
                  </a:lnTo>
                  <a:lnTo>
                    <a:pt x="0" y="360934"/>
                  </a:lnTo>
                  <a:lnTo>
                    <a:pt x="3756075" y="360934"/>
                  </a:lnTo>
                  <a:lnTo>
                    <a:pt x="3756075" y="180467"/>
                  </a:lnTo>
                  <a:lnTo>
                    <a:pt x="3749631" y="132482"/>
                  </a:lnTo>
                  <a:lnTo>
                    <a:pt x="3731442" y="89370"/>
                  </a:lnTo>
                  <a:lnTo>
                    <a:pt x="3703227" y="52847"/>
                  </a:lnTo>
                  <a:lnTo>
                    <a:pt x="3666705" y="24633"/>
                  </a:lnTo>
                  <a:lnTo>
                    <a:pt x="3623593" y="6444"/>
                  </a:lnTo>
                  <a:lnTo>
                    <a:pt x="357560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924" y="2524505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3575608" y="0"/>
                  </a:lnTo>
                  <a:lnTo>
                    <a:pt x="3623593" y="6444"/>
                  </a:lnTo>
                  <a:lnTo>
                    <a:pt x="3666705" y="24633"/>
                  </a:lnTo>
                  <a:lnTo>
                    <a:pt x="3703227" y="52847"/>
                  </a:lnTo>
                  <a:lnTo>
                    <a:pt x="3731442" y="89370"/>
                  </a:lnTo>
                  <a:lnTo>
                    <a:pt x="3749631" y="132482"/>
                  </a:lnTo>
                  <a:lnTo>
                    <a:pt x="3756075" y="180467"/>
                  </a:lnTo>
                  <a:lnTo>
                    <a:pt x="3756075" y="360934"/>
                  </a:lnTo>
                  <a:lnTo>
                    <a:pt x="0" y="360934"/>
                  </a:lnTo>
                  <a:lnTo>
                    <a:pt x="0" y="180467"/>
                  </a:lnTo>
                  <a:lnTo>
                    <a:pt x="6446" y="132482"/>
                  </a:lnTo>
                  <a:lnTo>
                    <a:pt x="24638" y="89370"/>
                  </a:lnTo>
                  <a:lnTo>
                    <a:pt x="52857" y="52847"/>
                  </a:lnTo>
                  <a:lnTo>
                    <a:pt x="89381" y="24633"/>
                  </a:lnTo>
                  <a:lnTo>
                    <a:pt x="132491" y="6444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4"/>
                  </a:moveTo>
                  <a:lnTo>
                    <a:pt x="7206030" y="360934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63574" y="4254246"/>
            <a:ext cx="7212965" cy="374015"/>
            <a:chOff x="1063574" y="4254246"/>
            <a:chExt cx="7212965" cy="374015"/>
          </a:xfrm>
        </p:grpSpPr>
        <p:sp>
          <p:nvSpPr>
            <p:cNvPr id="12" name="object 12"/>
            <p:cNvSpPr/>
            <p:nvPr/>
          </p:nvSpPr>
          <p:spPr>
            <a:xfrm>
              <a:off x="1069924" y="4260596"/>
              <a:ext cx="2527300" cy="361315"/>
            </a:xfrm>
            <a:custGeom>
              <a:avLst/>
              <a:gdLst/>
              <a:ahLst/>
              <a:cxnLst/>
              <a:rect l="l" t="t" r="r" b="b"/>
              <a:pathLst>
                <a:path w="2527300" h="361314">
                  <a:moveTo>
                    <a:pt x="2346248" y="0"/>
                  </a:moveTo>
                  <a:lnTo>
                    <a:pt x="180467" y="0"/>
                  </a:lnTo>
                  <a:lnTo>
                    <a:pt x="132491" y="6453"/>
                  </a:lnTo>
                  <a:lnTo>
                    <a:pt x="89381" y="24661"/>
                  </a:lnTo>
                  <a:lnTo>
                    <a:pt x="52857" y="52895"/>
                  </a:lnTo>
                  <a:lnTo>
                    <a:pt x="24638" y="89426"/>
                  </a:lnTo>
                  <a:lnTo>
                    <a:pt x="6446" y="132526"/>
                  </a:lnTo>
                  <a:lnTo>
                    <a:pt x="0" y="180466"/>
                  </a:lnTo>
                  <a:lnTo>
                    <a:pt x="0" y="360933"/>
                  </a:lnTo>
                  <a:lnTo>
                    <a:pt x="2526715" y="360933"/>
                  </a:lnTo>
                  <a:lnTo>
                    <a:pt x="2526715" y="180466"/>
                  </a:lnTo>
                  <a:lnTo>
                    <a:pt x="2520271" y="132526"/>
                  </a:lnTo>
                  <a:lnTo>
                    <a:pt x="2502082" y="89426"/>
                  </a:lnTo>
                  <a:lnTo>
                    <a:pt x="2473867" y="52895"/>
                  </a:lnTo>
                  <a:lnTo>
                    <a:pt x="2437345" y="24661"/>
                  </a:lnTo>
                  <a:lnTo>
                    <a:pt x="2394233" y="6453"/>
                  </a:lnTo>
                  <a:lnTo>
                    <a:pt x="234624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9924" y="4260596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2346248" y="0"/>
                  </a:lnTo>
                  <a:lnTo>
                    <a:pt x="2394233" y="6453"/>
                  </a:lnTo>
                  <a:lnTo>
                    <a:pt x="2437345" y="24661"/>
                  </a:lnTo>
                  <a:lnTo>
                    <a:pt x="2473867" y="52895"/>
                  </a:lnTo>
                  <a:lnTo>
                    <a:pt x="2502082" y="89426"/>
                  </a:lnTo>
                  <a:lnTo>
                    <a:pt x="2520271" y="132526"/>
                  </a:lnTo>
                  <a:lnTo>
                    <a:pt x="2526715" y="180466"/>
                  </a:lnTo>
                  <a:lnTo>
                    <a:pt x="2526715" y="360933"/>
                  </a:lnTo>
                  <a:lnTo>
                    <a:pt x="0" y="360933"/>
                  </a:lnTo>
                  <a:lnTo>
                    <a:pt x="0" y="180466"/>
                  </a:lnTo>
                  <a:lnTo>
                    <a:pt x="6446" y="132526"/>
                  </a:lnTo>
                  <a:lnTo>
                    <a:pt x="24638" y="89426"/>
                  </a:lnTo>
                  <a:lnTo>
                    <a:pt x="52857" y="52895"/>
                  </a:lnTo>
                  <a:lnTo>
                    <a:pt x="89381" y="24661"/>
                  </a:lnTo>
                  <a:lnTo>
                    <a:pt x="132491" y="6453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3"/>
                  </a:moveTo>
                  <a:lnTo>
                    <a:pt x="7206030" y="360933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9692640" y="729145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093" y="0"/>
                </a:moveTo>
                <a:lnTo>
                  <a:pt x="0" y="0"/>
                </a:lnTo>
                <a:lnTo>
                  <a:pt x="0" y="5378196"/>
                </a:lnTo>
                <a:lnTo>
                  <a:pt x="1760093" y="5378196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492077" y="1676401"/>
            <a:ext cx="230832" cy="34021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W O R L D  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lang="en-US"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2 0 2 5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2128" y="2594863"/>
            <a:ext cx="8464550" cy="34836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sz="1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4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49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1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(Tenure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period: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Execution)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Rotating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sponsor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$350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sponsor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listing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$200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4785" marR="4127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opportunity</a:t>
            </a:r>
            <a:r>
              <a:rPr sz="1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instantly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attendees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organization,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products/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r>
              <a:rPr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any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desire.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featured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designated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exhibitor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sponsor information.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35"/>
              </a:spcBef>
              <a:buFont typeface="Arial MT"/>
              <a:buChar char="•"/>
            </a:pP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400" b="1" spc="-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spc="8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400" b="1" spc="-1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420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website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and/or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website(s)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Recognition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listing</a:t>
            </a:r>
            <a:r>
              <a:rPr sz="1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sz="1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Verbal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recognition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Inaugural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Ceremony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Opportunity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organize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interested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track(s)/sessions(s)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any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                                                                                                  </a:t>
            </a:r>
            <a:r>
              <a:rPr lang="en-IN" sz="1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IN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://worldnursing.nursingconference.com</a:t>
            </a:r>
            <a:r>
              <a:rPr lang="en-IN" sz="1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IN" sz="1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08626" y="762127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398" y="5378196"/>
                </a:lnTo>
                <a:lnTo>
                  <a:pt x="8953398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69924" y="934338"/>
            <a:ext cx="7206615" cy="361315"/>
            <a:chOff x="1069924" y="934338"/>
            <a:chExt cx="7206615" cy="361315"/>
          </a:xfrm>
        </p:grpSpPr>
        <p:sp>
          <p:nvSpPr>
            <p:cNvPr id="6" name="object 6"/>
            <p:cNvSpPr/>
            <p:nvPr/>
          </p:nvSpPr>
          <p:spPr>
            <a:xfrm>
              <a:off x="1069924" y="934338"/>
              <a:ext cx="3039110" cy="361315"/>
            </a:xfrm>
            <a:custGeom>
              <a:avLst/>
              <a:gdLst/>
              <a:ahLst/>
              <a:cxnLst/>
              <a:rect l="l" t="t" r="r" b="b"/>
              <a:pathLst>
                <a:path w="3039110" h="361315">
                  <a:moveTo>
                    <a:pt x="2858693" y="0"/>
                  </a:moveTo>
                  <a:lnTo>
                    <a:pt x="180454" y="0"/>
                  </a:lnTo>
                  <a:lnTo>
                    <a:pt x="132484" y="6453"/>
                  </a:lnTo>
                  <a:lnTo>
                    <a:pt x="89377" y="24661"/>
                  </a:lnTo>
                  <a:lnTo>
                    <a:pt x="52855" y="52895"/>
                  </a:lnTo>
                  <a:lnTo>
                    <a:pt x="24638" y="89426"/>
                  </a:lnTo>
                  <a:lnTo>
                    <a:pt x="6446" y="132526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3039033" y="360934"/>
                  </a:lnTo>
                  <a:lnTo>
                    <a:pt x="3039033" y="180466"/>
                  </a:lnTo>
                  <a:lnTo>
                    <a:pt x="3032589" y="132526"/>
                  </a:lnTo>
                  <a:lnTo>
                    <a:pt x="3014405" y="89426"/>
                  </a:lnTo>
                  <a:lnTo>
                    <a:pt x="2986201" y="52895"/>
                  </a:lnTo>
                  <a:lnTo>
                    <a:pt x="2949701" y="24661"/>
                  </a:lnTo>
                  <a:lnTo>
                    <a:pt x="2906624" y="6453"/>
                  </a:lnTo>
                  <a:lnTo>
                    <a:pt x="2858693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69924" y="128892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48892" y="997965"/>
            <a:ext cx="7665084" cy="2287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4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Advertisement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banner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products/services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respective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 webpage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Display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paraphernalia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around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required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workshop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events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Registered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displayed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respective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 webpage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statement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“supported</a:t>
            </a:r>
            <a:r>
              <a:rPr sz="1200" spc="-25" dirty="0">
                <a:latin typeface="Times New Roman"/>
                <a:cs typeface="Times New Roman"/>
              </a:rPr>
              <a:t> by”</a:t>
            </a:r>
            <a:endParaRPr sz="1200">
              <a:latin typeface="Times New Roman"/>
              <a:cs typeface="Times New Roman"/>
            </a:endParaRPr>
          </a:p>
          <a:p>
            <a:pPr marL="18542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Registered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Organization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small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symposium/exhibit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stall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waiver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two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research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articles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published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supporting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journal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pass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15-</a:t>
            </a:r>
            <a:r>
              <a:rPr sz="1200" dirty="0">
                <a:latin typeface="Times New Roman"/>
                <a:cs typeface="Times New Roman"/>
              </a:rPr>
              <a:t>minute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slot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 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first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Special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Group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discount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 staffs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Special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offers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accompanying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his/her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professor.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92640" y="729145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093" y="0"/>
                </a:moveTo>
                <a:lnTo>
                  <a:pt x="0" y="0"/>
                </a:lnTo>
                <a:lnTo>
                  <a:pt x="0" y="5378196"/>
                </a:lnTo>
                <a:lnTo>
                  <a:pt x="1760093" y="5378196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492077" y="1643817"/>
            <a:ext cx="230832" cy="343470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W O R L D 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lang="en-US"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2 0 2 5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1201" y="5739485"/>
            <a:ext cx="3664458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IN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https://worldnursing.nursingconference.com/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8892" y="4628845"/>
            <a:ext cx="296014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z="1200" b="1" dirty="0" smtClean="0">
                <a:latin typeface="Times New Roman"/>
                <a:cs typeface="Times New Roman"/>
              </a:rPr>
              <a:t>Henley Ellis</a:t>
            </a:r>
          </a:p>
          <a:p>
            <a:pPr marL="12700" marR="5080">
              <a:lnSpc>
                <a:spcPct val="100000"/>
              </a:lnSpc>
            </a:pPr>
            <a:r>
              <a:rPr sz="1200" dirty="0" smtClean="0">
                <a:latin typeface="Times New Roman"/>
                <a:cs typeface="Times New Roman"/>
              </a:rPr>
              <a:t>Program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Manager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|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Nursing </a:t>
            </a:r>
            <a:r>
              <a:rPr lang="en-I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marL="12700" marR="5080">
              <a:lnSpc>
                <a:spcPct val="100000"/>
              </a:lnSpc>
            </a:pPr>
            <a:r>
              <a:rPr sz="1200" dirty="0" smtClean="0">
                <a:latin typeface="Times New Roman"/>
                <a:cs typeface="Times New Roman"/>
              </a:rPr>
              <a:t>Conference</a:t>
            </a:r>
            <a:r>
              <a:rPr sz="1200" spc="-3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Series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LLC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Ltd47 </a:t>
            </a:r>
            <a:endParaRPr lang="en-US" sz="1200" spc="-10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200" dirty="0" err="1" smtClean="0">
                <a:latin typeface="Times New Roman"/>
                <a:cs typeface="Times New Roman"/>
              </a:rPr>
              <a:t>Churchfield</a:t>
            </a:r>
            <a:r>
              <a:rPr sz="1200" spc="-2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Road,</a:t>
            </a:r>
            <a:r>
              <a:rPr sz="1200" spc="-1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London,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W3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Times New Roman"/>
                <a:cs typeface="Times New Roman"/>
              </a:rPr>
              <a:t>6AY,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UK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30415" y="722756"/>
          <a:ext cx="8956040" cy="536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24725"/>
                <a:gridCol w="1631315"/>
              </a:tblGrid>
              <a:tr h="243840">
                <a:tc gridSpan="2"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b="1" spc="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1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b="1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000" b="1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E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Elite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10,000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Gold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7,500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Silver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5,000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Exhibition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2,500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Cocktail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3,000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Break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Delegate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Bag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Book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Media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Partner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Academic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Partner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(Publication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Benefits)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Keynote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Stationary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Items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(per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item)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Lanyard (also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known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neck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cords)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299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 gridSpan="2"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E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Outside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back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cover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1,200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front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cover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800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back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cover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700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600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Half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Half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$400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692640" y="703618"/>
            <a:ext cx="1760220" cy="5403850"/>
          </a:xfrm>
          <a:custGeom>
            <a:avLst/>
            <a:gdLst/>
            <a:ahLst/>
            <a:cxnLst/>
            <a:rect l="l" t="t" r="r" b="b"/>
            <a:pathLst>
              <a:path w="1760220" h="5403850">
                <a:moveTo>
                  <a:pt x="1760093" y="0"/>
                </a:moveTo>
                <a:lnTo>
                  <a:pt x="0" y="0"/>
                </a:lnTo>
                <a:lnTo>
                  <a:pt x="0" y="5403723"/>
                </a:lnTo>
                <a:lnTo>
                  <a:pt x="1760093" y="5403723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492077" y="1600201"/>
            <a:ext cx="230832" cy="3478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W O R L D  </a:t>
            </a:r>
            <a:r>
              <a:rPr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lang="en-US" sz="16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2 0 2 5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A383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1093</Words>
  <Application>Microsoft Office PowerPoint</Application>
  <PresentationFormat>Widescreen</PresentationFormat>
  <Paragraphs>172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 Black</vt:lpstr>
      <vt:lpstr>Arial MT</vt:lpstr>
      <vt:lpstr>Calibri</vt:lpstr>
      <vt:lpstr>Times New Roman</vt:lpstr>
      <vt:lpstr>Office Theme</vt:lpstr>
      <vt:lpstr>Sponsorship Brochure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Sponsership Brochure</dc:title>
  <dc:creator>jatin Raman</dc:creator>
  <cp:lastModifiedBy>Raveena Verma</cp:lastModifiedBy>
  <cp:revision>2</cp:revision>
  <dcterms:created xsi:type="dcterms:W3CDTF">2024-10-08T05:22:39Z</dcterms:created>
  <dcterms:modified xsi:type="dcterms:W3CDTF">2024-10-08T06:25:52Z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2024-08-13T00:00:00Z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2024-10-08T00:00:00Z</vt:filetime>
  </property>
  <property fmtid="{D5CDD505-2E9C-101B-9397-08002B2CF9AE}" pid="5" name="Producer">
    <vt:lpwstr>Microsoft® PowerPoint® 2010</vt:lpwstr>
  </property>
</Properties>
</file>