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-900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17-08-2021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irology.infectiousconferences.com/call-for-abstracts.php" TargetMode="External"/><Relationship Id="rId4" Type="http://schemas.openxmlformats.org/officeDocument/2006/relationships/hyperlink" Target="mailto:virologycongress@meetingsnexpo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rology.infectiousconferences.com/call-for-abstracts.php" TargetMode="External"/><Relationship Id="rId4" Type="http://schemas.openxmlformats.org/officeDocument/2006/relationships/hyperlink" Target="https://virology.infectiousconferences.com/registration.ph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pn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2C9996E-036E-4C43-8D72-415E732B95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B49DC3-13A0-4C66-B053-4C7AF2A0C26E}"/>
              </a:ext>
            </a:extLst>
          </p:cNvPr>
          <p:cNvSpPr/>
          <p:nvPr/>
        </p:nvSpPr>
        <p:spPr>
          <a:xfrm>
            <a:off x="10113564" y="-1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8835F3F-A53C-4D66-A1EA-845FF3161C15}"/>
              </a:ext>
            </a:extLst>
          </p:cNvPr>
          <p:cNvSpPr/>
          <p:nvPr/>
        </p:nvSpPr>
        <p:spPr>
          <a:xfrm>
            <a:off x="-165312" y="16"/>
            <a:ext cx="47568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30AFCC-753E-436B-865D-AE357331D9E1}"/>
              </a:ext>
            </a:extLst>
          </p:cNvPr>
          <p:cNvSpPr txBox="1"/>
          <p:nvPr/>
        </p:nvSpPr>
        <p:spPr>
          <a:xfrm>
            <a:off x="-53347" y="5839708"/>
            <a:ext cx="45755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IN" sz="1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virologycongress@meetingsnexpo.com</a:t>
            </a:r>
            <a:endParaRPr lang="en-IN" sz="1400" b="1" u="none" strike="noStrike" baseline="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IN" sz="14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 </a:t>
            </a:r>
            <a:r>
              <a:rPr lang="en-IN" sz="1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IN" sz="1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virology.infectiousconferences.com</a:t>
            </a:r>
            <a:r>
              <a:rPr lang="en-IN" sz="1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IN" sz="1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35A8FE-E479-4378-8D19-D85AA420740C}"/>
              </a:ext>
            </a:extLst>
          </p:cNvPr>
          <p:cNvSpPr txBox="1"/>
          <p:nvPr/>
        </p:nvSpPr>
        <p:spPr>
          <a:xfrm rot="16200000">
            <a:off x="8512648" y="3259722"/>
            <a:ext cx="5356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2000" spc="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VIROLOGTY 2022</a:t>
            </a:r>
            <a:endParaRPr lang="en-IN" sz="16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82FFD3B-FDF9-4054-B42D-8FDB8BA2010E}"/>
              </a:ext>
            </a:extLst>
          </p:cNvPr>
          <p:cNvSpPr txBox="1"/>
          <p:nvPr/>
        </p:nvSpPr>
        <p:spPr>
          <a:xfrm>
            <a:off x="51268" y="1995606"/>
            <a:ext cx="432365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en-US" sz="3600" b="1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 World Congress on</a:t>
            </a:r>
          </a:p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Virology, Emerging Diseases &amp; Vaccines</a:t>
            </a:r>
          </a:p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February 23-24,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2022</a:t>
            </a:r>
            <a:r>
              <a:rPr lang="en-IN" sz="1600" b="0" i="0" u="none" strike="noStrike" baseline="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Vienna, Austria</a:t>
            </a:r>
          </a:p>
          <a:p>
            <a:pPr algn="ctr"/>
            <a:endParaRPr lang="en-US" sz="1600" b="1" i="0" u="none" strike="noStrike" baseline="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Theme: </a:t>
            </a:r>
            <a:endParaRPr lang="en-US" sz="1600" b="1" i="0" u="none" strike="noStrike" baseline="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i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 against viruses and emerging disease</a:t>
            </a:r>
            <a:endParaRPr lang="en-US" sz="1600" i="1" u="none" strike="noStrike" baseline="0" dirty="0" smtClean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D72801D-5D07-4412-BE43-EFEDCAAAE5D5}"/>
              </a:ext>
            </a:extLst>
          </p:cNvPr>
          <p:cNvSpPr/>
          <p:nvPr/>
        </p:nvSpPr>
        <p:spPr>
          <a:xfrm>
            <a:off x="-206062" y="-283335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87561-10D4-44D1-953A-232C41475070}"/>
              </a:ext>
            </a:extLst>
          </p:cNvPr>
          <p:cNvSpPr txBox="1"/>
          <p:nvPr/>
        </p:nvSpPr>
        <p:spPr>
          <a:xfrm>
            <a:off x="3954926" y="996894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WEDNESDAY,23</a:t>
            </a:r>
            <a:r>
              <a:rPr lang="en-US" sz="1400" b="1" spc="600" baseline="30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FEBRUARY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xmlns="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392720490"/>
              </p:ext>
            </p:extLst>
          </p:nvPr>
        </p:nvGraphicFramePr>
        <p:xfrm>
          <a:off x="1643277" y="1304671"/>
          <a:ext cx="9224758" cy="5381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158">
                  <a:extLst>
                    <a:ext uri="{9D8B030D-6E8A-4147-A177-3AD203B41FA5}">
                      <a16:colId xmlns:a16="http://schemas.microsoft.com/office/drawing/2014/main" xmlns="" val="345336078"/>
                    </a:ext>
                  </a:extLst>
                </a:gridCol>
                <a:gridCol w="3827300">
                  <a:extLst>
                    <a:ext uri="{9D8B030D-6E8A-4147-A177-3AD203B41FA5}">
                      <a16:colId xmlns:a16="http://schemas.microsoft.com/office/drawing/2014/main" xmlns="" val="2859743751"/>
                    </a:ext>
                  </a:extLst>
                </a:gridCol>
                <a:gridCol w="3827300">
                  <a:extLst>
                    <a:ext uri="{9D8B030D-6E8A-4147-A177-3AD203B41FA5}">
                      <a16:colId xmlns:a16="http://schemas.microsoft.com/office/drawing/2014/main" xmlns="" val="2389496667"/>
                    </a:ext>
                  </a:extLst>
                </a:gridCol>
              </a:tblGrid>
              <a:tr h="422741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224607"/>
                  </a:ext>
                </a:extLst>
              </a:tr>
              <a:tr h="26191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553047"/>
                  </a:ext>
                </a:extLst>
              </a:tr>
              <a:tr h="26191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219430"/>
                  </a:ext>
                </a:extLst>
              </a:tr>
              <a:tr h="425614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963534"/>
                  </a:ext>
                </a:extLst>
              </a:tr>
              <a:tr h="26191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689134"/>
                  </a:ext>
                </a:extLst>
              </a:tr>
              <a:tr h="26191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9900782"/>
                  </a:ext>
                </a:extLst>
              </a:tr>
              <a:tr h="28327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8544254"/>
                  </a:ext>
                </a:extLst>
              </a:tr>
              <a:tr h="7269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General Virology and Basic Science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Viral Pathogenesis, Virulence and Latency  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  </a:t>
                      </a: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Viruses and </a:t>
                      </a:r>
                      <a:r>
                        <a:rPr lang="en-US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Diseases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en-US" sz="11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Therapeutic Approaches and Targets for Viral Infections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Viral Immunology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Global Epidemiology of </a:t>
                      </a:r>
                      <a:r>
                        <a:rPr lang="en-US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4"/>
                        </a:rPr>
                        <a:t>HIV/AIDS, STDs, &amp; STIs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1824414"/>
                  </a:ext>
                </a:extLst>
              </a:tr>
              <a:tr h="26191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4411038"/>
                  </a:ext>
                </a:extLst>
              </a:tr>
              <a:tr h="26191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5412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0980752"/>
                  </a:ext>
                </a:extLst>
              </a:tr>
              <a:tr h="426193">
                <a:tc>
                  <a:txBody>
                    <a:bodyPr/>
                    <a:lstStyle/>
                    <a:p>
                      <a:endParaRPr lang="en-IN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Bacterial Virology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Diagnostic Virology &amp; Molecular Analysis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New Innovations in Viral Infections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en-IN" sz="11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Organ specific Cancer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and Tumor virology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Respiratory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and Emerging/Re-emerging Viruses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en-US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5"/>
                        </a:rPr>
                        <a:t>Coronaviruses COVID-19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IN" sz="11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en-IN" sz="11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4071269"/>
                  </a:ext>
                </a:extLst>
              </a:tr>
              <a:tr h="261917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THURSDAY, 24</a:t>
            </a:r>
            <a:r>
              <a:rPr lang="en-US" sz="1400" b="1" spc="600" baseline="30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spc="6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FEBRUARY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xmlns="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086328264"/>
              </p:ext>
            </p:extLst>
          </p:nvPr>
        </p:nvGraphicFramePr>
        <p:xfrm>
          <a:off x="1543318" y="1304671"/>
          <a:ext cx="9105364" cy="4581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836">
                  <a:extLst>
                    <a:ext uri="{9D8B030D-6E8A-4147-A177-3AD203B41FA5}">
                      <a16:colId xmlns:a16="http://schemas.microsoft.com/office/drawing/2014/main" xmlns="" val="345336078"/>
                    </a:ext>
                  </a:extLst>
                </a:gridCol>
                <a:gridCol w="3777764">
                  <a:extLst>
                    <a:ext uri="{9D8B030D-6E8A-4147-A177-3AD203B41FA5}">
                      <a16:colId xmlns:a16="http://schemas.microsoft.com/office/drawing/2014/main" xmlns="" val="2859743751"/>
                    </a:ext>
                  </a:extLst>
                </a:gridCol>
                <a:gridCol w="3777764">
                  <a:extLst>
                    <a:ext uri="{9D8B030D-6E8A-4147-A177-3AD203B41FA5}">
                      <a16:colId xmlns:a16="http://schemas.microsoft.com/office/drawing/2014/main" xmlns="" val="2389496667"/>
                    </a:ext>
                  </a:extLst>
                </a:gridCol>
              </a:tblGrid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9224607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4553047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9219430"/>
                  </a:ext>
                </a:extLst>
              </a:tr>
              <a:tr h="401793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963534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2689134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9900782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8544254"/>
                  </a:ext>
                </a:extLst>
              </a:tr>
              <a:tr h="782061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 Vaccines - Infectious &amp; Non Infectious Diseases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r>
                        <a:rPr lang="en-US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Vaccine Research &amp; Development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Next-Generation Vaccine Delivery Technologies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Vaccine Adjuvants 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1824414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4411038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85412555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0980752"/>
                  </a:ext>
                </a:extLst>
              </a:tr>
              <a:tr h="782061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 Preventive &amp; Therapeutic Vaccines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Vaccines Safety &amp; </a:t>
                      </a:r>
                      <a:r>
                        <a:rPr lang="en-US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Efficancy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en-IN" sz="12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Vaccines Business Development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Current Focus in </a:t>
                      </a:r>
                      <a:r>
                        <a:rPr lang="en-US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Virology Research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4071269"/>
                  </a:ext>
                </a:extLst>
              </a:tr>
              <a:tr h="24394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76900B5-8B20-4415-BD27-7EEC0903E7C9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83" t="-656" r="-1083" b="-6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73AF27-2E22-4F3E-8C78-6901249FD160}"/>
              </a:ext>
            </a:extLst>
          </p:cNvPr>
          <p:cNvSpPr/>
          <p:nvPr/>
        </p:nvSpPr>
        <p:spPr>
          <a:xfrm>
            <a:off x="739247" y="635638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4C68F38-43A9-4D71-A47D-D805F3978F82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87F8F0-6AE2-425F-8B61-77393F924963}"/>
              </a:ext>
            </a:extLst>
          </p:cNvPr>
          <p:cNvSpPr txBox="1"/>
          <p:nvPr/>
        </p:nvSpPr>
        <p:spPr>
          <a:xfrm>
            <a:off x="1822831" y="5086668"/>
            <a:ext cx="152755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>
                <a:latin typeface="Times New Roman" pitchFamily="18" charset="0"/>
                <a:cs typeface="Times New Roman" pitchFamily="18" charset="0"/>
              </a:rPr>
              <a:t>Nahla</a:t>
            </a: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 Mohamed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Princess </a:t>
            </a:r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Nourah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Bint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Abdurrahman University</a:t>
            </a:r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Saudi Arabia</a:t>
            </a:r>
            <a:endParaRPr lang="en-IN" sz="1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DE82FBC-1FB8-4D5D-880A-A3725A94DCA3}"/>
              </a:ext>
            </a:extLst>
          </p:cNvPr>
          <p:cNvSpPr txBox="1"/>
          <p:nvPr/>
        </p:nvSpPr>
        <p:spPr>
          <a:xfrm>
            <a:off x="8479639" y="2977903"/>
            <a:ext cx="140788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>De-</a:t>
            </a:r>
            <a:r>
              <a:rPr lang="en-US" sz="1100" b="1" dirty="0" err="1" smtClean="0">
                <a:latin typeface="Times New Roman" pitchFamily="18" charset="0"/>
                <a:cs typeface="Times New Roman" pitchFamily="18" charset="0"/>
              </a:rPr>
              <a:t>chu</a:t>
            </a:r>
            <a:r>
              <a:rPr lang="en-US" sz="1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Christopher Tang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Founder of </a:t>
            </a:r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VaxDome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LLC and </a:t>
            </a:r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Vaxin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Inc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000" dirty="0"/>
              <a:t>USA</a:t>
            </a:r>
            <a:endParaRPr lang="pt-B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8664298-B715-402E-9CA3-716EE10EF3BE}"/>
              </a:ext>
            </a:extLst>
          </p:cNvPr>
          <p:cNvSpPr txBox="1"/>
          <p:nvPr/>
        </p:nvSpPr>
        <p:spPr>
          <a:xfrm>
            <a:off x="4126532" y="2995399"/>
            <a:ext cx="1568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Huseyin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Yilmaz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University of Istanbul</a:t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Turkey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5534CA4-CB88-4786-B52E-3AF2D30F210A}"/>
              </a:ext>
            </a:extLst>
          </p:cNvPr>
          <p:cNvSpPr txBox="1"/>
          <p:nvPr/>
        </p:nvSpPr>
        <p:spPr>
          <a:xfrm>
            <a:off x="6182053" y="2977902"/>
            <a:ext cx="183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Nuri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Turan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University of Istanbul</a:t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Turkey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4F8F582-B1B4-4DB1-89D4-85BEBC33A655}"/>
              </a:ext>
            </a:extLst>
          </p:cNvPr>
          <p:cNvSpPr txBox="1"/>
          <p:nvPr/>
        </p:nvSpPr>
        <p:spPr>
          <a:xfrm>
            <a:off x="1822833" y="2977903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Ting-Chao Chou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PD Science LLC</a:t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USA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9EB551A-9BD7-491A-99EC-49028DE55A55}"/>
              </a:ext>
            </a:extLst>
          </p:cNvPr>
          <p:cNvSpPr txBox="1"/>
          <p:nvPr/>
        </p:nvSpPr>
        <p:spPr>
          <a:xfrm>
            <a:off x="4068735" y="5066108"/>
            <a:ext cx="15593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Sabiha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Imran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Manav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Rachna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International University</a:t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India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F00E953-4C6C-47B9-8DD5-6BAE212B2DF0}"/>
              </a:ext>
            </a:extLst>
          </p:cNvPr>
          <p:cNvSpPr txBox="1"/>
          <p:nvPr/>
        </p:nvSpPr>
        <p:spPr>
          <a:xfrm>
            <a:off x="6291669" y="5075809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Aysun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>
                <a:latin typeface="Times New Roman" pitchFamily="18" charset="0"/>
                <a:cs typeface="Times New Roman" pitchFamily="18" charset="0"/>
              </a:rPr>
              <a:t>Yilmaz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University of Istanbul</a:t>
            </a:r>
            <a:br>
              <a:rPr lang="en-US" sz="1200" dirty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Turkey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336BA33-A7EC-4D5F-86D1-5A25F8B74658}"/>
              </a:ext>
            </a:extLst>
          </p:cNvPr>
          <p:cNvSpPr txBox="1"/>
          <p:nvPr/>
        </p:nvSpPr>
        <p:spPr>
          <a:xfrm>
            <a:off x="8472850" y="5102591"/>
            <a:ext cx="145692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>
                <a:latin typeface="Times New Roman" pitchFamily="18" charset="0"/>
                <a:cs typeface="Times New Roman" pitchFamily="18" charset="0"/>
              </a:rPr>
              <a:t>Bor</a:t>
            </a: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-Tau Hung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Chang Gung University College of </a:t>
            </a:r>
            <a:r>
              <a:rPr lang="en-US" sz="1100" dirty="0" err="1">
                <a:latin typeface="Times New Roman" pitchFamily="18" charset="0"/>
                <a:cs typeface="Times New Roman" pitchFamily="18" charset="0"/>
              </a:rPr>
              <a:t>Medicine,Kaohsiung</a:t>
            </a: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100" dirty="0">
                <a:latin typeface="Times New Roman" pitchFamily="18" charset="0"/>
                <a:cs typeface="Times New Roman" pitchFamily="18" charset="0"/>
              </a:rPr>
            </a:br>
            <a:r>
              <a:rPr lang="en-US" sz="1100" dirty="0">
                <a:latin typeface="Times New Roman" pitchFamily="18" charset="0"/>
                <a:cs typeface="Times New Roman" pitchFamily="18" charset="0"/>
              </a:rPr>
              <a:t>Taiwan</a:t>
            </a:r>
            <a:endParaRPr lang="it-IT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Speak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42" y="1568903"/>
            <a:ext cx="13906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peak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16" y="1568903"/>
            <a:ext cx="1428750" cy="138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peak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576" y="1731215"/>
            <a:ext cx="1635206" cy="123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peak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5649" y="1731215"/>
            <a:ext cx="14478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peak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065" y="3584702"/>
            <a:ext cx="1564335" cy="13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Speake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49" y="3810671"/>
            <a:ext cx="1418268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peaker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865" y="3624234"/>
            <a:ext cx="137701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peaker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057" y="3810670"/>
            <a:ext cx="1312742" cy="110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53D9226-1952-4540-92D3-3EC5F5B21ACE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521C2F2-AE20-4F8E-9403-6D1BCFD49251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C6F660D-7D90-45EE-9661-29895385D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005F344-D891-4312-9168-61765140C763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B1D3A6-2B05-4503-965D-67AAC32FA40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AFFILIATIONS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24">
            <a:extLst>
              <a:ext uri="{FF2B5EF4-FFF2-40B4-BE49-F238E27FC236}">
                <a16:creationId xmlns:a16="http://schemas.microsoft.com/office/drawing/2014/main" xmlns="" id="{F0609AD1-6CE7-4430-A404-731F5A42A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675177"/>
              </p:ext>
            </p:extLst>
          </p:nvPr>
        </p:nvGraphicFramePr>
        <p:xfrm>
          <a:off x="1157040" y="1640114"/>
          <a:ext cx="10081120" cy="4195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xmlns="" val="1978135049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59010881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785681918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2095863505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xmlns="" val="621410204"/>
                    </a:ext>
                  </a:extLst>
                </a:gridCol>
              </a:tblGrid>
              <a:tr h="5728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Ting-Chao Chou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PD Science LLC</a:t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USA</a:t>
                      </a:r>
                    </a:p>
                    <a:p>
                      <a:pPr algn="ctr"/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Huseyin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Yilmaz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University of Istanbul</a:t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Turkey</a:t>
                      </a:r>
                      <a:endParaRPr lang="en-IN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b="0" i="0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Nuri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Turan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University of Istanbul</a:t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Turkey</a:t>
                      </a:r>
                      <a:endParaRPr lang="en-US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200" b="0" i="0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De-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chu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Christopher Tang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Founder of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VaxDome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LLC and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Vaxin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Inc</a:t>
                      </a:r>
                      <a:endParaRPr lang="en-US" sz="1200" b="0" i="0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Nahla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Mohamed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Princess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Nourah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Bint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Abdurrahman University</a:t>
                      </a:r>
                      <a:b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Saudi Arabia</a:t>
                      </a:r>
                      <a:endParaRPr lang="en-IN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IN" sz="1200" b="0" i="0" strike="noStrike" dirty="0" smtClean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97499331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Sabiha</a:t>
                      </a:r>
                      <a:r>
                        <a:rPr lang="en-US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Imran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Manav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Rachna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International University</a:t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India</a:t>
                      </a:r>
                    </a:p>
                    <a:p>
                      <a:pPr algn="ctr"/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Aysun</a:t>
                      </a:r>
                      <a:r>
                        <a:rPr lang="en-US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Yilmaz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University of Istanbul</a:t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Turkey</a:t>
                      </a:r>
                    </a:p>
                    <a:p>
                      <a:pPr algn="ctr"/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Bor</a:t>
                      </a:r>
                      <a:r>
                        <a:rPr lang="en-US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-Tau Hung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Chang Gung University College of </a:t>
                      </a:r>
                      <a:r>
                        <a:rPr lang="en-US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Medicine,Kaohsiung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Taiwan</a:t>
                      </a:r>
                      <a:endParaRPr lang="it-IT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200" strike="noStrik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Jabbar</a:t>
                      </a:r>
                      <a:r>
                        <a:rPr lang="en-US" sz="1200" b="1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strike="noStrike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Gardy</a:t>
                      </a:r>
                      <a:endParaRPr lang="en-IN" sz="1200" b="1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University of Leeds</a:t>
                      </a:r>
                    </a:p>
                    <a:p>
                      <a:pPr algn="ctr"/>
                      <a:r>
                        <a:rPr lang="en-IN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UK</a:t>
                      </a:r>
                      <a:endParaRPr lang="en-US" sz="1200" b="0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1" i="0" strike="noStrike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Daniel Davoodian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strike="noStrike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Univeristy of Southern Queensland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strike="noStrike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Australia</a:t>
                      </a:r>
                      <a:endParaRPr lang="en-US" sz="1200" b="0" strike="noStrike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5017607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Thomas Foust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National Renewable Energy Laboratory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USA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Zhang </a:t>
                      </a:r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Tianjiao</a:t>
                      </a:r>
                      <a:endParaRPr lang="en-US" sz="1200" b="1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China University of Petroleum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China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Tarek</a:t>
                      </a:r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M. </a:t>
                      </a:r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Aboul</a:t>
                      </a:r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</a:t>
                      </a:r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Fotouh</a:t>
                      </a:r>
                      <a:endParaRPr lang="en-US" sz="1200" b="1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British University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Egypt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Donghyeon</a:t>
                      </a:r>
                      <a:r>
                        <a:rPr lang="en-IN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Kim</a:t>
                      </a:r>
                    </a:p>
                    <a:p>
                      <a:pPr algn="ctr"/>
                      <a:r>
                        <a:rPr lang="en-IN" sz="1200" b="0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Chonbuk</a:t>
                      </a:r>
                      <a:r>
                        <a:rPr lang="en-IN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National University</a:t>
                      </a:r>
                    </a:p>
                    <a:p>
                      <a:pPr algn="ctr"/>
                      <a:r>
                        <a:rPr lang="en-IN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South Korea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Rafid</a:t>
                      </a:r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Abbas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University of Leeds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UK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8674503"/>
                  </a:ext>
                </a:extLst>
              </a:tr>
              <a:tr h="994812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Ezeddine</a:t>
                      </a:r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Hamida</a:t>
                      </a:r>
                      <a:endParaRPr lang="en-US" sz="1200" b="1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Petroleum Training and Qualifying Institute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Libya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Feng</a:t>
                      </a:r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Yuelin</a:t>
                      </a:r>
                      <a:endParaRPr lang="en-US" sz="1200" b="1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China University of Petroleum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China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Yan </a:t>
                      </a:r>
                      <a:r>
                        <a:rPr lang="en-US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Haijun</a:t>
                      </a:r>
                      <a:endParaRPr lang="en-US" sz="1200" b="1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Research Institute of Petroleum Exploration &amp; Development</a:t>
                      </a:r>
                    </a:p>
                    <a:p>
                      <a:pPr algn="ctr"/>
                      <a:r>
                        <a:rPr lang="en-US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China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i="0" strike="noStrike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Gianfranco Manes</a:t>
                      </a:r>
                    </a:p>
                    <a:p>
                      <a:pPr algn="ctr"/>
                      <a:r>
                        <a:rPr lang="it-IT" sz="1200" b="0" i="0" strike="noStrike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Midra Consortium</a:t>
                      </a:r>
                    </a:p>
                    <a:p>
                      <a:pPr algn="ctr"/>
                      <a:r>
                        <a:rPr lang="it-IT" sz="1200" b="0" i="0" strike="noStrike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Italy</a:t>
                      </a:r>
                      <a:endParaRPr lang="en-IN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Walaa</a:t>
                      </a:r>
                      <a:r>
                        <a:rPr lang="en-IN" sz="1200" b="1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200" b="1" i="0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Fathy</a:t>
                      </a:r>
                      <a:endParaRPr lang="en-IN" sz="1200" b="1" i="0" strike="noStrike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Heriot Watt University</a:t>
                      </a:r>
                    </a:p>
                    <a:p>
                      <a:pPr algn="ctr"/>
                      <a:r>
                        <a:rPr lang="en-IN" sz="1200" b="0" i="0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UK</a:t>
                      </a:r>
                      <a:endParaRPr lang="en-US" sz="1200" b="0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08326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A02A8F5-D932-4A29-BDD8-E78A168BA74D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623E13-5BC6-40FD-8E25-18D1956153AD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2862EB2-467B-4BA9-B21A-1DF9CFCACE4C}"/>
              </a:ext>
            </a:extLst>
          </p:cNvPr>
          <p:cNvSpPr/>
          <p:nvPr/>
        </p:nvSpPr>
        <p:spPr>
          <a:xfrm>
            <a:off x="3230219" y="855618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0760773A-A4CC-493B-ADE7-C2A49DA74F93}"/>
              </a:ext>
            </a:extLst>
          </p:cNvPr>
          <p:cNvSpPr txBox="1"/>
          <p:nvPr/>
        </p:nvSpPr>
        <p:spPr>
          <a:xfrm>
            <a:off x="2265638" y="3429000"/>
            <a:ext cx="21602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Schönbrunn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Palace</a:t>
            </a:r>
          </a:p>
          <a:p>
            <a:pPr algn="ctr"/>
            <a:endParaRPr lang="en-I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AC34F3FD-FBDF-4C5B-A416-ED8397160BD7}"/>
              </a:ext>
            </a:extLst>
          </p:cNvPr>
          <p:cNvSpPr txBox="1"/>
          <p:nvPr/>
        </p:nvSpPr>
        <p:spPr>
          <a:xfrm>
            <a:off x="4959780" y="3420216"/>
            <a:ext cx="21602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St. Stephen's Cathedral</a:t>
            </a:r>
          </a:p>
          <a:p>
            <a:pPr algn="ctr"/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9520305F-E47B-4474-ACDB-5B47C3375080}"/>
              </a:ext>
            </a:extLst>
          </p:cNvPr>
          <p:cNvSpPr txBox="1"/>
          <p:nvPr/>
        </p:nvSpPr>
        <p:spPr>
          <a:xfrm>
            <a:off x="7910739" y="3420216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Hofburg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AF49EC65-3534-4E6F-9D9C-E9F1639DFAE1}"/>
              </a:ext>
            </a:extLst>
          </p:cNvPr>
          <p:cNvSpPr txBox="1"/>
          <p:nvPr/>
        </p:nvSpPr>
        <p:spPr>
          <a:xfrm>
            <a:off x="2135560" y="5479380"/>
            <a:ext cx="21602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Belvedere Palace</a:t>
            </a:r>
          </a:p>
          <a:p>
            <a:pPr algn="ctr"/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17396A5B-B205-4670-B087-58A26F057609}"/>
              </a:ext>
            </a:extLst>
          </p:cNvPr>
          <p:cNvSpPr txBox="1"/>
          <p:nvPr/>
        </p:nvSpPr>
        <p:spPr>
          <a:xfrm>
            <a:off x="4959780" y="5479380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Vienna State Opera</a:t>
            </a:r>
          </a:p>
          <a:p>
            <a:pPr algn="ctr"/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496347C3-9026-4EBC-A6C8-D207E0D3860E}"/>
              </a:ext>
            </a:extLst>
          </p:cNvPr>
          <p:cNvSpPr txBox="1"/>
          <p:nvPr/>
        </p:nvSpPr>
        <p:spPr>
          <a:xfrm>
            <a:off x="8220305" y="5371658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Kunsthistorisches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Museum Wien</a:t>
            </a:r>
          </a:p>
          <a:p>
            <a:pPr algn="ctr"/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encrypted-tbn3.gstatic.com/images?q=tbn:ANd9GcQfM7wNZM_Myr8KciazoduzzG3eKhuMxqXsqJLvCKYkqFKx-u9JHCHQgH0NAaMABuRDcTebX-n0omKKFTiK32JUs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330" y="2002971"/>
            <a:ext cx="2394857" cy="137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R1Rl_Ld_CyIZ3K1I-MbvYt2AFD0jHXMqzioHJPjOeJwh90oWpF-lJURJ3U4wbNCvVPUApU28ti0BFvegZuEQrTf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384" y="1970634"/>
            <a:ext cx="2859100" cy="141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0.gstatic.com/images?q=tbn:ANd9GcTzDo4kkVrc3gxF2xxVWmDl2UjMdqv_GcZuZq2r3TL67rPNomDFtv924Pea77D0ug0tBgYr_f--tCkrYOk_sFKcfQ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731" y="2046714"/>
            <a:ext cx="2541814" cy="1334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lh4.googleusercontent.com/proxy/IQpUijDQD8hndDQ07h0_OCxrCrD4Y0q9vuBWzkrtnIG5A65BZcpqLj6HrUHiCSlmDeiR8V4jpChMuAukqQpPBHAQkun0-lsjesM9SsdSxx9JtgNH64AUJiNeR7oUFEFfkTUwLray9WHnm5gN9oNFfQ7QsVAYCfRW5nHsEF8kPjuRNM2uCsP2cwuiubKxvAesEHP4fRysXQ=w210-h130-n-k-n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330" y="3936831"/>
            <a:ext cx="2277548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encrypted-tbn3.gstatic.com/licensed-image?q=tbn:ANd9GcQjJY54S7CtbSj3e80hHCdSEKFfo8uT3ImeabBFXZH2cG7EL91ugo-ewA5M6NZMze5aMLOp3QR1VoR9HkjI__7bWQ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582" y="3936831"/>
            <a:ext cx="2576833" cy="132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encrypted-tbn2.gstatic.com/images?q=tbn:ANd9GcQiOcQHxnLIfljhvHcg05vRMrp4K2Ni_o2YIAOjth4bbPBzk1BGAA18ixHoaJr7LS7jEFpZMjt1DkA94TusJJ3Ya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773" y="3766421"/>
            <a:ext cx="2796341" cy="140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290</Words>
  <Application>Microsoft Office PowerPoint</Application>
  <PresentationFormat>Custom</PresentationFormat>
  <Paragraphs>147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User</cp:lastModifiedBy>
  <cp:revision>158</cp:revision>
  <dcterms:created xsi:type="dcterms:W3CDTF">2021-03-26T09:55:40Z</dcterms:created>
  <dcterms:modified xsi:type="dcterms:W3CDTF">2021-08-17T09:11:14Z</dcterms:modified>
</cp:coreProperties>
</file>