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813" autoAdjust="0"/>
    <p:restoredTop sz="94660"/>
  </p:normalViewPr>
  <p:slideViewPr>
    <p:cSldViewPr>
      <p:cViewPr varScale="1">
        <p:scale>
          <a:sx n="74" d="100"/>
          <a:sy n="74" d="100"/>
        </p:scale>
        <p:origin x="-22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8/17/2021</a:t>
            </a:fld>
            <a:endParaRPr lang="en-US" dirty="0"/>
          </a:p>
        </p:txBody>
      </p:sp>
      <p:sp>
        <p:nvSpPr>
          <p:cNvPr id="5" name="Footer Placeholder 4">
            <a:extLst>
              <a:ext uri="{FF2B5EF4-FFF2-40B4-BE49-F238E27FC236}">
                <a16:creationId xmlns=""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5" name="Footer Placeholder 4">
            <a:extLst>
              <a:ext uri="{FF2B5EF4-FFF2-40B4-BE49-F238E27FC236}">
                <a16:creationId xmlns=""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5" name="Footer Placeholder 4">
            <a:extLst>
              <a:ext uri="{FF2B5EF4-FFF2-40B4-BE49-F238E27FC236}">
                <a16:creationId xmlns=""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6" name="Footer Placeholder 5">
            <a:extLst>
              <a:ext uri="{FF2B5EF4-FFF2-40B4-BE49-F238E27FC236}">
                <a16:creationId xmlns=""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8" name="Footer Placeholder 7">
            <a:extLst>
              <a:ext uri="{FF2B5EF4-FFF2-40B4-BE49-F238E27FC236}">
                <a16:creationId xmlns=""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4" name="Footer Placeholder 3">
            <a:extLst>
              <a:ext uri="{FF2B5EF4-FFF2-40B4-BE49-F238E27FC236}">
                <a16:creationId xmlns=""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3" name="Footer Placeholder 2">
            <a:extLst>
              <a:ext uri="{FF2B5EF4-FFF2-40B4-BE49-F238E27FC236}">
                <a16:creationId xmlns=""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6" name="Footer Placeholder 5">
            <a:extLst>
              <a:ext uri="{FF2B5EF4-FFF2-40B4-BE49-F238E27FC236}">
                <a16:creationId xmlns=""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6" name="Footer Placeholder 5">
            <a:extLst>
              <a:ext uri="{FF2B5EF4-FFF2-40B4-BE49-F238E27FC236}">
                <a16:creationId xmlns=""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5" name="Footer Placeholder 4">
            <a:extLst>
              <a:ext uri="{FF2B5EF4-FFF2-40B4-BE49-F238E27FC236}">
                <a16:creationId xmlns=""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8/17/2021</a:t>
            </a:fld>
            <a:endParaRPr lang="en-US"/>
          </a:p>
        </p:txBody>
      </p:sp>
      <p:sp>
        <p:nvSpPr>
          <p:cNvPr id="5" name="Footer Placeholder 4">
            <a:extLst>
              <a:ext uri="{FF2B5EF4-FFF2-40B4-BE49-F238E27FC236}">
                <a16:creationId xmlns=""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8/17/2021</a:t>
            </a:fld>
            <a:endParaRPr lang="en-US" dirty="0"/>
          </a:p>
        </p:txBody>
      </p:sp>
      <p:sp>
        <p:nvSpPr>
          <p:cNvPr id="5" name="Footer Placeholder 4">
            <a:extLst>
              <a:ext uri="{FF2B5EF4-FFF2-40B4-BE49-F238E27FC236}">
                <a16:creationId xmlns=""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hyperlink" Target="https://virology.infectiousconferences.com/call-for-abstracts.php" TargetMode="External"/><Relationship Id="rId5" Type="http://schemas.openxmlformats.org/officeDocument/2006/relationships/hyperlink" Target="mailto:virologycongress@meetingsnexpo.com"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mailto:virologycongress@meetingsnexpo.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D0FEF93B-DF95-4A59-9D71-745C812BF376}"/>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 xmlns:a16="http://schemas.microsoft.com/office/drawing/2014/main" id="{8729BB31-D1EF-409E-BC15-24A30A70A677}"/>
              </a:ext>
            </a:extLst>
          </p:cNvPr>
          <p:cNvSpPr/>
          <p:nvPr/>
        </p:nvSpPr>
        <p:spPr>
          <a:xfrm>
            <a:off x="739248" y="750624"/>
            <a:ext cx="10829360"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 xmlns:a16="http://schemas.microsoft.com/office/drawing/2014/main" id="{34C6723F-6F9D-444F-8F7D-ED0D33A7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 xmlns:a16="http://schemas.microsoft.com/office/drawing/2014/main" id="{7F56159D-A29B-4F02-93C6-1DECB2877C38}"/>
              </a:ext>
            </a:extLst>
          </p:cNvPr>
          <p:cNvSpPr/>
          <p:nvPr/>
        </p:nvSpPr>
        <p:spPr>
          <a:xfrm>
            <a:off x="731521" y="750624"/>
            <a:ext cx="1043999"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 xmlns:a16="http://schemas.microsoft.com/office/drawing/2014/main" id="{A86FC61E-C2A4-43AC-B7A0-689E7CC4DC32}"/>
              </a:ext>
            </a:extLst>
          </p:cNvPr>
          <p:cNvSpPr txBox="1"/>
          <p:nvPr/>
        </p:nvSpPr>
        <p:spPr>
          <a:xfrm rot="16200000">
            <a:off x="-694406" y="3393644"/>
            <a:ext cx="4242945"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 xmlns:a16="http://schemas.microsoft.com/office/drawing/2014/main" id="{20BD6D31-16A4-4585-8FBE-34E149505556}"/>
              </a:ext>
            </a:extLst>
          </p:cNvPr>
          <p:cNvSpPr/>
          <p:nvPr/>
        </p:nvSpPr>
        <p:spPr>
          <a:xfrm>
            <a:off x="6672064" y="1268761"/>
            <a:ext cx="4766178" cy="4170938"/>
          </a:xfrm>
          <a:prstGeom prst="rect">
            <a:avLst/>
          </a:prstGeom>
          <a:blipFill dpi="0" rotWithShape="1">
            <a:blip r:embed="rId4">
              <a:extLst>
                <a:ext uri="{28A0092B-C50C-407E-A947-70E740481C1C}">
                  <a14:useLocalDpi xmlns:a14="http://schemas.microsoft.com/office/drawing/2010/main" val="0"/>
                </a:ext>
              </a:extLst>
            </a:blip>
            <a:srcRect/>
            <a:stretch>
              <a:fillRect l="-6738" r="-6239"/>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 xmlns:a16="http://schemas.microsoft.com/office/drawing/2014/main" id="{A51402F5-8A39-424A-9D13-36A3ACD785A6}"/>
              </a:ext>
            </a:extLst>
          </p:cNvPr>
          <p:cNvSpPr txBox="1"/>
          <p:nvPr/>
        </p:nvSpPr>
        <p:spPr>
          <a:xfrm>
            <a:off x="1808338" y="944025"/>
            <a:ext cx="4791718" cy="3600986"/>
          </a:xfrm>
          <a:prstGeom prst="rect">
            <a:avLst/>
          </a:prstGeom>
          <a:noFill/>
        </p:spPr>
        <p:txBody>
          <a:bodyPr wrap="square" rtlCol="0">
            <a:spAutoFit/>
          </a:bodyPr>
          <a:lstStyle/>
          <a:p>
            <a:pPr algn="ctr"/>
            <a:r>
              <a:rPr lang="en-US" sz="4000" dirty="0">
                <a:latin typeface="Times New Roman" pitchFamily="18" charset="0"/>
                <a:cs typeface="Times New Roman" pitchFamily="18" charset="0"/>
              </a:rPr>
              <a:t>17</a:t>
            </a:r>
            <a:r>
              <a:rPr lang="en-US" sz="4000" baseline="30000" dirty="0">
                <a:latin typeface="Times New Roman" pitchFamily="18" charset="0"/>
                <a:cs typeface="Times New Roman" pitchFamily="18" charset="0"/>
              </a:rPr>
              <a:t>th</a:t>
            </a:r>
            <a:r>
              <a:rPr lang="en-US" sz="4000" dirty="0">
                <a:latin typeface="Times New Roman" pitchFamily="18" charset="0"/>
                <a:cs typeface="Times New Roman" pitchFamily="18" charset="0"/>
              </a:rPr>
              <a:t> World Congress on</a:t>
            </a:r>
          </a:p>
          <a:p>
            <a:pPr algn="ctr"/>
            <a:r>
              <a:rPr lang="en-US" sz="4000" dirty="0">
                <a:latin typeface="Times New Roman" pitchFamily="18" charset="0"/>
                <a:cs typeface="Times New Roman" pitchFamily="18" charset="0"/>
              </a:rPr>
              <a:t>Virology, Emerging Diseases &amp; Vaccines</a:t>
            </a:r>
          </a:p>
          <a:p>
            <a:pPr algn="ctr"/>
            <a:r>
              <a:rPr lang="en-US" dirty="0">
                <a:latin typeface="Times New Roman" pitchFamily="18" charset="0"/>
                <a:cs typeface="Times New Roman" pitchFamily="18" charset="0"/>
              </a:rPr>
              <a:t>February 23-24, </a:t>
            </a:r>
            <a:r>
              <a:rPr lang="en-US" dirty="0" smtClean="0">
                <a:latin typeface="Times New Roman" pitchFamily="18" charset="0"/>
                <a:cs typeface="Times New Roman" pitchFamily="18" charset="0"/>
              </a:rPr>
              <a:t>2022</a:t>
            </a:r>
            <a:r>
              <a:rPr lang="en-IN" sz="1600" b="0" i="0"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a:t>
            </a:r>
            <a:r>
              <a:rPr lang="en-US" dirty="0">
                <a:latin typeface="Times New Roman" pitchFamily="18" charset="0"/>
                <a:cs typeface="Times New Roman" pitchFamily="18" charset="0"/>
              </a:rPr>
              <a:t>Vienna, Austria</a:t>
            </a:r>
          </a:p>
          <a:p>
            <a:pPr algn="ctr"/>
            <a:endParaRPr lang="en-IN" b="0" i="0" u="none" strike="noStrike" dirty="0" smtClean="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Theme</a:t>
            </a:r>
            <a:r>
              <a:rPr lang="en-US" sz="1600" b="1" i="0" u="none" strike="noStrike" baseline="0" dirty="0">
                <a:solidFill>
                  <a:schemeClr val="bg2">
                    <a:lumMod val="25000"/>
                  </a:schemeClr>
                </a:solidFill>
                <a:latin typeface="Times New Roman" panose="02020603050405020304" pitchFamily="18" charset="0"/>
                <a:cs typeface="Times New Roman" panose="02020603050405020304" pitchFamily="18" charset="0"/>
              </a:rPr>
              <a:t>: </a:t>
            </a:r>
            <a:endParaRPr lang="en-US" sz="1600" b="1" i="0" u="none" strike="noStrike" baseline="0" dirty="0" smtClean="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i="1" dirty="0" smtClean="0">
                <a:solidFill>
                  <a:schemeClr val="bg2">
                    <a:lumMod val="25000"/>
                  </a:schemeClr>
                </a:solidFill>
                <a:latin typeface="Times New Roman" panose="02020603050405020304" pitchFamily="18" charset="0"/>
                <a:cs typeface="Times New Roman" panose="02020603050405020304" pitchFamily="18" charset="0"/>
              </a:rPr>
              <a:t>Protection against </a:t>
            </a:r>
            <a:r>
              <a:rPr lang="en-US" sz="1600" i="1" dirty="0" err="1" smtClean="0">
                <a:solidFill>
                  <a:schemeClr val="bg2">
                    <a:lumMod val="25000"/>
                  </a:schemeClr>
                </a:solidFill>
                <a:latin typeface="Times New Roman" panose="02020603050405020304" pitchFamily="18" charset="0"/>
                <a:cs typeface="Times New Roman" panose="02020603050405020304" pitchFamily="18" charset="0"/>
              </a:rPr>
              <a:t>viruises</a:t>
            </a:r>
            <a:r>
              <a:rPr lang="en-US" sz="1600" i="1" dirty="0" smtClean="0">
                <a:solidFill>
                  <a:schemeClr val="bg2">
                    <a:lumMod val="25000"/>
                  </a:schemeClr>
                </a:solidFill>
                <a:latin typeface="Times New Roman" panose="02020603050405020304" pitchFamily="18" charset="0"/>
                <a:cs typeface="Times New Roman" panose="02020603050405020304" pitchFamily="18" charset="0"/>
              </a:rPr>
              <a:t> and emerging disease</a:t>
            </a:r>
            <a:endParaRPr lang="en-US" sz="1600" i="1" u="none" strike="noStrike" baseline="0" dirty="0" smtClean="0">
              <a:solidFill>
                <a:schemeClr val="bg2">
                  <a:lumMod val="25000"/>
                </a:schemeClr>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 xmlns:a16="http://schemas.microsoft.com/office/drawing/2014/main" id="{FD762A6D-09DB-42A8-82F2-99C8F72AC4ED}"/>
              </a:ext>
            </a:extLst>
          </p:cNvPr>
          <p:cNvSpPr txBox="1"/>
          <p:nvPr/>
        </p:nvSpPr>
        <p:spPr>
          <a:xfrm>
            <a:off x="2106733" y="4916479"/>
            <a:ext cx="4493323" cy="523220"/>
          </a:xfrm>
          <a:prstGeom prst="rect">
            <a:avLst/>
          </a:prstGeom>
          <a:noFill/>
        </p:spPr>
        <p:txBody>
          <a:bodyPr wrap="square" rtlCol="0">
            <a:spAutoFit/>
          </a:bodyPr>
          <a:lstStyle/>
          <a:p>
            <a:pPr algn="just"/>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      </a:t>
            </a:r>
            <a:r>
              <a:rPr lang="en-IN" sz="1400" b="1" u="none" strike="noStrike" baseline="0" dirty="0" err="1" smtClean="0">
                <a:solidFill>
                  <a:schemeClr val="bg2">
                    <a:lumMod val="25000"/>
                  </a:schemeClr>
                </a:solidFill>
                <a:latin typeface="Times New Roman" panose="02020603050405020304" pitchFamily="18" charset="0"/>
                <a:cs typeface="Times New Roman" panose="02020603050405020304" pitchFamily="18" charset="0"/>
              </a:rPr>
              <a:t>MAIL:</a:t>
            </a:r>
            <a:r>
              <a:rPr lang="en-IN" sz="1400" b="1" i="1" u="none" strike="noStrike" baseline="0" dirty="0" err="1" smtClean="0">
                <a:solidFill>
                  <a:schemeClr val="bg2">
                    <a:lumMod val="25000"/>
                  </a:schemeClr>
                </a:solidFill>
                <a:latin typeface="Times New Roman" panose="02020603050405020304" pitchFamily="18" charset="0"/>
                <a:cs typeface="Times New Roman" panose="02020603050405020304" pitchFamily="18" charset="0"/>
                <a:hlinkClick r:id="rId5"/>
              </a:rPr>
              <a:t>virologycongress@meetingsnexpo.com</a:t>
            </a:r>
            <a:endParaRPr lang="en-IN" sz="1400" b="1" i="1" u="none" strike="noStrike" baseline="0" dirty="0" smtClean="0">
              <a:solidFill>
                <a:schemeClr val="bg2">
                  <a:lumMod val="25000"/>
                </a:schemeClr>
              </a:solidFill>
              <a:latin typeface="Times New Roman" panose="02020603050405020304" pitchFamily="18" charset="0"/>
              <a:cs typeface="Times New Roman" panose="02020603050405020304" pitchFamily="18" charset="0"/>
            </a:endParaRPr>
          </a:p>
          <a:p>
            <a:pPr algn="just"/>
            <a:r>
              <a:rPr lang="en-IN" sz="1400" b="1" dirty="0" smtClean="0">
                <a:solidFill>
                  <a:schemeClr val="bg2">
                    <a:lumMod val="25000"/>
                  </a:schemeClr>
                </a:solidFill>
                <a:latin typeface="Times New Roman" panose="02020603050405020304" pitchFamily="18" charset="0"/>
                <a:cs typeface="Times New Roman" panose="02020603050405020304" pitchFamily="18" charset="0"/>
              </a:rPr>
              <a:t>URL:</a:t>
            </a:r>
            <a:r>
              <a:rPr lang="en-IN" sz="1400" b="1" dirty="0" smtClean="0">
                <a:solidFill>
                  <a:schemeClr val="bg2">
                    <a:lumMod val="25000"/>
                  </a:schemeClr>
                </a:solidFill>
                <a:latin typeface="Times New Roman" panose="02020603050405020304" pitchFamily="18" charset="0"/>
                <a:cs typeface="Times New Roman" panose="02020603050405020304" pitchFamily="18" charset="0"/>
                <a:hlinkClick r:id="rId6"/>
              </a:rPr>
              <a:t>https</a:t>
            </a:r>
            <a:r>
              <a:rPr lang="en-IN" sz="1400" b="1" dirty="0">
                <a:solidFill>
                  <a:schemeClr val="bg2">
                    <a:lumMod val="25000"/>
                  </a:schemeClr>
                </a:solidFill>
                <a:latin typeface="Times New Roman" panose="02020603050405020304" pitchFamily="18" charset="0"/>
                <a:cs typeface="Times New Roman" panose="02020603050405020304" pitchFamily="18" charset="0"/>
                <a:hlinkClick r:id="rId6"/>
              </a:rPr>
              <a:t>://virology.infectiousconferences.com</a:t>
            </a:r>
            <a:r>
              <a:rPr lang="en-IN" sz="1400" b="1" dirty="0">
                <a:solidFill>
                  <a:schemeClr val="bg2">
                    <a:lumMod val="25000"/>
                  </a:schemeClr>
                </a:solidFill>
                <a:latin typeface="Times New Roman" panose="02020603050405020304" pitchFamily="18" charset="0"/>
                <a:cs typeface="Times New Roman" panose="02020603050405020304" pitchFamily="18" charset="0"/>
              </a:rPr>
              <a:t>/</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2C9AE55-8EF9-4E00-8361-B889AAAD00D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D5815471-353D-454F-AE9D-D5FE019E19C9}"/>
              </a:ext>
            </a:extLst>
          </p:cNvPr>
          <p:cNvSpPr/>
          <p:nvPr/>
        </p:nvSpPr>
        <p:spPr>
          <a:xfrm>
            <a:off x="739247" y="750624"/>
            <a:ext cx="10721231"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62B482FC-86A3-40CF-8BD7-E8A48D6D13AB}"/>
              </a:ext>
            </a:extLst>
          </p:cNvPr>
          <p:cNvSpPr txBox="1"/>
          <p:nvPr/>
        </p:nvSpPr>
        <p:spPr>
          <a:xfrm rot="16200000">
            <a:off x="-603373" y="3259724"/>
            <a:ext cx="4021394"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4E094D47-7626-4D7D-B0AE-83DE8783D0DB}"/>
              </a:ext>
            </a:extLst>
          </p:cNvPr>
          <p:cNvSpPr txBox="1"/>
          <p:nvPr/>
        </p:nvSpPr>
        <p:spPr>
          <a:xfrm>
            <a:off x="3215680" y="1556792"/>
            <a:ext cx="7200800" cy="646331"/>
          </a:xfrm>
          <a:prstGeom prst="rect">
            <a:avLst/>
          </a:prstGeom>
          <a:noFill/>
        </p:spPr>
        <p:txBody>
          <a:bodyPr wrap="square" rtlCol="0">
            <a:spAutoFit/>
          </a:bodyPr>
          <a:lstStyle/>
          <a:p>
            <a:pPr algn="ctr">
              <a:lnSpc>
                <a:spcPct val="150000"/>
              </a:lnSpc>
            </a:pPr>
            <a:r>
              <a:rPr lang="en-US" sz="1200" b="1" spc="300" dirty="0" smtClean="0">
                <a:latin typeface="Times New Roman" panose="02020603050405020304" pitchFamily="18" charset="0"/>
                <a:cs typeface="Times New Roman" panose="02020603050405020304" pitchFamily="18" charset="0"/>
              </a:rPr>
              <a:t>December 09, </a:t>
            </a:r>
            <a:r>
              <a:rPr lang="en-US" sz="1200" b="1" spc="300" dirty="0">
                <a:latin typeface="Times New Roman" panose="02020603050405020304" pitchFamily="18" charset="0"/>
                <a:cs typeface="Times New Roman" panose="02020603050405020304" pitchFamily="18" charset="0"/>
              </a:rPr>
              <a:t>2021 </a:t>
            </a:r>
            <a:r>
              <a:rPr lang="en-US" sz="1200" spc="300" dirty="0">
                <a:latin typeface="Times New Roman" panose="02020603050405020304" pitchFamily="18" charset="0"/>
                <a:cs typeface="Times New Roman" panose="02020603050405020304" pitchFamily="18" charset="0"/>
              </a:rPr>
              <a:t>(8:00AM to 6:00PM)</a:t>
            </a:r>
          </a:p>
          <a:p>
            <a:pPr algn="ctr">
              <a:lnSpc>
                <a:spcPct val="150000"/>
              </a:lnSpc>
            </a:pPr>
            <a:r>
              <a:rPr lang="en-US" sz="1200" b="1" spc="300" dirty="0" smtClean="0">
                <a:latin typeface="Times New Roman" panose="02020603050405020304" pitchFamily="18" charset="0"/>
                <a:cs typeface="Times New Roman" panose="02020603050405020304" pitchFamily="18" charset="0"/>
              </a:rPr>
              <a:t>December 09, </a:t>
            </a:r>
            <a:r>
              <a:rPr lang="en-US" sz="1200" b="1" spc="300" dirty="0">
                <a:latin typeface="Times New Roman" panose="02020603050405020304" pitchFamily="18" charset="0"/>
                <a:cs typeface="Times New Roman" panose="02020603050405020304" pitchFamily="18" charset="0"/>
              </a:rPr>
              <a:t>2021 </a:t>
            </a:r>
            <a:r>
              <a:rPr lang="en-US" sz="1200" spc="300" dirty="0">
                <a:latin typeface="Times New Roman" panose="02020603050405020304" pitchFamily="18" charset="0"/>
                <a:cs typeface="Times New Roman" panose="02020603050405020304" pitchFamily="18" charset="0"/>
              </a:rPr>
              <a:t>(8:00AM to 6:00PM)</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A5C31403-5B29-483A-B24D-857656578592}"/>
              </a:ext>
            </a:extLst>
          </p:cNvPr>
          <p:cNvSpPr txBox="1"/>
          <p:nvPr/>
        </p:nvSpPr>
        <p:spPr>
          <a:xfrm>
            <a:off x="3210266" y="3095072"/>
            <a:ext cx="7200800" cy="415498"/>
          </a:xfrm>
          <a:prstGeom prst="rect">
            <a:avLst/>
          </a:prstGeom>
          <a:noFill/>
        </p:spPr>
        <p:txBody>
          <a:bodyPr wrap="square" rtlCol="0">
            <a:spAutoFit/>
          </a:bodyPr>
          <a:lstStyle/>
          <a:p>
            <a:pPr algn="ctr">
              <a:lnSpc>
                <a:spcPct val="150000"/>
              </a:lnSpc>
            </a:pPr>
            <a:r>
              <a:rPr lang="de-DE" sz="1400" b="1" i="0" u="none" strike="noStrike" spc="300" baseline="0" dirty="0">
                <a:latin typeface="Times New Roman" panose="02020603050405020304" pitchFamily="18" charset="0"/>
                <a:cs typeface="Times New Roman" panose="02020603050405020304" pitchFamily="18" charset="0"/>
              </a:rPr>
              <a:t>10:45 AM - 10:50 AM</a:t>
            </a:r>
            <a:r>
              <a:rPr lang="de-DE" sz="1400" b="1" i="0" u="none" strike="noStrike" spc="300" baseline="0" dirty="0" smtClean="0">
                <a:latin typeface="Times New Roman" panose="02020603050405020304" pitchFamily="18" charset="0"/>
                <a:cs typeface="Times New Roman" panose="02020603050405020304" pitchFamily="18" charset="0"/>
              </a:rPr>
              <a:t>;</a:t>
            </a:r>
            <a:r>
              <a:rPr lang="de-DE" sz="1400" b="1" i="0" u="none" strike="noStrike" spc="300" dirty="0" smtClean="0">
                <a:latin typeface="Times New Roman" panose="02020603050405020304" pitchFamily="18" charset="0"/>
                <a:cs typeface="Times New Roman" panose="02020603050405020304" pitchFamily="18" charset="0"/>
              </a:rPr>
              <a:t> </a:t>
            </a:r>
            <a:r>
              <a:rPr lang="de-DE" sz="1400" i="0" u="none" strike="noStrike" spc="300" dirty="0" smtClean="0">
                <a:latin typeface="Times New Roman" panose="02020603050405020304" pitchFamily="18" charset="0"/>
                <a:cs typeface="Times New Roman" panose="02020603050405020304" pitchFamily="18" charset="0"/>
              </a:rPr>
              <a:t>DECEMBER 09</a:t>
            </a:r>
            <a:r>
              <a:rPr lang="en-US" sz="1400" b="1" spc="300" dirty="0" smtClean="0">
                <a:latin typeface="Times New Roman" panose="02020603050405020304" pitchFamily="18" charset="0"/>
                <a:cs typeface="Times New Roman" panose="02020603050405020304" pitchFamily="18" charset="0"/>
              </a:rPr>
              <a:t>, </a:t>
            </a:r>
            <a:r>
              <a:rPr lang="de-DE" sz="1400" i="0" u="none" strike="noStrike" spc="300" baseline="0" dirty="0" smtClean="0">
                <a:latin typeface="Times New Roman" panose="02020603050405020304" pitchFamily="18" charset="0"/>
                <a:cs typeface="Times New Roman" panose="02020603050405020304" pitchFamily="18" charset="0"/>
              </a:rPr>
              <a:t>2021</a:t>
            </a: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 xmlns:a16="http://schemas.microsoft.com/office/drawing/2014/main" id="{5A4B5967-801C-431B-BC61-2A52078CF4B9}"/>
              </a:ext>
            </a:extLst>
          </p:cNvPr>
          <p:cNvSpPr txBox="1"/>
          <p:nvPr/>
        </p:nvSpPr>
        <p:spPr>
          <a:xfrm>
            <a:off x="3966111" y="3919168"/>
            <a:ext cx="5760640" cy="307777"/>
          </a:xfrm>
          <a:prstGeom prst="rect">
            <a:avLst/>
          </a:prstGeom>
          <a:noFill/>
        </p:spPr>
        <p:txBody>
          <a:bodyPr wrap="square" rtlCol="0">
            <a:spAutoFit/>
          </a:bodyPr>
          <a:lstStyle/>
          <a:p>
            <a:pPr algn="ctr"/>
            <a:r>
              <a:rPr lang="en-US" sz="1400" b="1" spc="600" dirty="0" smtClean="0">
                <a:solidFill>
                  <a:schemeClr val="bg1"/>
                </a:solidFill>
                <a:latin typeface="Times New Roman" panose="02020603050405020304" pitchFamily="18" charset="0"/>
                <a:cs typeface="Times New Roman" panose="02020603050405020304" pitchFamily="18" charset="0"/>
              </a:rPr>
              <a:t>Dubai, UAE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D62A72A1-C157-49B3-98F8-5F208764617C}"/>
              </a:ext>
            </a:extLst>
          </p:cNvPr>
          <p:cNvSpPr txBox="1"/>
          <p:nvPr/>
        </p:nvSpPr>
        <p:spPr>
          <a:xfrm>
            <a:off x="3894581" y="4514977"/>
            <a:ext cx="5796405" cy="738664"/>
          </a:xfrm>
          <a:prstGeom prst="rect">
            <a:avLst/>
          </a:prstGeom>
          <a:noFill/>
        </p:spPr>
        <p:txBody>
          <a:bodyPr wrap="square" rtlCol="0">
            <a:spAutoFit/>
          </a:bodyPr>
          <a:lstStyle/>
          <a:p>
            <a:pPr algn="ctr"/>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a:t>
            </a:r>
            <a:r>
              <a:rPr lang="en-US" sz="1400" b="0" i="0" u="none" strike="noStrike" baseline="0" dirty="0" smtClean="0">
                <a:latin typeface="Times New Roman" panose="02020603050405020304" pitchFamily="18" charset="0"/>
                <a:cs typeface="Times New Roman" panose="02020603050405020304" pitchFamily="18" charset="0"/>
              </a:rPr>
              <a:t>know :</a:t>
            </a:r>
            <a:r>
              <a:rPr lang="en-IN" sz="1400" b="1" i="1" dirty="0" smtClean="0">
                <a:solidFill>
                  <a:schemeClr val="bg2">
                    <a:lumMod val="25000"/>
                  </a:schemeClr>
                </a:solidFill>
                <a:latin typeface="Times New Roman" panose="02020603050405020304" pitchFamily="18" charset="0"/>
                <a:cs typeface="Times New Roman" panose="02020603050405020304" pitchFamily="18" charset="0"/>
                <a:hlinkClick r:id="rId4"/>
              </a:rPr>
              <a:t>virologycongress@meetingsnexpo.com</a:t>
            </a:r>
            <a:endParaRPr lang="en-IN" sz="1400" b="1" i="1" dirty="0">
              <a:solidFill>
                <a:schemeClr val="bg2">
                  <a:lumMod val="25000"/>
                </a:schemeClr>
              </a:solidFill>
              <a:latin typeface="Times New Roman" panose="02020603050405020304" pitchFamily="18" charset="0"/>
              <a:cs typeface="Times New Roman" panose="02020603050405020304" pitchFamily="18" charset="0"/>
            </a:endParaRPr>
          </a:p>
          <a:p>
            <a:pPr algn="ctr"/>
            <a:endParaRPr lang="en-US" sz="1400" i="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D85E7582-8DE4-46D5-86BF-E0A6FFB85B82}"/>
              </a:ext>
            </a:extLst>
          </p:cNvPr>
          <p:cNvSpPr txBox="1"/>
          <p:nvPr/>
        </p:nvSpPr>
        <p:spPr>
          <a:xfrm>
            <a:off x="8176367" y="5652247"/>
            <a:ext cx="3175268"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t>
            </a:r>
            <a:r>
              <a:rPr lang="en-IN" sz="1200" i="1" dirty="0" smtClean="0">
                <a:solidFill>
                  <a:schemeClr val="tx2">
                    <a:lumMod val="75000"/>
                  </a:schemeClr>
                </a:solidFill>
                <a:latin typeface="Times New Roman" panose="02020603050405020304" pitchFamily="18" charset="0"/>
                <a:cs typeface="Times New Roman" panose="02020603050405020304" pitchFamily="18" charset="0"/>
              </a:rPr>
              <a:t>virology.infectiousconferences.com/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6733A43E-EB63-4FEB-88FE-64965DE98342}"/>
              </a:ext>
            </a:extLst>
          </p:cNvPr>
          <p:cNvSpPr/>
          <p:nvPr/>
        </p:nvSpPr>
        <p:spPr>
          <a:xfrm>
            <a:off x="739247" y="750624"/>
            <a:ext cx="10889361"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2A34FB57-EDF2-4EBB-9F51-821886E963F8}"/>
              </a:ext>
            </a:extLst>
          </p:cNvPr>
          <p:cNvSpPr txBox="1"/>
          <p:nvPr/>
        </p:nvSpPr>
        <p:spPr>
          <a:xfrm>
            <a:off x="2787519" y="2130331"/>
            <a:ext cx="2678376" cy="715581"/>
          </a:xfrm>
          <a:prstGeom prst="rect">
            <a:avLst/>
          </a:prstGeom>
          <a:noFill/>
        </p:spPr>
        <p:txBody>
          <a:bodyPr wrap="square" rtlCol="0">
            <a:spAutoFit/>
          </a:bodyPr>
          <a:lstStyle/>
          <a:p>
            <a:pPr algn="ctr">
              <a:lnSpc>
                <a:spcPct val="150000"/>
              </a:lnSpc>
            </a:pPr>
            <a:r>
              <a:rPr lang="en-US" sz="2000" b="1" dirty="0">
                <a:latin typeface="Times New Roman" pitchFamily="18" charset="0"/>
                <a:cs typeface="Times New Roman" pitchFamily="18" charset="0"/>
              </a:rPr>
              <a:t>Vienna, Austria</a:t>
            </a:r>
          </a:p>
          <a:p>
            <a:pPr algn="ctr">
              <a:lnSpc>
                <a:spcPct val="150000"/>
              </a:lnSpc>
            </a:pPr>
            <a:endParaRPr lang="en-US" sz="700" b="1" i="0" u="none" strike="noStrike" spc="300" baseline="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B074CF34-47BF-4AF3-85A5-54AC8192CCC9}"/>
              </a:ext>
            </a:extLst>
          </p:cNvPr>
          <p:cNvSpPr txBox="1"/>
          <p:nvPr/>
        </p:nvSpPr>
        <p:spPr>
          <a:xfrm>
            <a:off x="2339335" y="5527266"/>
            <a:ext cx="8394091" cy="519373"/>
          </a:xfrm>
          <a:prstGeom prst="rect">
            <a:avLst/>
          </a:prstGeom>
          <a:noFill/>
        </p:spPr>
        <p:txBody>
          <a:bodyPr wrap="square" rtlCol="0">
            <a:spAutoFit/>
          </a:bodyPr>
          <a:lstStyle/>
          <a:p>
            <a:pPr algn="l"/>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visit</a:t>
            </a:r>
          </a:p>
          <a:p>
            <a:pPr>
              <a:lnSpc>
                <a:spcPct val="150000"/>
              </a:lnSpc>
            </a:pPr>
            <a:r>
              <a:rPr lang="en-IN" sz="1050" i="1" dirty="0">
                <a:solidFill>
                  <a:schemeClr val="bg2">
                    <a:lumMod val="50000"/>
                  </a:schemeClr>
                </a:solidFill>
                <a:latin typeface="Times New Roman" panose="02020603050405020304" pitchFamily="18" charset="0"/>
                <a:cs typeface="Times New Roman" panose="02020603050405020304" pitchFamily="18" charset="0"/>
              </a:rPr>
              <a:t>https://</a:t>
            </a:r>
            <a:r>
              <a:rPr lang="en-IN" sz="1050" i="1" dirty="0" smtClean="0">
                <a:solidFill>
                  <a:schemeClr val="bg2">
                    <a:lumMod val="50000"/>
                  </a:schemeClr>
                </a:solidFill>
                <a:latin typeface="Times New Roman" panose="02020603050405020304" pitchFamily="18" charset="0"/>
                <a:cs typeface="Times New Roman" panose="02020603050405020304" pitchFamily="18" charset="0"/>
              </a:rPr>
              <a:t>virology.infectiousconferences.com/</a:t>
            </a:r>
            <a:endParaRPr lang="en-IN" sz="1050" i="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1B6C74F7-3F23-4947-A496-D6905C7BB2F2}"/>
              </a:ext>
            </a:extLst>
          </p:cNvPr>
          <p:cNvSpPr txBox="1"/>
          <p:nvPr/>
        </p:nvSpPr>
        <p:spPr>
          <a:xfrm rot="16200000">
            <a:off x="-777000" y="3433351"/>
            <a:ext cx="4368649"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spc="600" dirty="0">
              <a:solidFill>
                <a:schemeClr val="bg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024" y="1418303"/>
            <a:ext cx="4968552" cy="402692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emplate/>
  <TotalTime>549</TotalTime>
  <Words>128</Words>
  <Application>Microsoft Office PowerPoint</Application>
  <PresentationFormat>Custom</PresentationFormat>
  <Paragraphs>25</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SketchyVTI</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User</cp:lastModifiedBy>
  <cp:revision>51</cp:revision>
  <dcterms:created xsi:type="dcterms:W3CDTF">2021-03-26T06:35:03Z</dcterms:created>
  <dcterms:modified xsi:type="dcterms:W3CDTF">2021-08-17T09:04:55Z</dcterms:modified>
</cp:coreProperties>
</file>