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>
      <p:cViewPr>
        <p:scale>
          <a:sx n="66" d="100"/>
          <a:sy n="66" d="100"/>
        </p:scale>
        <p:origin x="-1362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D0800A-37CA-43E6-90ED-8AF2577F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D4AB516-5CE2-4622-8FBC-6215FCA92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CA7102-E348-4DA4-93F1-91203A6D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690AB8-BCCD-41D4-84C2-C0430B42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0F0CBC-46D9-4C9D-BA6C-CA148CE07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937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979CD8-817D-493A-8B74-AD98A8E7C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4BC1D0-DA17-4F2F-9BB2-EBAC52143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9552E5-E8E9-4E97-8BA0-39CF02A6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675047-B4FD-4B13-9FE0-7734077C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A1CEE10-2F29-42EB-899B-70DA9B52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38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FFE73A-F41F-4F36-8265-054175B0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6CC9514-F4D3-44EB-BF57-309A19BF6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842763-18BE-4E23-B80A-83A0883E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C217771-D837-4A22-9EC1-05A3E8A3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E0D4DF-FB77-4914-8908-FB4CA039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30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54BA42-C7BE-46FC-A57A-888A57EE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E8B202-94D9-4E7C-A801-A9D6CA00F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BFE1C01-596F-4909-B586-DD82BA475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A6F385D-DCC3-4CDD-A8B7-4EE5FCD5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1201487-C773-44C3-88CF-88EE5FBB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D49442-C194-481D-941D-D682813F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26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C732C2-FF35-4728-9F32-11F778381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7BF9F8-D7F9-4C50-8E5B-CF0CE4B22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611E12B-8FDA-43FE-A67B-B9EF1C74E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985523-672C-49CD-97C9-B3C5923F9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C70601C-DCBA-44A5-96C2-EAE2B6049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B29F3E3-5287-42DD-9E0B-58D8D107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44CB29E-B06A-4B6F-B904-481FEB40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A8C2068-8F2D-4730-AF22-B122A96F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23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D7FB7A-2301-435B-8209-7B94D245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56FC22D-5E8A-4EB5-9F1E-8D00BC4A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A32CB21-E9C8-4E3E-8426-FB4B97E2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75383EB-7BC9-4444-9698-E1EC66F57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6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34538A1-5843-408A-962E-03BF6130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37FC3E8-2158-4572-85E3-10302B26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4A9C497-C7E4-4B3B-BBC8-F0176657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1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C612A0-E55C-430E-B964-04D379A8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6DEB37-2E38-48DE-901E-3F80A5A5B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124B55-7E60-4039-AFD2-13867019E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88CC3CD-C2AD-4C45-BF9B-01C28573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4627D9A-8877-4AF6-A144-2ABA5E71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304C37-4180-4A66-B140-48B410AE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15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0681D0-6B31-4319-BDA2-13BE0E3F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24DD556-54A0-48D3-AA6D-FAF93938A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6AFF7F7-984D-45F4-B099-22EF5FDFF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26B8F4-BAA1-41F5-B9B0-6DE05AB6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C96341-0684-4F33-99F1-162E84EE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3F3F2C1-20B3-48A5-9211-F83CD4441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846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4264F4-948A-40F0-82CB-0269531C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9E0F4D7-80BE-418E-B692-32933E6AC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0FD16B-612F-451F-8E96-6393DBBA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6723E2-B82C-4564-9BCD-5F922738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0C2D8D-8AE4-4A2E-A026-CD9ECB55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410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28798BD-68F7-4572-BD84-5C6BF554A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624128A-D246-4181-B688-157EA11F0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5A1C2B-2C26-4689-8B5D-73958CFE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A45A1E-7B6C-4A84-A6A1-04D9BA83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75F172-FC16-499C-BB0B-886AB45CE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350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8994DA2-8787-4D5D-A495-7C0E7A38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E1F481C-C336-4F24-840D-0AAE0BA9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BC8ABE-21AF-46B7-950C-00708017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ECCA9-FEF2-4795-AEFE-30EE8EEE08AF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6C2EBE-1B01-4288-A6FF-C97B43965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28F978A-50D7-4733-B4B8-6DCC8E203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14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eterinaryhealth.conferenceseries.com/" TargetMode="External"/><Relationship Id="rId4" Type="http://schemas.openxmlformats.org/officeDocument/2006/relationships/hyperlink" Target="mailto:veterinaryhealth@euroconferences.ne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2C9996E-036E-4C43-8D72-415E732B95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3B49DC3-13A0-4C66-B053-4C7AF2A0C26E}"/>
              </a:ext>
            </a:extLst>
          </p:cNvPr>
          <p:cNvSpPr/>
          <p:nvPr/>
        </p:nvSpPr>
        <p:spPr>
          <a:xfrm>
            <a:off x="10113564" y="0"/>
            <a:ext cx="2078436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8835F3F-A53C-4D66-A1EA-845FF3161C15}"/>
              </a:ext>
            </a:extLst>
          </p:cNvPr>
          <p:cNvSpPr/>
          <p:nvPr/>
        </p:nvSpPr>
        <p:spPr>
          <a:xfrm>
            <a:off x="-165312" y="16"/>
            <a:ext cx="47568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BE9AC8D-EF4F-40EE-B1D7-BF0DE66AD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0" y="200128"/>
            <a:ext cx="2262711" cy="248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30AFCC-753E-436B-865D-AE357331D9E1}"/>
              </a:ext>
            </a:extLst>
          </p:cNvPr>
          <p:cNvSpPr txBox="1"/>
          <p:nvPr/>
        </p:nvSpPr>
        <p:spPr>
          <a:xfrm>
            <a:off x="-19083" y="5884178"/>
            <a:ext cx="474907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4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MAIL</a:t>
            </a:r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1400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hlinkClick r:id="rId4" tooltip="veterinaryhealth@euroconferences.net"/>
              </a:rPr>
              <a:t>veterinaryhealth@euroconferences.net</a:t>
            </a:r>
            <a:endParaRPr lang="en-US" sz="1400" dirty="0" smtClean="0"/>
          </a:p>
          <a:p>
            <a:pPr>
              <a:lnSpc>
                <a:spcPct val="150000"/>
              </a:lnSpc>
            </a:pPr>
            <a:r>
              <a:rPr lang="en-IN" sz="14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14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https://veterinaryhealth.conferenceseries.com</a:t>
            </a:r>
            <a:r>
              <a:rPr lang="en-IN" sz="1400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en-IN" sz="1400" i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IN" sz="1400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35A8FE-E479-4378-8D19-D85AA420740C}"/>
              </a:ext>
            </a:extLst>
          </p:cNvPr>
          <p:cNvSpPr txBox="1"/>
          <p:nvPr/>
        </p:nvSpPr>
        <p:spPr>
          <a:xfrm rot="16200000">
            <a:off x="8512648" y="3167389"/>
            <a:ext cx="5356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2000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VETERINARY HEALTH CONFERENCE 2023</a:t>
            </a:r>
            <a:endParaRPr lang="en-US" sz="1400" b="1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82FFD3B-FDF9-4054-B42D-8FDB8BA2010E}"/>
              </a:ext>
            </a:extLst>
          </p:cNvPr>
          <p:cNvSpPr txBox="1"/>
          <p:nvPr/>
        </p:nvSpPr>
        <p:spPr>
          <a:xfrm>
            <a:off x="119335" y="2421975"/>
            <a:ext cx="432365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spc="3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3rd International Conference on</a:t>
            </a:r>
          </a:p>
          <a:p>
            <a:pPr algn="ctr"/>
            <a:r>
              <a:rPr lang="en-US" sz="2400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Animal </a:t>
            </a:r>
            <a:r>
              <a:rPr lang="en-US" sz="2400" b="1" spc="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Biotechnology and Veterinary </a:t>
            </a:r>
            <a:r>
              <a:rPr lang="en-US" sz="2400" b="1" spc="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</a:t>
            </a:r>
          </a:p>
          <a:p>
            <a:pPr algn="ctr"/>
            <a:r>
              <a:rPr lang="da-DK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November 27-28, 2023 </a:t>
            </a:r>
            <a:r>
              <a:rPr lang="da-DK" sz="1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 Kualalumpur</a:t>
            </a:r>
            <a:r>
              <a:rPr lang="da-DK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Malaysia</a:t>
            </a:r>
            <a:endParaRPr lang="en-US" sz="1600" b="1" i="0" u="none" strike="noStrike" baseline="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i="0" u="none" strike="noStrike" baseline="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lang="en-US" sz="1600" b="1" i="0" u="none" strike="noStrike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en-US" sz="1600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Innovation, Sustainability in Veterinary and Livestock</a:t>
            </a:r>
            <a:endParaRPr lang="en-US" sz="1600" i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B936510-9D27-4F4A-81AD-51A3649FFA75}"/>
              </a:ext>
            </a:extLst>
          </p:cNvPr>
          <p:cNvSpPr/>
          <p:nvPr/>
        </p:nvSpPr>
        <p:spPr>
          <a:xfrm>
            <a:off x="944881" y="1183366"/>
            <a:ext cx="3206904" cy="81224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D055272-1657-4CA2-8F8A-9C7BCF7F0FC2}"/>
              </a:ext>
            </a:extLst>
          </p:cNvPr>
          <p:cNvSpPr/>
          <p:nvPr/>
        </p:nvSpPr>
        <p:spPr>
          <a:xfrm>
            <a:off x="3805316" y="1017059"/>
            <a:ext cx="3437147" cy="81224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71623A0-E770-445B-A211-6EBDA504AC7B}"/>
              </a:ext>
            </a:extLst>
          </p:cNvPr>
          <p:cNvSpPr/>
          <p:nvPr/>
        </p:nvSpPr>
        <p:spPr>
          <a:xfrm>
            <a:off x="1168400" y="1091321"/>
            <a:ext cx="5760719" cy="81224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4FC4FD2-2ECC-4712-AF0F-96A5DDAAEF84}"/>
              </a:ext>
            </a:extLst>
          </p:cNvPr>
          <p:cNvSpPr txBox="1"/>
          <p:nvPr/>
        </p:nvSpPr>
        <p:spPr>
          <a:xfrm>
            <a:off x="1168400" y="1192921"/>
            <a:ext cx="57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0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TENTATIVE PROGRAM</a:t>
            </a:r>
            <a:endParaRPr lang="en-IN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04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lang="en-US" sz="1400" b="1" spc="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MONDAY</a:t>
            </a:r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 </a:t>
            </a:r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November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xmlns="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011001064"/>
              </p:ext>
            </p:extLst>
          </p:nvPr>
        </p:nvGraphicFramePr>
        <p:xfrm>
          <a:off x="1074045" y="1430799"/>
          <a:ext cx="10043909" cy="447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:a16="http://schemas.microsoft.com/office/drawing/2014/main" xmlns="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xmlns="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xmlns="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8544254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Veterinary Epidemiology, Veterinary Vaccines,</a:t>
                      </a:r>
                      <a:r>
                        <a:rPr lang="en-US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Veterinary Nursing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Veterinary Medicine,</a:t>
                      </a:r>
                      <a:r>
                        <a:rPr lang="en-US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Veterinary Microbiology and Microbial Diseases, </a:t>
                      </a:r>
                      <a:endParaRPr lang="en-US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Veterinary Surgery &amp; Radiology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IN" sz="1100" b="0" i="0" u="none" strike="noStrike" kern="1200" baseline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Animal Biotechnology, Animal Cloning &amp; Transgenic animals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Animal Ecology &amp; Physiology, Animal Models &amp; Testing, </a:t>
                      </a:r>
                      <a:endParaRPr lang="en-US" sz="11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Animal Nutrition</a:t>
                      </a:r>
                      <a:endParaRPr lang="en-IN" sz="11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99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TUESDAY</a:t>
            </a:r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November 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en-US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xmlns="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94511732"/>
              </p:ext>
            </p:extLst>
          </p:nvPr>
        </p:nvGraphicFramePr>
        <p:xfrm>
          <a:off x="1074045" y="1430799"/>
          <a:ext cx="10043909" cy="447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:a16="http://schemas.microsoft.com/office/drawing/2014/main" xmlns="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xmlns="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xmlns="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8544254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               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Dairy Farming, Meat Science and Technology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endParaRPr lang="en-US" sz="11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 </a:t>
                      </a:r>
                      <a:r>
                        <a:rPr lang="en-US" sz="11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Aquaculture</a:t>
                      </a:r>
                      <a:endParaRPr lang="en-US" sz="1100" b="0" i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Veterinary Forensics,</a:t>
                      </a:r>
                      <a:r>
                        <a:rPr lang="en-US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Poultry Production</a:t>
                      </a: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endParaRPr lang="en-US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Emergency Animal treatments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IN" sz="1100" b="0" i="0" u="none" strike="noStrike" kern="1200" baseline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Veterinary Toxicology, Animal Cloning &amp; Transgenic animals</a:t>
                      </a:r>
                      <a:endParaRPr lang="en-IN" sz="11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Livestock Production,</a:t>
                      </a:r>
                    </a:p>
                    <a:p>
                      <a:pPr algn="ctr"/>
                      <a:r>
                        <a:rPr lang="en-US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Preventive Pet Healthcare &amp; Club</a:t>
                      </a:r>
                      <a:endParaRPr lang="en-US" sz="11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7263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76900B5-8B20-4415-BD27-7EEC0903E7C9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273AF27-2E22-4F3E-8C78-6901249FD160}"/>
              </a:ext>
            </a:extLst>
          </p:cNvPr>
          <p:cNvSpPr/>
          <p:nvPr/>
        </p:nvSpPr>
        <p:spPr>
          <a:xfrm>
            <a:off x="540052" y="823902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03AC694-DBB9-4C54-B734-54041C4D9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4C68F38-43A9-4D71-A47D-D805F3978F82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0BBCEC4-72C4-4721-B56B-58466717B418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EDITORIAL BOARD MEMBERS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E65106-4528-4C1D-A089-319D5BC847E2}"/>
              </a:ext>
            </a:extLst>
          </p:cNvPr>
          <p:cNvSpPr txBox="1"/>
          <p:nvPr/>
        </p:nvSpPr>
        <p:spPr>
          <a:xfrm>
            <a:off x="2120401" y="2971181"/>
            <a:ext cx="174358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Nisreen Ezz El-Dien Mahmoud</a:t>
            </a:r>
          </a:p>
          <a:p>
            <a:pPr algn="ctr"/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Cairo University, </a:t>
            </a:r>
            <a:r>
              <a:rPr lang="en-US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Egypt</a:t>
            </a:r>
          </a:p>
          <a:p>
            <a:pPr algn="ctr"/>
            <a:r>
              <a:rPr lang="en-US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Egypt</a:t>
            </a:r>
            <a:endParaRPr lang="en-US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8664298-B715-402E-9CA3-716EE10EF3BE}"/>
              </a:ext>
            </a:extLst>
          </p:cNvPr>
          <p:cNvSpPr txBox="1"/>
          <p:nvPr/>
        </p:nvSpPr>
        <p:spPr>
          <a:xfrm>
            <a:off x="6213785" y="3011937"/>
            <a:ext cx="1456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Jonathan F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Pycock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London</a:t>
            </a:r>
          </a:p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UK</a:t>
            </a:r>
            <a:endParaRPr lang="en-IN" sz="1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5534CA4-CB88-4786-B52E-3AF2D30F210A}"/>
              </a:ext>
            </a:extLst>
          </p:cNvPr>
          <p:cNvSpPr txBox="1"/>
          <p:nvPr/>
        </p:nvSpPr>
        <p:spPr>
          <a:xfrm>
            <a:off x="8335255" y="2971181"/>
            <a:ext cx="1456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Srebrenka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Nejedli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Zagreb,</a:t>
            </a:r>
          </a:p>
          <a:p>
            <a:pPr algn="ctr"/>
            <a:r>
              <a:rPr 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Croatia</a:t>
            </a:r>
            <a:endParaRPr lang="en-IN" sz="1000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4F8F582-B1B4-4DB1-89D4-85BEBC33A655}"/>
              </a:ext>
            </a:extLst>
          </p:cNvPr>
          <p:cNvSpPr txBox="1"/>
          <p:nvPr/>
        </p:nvSpPr>
        <p:spPr>
          <a:xfrm>
            <a:off x="4343011" y="3027326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Marina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Pavlak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Zagreb</a:t>
            </a:r>
          </a:p>
          <a:p>
            <a:pPr algn="ctr"/>
            <a:r>
              <a:rPr lang="en-US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Croatia</a:t>
            </a:r>
            <a:endParaRPr lang="en-US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A3BBE52-FF03-4F56-AF16-28D3986B851C}"/>
              </a:ext>
            </a:extLst>
          </p:cNvPr>
          <p:cNvSpPr txBox="1"/>
          <p:nvPr/>
        </p:nvSpPr>
        <p:spPr>
          <a:xfrm>
            <a:off x="8014609" y="5145290"/>
            <a:ext cx="1456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Darius </a:t>
            </a:r>
            <a:r>
              <a:rPr lang="en-US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 </a:t>
            </a:r>
            <a:r>
              <a:rPr lang="en-US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Moshfeghi</a:t>
            </a:r>
            <a:endParaRPr lang="en-US" sz="1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Stanford University School of Medicine, 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336BA33-A7EC-4D5F-86D1-5A25F8B74658}"/>
              </a:ext>
            </a:extLst>
          </p:cNvPr>
          <p:cNvSpPr txBox="1"/>
          <p:nvPr/>
        </p:nvSpPr>
        <p:spPr>
          <a:xfrm>
            <a:off x="4602379" y="5221870"/>
            <a:ext cx="1456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Erol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Guclu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Gulanber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G&amp;G </a:t>
            </a:r>
            <a:r>
              <a:rPr lang="pt-B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Academia</a:t>
            </a:r>
          </a:p>
          <a:p>
            <a:pPr algn="ctr"/>
            <a:r>
              <a:rPr lang="pt-B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Turkey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0D9D6B8-F114-4DF0-9DD4-F1DDE9DAE015}"/>
              </a:ext>
            </a:extLst>
          </p:cNvPr>
          <p:cNvSpPr txBox="1"/>
          <p:nvPr/>
        </p:nvSpPr>
        <p:spPr>
          <a:xfrm>
            <a:off x="6355388" y="5068346"/>
            <a:ext cx="14569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Shweta Gera</a:t>
            </a:r>
          </a:p>
          <a:p>
            <a:pPr algn="ctr"/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Montefiore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Center at Albert Einstein College of Medicine, Bronx, New York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F00E953-4C6C-47B9-8DD5-6BAE212B2DF0}"/>
              </a:ext>
            </a:extLst>
          </p:cNvPr>
          <p:cNvSpPr txBox="1"/>
          <p:nvPr/>
        </p:nvSpPr>
        <p:spPr>
          <a:xfrm>
            <a:off x="2829000" y="5222234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Kungl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Krisztina</a:t>
            </a:r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Veterinary Medicine</a:t>
            </a:r>
          </a:p>
          <a:p>
            <a:pPr algn="ct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Hungary</a:t>
            </a:r>
            <a:r>
              <a:rPr lang="en-US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xmlns="" id="{D4D2DA85-6CFE-4BC4-808D-E3BDFA9D09CB}"/>
              </a:ext>
            </a:extLst>
          </p:cNvPr>
          <p:cNvSpPr/>
          <p:nvPr/>
        </p:nvSpPr>
        <p:spPr>
          <a:xfrm>
            <a:off x="6461968" y="3911635"/>
            <a:ext cx="1208745" cy="1155848"/>
          </a:xfrm>
          <a:prstGeom prst="ellipse">
            <a:avLst/>
          </a:prstGeom>
          <a:blipFill dpi="0" rotWithShape="1">
            <a:blip r:embed="rId4"/>
            <a:srcRect/>
            <a:stretch>
              <a:fillRect t="-2000" b="-199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EAA4713C-0991-4C47-9B13-75C54C520956}"/>
              </a:ext>
            </a:extLst>
          </p:cNvPr>
          <p:cNvSpPr/>
          <p:nvPr/>
        </p:nvSpPr>
        <p:spPr>
          <a:xfrm>
            <a:off x="8268178" y="3905971"/>
            <a:ext cx="1208745" cy="1249338"/>
          </a:xfrm>
          <a:prstGeom prst="ellipse">
            <a:avLst/>
          </a:prstGeom>
          <a:blipFill dpi="0" rotWithShape="1">
            <a:blip r:embed="rId5"/>
            <a:srcRect/>
            <a:stretch>
              <a:fillRect b="-199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 descr="C:\Users\UGT0410\Desktop\veterinary-uk-2018-dr-nisreen-ezz-el-dien-mahmoud-101032212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715" y="1691892"/>
            <a:ext cx="1079500" cy="123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GT0410\Desktop\veterinary-uk-2018-marina-pavlak-199013596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726" y="1720690"/>
            <a:ext cx="1064730" cy="121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GT0410\Desktop\veterinary-uk-2018-dr-jonathan-f-pycock-72735423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354" y="1783483"/>
            <a:ext cx="899790" cy="118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GT0410\Desktop\Veterinaryuk2017SrebrenkaNejedli1553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982" y="1666404"/>
            <a:ext cx="889473" cy="118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GT0410\Desktop\Veterinary-uk-2017--Kungl-Krisztina-18159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3963903"/>
            <a:ext cx="12316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GT0410\Desktop\Veterinaryuk2017ErolGucluGulanber15590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3971149"/>
            <a:ext cx="958758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26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53D9226-1952-4540-92D3-3EC5F5B21ACE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521C2F2-AE20-4F8E-9403-6D1BCFD49251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C6F660D-7D90-45EE-9661-29895385D9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005F344-D891-4312-9168-61765140C763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B1D3A6-2B05-4503-965D-67AAC32FA40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AFFILIATIONS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24">
            <a:extLst>
              <a:ext uri="{FF2B5EF4-FFF2-40B4-BE49-F238E27FC236}">
                <a16:creationId xmlns:a16="http://schemas.microsoft.com/office/drawing/2014/main" xmlns="" id="{F0609AD1-6CE7-4430-A404-731F5A42A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014251"/>
              </p:ext>
            </p:extLst>
          </p:nvPr>
        </p:nvGraphicFramePr>
        <p:xfrm>
          <a:off x="1055440" y="1589684"/>
          <a:ext cx="10081120" cy="3999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xmlns="" val="197813504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259010881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2785681918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209586350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621410204"/>
                    </a:ext>
                  </a:extLst>
                </a:gridCol>
              </a:tblGrid>
              <a:tr h="101512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Ramesh C. Gupta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Murray State University, USA </a:t>
                      </a:r>
                      <a:r>
                        <a:rPr lang="en-US" sz="1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Francois</a:t>
                      </a:r>
                      <a:r>
                        <a:rPr lang="fr-FR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Xavier  </a:t>
                      </a:r>
                      <a:r>
                        <a:rPr lang="fr-FR" sz="1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Frapaise</a:t>
                      </a:r>
                      <a:r>
                        <a:rPr lang="fr-FR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fr-FR" sz="1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Principle</a:t>
                      </a:r>
                      <a:r>
                        <a:rPr lang="fr-FR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fr-FR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FX </a:t>
                      </a:r>
                      <a:r>
                        <a:rPr lang="fr-FR" sz="1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Frapaise</a:t>
                      </a:r>
                      <a:r>
                        <a:rPr lang="fr-FR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Pharma Consulting</a:t>
                      </a:r>
                    </a:p>
                    <a:p>
                      <a:pPr algn="ctr"/>
                      <a:r>
                        <a:rPr lang="fr-FR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Olivier Sparagano</a:t>
                      </a:r>
                    </a:p>
                    <a:p>
                      <a:pPr algn="ctr"/>
                      <a:r>
                        <a:rPr lang="pt-BR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UK</a:t>
                      </a:r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Andras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Guttman</a:t>
                      </a:r>
                      <a:endParaRPr lang="en-US" sz="10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Professor University of Pannonia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Hungary</a:t>
                      </a:r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Fiona M Greer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Director SGS Life Sciences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Swaziland</a:t>
                      </a:r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97499331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Amelie  Mc </a:t>
                      </a:r>
                      <a:r>
                        <a:rPr lang="en-US" sz="1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Fadyen</a:t>
                      </a:r>
                      <a:endParaRPr lang="en-US" sz="1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Quebec in Montreal</a:t>
                      </a:r>
                    </a:p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Canada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Estanislao</a:t>
                      </a:r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Nistal</a:t>
                      </a:r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Villán</a:t>
                      </a:r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Navarra</a:t>
                      </a:r>
                    </a:p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Spain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Peter  </a:t>
                      </a:r>
                      <a:r>
                        <a:rPr lang="en-US" sz="1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Kalinka</a:t>
                      </a:r>
                      <a:endParaRPr lang="en-US" sz="1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Chairman at Longmore 60 Biotech Inc. Longmore 60 Biotech Inc. United States</a:t>
                      </a:r>
                    </a:p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Julia Hilliard</a:t>
                      </a:r>
                    </a:p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Georgia State University</a:t>
                      </a:r>
                    </a:p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  <a:endParaRPr lang="en-IN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Eckard</a:t>
                      </a:r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Wimmer</a:t>
                      </a:r>
                      <a:endParaRPr lang="en-US" sz="1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Stony Brook University</a:t>
                      </a:r>
                    </a:p>
                    <a:p>
                      <a:pPr algn="ctr"/>
                      <a:r>
                        <a:rPr lang="en-US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5017607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r>
                        <a:rPr lang="en-IN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Kurt R Karst</a:t>
                      </a:r>
                    </a:p>
                    <a:p>
                      <a:pPr algn="ctr"/>
                      <a:r>
                        <a:rPr lang="en-IN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Director Hyman, Phelps &amp; McNamara</a:t>
                      </a:r>
                    </a:p>
                    <a:p>
                      <a:pPr algn="ctr"/>
                      <a:r>
                        <a:rPr lang="en-IN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  <a:endParaRPr lang="en-IN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Ays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  Yilmaz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 of  Istanbul</a:t>
                      </a:r>
                    </a:p>
                    <a:p>
                      <a:pPr algn="ctr"/>
                      <a:r>
                        <a:rPr lang="en-US" sz="1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Turke</a:t>
                      </a:r>
                      <a:endParaRPr lang="fr-FR" sz="10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 Enright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Manchester Metropolitan University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UK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Nelly Adel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Chair, Pharmacy Practice  </a:t>
                      </a:r>
                      <a:r>
                        <a:rPr lang="en-US" sz="10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Touro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College of Pharmacy</a:t>
                      </a:r>
                    </a:p>
                    <a:p>
                      <a:pPr algn="ctr"/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Michael W. Washabaugh</a:t>
                      </a:r>
                    </a:p>
                    <a:p>
                      <a:pPr algn="ctr"/>
                      <a:r>
                        <a:rPr lang="nl-NL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Washabaugh MedImmune</a:t>
                      </a:r>
                    </a:p>
                    <a:p>
                      <a:pPr algn="ctr"/>
                      <a:r>
                        <a:rPr lang="nl-NL" sz="1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8674503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endParaRPr lang="it-IT" sz="1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10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8326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4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A02A8F5-D932-4A29-BDD8-E78A168BA74D}"/>
              </a:ext>
            </a:extLst>
          </p:cNvPr>
          <p:cNvSpPr/>
          <p:nvPr/>
        </p:nvSpPr>
        <p:spPr>
          <a:xfrm>
            <a:off x="-1" y="15303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3623E13-5BC6-40FD-8E25-18D1956153AD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5AB3706-44D6-4225-9158-3BE897A37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2862EB2-467B-4BA9-B21A-1DF9CFCACE4C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DF4658F-C8A7-44B5-BC35-31390336DFE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 ATTRACTIONS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0760773A-A4CC-493B-ADE7-C2A49DA74F93}"/>
              </a:ext>
            </a:extLst>
          </p:cNvPr>
          <p:cNvSpPr txBox="1"/>
          <p:nvPr/>
        </p:nvSpPr>
        <p:spPr>
          <a:xfrm>
            <a:off x="2135560" y="3429000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Langkawi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Island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AC34F3FD-FBDF-4C5B-A416-ED8397160BD7}"/>
              </a:ext>
            </a:extLst>
          </p:cNvPr>
          <p:cNvSpPr txBox="1"/>
          <p:nvPr/>
        </p:nvSpPr>
        <p:spPr>
          <a:xfrm>
            <a:off x="5015879" y="3418290"/>
            <a:ext cx="2260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Perhentian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Island</a:t>
            </a:r>
            <a:endParaRPr lang="en-I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9520305F-E47B-4474-ACDB-5B47C3375080}"/>
              </a:ext>
            </a:extLst>
          </p:cNvPr>
          <p:cNvSpPr txBox="1"/>
          <p:nvPr/>
        </p:nvSpPr>
        <p:spPr>
          <a:xfrm>
            <a:off x="7910739" y="3420216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Penang</a:t>
            </a:r>
            <a:endParaRPr lang="en-I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AF49EC65-3534-4E6F-9D9C-E9F1639DFAE1}"/>
              </a:ext>
            </a:extLst>
          </p:cNvPr>
          <p:cNvSpPr txBox="1"/>
          <p:nvPr/>
        </p:nvSpPr>
        <p:spPr>
          <a:xfrm>
            <a:off x="2135560" y="5453952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Kinabatangan</a:t>
            </a:r>
            <a:endParaRPr lang="en-I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17396A5B-B205-4670-B087-58A26F057609}"/>
              </a:ext>
            </a:extLst>
          </p:cNvPr>
          <p:cNvSpPr txBox="1"/>
          <p:nvPr/>
        </p:nvSpPr>
        <p:spPr>
          <a:xfrm>
            <a:off x="5015879" y="5443242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Melaka</a:t>
            </a:r>
            <a:endParaRPr lang="en-I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496347C3-9026-4EBC-A6C8-D207E0D3860E}"/>
              </a:ext>
            </a:extLst>
          </p:cNvPr>
          <p:cNvSpPr txBox="1"/>
          <p:nvPr/>
        </p:nvSpPr>
        <p:spPr>
          <a:xfrm>
            <a:off x="7910739" y="5445168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Alor</a:t>
            </a:r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Setar</a:t>
            </a:r>
            <a:endParaRPr lang="en-I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042" y="1759166"/>
            <a:ext cx="2835275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780" y="1821265"/>
            <a:ext cx="2316163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816" y="1759166"/>
            <a:ext cx="2316163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800" y="3856927"/>
            <a:ext cx="2750517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879" y="3856927"/>
            <a:ext cx="2337953" cy="156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238" y="3863277"/>
            <a:ext cx="2316163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057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</TotalTime>
  <Words>430</Words>
  <Application>Microsoft Office PowerPoint</Application>
  <PresentationFormat>Custom</PresentationFormat>
  <Paragraphs>151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Smriti Singh</cp:lastModifiedBy>
  <cp:revision>72</cp:revision>
  <dcterms:created xsi:type="dcterms:W3CDTF">2021-03-26T09:55:40Z</dcterms:created>
  <dcterms:modified xsi:type="dcterms:W3CDTF">2023-02-16T14:10:44Z</dcterms:modified>
</cp:coreProperties>
</file>