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9391" autoAdjust="0"/>
  </p:normalViewPr>
  <p:slideViewPr>
    <p:cSldViewPr snapToGrid="0">
      <p:cViewPr>
        <p:scale>
          <a:sx n="81" d="100"/>
          <a:sy n="81" d="100"/>
        </p:scale>
        <p:origin x="-300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23-12-2022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fif"/><Relationship Id="rId3" Type="http://schemas.openxmlformats.org/officeDocument/2006/relationships/image" Target="../media/image4.png"/><Relationship Id="rId7" Type="http://schemas.openxmlformats.org/officeDocument/2006/relationships/image" Target="../media/image9.jf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fif"/><Relationship Id="rId11" Type="http://schemas.openxmlformats.org/officeDocument/2006/relationships/image" Target="../media/image13.jfif"/><Relationship Id="rId5" Type="http://schemas.openxmlformats.org/officeDocument/2006/relationships/image" Target="../media/image7.jfif"/><Relationship Id="rId10" Type="http://schemas.openxmlformats.org/officeDocument/2006/relationships/image" Target="../media/image12.jfif"/><Relationship Id="rId4" Type="http://schemas.openxmlformats.org/officeDocument/2006/relationships/image" Target="../media/image6.jfif"/><Relationship Id="rId9" Type="http://schemas.openxmlformats.org/officeDocument/2006/relationships/image" Target="../media/image11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fif"/><Relationship Id="rId3" Type="http://schemas.openxmlformats.org/officeDocument/2006/relationships/image" Target="../media/image4.png"/><Relationship Id="rId7" Type="http://schemas.openxmlformats.org/officeDocument/2006/relationships/image" Target="../media/image17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fif"/><Relationship Id="rId5" Type="http://schemas.openxmlformats.org/officeDocument/2006/relationships/image" Target="../media/image15.jfif"/><Relationship Id="rId4" Type="http://schemas.openxmlformats.org/officeDocument/2006/relationships/image" Target="../media/image14.jfif"/><Relationship Id="rId9" Type="http://schemas.openxmlformats.org/officeDocument/2006/relationships/image" Target="../media/image19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2C9996E-036E-4C43-8D72-415E732B95D1}"/>
              </a:ext>
            </a:extLst>
          </p:cNvPr>
          <p:cNvSpPr/>
          <p:nvPr/>
        </p:nvSpPr>
        <p:spPr>
          <a:xfrm>
            <a:off x="0" y="11723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8835F3F-A53C-4D66-A1EA-845FF3161C15}"/>
              </a:ext>
            </a:extLst>
          </p:cNvPr>
          <p:cNvSpPr/>
          <p:nvPr/>
        </p:nvSpPr>
        <p:spPr>
          <a:xfrm>
            <a:off x="-165312" y="16"/>
            <a:ext cx="47568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830AFCC-753E-436B-865D-AE357331D9E1}"/>
              </a:ext>
            </a:extLst>
          </p:cNvPr>
          <p:cNvSpPr txBox="1"/>
          <p:nvPr/>
        </p:nvSpPr>
        <p:spPr>
          <a:xfrm>
            <a:off x="-26013" y="5992615"/>
            <a:ext cx="457555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3515" algn="ctr">
              <a:lnSpc>
                <a:spcPct val="100000"/>
              </a:lnSpc>
              <a:spcBef>
                <a:spcPts val="1180"/>
              </a:spcBef>
            </a:pP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US" sz="1400" u="sng" dirty="0"/>
              <a:t>dementia@globalannualsummit.com</a:t>
            </a:r>
          </a:p>
          <a:p>
            <a:pPr marL="183515" algn="ctr">
              <a:spcBef>
                <a:spcPts val="1180"/>
              </a:spcBef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US" sz="1400" b="1" spc="-5" dirty="0">
                <a:latin typeface="Times New Roman"/>
                <a:cs typeface="Times New Roman"/>
              </a:rPr>
              <a:t>https://vasculardementia.neuroconferences.com</a:t>
            </a:r>
          </a:p>
          <a:p>
            <a:pPr marL="183515" algn="ctr">
              <a:lnSpc>
                <a:spcPct val="100000"/>
              </a:lnSpc>
              <a:spcBef>
                <a:spcPts val="1180"/>
              </a:spcBef>
            </a:pPr>
            <a:r>
              <a:rPr lang="en-IN" sz="14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/</a:t>
            </a:r>
            <a:endParaRPr lang="en-IN" sz="1400" dirty="0">
              <a:latin typeface="Times New Roman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E35A8FE-E479-4378-8D19-D85AA420740C}"/>
              </a:ext>
            </a:extLst>
          </p:cNvPr>
          <p:cNvSpPr txBox="1"/>
          <p:nvPr/>
        </p:nvSpPr>
        <p:spPr>
          <a:xfrm rot="16200000">
            <a:off x="8512648" y="3013501"/>
            <a:ext cx="5356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vasculardementianeuro2023</a:t>
            </a:r>
          </a:p>
          <a:p>
            <a:pPr algn="ctr"/>
            <a:endParaRPr lang="en-IN" sz="16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82FFD3B-FDF9-4054-B42D-8FDB8BA2010E}"/>
              </a:ext>
            </a:extLst>
          </p:cNvPr>
          <p:cNvSpPr txBox="1"/>
          <p:nvPr/>
        </p:nvSpPr>
        <p:spPr>
          <a:xfrm>
            <a:off x="-207266" y="2180118"/>
            <a:ext cx="475681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b="1" spc="600" baseline="30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</a:t>
            </a:r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Congress  on</a:t>
            </a:r>
          </a:p>
          <a:p>
            <a:pPr algn="ctr"/>
            <a:endParaRPr lang="en-US" b="1" spc="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/>
                <a:cs typeface="Times New Roman"/>
              </a:rPr>
              <a:t>Vascular Dementia and Neurodegenerative </a:t>
            </a:r>
            <a:r>
              <a:rPr lang="en-US" sz="3200" b="1" dirty="0" smtClean="0">
                <a:latin typeface="Times New Roman"/>
                <a:cs typeface="Times New Roman"/>
              </a:rPr>
              <a:t>Diseases</a:t>
            </a:r>
          </a:p>
          <a:p>
            <a:pPr algn="ctr"/>
            <a:endParaRPr lang="en-US" sz="320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July 03-04, 2023 </a:t>
            </a:r>
            <a:r>
              <a:rPr lang="en-US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Paris, France</a:t>
            </a:r>
          </a:p>
          <a:p>
            <a:pPr algn="ctr"/>
            <a:endParaRPr lang="en-US" sz="1600" b="1" i="0" u="none" strike="noStrike" baseline="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US" sz="1600" i="1" dirty="0">
                <a:latin typeface="Times New Roman" pitchFamily="18" charset="0"/>
                <a:ea typeface="Cambria" pitchFamily="18" charset="0"/>
                <a:cs typeface="Times New Roman" pitchFamily="18" charset="0"/>
              </a:rPr>
              <a:t>Recommended Global Vascular Dementia and Neuroscience Conference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MONDAY,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3rd July 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=""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75210052"/>
              </p:ext>
            </p:extLst>
          </p:nvPr>
        </p:nvGraphicFramePr>
        <p:xfrm>
          <a:off x="1074045" y="1430799"/>
          <a:ext cx="10043909" cy="4711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=""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Alzheimer's Disease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Vascular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Dementia Nursing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Recent Advancement in Treating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Neurological Disorders</a:t>
                      </a:r>
                    </a:p>
                    <a:p>
                      <a:pPr algn="ctr"/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Stroke Rehabilitation and Brain </a:t>
                      </a:r>
                      <a:r>
                        <a:rPr lang="en-US" sz="11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Haemorrhage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Brain Tumor and Neuro oncology</a:t>
                      </a: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Neuropsychiatry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Anxiety &amp; Depression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 for Dementia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Bioinformatics Approach for Dementia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TUESDAY, 25</a:t>
            </a:r>
            <a:r>
              <a:rPr lang="en-US" sz="1400" b="1" spc="600" baseline="30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October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=""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86458963"/>
              </p:ext>
            </p:extLst>
          </p:nvPr>
        </p:nvGraphicFramePr>
        <p:xfrm>
          <a:off x="1074045" y="1430799"/>
          <a:ext cx="10043909" cy="468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=""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=""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88544254"/>
                  </a:ext>
                </a:extLst>
              </a:tr>
              <a:tr h="568553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Neurological Disorders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Neuropsychiatry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Anxiety &amp; Depression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 for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Bioinformatics Approach for Dementia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Neurodegenerative Diseases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Neurology and Neurosurgery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Alzheimer’s Clinical Trials and Studies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Diagnostic Alzheimer</a:t>
                      </a:r>
                    </a:p>
                    <a:p>
                      <a:pPr algn="ctr"/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Molecular Genetics and Biology of Dementia</a:t>
                      </a:r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76900B5-8B20-4415-BD27-7EEC0903E7C9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83" t="-656" r="-1083" b="-6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273AF27-2E22-4F3E-8C78-6901249FD160}"/>
              </a:ext>
            </a:extLst>
          </p:cNvPr>
          <p:cNvSpPr/>
          <p:nvPr/>
        </p:nvSpPr>
        <p:spPr>
          <a:xfrm>
            <a:off x="854259" y="805362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4C68F38-43A9-4D71-A47D-D805F3978F82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987F8F0-6AE2-425F-8B61-77393F924963}"/>
              </a:ext>
            </a:extLst>
          </p:cNvPr>
          <p:cNvSpPr txBox="1"/>
          <p:nvPr/>
        </p:nvSpPr>
        <p:spPr>
          <a:xfrm>
            <a:off x="1575548" y="5021624"/>
            <a:ext cx="1887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1" dirty="0"/>
              <a:t>Dr. Ian James Martins</a:t>
            </a:r>
          </a:p>
          <a:p>
            <a:pPr algn="ctr"/>
            <a:r>
              <a:rPr lang="en-US" sz="1000" i="1" dirty="0"/>
              <a:t>Senior Researcher</a:t>
            </a:r>
          </a:p>
          <a:p>
            <a:pPr algn="ctr"/>
            <a:r>
              <a:rPr lang="en-US" sz="1000" i="1" dirty="0"/>
              <a:t>Edith Cowan </a:t>
            </a:r>
            <a:r>
              <a:rPr lang="en-US" sz="1000" i="1" dirty="0" err="1"/>
              <a:t>University,Australia</a:t>
            </a:r>
            <a:endParaRPr lang="en-US" sz="1000" i="1" dirty="0"/>
          </a:p>
          <a:p>
            <a:pPr algn="ctr"/>
            <a:r>
              <a:rPr lang="en-US" sz="1000" i="1" dirty="0"/>
              <a:t>Australia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DE82FBC-1FB8-4D5D-880A-A3725A94DCA3}"/>
              </a:ext>
            </a:extLst>
          </p:cNvPr>
          <p:cNvSpPr txBox="1"/>
          <p:nvPr/>
        </p:nvSpPr>
        <p:spPr>
          <a:xfrm>
            <a:off x="8256417" y="3000917"/>
            <a:ext cx="1965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Pacific Albion University</a:t>
            </a:r>
          </a:p>
          <a:p>
            <a:pPr algn="ctr"/>
            <a:r>
              <a:rPr lang="en-US" sz="1000" dirty="0"/>
              <a:t>U.S.A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8664298-B715-402E-9CA3-716EE10EF3BE}"/>
              </a:ext>
            </a:extLst>
          </p:cNvPr>
          <p:cNvSpPr txBox="1"/>
          <p:nvPr/>
        </p:nvSpPr>
        <p:spPr>
          <a:xfrm>
            <a:off x="3989485" y="2977903"/>
            <a:ext cx="17467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Jerzy </a:t>
            </a:r>
            <a:r>
              <a:rPr lang="en-US" sz="1000" b="1" dirty="0" err="1"/>
              <a:t>Leszek</a:t>
            </a:r>
            <a:endParaRPr lang="en-US" sz="1000" b="1" dirty="0"/>
          </a:p>
          <a:p>
            <a:pPr algn="ctr"/>
            <a:r>
              <a:rPr lang="en-US" sz="1000" dirty="0"/>
              <a:t>Professor</a:t>
            </a:r>
          </a:p>
          <a:p>
            <a:pPr algn="ctr"/>
            <a:r>
              <a:rPr lang="en-US" sz="1000" dirty="0"/>
              <a:t>Medical University in Wroclaw</a:t>
            </a:r>
          </a:p>
          <a:p>
            <a:pPr algn="ctr"/>
            <a:r>
              <a:rPr lang="en-US" sz="1000" dirty="0"/>
              <a:t>Poland</a:t>
            </a:r>
            <a:endParaRPr lang="en-IN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5534CA4-CB88-4786-B52E-3AF2D30F210A}"/>
              </a:ext>
            </a:extLst>
          </p:cNvPr>
          <p:cNvSpPr txBox="1"/>
          <p:nvPr/>
        </p:nvSpPr>
        <p:spPr>
          <a:xfrm>
            <a:off x="6160467" y="2998282"/>
            <a:ext cx="18302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Clinic of Cardiovascular Diseases named after Most Holy John </a:t>
            </a:r>
            <a:r>
              <a:rPr lang="en-US" sz="1000" dirty="0" err="1"/>
              <a:t>Tobo</a:t>
            </a:r>
            <a:endParaRPr lang="en-US" sz="1000" dirty="0"/>
          </a:p>
          <a:p>
            <a:pPr algn="ctr"/>
            <a:r>
              <a:rPr lang="en-US" sz="1000" dirty="0"/>
              <a:t>Moscow, Russia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4F8F582-B1B4-4DB1-89D4-85BEBC33A655}"/>
              </a:ext>
            </a:extLst>
          </p:cNvPr>
          <p:cNvSpPr txBox="1"/>
          <p:nvPr/>
        </p:nvSpPr>
        <p:spPr>
          <a:xfrm>
            <a:off x="1717567" y="3000916"/>
            <a:ext cx="1647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/>
              <a:t>Samer</a:t>
            </a:r>
            <a:r>
              <a:rPr lang="en-US" sz="1000" b="1" dirty="0"/>
              <a:t> </a:t>
            </a:r>
            <a:r>
              <a:rPr lang="en-US" sz="1000" b="1" dirty="0" err="1"/>
              <a:t>Ellahham</a:t>
            </a:r>
            <a:endParaRPr lang="en-US" sz="1000" b="1" dirty="0"/>
          </a:p>
          <a:p>
            <a:pPr algn="ctr"/>
            <a:r>
              <a:rPr lang="en-US" sz="1000" dirty="0"/>
              <a:t>Cardiovascular Consultant</a:t>
            </a:r>
          </a:p>
          <a:p>
            <a:pPr algn="ctr"/>
            <a:r>
              <a:rPr lang="en-US" sz="1000" dirty="0"/>
              <a:t>Cleveland Clinic</a:t>
            </a:r>
          </a:p>
          <a:p>
            <a:pPr algn="ctr"/>
            <a:r>
              <a:rPr lang="en-US" sz="1000" dirty="0"/>
              <a:t>Abu Dhabi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9EB551A-9BD7-491A-99EC-49028DE55A55}"/>
              </a:ext>
            </a:extLst>
          </p:cNvPr>
          <p:cNvSpPr txBox="1"/>
          <p:nvPr/>
        </p:nvSpPr>
        <p:spPr>
          <a:xfrm>
            <a:off x="4115550" y="4861293"/>
            <a:ext cx="1559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/>
            </a:r>
            <a:br>
              <a:rPr lang="en-US" sz="1000" b="1" dirty="0"/>
            </a:br>
            <a:r>
              <a:rPr lang="en-US" sz="1000" b="1" dirty="0"/>
              <a:t>Raymond Chang</a:t>
            </a:r>
          </a:p>
          <a:p>
            <a:pPr algn="ctr"/>
            <a:r>
              <a:rPr lang="en-US" sz="1000" dirty="0"/>
              <a:t>DEPARTMENT CHAIR </a:t>
            </a:r>
          </a:p>
          <a:p>
            <a:pPr algn="ctr"/>
            <a:r>
              <a:rPr lang="en-US" sz="1000" dirty="0"/>
              <a:t>College of Allied Health Sciences Department of Interdisciplinary Health </a:t>
            </a:r>
            <a:r>
              <a:rPr lang="en-US" sz="1000" dirty="0" smtClean="0"/>
              <a:t>Sciences</a:t>
            </a:r>
            <a:endParaRPr lang="en-US" sz="1000" dirty="0"/>
          </a:p>
          <a:p>
            <a:pPr algn="ctr"/>
            <a:r>
              <a:rPr lang="en-US" sz="1000" dirty="0"/>
              <a:t>Augusta, Georgia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F00E953-4C6C-47B9-8DD5-6BAE212B2DF0}"/>
              </a:ext>
            </a:extLst>
          </p:cNvPr>
          <p:cNvSpPr txBox="1"/>
          <p:nvPr/>
        </p:nvSpPr>
        <p:spPr>
          <a:xfrm>
            <a:off x="6211011" y="5029791"/>
            <a:ext cx="17291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Professor</a:t>
            </a:r>
          </a:p>
          <a:p>
            <a:pPr algn="ctr"/>
            <a:r>
              <a:rPr lang="en-US" sz="1000" dirty="0"/>
              <a:t>Southern Federal University</a:t>
            </a:r>
          </a:p>
          <a:p>
            <a:pPr algn="ctr"/>
            <a:r>
              <a:rPr lang="en-US" sz="1000" dirty="0"/>
              <a:t>Russia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336BA33-A7EC-4D5F-86D1-5A25F8B74658}"/>
              </a:ext>
            </a:extLst>
          </p:cNvPr>
          <p:cNvSpPr txBox="1"/>
          <p:nvPr/>
        </p:nvSpPr>
        <p:spPr>
          <a:xfrm>
            <a:off x="8254435" y="4861292"/>
            <a:ext cx="183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/>
            </a:r>
            <a:br>
              <a:rPr lang="en-US" sz="1000" b="1" dirty="0"/>
            </a:br>
            <a:r>
              <a:rPr lang="it-IT" sz="1000" b="1" dirty="0"/>
              <a:t>Professor</a:t>
            </a:r>
          </a:p>
          <a:p>
            <a:pPr algn="ctr"/>
            <a:r>
              <a:rPr lang="it-IT" sz="1000" dirty="0"/>
              <a:t>Columbia University, USA</a:t>
            </a:r>
          </a:p>
          <a:p>
            <a:pPr algn="ctr"/>
            <a:r>
              <a:rPr lang="it-IT" sz="1000" dirty="0"/>
              <a:t>USA</a:t>
            </a:r>
            <a:endParaRPr lang="it-IT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6128" y="1676937"/>
            <a:ext cx="1300966" cy="130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2367" y="1676938"/>
            <a:ext cx="1300965" cy="130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338" y="1676939"/>
            <a:ext cx="1323978" cy="132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1140" y="3862690"/>
            <a:ext cx="1203418" cy="120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5111" y="3839676"/>
            <a:ext cx="1226431" cy="122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4720" y="3860055"/>
            <a:ext cx="1206051" cy="120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Jansen, Martin | Max-Planck-Gesellschaf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AutoShape 4" descr="Jansen, Martin | Max-Planck-Gesellschaf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7413" y="1676939"/>
            <a:ext cx="1000667" cy="133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4018" y="3935633"/>
            <a:ext cx="1130476" cy="113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0" descr="Professor Remi Chauvin - ICPC2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8" name="AutoShape 12" descr="Professor Remi Chauvin - ICPC23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" name="AutoShape 14" descr="Professor Remi Chauvin - ICPC23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" name="AutoShape 16" descr="Professor Remi Chauvin - ICPC23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1" name="AutoShape 18" descr="Professor Remi Chauvin - ICPC23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3" name="AutoShape 20" descr="Professor Remi Chauvin - ICPC23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53D9226-1952-4540-92D3-3EC5F5B21ACE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521C2F2-AE20-4F8E-9403-6D1BCFD49251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C6F660D-7D90-45EE-9661-29895385D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005F344-D891-4312-9168-61765140C763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5B1D3A6-2B05-4503-965D-67AAC32FA40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AFFILIATIONS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24">
            <a:extLst>
              <a:ext uri="{FF2B5EF4-FFF2-40B4-BE49-F238E27FC236}">
                <a16:creationId xmlns="" xmlns:a16="http://schemas.microsoft.com/office/drawing/2014/main" id="{F0609AD1-6CE7-4430-A404-731F5A42A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646133"/>
              </p:ext>
            </p:extLst>
          </p:nvPr>
        </p:nvGraphicFramePr>
        <p:xfrm>
          <a:off x="3215680" y="1594339"/>
          <a:ext cx="5888598" cy="433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866">
                  <a:extLst>
                    <a:ext uri="{9D8B030D-6E8A-4147-A177-3AD203B41FA5}">
                      <a16:colId xmlns="" xmlns:a16="http://schemas.microsoft.com/office/drawing/2014/main" val="1978135049"/>
                    </a:ext>
                  </a:extLst>
                </a:gridCol>
                <a:gridCol w="1962866">
                  <a:extLst>
                    <a:ext uri="{9D8B030D-6E8A-4147-A177-3AD203B41FA5}">
                      <a16:colId xmlns="" xmlns:a16="http://schemas.microsoft.com/office/drawing/2014/main" val="2590108815"/>
                    </a:ext>
                  </a:extLst>
                </a:gridCol>
                <a:gridCol w="1962866">
                  <a:extLst>
                    <a:ext uri="{9D8B030D-6E8A-4147-A177-3AD203B41FA5}">
                      <a16:colId xmlns="" xmlns:a16="http://schemas.microsoft.com/office/drawing/2014/main" val="2785681918"/>
                    </a:ext>
                  </a:extLst>
                </a:gridCol>
              </a:tblGrid>
              <a:tr h="103163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Michael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</a:rPr>
                        <a:t>Fossel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President of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</a:rPr>
                        <a:t>Telocyte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, author of "Cells, Aging, and Human Disease" (Oxford University Press, 2004) &amp; "The Telomerase Revolution" (2015)​, and "Reversing Human Aging" (1996). USA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Daniel 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</a:rPr>
                        <a:t>Alkon</a:t>
                      </a:r>
                      <a:endParaRPr lang="en-US" sz="11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President/Chief Scientific Officer,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</a:rPr>
                        <a:t>synaptogenix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 USA</a:t>
                      </a:r>
                      <a:endParaRPr lang="en-IN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Shireen-Qureshi</a:t>
                      </a: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Vice president, Saudi Stroke Association, Saudi Arabia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749933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Dionisio-Figueiredo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Hospital de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Urgencia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Otavio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Lage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Brazil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Galina-</a:t>
                      </a:r>
                      <a:r>
                        <a:rPr lang="en-US" sz="11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Mindlin</a:t>
                      </a:r>
                      <a:endParaRPr lang="en-US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Mount Sinai USA</a:t>
                      </a:r>
                      <a:endParaRPr lang="en-US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James-</a:t>
                      </a:r>
                      <a:r>
                        <a:rPr lang="en-US" sz="11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Gratwicke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The National Hospital for Neurology and Neurosurgery, UK</a:t>
                      </a:r>
                      <a:endParaRPr lang="it-IT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65017607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Amal-Al-Hashmi</a:t>
                      </a:r>
                    </a:p>
                    <a:p>
                      <a:pPr algn="ctr"/>
                      <a:r>
                        <a:rPr lang="en-US" sz="11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Vice President Oman Medical Association Oman</a:t>
                      </a:r>
                      <a:endParaRPr lang="en-IN" sz="11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Ad-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Verheul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Centre De </a:t>
                      </a:r>
                      <a:r>
                        <a:rPr lang="en-US" sz="11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Hartenberg</a:t>
                      </a:r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Netherlands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Alessandro-Morelli</a:t>
                      </a:r>
                    </a:p>
                    <a:p>
                      <a:pPr algn="ctr"/>
                      <a:r>
                        <a:rPr lang="it-IT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Genova, Italy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48674503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Christianto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-B-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Lumenta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Munich Germany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James-C-Pace</a:t>
                      </a: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York University , USA</a:t>
                      </a:r>
                      <a:endParaRPr lang="en-IN" sz="11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David-Rowell</a:t>
                      </a:r>
                    </a:p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Queensland Brain Institute, Australia</a:t>
                      </a:r>
                      <a:endParaRPr lang="en-IN" sz="10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0832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A02A8F5-D932-4A29-BDD8-E78A168BA74D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3623E13-5BC6-40FD-8E25-18D1956153AD}"/>
              </a:ext>
            </a:extLst>
          </p:cNvPr>
          <p:cNvSpPr/>
          <p:nvPr/>
        </p:nvSpPr>
        <p:spPr>
          <a:xfrm>
            <a:off x="739248" y="687204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2862EB2-467B-4BA9-B21A-1DF9CFCACE4C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58" y="1804225"/>
            <a:ext cx="2098787" cy="15720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391" y="1804225"/>
            <a:ext cx="2098787" cy="15720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662" y="1874683"/>
            <a:ext cx="2304394" cy="14311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99" y="3861608"/>
            <a:ext cx="2172906" cy="15720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831" y="3879510"/>
            <a:ext cx="2411675" cy="15362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661" y="3880906"/>
            <a:ext cx="2304395" cy="153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376</Words>
  <Application>Microsoft Office PowerPoint</Application>
  <PresentationFormat>Custom</PresentationFormat>
  <Paragraphs>144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Piyush Gupta</cp:lastModifiedBy>
  <cp:revision>245</cp:revision>
  <dcterms:created xsi:type="dcterms:W3CDTF">2021-03-26T09:55:40Z</dcterms:created>
  <dcterms:modified xsi:type="dcterms:W3CDTF">2022-12-23T09:12:35Z</dcterms:modified>
</cp:coreProperties>
</file>