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0" y="5379720"/>
                </a:moveTo>
                <a:lnTo>
                  <a:pt x="8031480" y="5379720"/>
                </a:lnTo>
                <a:lnTo>
                  <a:pt x="8031480" y="0"/>
                </a:lnTo>
                <a:lnTo>
                  <a:pt x="0" y="0"/>
                </a:lnTo>
                <a:lnTo>
                  <a:pt x="0" y="537972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1350264" y="0"/>
                </a:moveTo>
                <a:lnTo>
                  <a:pt x="0" y="0"/>
                </a:lnTo>
                <a:lnTo>
                  <a:pt x="0" y="5373624"/>
                </a:lnTo>
                <a:lnTo>
                  <a:pt x="1350264" y="5373624"/>
                </a:lnTo>
                <a:lnTo>
                  <a:pt x="1350264" y="0"/>
                </a:lnTo>
                <a:close/>
              </a:path>
            </a:pathLst>
          </a:custGeom>
          <a:solidFill>
            <a:srgbClr val="1B2B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0" y="5373624"/>
                </a:moveTo>
                <a:lnTo>
                  <a:pt x="1350264" y="5373624"/>
                </a:lnTo>
                <a:lnTo>
                  <a:pt x="1350264" y="0"/>
                </a:lnTo>
                <a:lnTo>
                  <a:pt x="0" y="0"/>
                </a:lnTo>
                <a:lnTo>
                  <a:pt x="0" y="5373624"/>
                </a:lnTo>
                <a:close/>
              </a:path>
            </a:pathLst>
          </a:custGeom>
          <a:ln w="12192">
            <a:solidFill>
              <a:srgbClr val="1B2B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1627" y="1933143"/>
            <a:ext cx="3482340" cy="18567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ursinghealthscience@g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7341" y="1198303"/>
            <a:ext cx="205184" cy="492361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vasculardementianeuro2023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525768" y="1222311"/>
            <a:ext cx="5104130" cy="4408805"/>
            <a:chOff x="6525768" y="1222311"/>
            <a:chExt cx="5104130" cy="44088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5768" y="1222311"/>
              <a:ext cx="5103622" cy="44086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0840" y="1417320"/>
              <a:ext cx="4718304" cy="40233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20840" y="1417320"/>
              <a:ext cx="4718685" cy="4023360"/>
            </a:xfrm>
            <a:custGeom>
              <a:avLst/>
              <a:gdLst/>
              <a:ahLst/>
              <a:cxnLst/>
              <a:rect l="l" t="t" r="r" b="b"/>
              <a:pathLst>
                <a:path w="4718684" h="4023360">
                  <a:moveTo>
                    <a:pt x="0" y="4023359"/>
                  </a:moveTo>
                  <a:lnTo>
                    <a:pt x="4718304" y="4023359"/>
                  </a:lnTo>
                  <a:lnTo>
                    <a:pt x="4718304" y="0"/>
                  </a:lnTo>
                  <a:lnTo>
                    <a:pt x="0" y="0"/>
                  </a:lnTo>
                  <a:lnTo>
                    <a:pt x="0" y="4023359"/>
                  </a:lnTo>
                  <a:close/>
                </a:path>
              </a:pathLst>
            </a:custGeom>
            <a:ln w="128016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326385" y="1569090"/>
            <a:ext cx="672338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lang="en-IN" sz="2400" spc="480" baseline="-17361" dirty="0" smtClean="0">
                <a:latin typeface="Times New Roman"/>
                <a:cs typeface="Times New Roman"/>
              </a:rPr>
              <a:t>18</a:t>
            </a:r>
            <a:r>
              <a:rPr lang="en-IN" sz="2400" spc="480" baseline="30000" dirty="0" smtClean="0">
                <a:latin typeface="Times New Roman"/>
                <a:cs typeface="Times New Roman"/>
              </a:rPr>
              <a:t>th</a:t>
            </a:r>
            <a:r>
              <a:rPr lang="en-IN" sz="2400" spc="480" baseline="-17361" dirty="0" smtClean="0">
                <a:latin typeface="Times New Roman"/>
                <a:cs typeface="Times New Roman"/>
              </a:rPr>
              <a:t>  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8723" y="1698498"/>
            <a:ext cx="3303904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600" dirty="0" smtClean="0">
                <a:latin typeface="Times New Roman"/>
                <a:cs typeface="Times New Roman"/>
              </a:rPr>
              <a:t>World</a:t>
            </a:r>
            <a:r>
              <a:rPr sz="1600" smtClean="0">
                <a:latin typeface="Times New Roman"/>
                <a:cs typeface="Times New Roman"/>
              </a:rPr>
              <a:t> </a:t>
            </a:r>
            <a:r>
              <a:rPr sz="1600" spc="5" smtClean="0">
                <a:latin typeface="Times New Roman"/>
                <a:cs typeface="Times New Roman"/>
              </a:rPr>
              <a:t>C</a:t>
            </a:r>
            <a:r>
              <a:rPr sz="1600" spc="-85" smtClean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f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r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r>
              <a:rPr sz="1600" spc="-1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e 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611627" y="1933143"/>
            <a:ext cx="3482340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10"/>
              </a:spcBef>
              <a:tabLst>
                <a:tab pos="2494915" algn="l"/>
              </a:tabLst>
            </a:pPr>
            <a:r>
              <a:rPr lang="en-US" sz="2800" spc="5" dirty="0"/>
              <a:t>Vascular Dementia and Neurodegenerative Diseases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503422" y="3775075"/>
            <a:ext cx="4022345" cy="20043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lang="en-US" sz="1400" spc="-15" dirty="0">
                <a:latin typeface="Times New Roman"/>
                <a:cs typeface="Times New Roman"/>
              </a:rPr>
              <a:t>July 03-04, 2023 Paris, France</a:t>
            </a:r>
          </a:p>
          <a:p>
            <a:pPr algn="ctr">
              <a:lnSpc>
                <a:spcPct val="100000"/>
              </a:lnSpc>
            </a:pPr>
            <a:r>
              <a:rPr sz="1400" b="1" spc="-15" dirty="0" smtClean="0">
                <a:latin typeface="Times New Roman"/>
                <a:cs typeface="Times New Roman"/>
              </a:rPr>
              <a:t>Theme</a:t>
            </a:r>
            <a:r>
              <a:rPr sz="1400" b="1" spc="-15" dirty="0"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400" i="1" spc="-20" dirty="0">
                <a:latin typeface="Times New Roman"/>
                <a:cs typeface="Times New Roman"/>
              </a:rPr>
              <a:t>Recommended Global Vascular Dementia and Neuroscience Conference</a:t>
            </a:r>
          </a:p>
          <a:p>
            <a:pPr algn="ctr">
              <a:lnSpc>
                <a:spcPct val="100000"/>
              </a:lnSpc>
            </a:pPr>
            <a:endParaRPr sz="15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algn="ctr"/>
            <a:r>
              <a:rPr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MAIL:</a:t>
            </a:r>
            <a:r>
              <a:rPr lang="en-US"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/>
              <a:t>dementia@globalannualsummit.com</a:t>
            </a:r>
          </a:p>
          <a:p>
            <a:pPr algn="ctr"/>
            <a:endParaRPr lang="en-US" sz="1400" dirty="0"/>
          </a:p>
          <a:p>
            <a:pPr marL="12700" marR="5080" indent="6350" algn="ctr">
              <a:lnSpc>
                <a:spcPct val="100000"/>
              </a:lnSpc>
              <a:spcBef>
                <a:spcPts val="5"/>
              </a:spcBef>
            </a:pPr>
            <a:r>
              <a:rPr sz="1400" u="sng" spc="-10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  <a:hlinkClick r:id="rId4"/>
              </a:rPr>
              <a:t> </a:t>
            </a:r>
            <a:r>
              <a:rPr sz="1400" spc="-5" dirty="0" smtClean="0">
                <a:solidFill>
                  <a:srgbClr val="9D7C5E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 smtClean="0">
                <a:latin typeface="Times New Roman"/>
                <a:cs typeface="Times New Roman"/>
              </a:rPr>
              <a:t>URL:</a:t>
            </a:r>
            <a:r>
              <a:rPr lang="en-IN" sz="1400" i="1" spc="-5" dirty="0" smtClean="0"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</a:t>
            </a:r>
            <a:r>
              <a:rPr lang="en-IN" sz="1400" i="1" spc="-5" dirty="0"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://vasculardementia.neuroconferences.com</a:t>
            </a:r>
            <a:r>
              <a:rPr lang="en-IN" sz="1400" i="1" u="sng" spc="-5" dirty="0" smtClean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871" y="348042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9378950" cy="5379720"/>
            </a:xfrm>
            <a:custGeom>
              <a:avLst/>
              <a:gdLst/>
              <a:ahLst/>
              <a:cxnLst/>
              <a:rect l="l" t="t" r="r" b="b"/>
              <a:pathLst>
                <a:path w="9378950" h="5379720">
                  <a:moveTo>
                    <a:pt x="0" y="5379720"/>
                  </a:moveTo>
                  <a:lnTo>
                    <a:pt x="9378696" y="5379720"/>
                  </a:lnTo>
                  <a:lnTo>
                    <a:pt x="9378696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9215" algn="ctr">
              <a:lnSpc>
                <a:spcPct val="100000"/>
              </a:lnSpc>
              <a:spcBef>
                <a:spcPts val="770"/>
              </a:spcBef>
              <a:tabLst>
                <a:tab pos="2405380" algn="l"/>
                <a:tab pos="2746375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555" y="1553290"/>
            <a:ext cx="3902710" cy="57531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July</a:t>
            </a:r>
            <a:r>
              <a:rPr sz="1200" b="1" spc="10" dirty="0" smtClean="0">
                <a:latin typeface="Times New Roman"/>
                <a:cs typeface="Times New Roman"/>
              </a:rPr>
              <a:t> </a:t>
            </a:r>
            <a:r>
              <a:rPr lang="en-IN" sz="1200" b="1" spc="10" dirty="0" smtClean="0">
                <a:latin typeface="Times New Roman"/>
                <a:cs typeface="Times New Roman"/>
              </a:rPr>
              <a:t>03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lang="en-IN" sz="1200" b="1" spc="570" dirty="0">
                <a:latin typeface="Times New Roman"/>
                <a:cs typeface="Times New Roman"/>
              </a:rPr>
              <a:t> </a:t>
            </a:r>
            <a:r>
              <a:rPr sz="1200" b="1" spc="10" dirty="0" smtClean="0">
                <a:latin typeface="Times New Roman"/>
                <a:cs typeface="Times New Roman"/>
              </a:rPr>
              <a:t>2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3</a:t>
            </a:r>
            <a:r>
              <a:rPr sz="1200" b="1" spc="55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0 0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5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 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lang="pt-BR" sz="1200" b="1" dirty="0" smtClean="0">
                <a:latin typeface="Times New Roman"/>
                <a:cs typeface="Times New Roman"/>
              </a:rPr>
              <a:t>May </a:t>
            </a:r>
            <a:r>
              <a:rPr lang="pt-BR" sz="1200" b="1" spc="10" dirty="0" smtClean="0">
                <a:latin typeface="Times New Roman"/>
                <a:cs typeface="Times New Roman"/>
              </a:rPr>
              <a:t>04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570" dirty="0" smtClean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10" dirty="0">
                <a:latin typeface="Times New Roman"/>
                <a:cs typeface="Times New Roman"/>
              </a:rPr>
              <a:t>2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3</a:t>
            </a:r>
            <a:r>
              <a:rPr sz="1200" b="1" spc="560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8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5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28871" y="2441448"/>
            <a:ext cx="5760720" cy="439420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5405" algn="ctr">
              <a:lnSpc>
                <a:spcPct val="100000"/>
              </a:lnSpc>
              <a:spcBef>
                <a:spcPts val="770"/>
              </a:spcBef>
              <a:tabLst>
                <a:tab pos="1132205" algn="l"/>
                <a:tab pos="2268220" algn="l"/>
              </a:tabLst>
            </a:pP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58029" y="3212668"/>
            <a:ext cx="451675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85845" algn="l"/>
              </a:tabLst>
            </a:pP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4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6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-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1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5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0</a:t>
            </a:r>
            <a:r>
              <a:rPr sz="1400" b="1" spc="59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M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;</a:t>
            </a:r>
            <a:r>
              <a:rPr sz="1400" b="1" spc="605" dirty="0">
                <a:latin typeface="Times New Roman"/>
                <a:cs typeface="Times New Roman"/>
              </a:rPr>
              <a:t> </a:t>
            </a:r>
            <a:r>
              <a:rPr lang="en-IN" sz="1400" spc="-5" dirty="0" smtClean="0">
                <a:latin typeface="Times New Roman"/>
                <a:cs typeface="Times New Roman"/>
              </a:rPr>
              <a:t>July </a:t>
            </a:r>
            <a:r>
              <a:rPr lang="en-IN" sz="1400" spc="-5" dirty="0" smtClean="0">
                <a:latin typeface="Times New Roman"/>
                <a:cs typeface="Times New Roman"/>
              </a:rPr>
              <a:t> </a:t>
            </a:r>
            <a:r>
              <a:rPr lang="en-IN" sz="1400" spc="-5" dirty="0" smtClean="0">
                <a:latin typeface="Times New Roman"/>
                <a:cs typeface="Times New Roman"/>
              </a:rPr>
              <a:t>24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,</a:t>
            </a:r>
            <a:r>
              <a:rPr sz="1400" spc="570" dirty="0">
                <a:latin typeface="Times New Roman"/>
                <a:cs typeface="Times New Roman"/>
              </a:rPr>
              <a:t> </a:t>
            </a:r>
            <a:r>
              <a:rPr sz="1400" spc="210" dirty="0" smtClean="0">
                <a:latin typeface="Times New Roman"/>
                <a:cs typeface="Times New Roman"/>
              </a:rPr>
              <a:t>202</a:t>
            </a:r>
            <a:r>
              <a:rPr lang="en-US" sz="1400" spc="210" dirty="0" smtClean="0">
                <a:latin typeface="Times New Roman"/>
                <a:cs typeface="Times New Roman"/>
              </a:rPr>
              <a:t>3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9508" y="3901106"/>
            <a:ext cx="5760720" cy="314189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PARIS</a:t>
            </a:r>
            <a:r>
              <a:rPr lang="en-IN" sz="1400" b="1" spc="240" dirty="0" smtClean="0">
                <a:solidFill>
                  <a:srgbClr val="FFFFFF"/>
                </a:solidFill>
                <a:latin typeface="Times New Roman"/>
                <a:cs typeface="Times New Roman"/>
              </a:rPr>
              <a:t>, FRANCE</a:t>
            </a:r>
            <a:r>
              <a:rPr lang="en-IN" sz="14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72171" y="4544059"/>
            <a:ext cx="6491029" cy="657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400" spc="-10" dirty="0">
                <a:latin typeface="Times New Roman"/>
                <a:cs typeface="Times New Roman"/>
              </a:rPr>
              <a:t>Please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your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best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the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Conference.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you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could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not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attend,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</a:t>
            </a:r>
            <a:endParaRPr sz="1400" dirty="0">
              <a:latin typeface="Times New Roman"/>
              <a:cs typeface="Times New Roman"/>
            </a:endParaRPr>
          </a:p>
          <a:p>
            <a:r>
              <a:rPr lang="en-US" sz="1400" spc="-15" dirty="0" smtClean="0">
                <a:latin typeface="Times New Roman"/>
                <a:cs typeface="Times New Roman"/>
              </a:rPr>
              <a:t>        </a:t>
            </a:r>
            <a:r>
              <a:rPr sz="1400" spc="-15" dirty="0" smtClean="0">
                <a:latin typeface="Times New Roman"/>
                <a:cs typeface="Times New Roman"/>
              </a:rPr>
              <a:t>let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us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know</a:t>
            </a:r>
            <a:r>
              <a:rPr lang="en-US" sz="14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400" dirty="0"/>
              <a:t>https://</a:t>
            </a:r>
            <a:r>
              <a:rPr lang="en-US" sz="1400" dirty="0" smtClean="0"/>
              <a:t>vasculardementia.neuroconferences.com</a:t>
            </a:r>
            <a:endParaRPr lang="en-US" sz="1400" dirty="0"/>
          </a:p>
          <a:p>
            <a:r>
              <a:rPr lang="en-US" sz="1400" dirty="0" smtClean="0"/>
              <a:t>, </a:t>
            </a:r>
            <a:endParaRPr lang="en-IN" sz="1400" dirty="0"/>
          </a:p>
        </p:txBody>
      </p:sp>
      <p:sp>
        <p:nvSpPr>
          <p:cNvPr id="13" name="object 13"/>
          <p:cNvSpPr txBox="1"/>
          <p:nvPr/>
        </p:nvSpPr>
        <p:spPr>
          <a:xfrm>
            <a:off x="8305800" y="5681878"/>
            <a:ext cx="29673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https://vasculardementia.neuroconferences.com/</a:t>
            </a:r>
            <a:endParaRPr lang="en-IN" sz="1200" i="1" u="sng" spc="-5" dirty="0">
              <a:solidFill>
                <a:srgbClr val="9D7C5E"/>
              </a:solidFill>
              <a:uFill>
                <a:solidFill>
                  <a:srgbClr val="9D7C5E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6800" y="652842"/>
            <a:ext cx="205184" cy="544315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Vasculardementianeuro</a:t>
            </a:r>
            <a:r>
              <a:rPr lang="en-IN" sz="3200" b="1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2023</a:t>
            </a:r>
            <a:endParaRPr lang="en-IN" sz="3200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623962" y="3280242"/>
            <a:ext cx="2944076" cy="2975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vasculardementianeuro2023</a:t>
            </a:r>
            <a:endParaRPr lang="en-IN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452" y="30627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2081783" y="749808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0" y="5379720"/>
                  </a:moveTo>
                  <a:lnTo>
                    <a:pt x="8031480" y="5379720"/>
                  </a:lnTo>
                  <a:lnTo>
                    <a:pt x="8031480" y="0"/>
                  </a:lnTo>
                  <a:lnTo>
                    <a:pt x="0" y="0"/>
                  </a:lnTo>
                  <a:lnTo>
                    <a:pt x="0" y="537972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663" y="304800"/>
              <a:ext cx="2301240" cy="2560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12720" y="1905000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557A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24200" y="1656715"/>
            <a:ext cx="1735201" cy="11721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en-IN" sz="13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 smtClean="0">
                <a:latin typeface="Times New Roman"/>
                <a:cs typeface="Times New Roman"/>
              </a:rPr>
              <a:t>PARIS</a:t>
            </a:r>
            <a:endParaRPr lang="en-IN" sz="1200" b="1" spc="-5" dirty="0" smtClean="0">
              <a:latin typeface="Times New Roman"/>
              <a:cs typeface="Times New Roman"/>
            </a:endParaRPr>
          </a:p>
          <a:p>
            <a:pPr marR="66675" algn="ctr">
              <a:lnSpc>
                <a:spcPct val="100000"/>
              </a:lnSpc>
              <a:spcBef>
                <a:spcPts val="770"/>
              </a:spcBef>
              <a:tabLst>
                <a:tab pos="1141095" algn="l"/>
              </a:tabLst>
            </a:pPr>
            <a:r>
              <a:rPr lang="en-IN" sz="1200" b="1" spc="-5" dirty="0" smtClean="0">
                <a:latin typeface="Times New Roman"/>
                <a:cs typeface="Times New Roman"/>
              </a:rPr>
              <a:t>France </a:t>
            </a:r>
            <a:endParaRPr lang="en-IN"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18714" y="3274821"/>
            <a:ext cx="3241040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581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A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200" b="1" spc="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R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114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T 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15"/>
              </a:spcBef>
            </a:pPr>
            <a:r>
              <a:rPr sz="1200" spc="-40" dirty="0">
                <a:latin typeface="Times New Roman"/>
                <a:cs typeface="Times New Roman"/>
              </a:rPr>
              <a:t>You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may </a:t>
            </a:r>
            <a:r>
              <a:rPr sz="1200" spc="-10" dirty="0">
                <a:latin typeface="Times New Roman"/>
                <a:cs typeface="Times New Roman"/>
              </a:rPr>
              <a:t>submit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presentation</a:t>
            </a:r>
            <a:r>
              <a:rPr sz="1200" dirty="0">
                <a:latin typeface="Times New Roman"/>
                <a:cs typeface="Times New Roman"/>
              </a:rPr>
              <a:t> 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onsite organizers </a:t>
            </a:r>
            <a:r>
              <a:rPr sz="1200" spc="1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the </a:t>
            </a:r>
            <a:r>
              <a:rPr sz="1200" spc="5" dirty="0">
                <a:latin typeface="Times New Roman"/>
                <a:cs typeface="Times New Roman"/>
              </a:rPr>
              <a:t>day </a:t>
            </a:r>
            <a:r>
              <a:rPr sz="1200" spc="10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spc="-5" dirty="0">
                <a:latin typeface="Times New Roman"/>
                <a:cs typeface="Times New Roman"/>
              </a:rPr>
              <a:t>talk. </a:t>
            </a:r>
            <a:r>
              <a:rPr sz="1200" spc="15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 </a:t>
            </a:r>
            <a:r>
              <a:rPr sz="1200" spc="-15" dirty="0">
                <a:latin typeface="Times New Roman"/>
                <a:cs typeface="Times New Roman"/>
              </a:rPr>
              <a:t>is </a:t>
            </a:r>
            <a:r>
              <a:rPr sz="1200" spc="-5" dirty="0">
                <a:latin typeface="Times New Roman"/>
                <a:cs typeface="Times New Roman"/>
              </a:rPr>
              <a:t>not compatible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5" dirty="0">
                <a:latin typeface="Times New Roman"/>
                <a:cs typeface="Times New Roman"/>
              </a:rPr>
              <a:t>our </a:t>
            </a:r>
            <a:r>
              <a:rPr sz="1200" spc="-5" dirty="0">
                <a:latin typeface="Times New Roman"/>
                <a:cs typeface="Times New Roman"/>
              </a:rPr>
              <a:t>laptops, then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may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own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laptop.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88009" y="5411470"/>
            <a:ext cx="43446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5" dirty="0">
                <a:latin typeface="Times New Roman"/>
                <a:cs typeface="Times New Roman"/>
              </a:rPr>
              <a:t>To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Register Online,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Please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visit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IN" sz="1200" u="sng" spc="-5" dirty="0">
                <a:solidFill>
                  <a:srgbClr val="9D7C5E"/>
                </a:solidFill>
                <a:uFill>
                  <a:solidFill>
                    <a:srgbClr val="9D7C5E"/>
                  </a:solidFill>
                </a:uFill>
                <a:latin typeface="Times New Roman"/>
                <a:cs typeface="Times New Roman"/>
              </a:rPr>
              <a:t>https://vasculardementia.neuroconferences.com/registration.php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2897" y="1219200"/>
            <a:ext cx="205184" cy="51960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620"/>
              </a:lnSpc>
            </a:pPr>
            <a:r>
              <a:rPr lang="en-IN" sz="32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Vasculardementianeuro</a:t>
            </a:r>
            <a:r>
              <a:rPr lang="en-IN" sz="3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2023</a:t>
            </a:r>
            <a:endParaRPr lang="en-IN" sz="3200" b="1" spc="-1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86986"/>
            <a:ext cx="4267200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C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229</Words>
  <Application>Microsoft Office PowerPoint</Application>
  <PresentationFormat>Custom</PresentationFormat>
  <Paragraphs>35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Vascular Dementia and Neurodegenerative Diseases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Organic and Inorganic Chemistry</dc:title>
  <dc:creator>Pulsus</dc:creator>
  <cp:lastModifiedBy>Piyush Gupta</cp:lastModifiedBy>
  <cp:revision>19</cp:revision>
  <dcterms:created xsi:type="dcterms:W3CDTF">2021-09-14T05:18:36Z</dcterms:created>
  <dcterms:modified xsi:type="dcterms:W3CDTF">2022-12-23T07:46:11Z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2021-09-14T00:00:00Z</vt:filetime>
  </property>
</Properties>
</file>