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13.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6615" autoAdjust="0"/>
  </p:normalViewPr>
  <p:slideViewPr>
    <p:cSldViewPr>
      <p:cViewPr>
        <p:scale>
          <a:sx n="70" d="100"/>
          <a:sy n="70" d="100"/>
        </p:scale>
        <p:origin x="-1356" y="-18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sp>
        <p:nvSpPr>
          <p:cNvPr id="17" name="bg object 17"/>
          <p:cNvSpPr/>
          <p:nvPr/>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ln w="12192">
            <a:solidFill>
              <a:srgbClr val="2E528F"/>
            </a:solidFill>
          </a:ln>
        </p:spPr>
        <p:txBody>
          <a:bodyPr wrap="square" lIns="0" tIns="0" rIns="0" bIns="0" rtlCol="0"/>
          <a:lstStyle/>
          <a:p>
            <a:endParaRPr/>
          </a:p>
        </p:txBody>
      </p:sp>
      <p:sp>
        <p:nvSpPr>
          <p:cNvPr id="18" name="bg object 18"/>
          <p:cNvSpPr/>
          <p:nvPr/>
        </p:nvSpPr>
        <p:spPr>
          <a:xfrm>
            <a:off x="10113264" y="0"/>
            <a:ext cx="2078989" cy="6858000"/>
          </a:xfrm>
          <a:custGeom>
            <a:avLst/>
            <a:gdLst/>
            <a:ahLst/>
            <a:cxnLst/>
            <a:rect l="l" t="t" r="r" b="b"/>
            <a:pathLst>
              <a:path w="2078990" h="6858000">
                <a:moveTo>
                  <a:pt x="2078735" y="0"/>
                </a:moveTo>
                <a:lnTo>
                  <a:pt x="0" y="0"/>
                </a:lnTo>
                <a:lnTo>
                  <a:pt x="0" y="6858000"/>
                </a:lnTo>
                <a:lnTo>
                  <a:pt x="2078735" y="6858000"/>
                </a:lnTo>
                <a:lnTo>
                  <a:pt x="2078735" y="0"/>
                </a:lnTo>
                <a:close/>
              </a:path>
            </a:pathLst>
          </a:custGeom>
          <a:solidFill>
            <a:srgbClr val="3A3838"/>
          </a:solidFill>
        </p:spPr>
        <p:txBody>
          <a:bodyPr wrap="square" lIns="0" tIns="0" rIns="0" bIns="0" rtlCol="0"/>
          <a:lstStyle/>
          <a:p>
            <a:endParaRPr/>
          </a:p>
        </p:txBody>
      </p:sp>
      <p:sp>
        <p:nvSpPr>
          <p:cNvPr id="19" name="bg object 19"/>
          <p:cNvSpPr/>
          <p:nvPr/>
        </p:nvSpPr>
        <p:spPr>
          <a:xfrm>
            <a:off x="0" y="0"/>
            <a:ext cx="4758055" cy="6858000"/>
          </a:xfrm>
          <a:custGeom>
            <a:avLst/>
            <a:gdLst/>
            <a:ahLst/>
            <a:cxnLst/>
            <a:rect l="l" t="t" r="r" b="b"/>
            <a:pathLst>
              <a:path w="4758055" h="6858000">
                <a:moveTo>
                  <a:pt x="4757928" y="0"/>
                </a:moveTo>
                <a:lnTo>
                  <a:pt x="0" y="0"/>
                </a:lnTo>
                <a:lnTo>
                  <a:pt x="0" y="6858000"/>
                </a:lnTo>
                <a:lnTo>
                  <a:pt x="4757928" y="6858000"/>
                </a:lnTo>
                <a:lnTo>
                  <a:pt x="4757928" y="0"/>
                </a:lnTo>
                <a:close/>
              </a:path>
            </a:pathLst>
          </a:custGeom>
          <a:solidFill>
            <a:srgbClr val="FFFFFF"/>
          </a:solidFill>
        </p:spPr>
        <p:txBody>
          <a:bodyPr wrap="square" lIns="0" tIns="0" rIns="0" bIns="0" rtlCol="0"/>
          <a:lstStyle/>
          <a:p>
            <a:endParaRPr/>
          </a:p>
        </p:txBody>
      </p:sp>
      <p:sp>
        <p:nvSpPr>
          <p:cNvPr id="20" name="bg object 20"/>
          <p:cNvSpPr/>
          <p:nvPr/>
        </p:nvSpPr>
        <p:spPr>
          <a:xfrm>
            <a:off x="1408175" y="1420367"/>
            <a:ext cx="4688205" cy="4017645"/>
          </a:xfrm>
          <a:custGeom>
            <a:avLst/>
            <a:gdLst/>
            <a:ahLst/>
            <a:cxnLst/>
            <a:rect l="l" t="t" r="r" b="b"/>
            <a:pathLst>
              <a:path w="4688205" h="4017645">
                <a:moveTo>
                  <a:pt x="4687824" y="0"/>
                </a:moveTo>
                <a:lnTo>
                  <a:pt x="0" y="0"/>
                </a:lnTo>
                <a:lnTo>
                  <a:pt x="0" y="4017263"/>
                </a:lnTo>
                <a:lnTo>
                  <a:pt x="4687824" y="4017263"/>
                </a:lnTo>
                <a:lnTo>
                  <a:pt x="4687824" y="0"/>
                </a:lnTo>
                <a:close/>
              </a:path>
            </a:pathLst>
          </a:custGeom>
          <a:solidFill>
            <a:srgbClr val="333E50"/>
          </a:solidFill>
        </p:spPr>
        <p:txBody>
          <a:bodyPr wrap="square" lIns="0" tIns="0" rIns="0" bIns="0" rtlCol="0"/>
          <a:lstStyle/>
          <a:p>
            <a:endParaRPr/>
          </a:p>
        </p:txBody>
      </p:sp>
      <p:pic>
        <p:nvPicPr>
          <p:cNvPr id="21" name="bg object 21"/>
          <p:cNvPicPr/>
          <p:nvPr/>
        </p:nvPicPr>
        <p:blipFill>
          <a:blip r:embed="rId3" cstate="print"/>
          <a:stretch>
            <a:fillRect/>
          </a:stretch>
        </p:blipFill>
        <p:spPr>
          <a:xfrm>
            <a:off x="774191" y="323088"/>
            <a:ext cx="2264664" cy="249935"/>
          </a:xfrm>
          <a:prstGeom prst="rect">
            <a:avLst/>
          </a:prstGeom>
        </p:spPr>
      </p:pic>
      <p:sp>
        <p:nvSpPr>
          <p:cNvPr id="2" name="Holder 2"/>
          <p:cNvSpPr>
            <a:spLocks noGrp="1"/>
          </p:cNvSpPr>
          <p:nvPr>
            <p:ph type="title"/>
          </p:nvPr>
        </p:nvSpPr>
        <p:spPr/>
        <p:txBody>
          <a:bodyPr lIns="0" tIns="0" rIns="0" bIns="0"/>
          <a:lstStyle>
            <a:lvl1pPr>
              <a:defRPr sz="1050" b="0"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50" b="0" i="0">
                <a:solidFill>
                  <a:schemeClr val="bg1"/>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050" b="0" i="0">
                <a:solidFill>
                  <a:schemeClr val="bg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775714" y="1596008"/>
            <a:ext cx="8640571" cy="270510"/>
          </a:xfrm>
          <a:prstGeom prst="rect">
            <a:avLst/>
          </a:prstGeom>
        </p:spPr>
        <p:txBody>
          <a:bodyPr wrap="square" lIns="0" tIns="0" rIns="0" bIns="0">
            <a:spAutoFit/>
          </a:bodyPr>
          <a:lstStyle>
            <a:lvl1pPr>
              <a:defRPr sz="1050" b="0" i="0">
                <a:solidFill>
                  <a:schemeClr val="bg1"/>
                </a:solidFill>
                <a:latin typeface="Times New Roman"/>
                <a:cs typeface="Times New Roman"/>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5/9/2023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Layout" Target="../slideLayouts/slideLayout5.xml"/><Relationship Id="rId5" Type="http://schemas.openxmlformats.org/officeDocument/2006/relationships/hyperlink" Target="mailto:nursinghealthscience@gmail.com"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hyperlink" Target="https://www.hsj.g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hyperlink" Target="https://globalphysicians.conferenceserie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04800" y="5767571"/>
            <a:ext cx="4422651" cy="552073"/>
          </a:xfrm>
          <a:prstGeom prst="rect">
            <a:avLst/>
          </a:prstGeom>
        </p:spPr>
        <p:txBody>
          <a:bodyPr vert="horz" wrap="square" lIns="0" tIns="120014" rIns="0" bIns="0" rtlCol="0">
            <a:spAutoFit/>
          </a:bodyPr>
          <a:lstStyle/>
          <a:p>
            <a:pPr algn="ctr"/>
            <a:r>
              <a:rPr lang="en-IN" sz="1400" b="1" dirty="0" smtClean="0">
                <a:latin typeface="Times New Roman"/>
                <a:cs typeface="Times New Roman"/>
              </a:rPr>
              <a:t>MAIL: dementia@globalannualsummit.com</a:t>
            </a:r>
            <a:endParaRPr lang="en-US" sz="1400" u="sng" dirty="0" smtClean="0"/>
          </a:p>
          <a:p>
            <a:pPr algn="ctr"/>
            <a:r>
              <a:rPr sz="1400" b="1" spc="-5" dirty="0" smtClean="0">
                <a:latin typeface="Times New Roman"/>
                <a:cs typeface="Times New Roman"/>
              </a:rPr>
              <a:t>URL</a:t>
            </a:r>
            <a:r>
              <a:rPr lang="en-US" sz="1400" b="1" spc="-5" dirty="0" smtClean="0">
                <a:latin typeface="Times New Roman"/>
                <a:cs typeface="Times New Roman"/>
              </a:rPr>
              <a:t>: https</a:t>
            </a:r>
            <a:r>
              <a:rPr lang="en-US" sz="1400" b="1" spc="-5" dirty="0">
                <a:latin typeface="Times New Roman"/>
                <a:cs typeface="Times New Roman"/>
              </a:rPr>
              <a:t>://</a:t>
            </a:r>
            <a:r>
              <a:rPr lang="en-US" sz="1400" b="1" spc="-5" dirty="0" smtClean="0">
                <a:latin typeface="Times New Roman"/>
                <a:cs typeface="Times New Roman"/>
              </a:rPr>
              <a:t>vasculardementia.neuroconferences.com//</a:t>
            </a:r>
            <a:endParaRPr lang="en-US" sz="1400" dirty="0">
              <a:latin typeface="Times New Roman"/>
              <a:cs typeface="Times New Roman"/>
            </a:endParaRPr>
          </a:p>
        </p:txBody>
      </p:sp>
      <p:sp>
        <p:nvSpPr>
          <p:cNvPr id="3" name="object 3"/>
          <p:cNvSpPr txBox="1"/>
          <p:nvPr/>
        </p:nvSpPr>
        <p:spPr>
          <a:xfrm>
            <a:off x="11033488" y="228600"/>
            <a:ext cx="290913" cy="6248400"/>
          </a:xfrm>
          <a:prstGeom prst="rect">
            <a:avLst/>
          </a:prstGeom>
        </p:spPr>
        <p:txBody>
          <a:bodyPr vert="vert270" wrap="square" lIns="0" tIns="0" rIns="0" bIns="0" rtlCol="0">
            <a:spAutoFit/>
          </a:bodyPr>
          <a:lstStyle/>
          <a:p>
            <a:pPr marL="12700">
              <a:lnSpc>
                <a:spcPts val="1855"/>
              </a:lnSpc>
            </a:pPr>
            <a:r>
              <a:rPr lang="en-US" sz="3600" dirty="0" smtClean="0">
                <a:solidFill>
                  <a:srgbClr val="FFFFFF"/>
                </a:solidFill>
                <a:latin typeface="Times New Roman"/>
                <a:cs typeface="Times New Roman"/>
              </a:rPr>
              <a:t>Vascular dementia congress 2023</a:t>
            </a:r>
            <a:endParaRPr lang="en-US" sz="3600" dirty="0">
              <a:latin typeface="Times New Roman"/>
              <a:cs typeface="Times New Roman"/>
            </a:endParaRPr>
          </a:p>
        </p:txBody>
      </p:sp>
      <p:sp>
        <p:nvSpPr>
          <p:cNvPr id="8" name="object 8"/>
          <p:cNvSpPr/>
          <p:nvPr/>
        </p:nvSpPr>
        <p:spPr>
          <a:xfrm>
            <a:off x="1190244" y="1181100"/>
            <a:ext cx="3569335" cy="4432300"/>
          </a:xfrm>
          <a:custGeom>
            <a:avLst/>
            <a:gdLst/>
            <a:ahLst/>
            <a:cxnLst/>
            <a:rect l="l" t="t" r="r" b="b"/>
            <a:pathLst>
              <a:path w="3569335" h="4432300">
                <a:moveTo>
                  <a:pt x="0" y="4431792"/>
                </a:moveTo>
                <a:lnTo>
                  <a:pt x="3569207" y="4431792"/>
                </a:lnTo>
                <a:lnTo>
                  <a:pt x="3569207" y="0"/>
                </a:lnTo>
                <a:lnTo>
                  <a:pt x="0" y="0"/>
                </a:lnTo>
                <a:lnTo>
                  <a:pt x="0" y="4431792"/>
                </a:lnTo>
                <a:close/>
              </a:path>
            </a:pathLst>
          </a:custGeom>
          <a:ln w="27432">
            <a:solidFill>
              <a:srgbClr val="333E50"/>
            </a:solidFill>
          </a:ln>
        </p:spPr>
        <p:txBody>
          <a:bodyPr wrap="square" lIns="0" tIns="0" rIns="0" bIns="0" rtlCol="0"/>
          <a:lstStyle/>
          <a:p>
            <a:endParaRPr/>
          </a:p>
        </p:txBody>
      </p:sp>
      <p:sp>
        <p:nvSpPr>
          <p:cNvPr id="9" name="object 9"/>
          <p:cNvSpPr txBox="1">
            <a:spLocks noGrp="1"/>
          </p:cNvSpPr>
          <p:nvPr>
            <p:ph type="title"/>
          </p:nvPr>
        </p:nvSpPr>
        <p:spPr>
          <a:xfrm>
            <a:off x="1743708" y="1595080"/>
            <a:ext cx="612522" cy="290464"/>
          </a:xfrm>
          <a:prstGeom prst="rect">
            <a:avLst/>
          </a:prstGeom>
        </p:spPr>
        <p:txBody>
          <a:bodyPr vert="horz" wrap="square" lIns="0" tIns="13335" rIns="0" bIns="0" rtlCol="0">
            <a:spAutoFit/>
          </a:bodyPr>
          <a:lstStyle/>
          <a:p>
            <a:pPr marL="38100">
              <a:lnSpc>
                <a:spcPct val="100000"/>
              </a:lnSpc>
              <a:spcBef>
                <a:spcPts val="105"/>
              </a:spcBef>
            </a:pPr>
            <a:r>
              <a:rPr lang="en-IN" sz="1800" spc="487" baseline="-17361" dirty="0" smtClean="0"/>
              <a:t>18</a:t>
            </a:r>
            <a:r>
              <a:rPr lang="en-IN" sz="1800" spc="487" baseline="30000" dirty="0" smtClean="0"/>
              <a:t>th</a:t>
            </a:r>
            <a:r>
              <a:rPr lang="en-IN" sz="1800" spc="487" dirty="0" smtClean="0"/>
              <a:t> </a:t>
            </a:r>
            <a:endParaRPr sz="1800" dirty="0"/>
          </a:p>
        </p:txBody>
      </p:sp>
      <p:sp>
        <p:nvSpPr>
          <p:cNvPr id="10" name="object 10"/>
          <p:cNvSpPr txBox="1"/>
          <p:nvPr/>
        </p:nvSpPr>
        <p:spPr>
          <a:xfrm>
            <a:off x="2356230" y="1657349"/>
            <a:ext cx="3302000" cy="259686"/>
          </a:xfrm>
          <a:prstGeom prst="rect">
            <a:avLst/>
          </a:prstGeom>
        </p:spPr>
        <p:txBody>
          <a:bodyPr vert="horz" wrap="square" lIns="0" tIns="13335" rIns="0" bIns="0" rtlCol="0">
            <a:spAutoFit/>
          </a:bodyPr>
          <a:lstStyle/>
          <a:p>
            <a:pPr marL="12700">
              <a:lnSpc>
                <a:spcPct val="100000"/>
              </a:lnSpc>
              <a:spcBef>
                <a:spcPts val="105"/>
              </a:spcBef>
            </a:pPr>
            <a:r>
              <a:rPr lang="en-US" sz="1600" b="1" spc="585" dirty="0">
                <a:solidFill>
                  <a:srgbClr val="FFFFFF"/>
                </a:solidFill>
                <a:latin typeface="Times New Roman"/>
                <a:cs typeface="Times New Roman"/>
              </a:rPr>
              <a:t>World </a:t>
            </a:r>
            <a:r>
              <a:rPr lang="en-US" sz="1600" b="1" spc="585" dirty="0" smtClean="0">
                <a:solidFill>
                  <a:srgbClr val="FFFFFF"/>
                </a:solidFill>
                <a:latin typeface="Times New Roman"/>
                <a:cs typeface="Times New Roman"/>
              </a:rPr>
              <a:t>Congress </a:t>
            </a:r>
            <a:r>
              <a:rPr sz="1600" dirty="0" smtClean="0">
                <a:solidFill>
                  <a:srgbClr val="FFFFFF"/>
                </a:solidFill>
                <a:latin typeface="Times New Roman"/>
                <a:cs typeface="Times New Roman"/>
              </a:rPr>
              <a:t>o</a:t>
            </a:r>
            <a:r>
              <a:rPr sz="1600" spc="-105" dirty="0" smtClean="0">
                <a:solidFill>
                  <a:srgbClr val="FFFFFF"/>
                </a:solidFill>
                <a:latin typeface="Times New Roman"/>
                <a:cs typeface="Times New Roman"/>
              </a:rPr>
              <a:t> </a:t>
            </a:r>
            <a:r>
              <a:rPr sz="1600" dirty="0">
                <a:solidFill>
                  <a:srgbClr val="FFFFFF"/>
                </a:solidFill>
                <a:latin typeface="Times New Roman"/>
                <a:cs typeface="Times New Roman"/>
              </a:rPr>
              <a:t>n</a:t>
            </a:r>
            <a:endParaRPr sz="1600" dirty="0">
              <a:latin typeface="Times New Roman"/>
              <a:cs typeface="Times New Roman"/>
            </a:endParaRPr>
          </a:p>
        </p:txBody>
      </p:sp>
      <p:sp>
        <p:nvSpPr>
          <p:cNvPr id="11" name="object 11"/>
          <p:cNvSpPr txBox="1"/>
          <p:nvPr/>
        </p:nvSpPr>
        <p:spPr>
          <a:xfrm>
            <a:off x="1371600" y="1946056"/>
            <a:ext cx="4724400" cy="1982594"/>
          </a:xfrm>
          <a:prstGeom prst="rect">
            <a:avLst/>
          </a:prstGeom>
        </p:spPr>
        <p:txBody>
          <a:bodyPr vert="horz" wrap="square" lIns="0" tIns="12700" rIns="0" bIns="0" rtlCol="0">
            <a:spAutoFit/>
          </a:bodyPr>
          <a:lstStyle/>
          <a:p>
            <a:pPr marL="12065" marR="5080" algn="ctr">
              <a:lnSpc>
                <a:spcPct val="100000"/>
              </a:lnSpc>
              <a:spcBef>
                <a:spcPts val="100"/>
              </a:spcBef>
              <a:tabLst>
                <a:tab pos="2870835" algn="l"/>
              </a:tabLst>
            </a:pPr>
            <a:r>
              <a:rPr lang="en-US" sz="3200" b="1" spc="585" dirty="0">
                <a:solidFill>
                  <a:srgbClr val="FFFFFF"/>
                </a:solidFill>
                <a:latin typeface="Times New Roman"/>
                <a:cs typeface="Times New Roman"/>
              </a:rPr>
              <a:t>Vascular Dementia and Neurodegenerative Diseases</a:t>
            </a:r>
            <a:endParaRPr sz="3200" dirty="0">
              <a:latin typeface="Times New Roman"/>
              <a:cs typeface="Times New Roman"/>
            </a:endParaRPr>
          </a:p>
        </p:txBody>
      </p:sp>
      <p:sp>
        <p:nvSpPr>
          <p:cNvPr id="12" name="object 12"/>
          <p:cNvSpPr txBox="1"/>
          <p:nvPr/>
        </p:nvSpPr>
        <p:spPr>
          <a:xfrm>
            <a:off x="1447800" y="4096639"/>
            <a:ext cx="4572000" cy="1244571"/>
          </a:xfrm>
          <a:prstGeom prst="rect">
            <a:avLst/>
          </a:prstGeom>
        </p:spPr>
        <p:txBody>
          <a:bodyPr vert="horz" wrap="square" lIns="0" tIns="13335" rIns="0" bIns="0" rtlCol="0">
            <a:spAutoFit/>
          </a:bodyPr>
          <a:lstStyle/>
          <a:p>
            <a:pPr algn="ctr">
              <a:lnSpc>
                <a:spcPct val="100000"/>
              </a:lnSpc>
              <a:spcBef>
                <a:spcPts val="105"/>
              </a:spcBef>
            </a:pPr>
            <a:r>
              <a:rPr lang="en-US" sz="1600" spc="-5" dirty="0">
                <a:solidFill>
                  <a:srgbClr val="FFFFFF"/>
                </a:solidFill>
                <a:latin typeface="Times New Roman"/>
                <a:cs typeface="Times New Roman"/>
              </a:rPr>
              <a:t>July 03-04, 2023 Paris, France</a:t>
            </a:r>
            <a:endParaRPr sz="1600" dirty="0">
              <a:latin typeface="Times New Roman"/>
              <a:cs typeface="Times New Roman"/>
            </a:endParaRPr>
          </a:p>
          <a:p>
            <a:pPr algn="ctr">
              <a:lnSpc>
                <a:spcPct val="100000"/>
              </a:lnSpc>
              <a:spcBef>
                <a:spcPts val="5"/>
              </a:spcBef>
            </a:pPr>
            <a:endParaRPr lang="en-IN" sz="1600" b="1" spc="-5" dirty="0" smtClean="0">
              <a:solidFill>
                <a:srgbClr val="FFFFFF"/>
              </a:solidFill>
              <a:latin typeface="Times New Roman"/>
              <a:cs typeface="Times New Roman"/>
            </a:endParaRPr>
          </a:p>
          <a:p>
            <a:pPr algn="ctr">
              <a:lnSpc>
                <a:spcPct val="100000"/>
              </a:lnSpc>
              <a:spcBef>
                <a:spcPts val="5"/>
              </a:spcBef>
            </a:pPr>
            <a:r>
              <a:rPr sz="1600" b="1" spc="-5" dirty="0" smtClean="0">
                <a:solidFill>
                  <a:srgbClr val="FFFFFF"/>
                </a:solidFill>
                <a:latin typeface="Times New Roman"/>
                <a:cs typeface="Times New Roman"/>
              </a:rPr>
              <a:t>Theme:</a:t>
            </a:r>
            <a:endParaRPr sz="1600" dirty="0">
              <a:latin typeface="Times New Roman"/>
              <a:cs typeface="Times New Roman"/>
            </a:endParaRPr>
          </a:p>
          <a:p>
            <a:pPr algn="ctr">
              <a:lnSpc>
                <a:spcPct val="100000"/>
              </a:lnSpc>
            </a:pPr>
            <a:r>
              <a:rPr lang="en-IN" sz="1600" i="1" spc="-5" dirty="0">
                <a:solidFill>
                  <a:srgbClr val="FFFFFF"/>
                </a:solidFill>
                <a:latin typeface="Times New Roman"/>
                <a:cs typeface="Times New Roman"/>
              </a:rPr>
              <a:t>Recommended Global Vascular Dementia and Neuroscience Conference</a:t>
            </a:r>
            <a:endParaRPr sz="1400" dirty="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7999"/>
            </a:xfrm>
            <a:prstGeom prst="rect">
              <a:avLst/>
            </a:prstGeom>
          </p:spPr>
        </p:pic>
        <p:sp>
          <p:nvSpPr>
            <p:cNvPr id="4" name="object 4"/>
            <p:cNvSpPr/>
            <p:nvPr/>
          </p:nvSpPr>
          <p:spPr>
            <a:xfrm>
              <a:off x="740663" y="728472"/>
              <a:ext cx="10711180" cy="5379720"/>
            </a:xfrm>
            <a:custGeom>
              <a:avLst/>
              <a:gdLst/>
              <a:ahLst/>
              <a:cxnLst/>
              <a:rect l="l" t="t" r="r" b="b"/>
              <a:pathLst>
                <a:path w="10711180" h="5379720">
                  <a:moveTo>
                    <a:pt x="10710672" y="0"/>
                  </a:moveTo>
                  <a:lnTo>
                    <a:pt x="0" y="0"/>
                  </a:lnTo>
                  <a:lnTo>
                    <a:pt x="0" y="5379720"/>
                  </a:lnTo>
                  <a:lnTo>
                    <a:pt x="10710672" y="5379720"/>
                  </a:lnTo>
                  <a:lnTo>
                    <a:pt x="10710672" y="0"/>
                  </a:lnTo>
                  <a:close/>
                </a:path>
              </a:pathLst>
            </a:custGeom>
            <a:solidFill>
              <a:srgbClr val="FFFFFF">
                <a:alpha val="85096"/>
              </a:srgbClr>
            </a:solidFill>
          </p:spPr>
          <p:txBody>
            <a:bodyPr wrap="square" lIns="0" tIns="0" rIns="0" bIns="0" rtlCol="0"/>
            <a:lstStyle/>
            <a:p>
              <a:endParaRPr/>
            </a:p>
          </p:txBody>
        </p:sp>
      </p:grpSp>
      <p:sp>
        <p:nvSpPr>
          <p:cNvPr id="5" name="object 5"/>
          <p:cNvSpPr txBox="1"/>
          <p:nvPr/>
        </p:nvSpPr>
        <p:spPr>
          <a:xfrm>
            <a:off x="1089660" y="1664589"/>
            <a:ext cx="10015855" cy="2980303"/>
          </a:xfrm>
          <a:prstGeom prst="rect">
            <a:avLst/>
          </a:prstGeom>
        </p:spPr>
        <p:txBody>
          <a:bodyPr vert="horz" wrap="square" lIns="0" tIns="12700" rIns="0" bIns="0" rtlCol="0">
            <a:spAutoFit/>
          </a:bodyPr>
          <a:lstStyle/>
          <a:p>
            <a:pPr marL="76200" algn="just">
              <a:lnSpc>
                <a:spcPct val="100000"/>
              </a:lnSpc>
              <a:spcBef>
                <a:spcPts val="100"/>
              </a:spcBef>
            </a:pPr>
            <a:r>
              <a:rPr sz="1200" b="1" spc="-5" dirty="0">
                <a:latin typeface="Times New Roman"/>
                <a:cs typeface="Times New Roman"/>
              </a:rPr>
              <a:t>D</a:t>
            </a:r>
            <a:r>
              <a:rPr sz="1200" b="1" spc="-15" dirty="0">
                <a:latin typeface="Times New Roman"/>
                <a:cs typeface="Times New Roman"/>
              </a:rPr>
              <a:t>e</a:t>
            </a:r>
            <a:r>
              <a:rPr sz="1200" b="1" dirty="0">
                <a:latin typeface="Times New Roman"/>
                <a:cs typeface="Times New Roman"/>
              </a:rPr>
              <a:t>ar</a:t>
            </a:r>
            <a:r>
              <a:rPr sz="1200" b="1" spc="-65" dirty="0">
                <a:latin typeface="Times New Roman"/>
                <a:cs typeface="Times New Roman"/>
              </a:rPr>
              <a:t> </a:t>
            </a:r>
            <a:r>
              <a:rPr sz="1200" b="1" spc="-5" dirty="0">
                <a:latin typeface="Times New Roman"/>
                <a:cs typeface="Times New Roman"/>
              </a:rPr>
              <a:t>At</a:t>
            </a:r>
            <a:r>
              <a:rPr sz="1200" b="1" spc="5" dirty="0">
                <a:latin typeface="Times New Roman"/>
                <a:cs typeface="Times New Roman"/>
              </a:rPr>
              <a:t>t</a:t>
            </a:r>
            <a:r>
              <a:rPr sz="1200" b="1" spc="-5" dirty="0">
                <a:latin typeface="Times New Roman"/>
                <a:cs typeface="Times New Roman"/>
              </a:rPr>
              <a:t>endee</a:t>
            </a:r>
            <a:r>
              <a:rPr sz="1200" b="1" spc="-20" dirty="0">
                <a:latin typeface="Times New Roman"/>
                <a:cs typeface="Times New Roman"/>
              </a:rPr>
              <a:t>s</a:t>
            </a:r>
            <a:r>
              <a:rPr sz="1200" b="1" dirty="0">
                <a:latin typeface="Times New Roman"/>
                <a:cs typeface="Times New Roman"/>
              </a:rPr>
              <a:t>,</a:t>
            </a:r>
            <a:endParaRPr sz="1200" dirty="0">
              <a:latin typeface="Times New Roman"/>
              <a:cs typeface="Times New Roman"/>
            </a:endParaRPr>
          </a:p>
          <a:p>
            <a:pPr>
              <a:lnSpc>
                <a:spcPct val="100000"/>
              </a:lnSpc>
              <a:spcBef>
                <a:spcPts val="5"/>
              </a:spcBef>
            </a:pPr>
            <a:endParaRPr sz="1250" dirty="0">
              <a:latin typeface="Times New Roman"/>
              <a:cs typeface="Times New Roman"/>
            </a:endParaRPr>
          </a:p>
          <a:p>
            <a:pPr marL="76200" marR="68580" indent="39370" algn="just"/>
            <a:r>
              <a:rPr lang="en-US" sz="1200" spc="-5" dirty="0">
                <a:latin typeface="Times New Roman"/>
                <a:cs typeface="Times New Roman"/>
              </a:rPr>
              <a:t>Conference Series LLC LTD welcomes all members from around the world to join us for our Madness Gathering in Paris, France from July 3rd to 4th. The main theme of our conference is "Advancements and Breakthroughs in the Field of Vascular Dementia and Neurodegenerative Diseases", covering an intensive form of key sessions. The conference will explore advances in the field of madness and new treatment techniques being developed by researchers to treat an entirely different disease with a less difficult approach to satisfaction. This conference is considered the best stage for participants to search for this pattern in crazy innovative works.</a:t>
            </a:r>
          </a:p>
          <a:p>
            <a:pPr>
              <a:lnSpc>
                <a:spcPct val="100000"/>
              </a:lnSpc>
              <a:spcBef>
                <a:spcPts val="5"/>
              </a:spcBef>
            </a:pPr>
            <a:endParaRPr sz="1250" dirty="0">
              <a:latin typeface="Times New Roman"/>
              <a:cs typeface="Times New Roman"/>
            </a:endParaRPr>
          </a:p>
          <a:p>
            <a:pPr marL="76200" marR="67310" indent="76200" algn="just">
              <a:lnSpc>
                <a:spcPct val="100000"/>
              </a:lnSpc>
            </a:pPr>
            <a:r>
              <a:rPr sz="1200" spc="-65" dirty="0">
                <a:latin typeface="Times New Roman"/>
                <a:cs typeface="Times New Roman"/>
              </a:rPr>
              <a:t>We</a:t>
            </a:r>
            <a:r>
              <a:rPr sz="1200" spc="-60" dirty="0">
                <a:latin typeface="Times New Roman"/>
                <a:cs typeface="Times New Roman"/>
              </a:rPr>
              <a:t> </a:t>
            </a:r>
            <a:r>
              <a:rPr sz="1200" spc="-5" dirty="0">
                <a:latin typeface="Times New Roman"/>
                <a:cs typeface="Times New Roman"/>
              </a:rPr>
              <a:t>have not </a:t>
            </a:r>
            <a:r>
              <a:rPr sz="1200" dirty="0">
                <a:latin typeface="Times New Roman"/>
                <a:cs typeface="Times New Roman"/>
              </a:rPr>
              <a:t>only </a:t>
            </a:r>
            <a:r>
              <a:rPr sz="1200" spc="-5" dirty="0">
                <a:latin typeface="Times New Roman"/>
                <a:cs typeface="Times New Roman"/>
              </a:rPr>
              <a:t>increased </a:t>
            </a:r>
            <a:r>
              <a:rPr sz="1200" dirty="0">
                <a:latin typeface="Times New Roman"/>
                <a:cs typeface="Times New Roman"/>
              </a:rPr>
              <a:t>the </a:t>
            </a:r>
            <a:r>
              <a:rPr sz="1200" spc="-5" dirty="0">
                <a:latin typeface="Times New Roman"/>
                <a:cs typeface="Times New Roman"/>
              </a:rPr>
              <a:t>number</a:t>
            </a:r>
            <a:r>
              <a:rPr sz="1200" dirty="0">
                <a:latin typeface="Times New Roman"/>
                <a:cs typeface="Times New Roman"/>
              </a:rPr>
              <a:t> </a:t>
            </a:r>
            <a:r>
              <a:rPr sz="1200" spc="10" dirty="0">
                <a:latin typeface="Times New Roman"/>
                <a:cs typeface="Times New Roman"/>
              </a:rPr>
              <a:t>of </a:t>
            </a:r>
            <a:r>
              <a:rPr sz="1200" spc="-5" dirty="0">
                <a:latin typeface="Times New Roman"/>
                <a:cs typeface="Times New Roman"/>
              </a:rPr>
              <a:t>opportunities</a:t>
            </a:r>
            <a:r>
              <a:rPr sz="1200" dirty="0">
                <a:latin typeface="Times New Roman"/>
                <a:cs typeface="Times New Roman"/>
              </a:rPr>
              <a:t> </a:t>
            </a:r>
            <a:r>
              <a:rPr sz="1200" spc="-10" dirty="0">
                <a:latin typeface="Times New Roman"/>
                <a:cs typeface="Times New Roman"/>
              </a:rPr>
              <a:t>for</a:t>
            </a:r>
            <a:r>
              <a:rPr sz="1200" spc="280" dirty="0">
                <a:latin typeface="Times New Roman"/>
                <a:cs typeface="Times New Roman"/>
              </a:rPr>
              <a:t> </a:t>
            </a:r>
            <a:r>
              <a:rPr sz="1200" spc="-10" dirty="0">
                <a:latin typeface="Times New Roman"/>
                <a:cs typeface="Times New Roman"/>
              </a:rPr>
              <a:t>you </a:t>
            </a:r>
            <a:r>
              <a:rPr sz="1200" dirty="0">
                <a:latin typeface="Times New Roman"/>
                <a:cs typeface="Times New Roman"/>
              </a:rPr>
              <a:t>to network </a:t>
            </a:r>
            <a:r>
              <a:rPr sz="1200" spc="-10" dirty="0">
                <a:latin typeface="Times New Roman"/>
                <a:cs typeface="Times New Roman"/>
              </a:rPr>
              <a:t>with </a:t>
            </a:r>
            <a:r>
              <a:rPr sz="1200" spc="-5" dirty="0">
                <a:latin typeface="Times New Roman"/>
                <a:cs typeface="Times New Roman"/>
              </a:rPr>
              <a:t>colleagues</a:t>
            </a:r>
            <a:r>
              <a:rPr sz="1200" spc="290" dirty="0">
                <a:latin typeface="Times New Roman"/>
                <a:cs typeface="Times New Roman"/>
              </a:rPr>
              <a:t> </a:t>
            </a:r>
            <a:r>
              <a:rPr sz="1200" dirty="0">
                <a:latin typeface="Times New Roman"/>
                <a:cs typeface="Times New Roman"/>
              </a:rPr>
              <a:t>from </a:t>
            </a:r>
            <a:r>
              <a:rPr sz="1200" spc="-5" dirty="0">
                <a:latin typeface="Times New Roman"/>
                <a:cs typeface="Times New Roman"/>
              </a:rPr>
              <a:t>across </a:t>
            </a:r>
            <a:r>
              <a:rPr sz="1200" dirty="0">
                <a:latin typeface="Times New Roman"/>
                <a:cs typeface="Times New Roman"/>
              </a:rPr>
              <a:t>the </a:t>
            </a:r>
            <a:r>
              <a:rPr sz="1200" spc="-5" dirty="0">
                <a:latin typeface="Times New Roman"/>
                <a:cs typeface="Times New Roman"/>
              </a:rPr>
              <a:t>world </a:t>
            </a:r>
            <a:r>
              <a:rPr sz="1200" spc="-10" dirty="0">
                <a:latin typeface="Times New Roman"/>
                <a:cs typeface="Times New Roman"/>
              </a:rPr>
              <a:t>but</a:t>
            </a:r>
            <a:r>
              <a:rPr sz="1200" spc="280" dirty="0">
                <a:latin typeface="Times New Roman"/>
                <a:cs typeface="Times New Roman"/>
              </a:rPr>
              <a:t> </a:t>
            </a:r>
            <a:r>
              <a:rPr sz="1200" spc="-15" dirty="0">
                <a:latin typeface="Times New Roman"/>
                <a:cs typeface="Times New Roman"/>
              </a:rPr>
              <a:t>also</a:t>
            </a:r>
            <a:r>
              <a:rPr sz="1200" spc="270" dirty="0">
                <a:latin typeface="Times New Roman"/>
                <a:cs typeface="Times New Roman"/>
              </a:rPr>
              <a:t> </a:t>
            </a:r>
            <a:r>
              <a:rPr sz="1200" spc="-5" dirty="0">
                <a:latin typeface="Times New Roman"/>
                <a:cs typeface="Times New Roman"/>
              </a:rPr>
              <a:t>introduced </a:t>
            </a:r>
            <a:r>
              <a:rPr sz="1200" spc="-10" dirty="0">
                <a:latin typeface="Times New Roman"/>
                <a:cs typeface="Times New Roman"/>
              </a:rPr>
              <a:t>more </a:t>
            </a:r>
            <a:r>
              <a:rPr sz="1200" spc="-5" dirty="0">
                <a:latin typeface="Times New Roman"/>
                <a:cs typeface="Times New Roman"/>
              </a:rPr>
              <a:t>focused </a:t>
            </a:r>
            <a:r>
              <a:rPr sz="1200" spc="-10" dirty="0">
                <a:latin typeface="Times New Roman"/>
                <a:cs typeface="Times New Roman"/>
              </a:rPr>
              <a:t>sessions </a:t>
            </a:r>
            <a:r>
              <a:rPr sz="1200" spc="-5" dirty="0">
                <a:latin typeface="Times New Roman"/>
                <a:cs typeface="Times New Roman"/>
              </a:rPr>
              <a:t> that</a:t>
            </a:r>
            <a:r>
              <a:rPr sz="1200" dirty="0">
                <a:latin typeface="Times New Roman"/>
                <a:cs typeface="Times New Roman"/>
              </a:rPr>
              <a:t> </a:t>
            </a:r>
            <a:r>
              <a:rPr sz="1200" spc="-10" dirty="0">
                <a:latin typeface="Times New Roman"/>
                <a:cs typeface="Times New Roman"/>
              </a:rPr>
              <a:t>will </a:t>
            </a:r>
            <a:r>
              <a:rPr sz="1200" dirty="0">
                <a:latin typeface="Times New Roman"/>
                <a:cs typeface="Times New Roman"/>
              </a:rPr>
              <a:t>feature </a:t>
            </a:r>
            <a:r>
              <a:rPr sz="1200" spc="-5" dirty="0">
                <a:latin typeface="Times New Roman"/>
                <a:cs typeface="Times New Roman"/>
              </a:rPr>
              <a:t>cutting </a:t>
            </a:r>
            <a:r>
              <a:rPr sz="1200" dirty="0">
                <a:latin typeface="Times New Roman"/>
                <a:cs typeface="Times New Roman"/>
              </a:rPr>
              <a:t>edge </a:t>
            </a:r>
            <a:r>
              <a:rPr sz="1200" spc="-5" dirty="0">
                <a:latin typeface="Times New Roman"/>
                <a:cs typeface="Times New Roman"/>
              </a:rPr>
              <a:t>presentations, </a:t>
            </a:r>
            <a:r>
              <a:rPr sz="1200" dirty="0">
                <a:latin typeface="Times New Roman"/>
                <a:cs typeface="Times New Roman"/>
              </a:rPr>
              <a:t>special </a:t>
            </a:r>
            <a:r>
              <a:rPr sz="1200" spc="5" dirty="0">
                <a:latin typeface="Times New Roman"/>
                <a:cs typeface="Times New Roman"/>
              </a:rPr>
              <a:t>panel </a:t>
            </a:r>
            <a:r>
              <a:rPr sz="1200" spc="-5" dirty="0">
                <a:latin typeface="Times New Roman"/>
                <a:cs typeface="Times New Roman"/>
              </a:rPr>
              <a:t>discussions, </a:t>
            </a:r>
            <a:r>
              <a:rPr sz="1200" spc="-10" dirty="0">
                <a:latin typeface="Times New Roman"/>
                <a:cs typeface="Times New Roman"/>
              </a:rPr>
              <a:t>and</a:t>
            </a:r>
            <a:r>
              <a:rPr sz="1200" spc="280" dirty="0">
                <a:latin typeface="Times New Roman"/>
                <a:cs typeface="Times New Roman"/>
              </a:rPr>
              <a:t> </a:t>
            </a:r>
            <a:r>
              <a:rPr sz="1200" spc="-5" dirty="0">
                <a:latin typeface="Times New Roman"/>
                <a:cs typeface="Times New Roman"/>
              </a:rPr>
              <a:t>livelier</a:t>
            </a:r>
            <a:r>
              <a:rPr sz="1200" spc="290" dirty="0">
                <a:latin typeface="Times New Roman"/>
                <a:cs typeface="Times New Roman"/>
              </a:rPr>
              <a:t> </a:t>
            </a:r>
            <a:r>
              <a:rPr sz="1200" spc="-5" dirty="0">
                <a:latin typeface="Times New Roman"/>
                <a:cs typeface="Times New Roman"/>
              </a:rPr>
              <a:t>interaction </a:t>
            </a:r>
            <a:r>
              <a:rPr sz="1200" dirty="0">
                <a:latin typeface="Times New Roman"/>
                <a:cs typeface="Times New Roman"/>
              </a:rPr>
              <a:t>with </a:t>
            </a:r>
            <a:r>
              <a:rPr sz="1200" spc="-5" dirty="0">
                <a:latin typeface="Times New Roman"/>
                <a:cs typeface="Times New Roman"/>
              </a:rPr>
              <a:t>industry leaders and </a:t>
            </a:r>
            <a:r>
              <a:rPr sz="1200" dirty="0">
                <a:latin typeface="Times New Roman"/>
                <a:cs typeface="Times New Roman"/>
              </a:rPr>
              <a:t>experts. </a:t>
            </a:r>
            <a:r>
              <a:rPr sz="1200" spc="-10" dirty="0">
                <a:latin typeface="Times New Roman"/>
                <a:cs typeface="Times New Roman"/>
              </a:rPr>
              <a:t>Life</a:t>
            </a:r>
            <a:r>
              <a:rPr sz="1200" spc="280" dirty="0">
                <a:latin typeface="Times New Roman"/>
                <a:cs typeface="Times New Roman"/>
              </a:rPr>
              <a:t> </a:t>
            </a:r>
            <a:r>
              <a:rPr sz="1200" spc="-15" dirty="0">
                <a:latin typeface="Times New Roman"/>
                <a:cs typeface="Times New Roman"/>
              </a:rPr>
              <a:t>is</a:t>
            </a:r>
            <a:r>
              <a:rPr sz="1200" spc="270" dirty="0">
                <a:latin typeface="Times New Roman"/>
                <a:cs typeface="Times New Roman"/>
              </a:rPr>
              <a:t> </a:t>
            </a:r>
            <a:r>
              <a:rPr sz="1200" spc="-5" dirty="0">
                <a:latin typeface="Times New Roman"/>
                <a:cs typeface="Times New Roman"/>
              </a:rPr>
              <a:t>full </a:t>
            </a:r>
            <a:r>
              <a:rPr sz="1200" spc="20" dirty="0">
                <a:latin typeface="Times New Roman"/>
                <a:cs typeface="Times New Roman"/>
              </a:rPr>
              <a:t>of </a:t>
            </a:r>
            <a:r>
              <a:rPr sz="1200" spc="-5" dirty="0">
                <a:latin typeface="Times New Roman"/>
                <a:cs typeface="Times New Roman"/>
              </a:rPr>
              <a:t>give </a:t>
            </a:r>
            <a:r>
              <a:rPr sz="1200" spc="-10" dirty="0">
                <a:latin typeface="Times New Roman"/>
                <a:cs typeface="Times New Roman"/>
              </a:rPr>
              <a:t>and </a:t>
            </a:r>
            <a:r>
              <a:rPr sz="1200" dirty="0">
                <a:latin typeface="Times New Roman"/>
                <a:cs typeface="Times New Roman"/>
              </a:rPr>
              <a:t>take. </a:t>
            </a:r>
            <a:r>
              <a:rPr sz="1200" spc="5" dirty="0">
                <a:latin typeface="Times New Roman"/>
                <a:cs typeface="Times New Roman"/>
              </a:rPr>
              <a:t> </a:t>
            </a:r>
            <a:r>
              <a:rPr sz="1200" spc="-5" dirty="0">
                <a:latin typeface="Times New Roman"/>
                <a:cs typeface="Times New Roman"/>
              </a:rPr>
              <a:t>Make </a:t>
            </a:r>
            <a:r>
              <a:rPr sz="1200" spc="-25" dirty="0">
                <a:latin typeface="Times New Roman"/>
                <a:cs typeface="Times New Roman"/>
              </a:rPr>
              <a:t>it</a:t>
            </a:r>
            <a:r>
              <a:rPr sz="1200" spc="-20" dirty="0">
                <a:latin typeface="Times New Roman"/>
                <a:cs typeface="Times New Roman"/>
              </a:rPr>
              <a:t> </a:t>
            </a:r>
            <a:r>
              <a:rPr sz="1200" spc="-5" dirty="0">
                <a:latin typeface="Times New Roman"/>
                <a:cs typeface="Times New Roman"/>
              </a:rPr>
              <a:t>count</a:t>
            </a:r>
            <a:r>
              <a:rPr sz="1200" spc="290" dirty="0">
                <a:latin typeface="Times New Roman"/>
                <a:cs typeface="Times New Roman"/>
              </a:rPr>
              <a:t> </a:t>
            </a:r>
            <a:r>
              <a:rPr sz="1200" spc="-15" dirty="0">
                <a:latin typeface="Times New Roman"/>
                <a:cs typeface="Times New Roman"/>
              </a:rPr>
              <a:t>in </a:t>
            </a:r>
            <a:r>
              <a:rPr sz="1200" spc="-10" dirty="0">
                <a:latin typeface="Times New Roman"/>
                <a:cs typeface="Times New Roman"/>
              </a:rPr>
              <a:t>your </a:t>
            </a:r>
            <a:r>
              <a:rPr sz="1200" spc="-5" dirty="0">
                <a:latin typeface="Times New Roman"/>
                <a:cs typeface="Times New Roman"/>
              </a:rPr>
              <a:t>professional life. Attend the </a:t>
            </a:r>
            <a:r>
              <a:rPr lang="en-IN" sz="1200" b="1" spc="-5" dirty="0">
                <a:latin typeface="Times New Roman"/>
                <a:cs typeface="Times New Roman"/>
              </a:rPr>
              <a:t>vasculardementianeuro2023</a:t>
            </a:r>
            <a:r>
              <a:rPr lang="en-US" sz="1200" b="1" spc="10" dirty="0" smtClean="0">
                <a:latin typeface="Times New Roman"/>
                <a:cs typeface="Times New Roman"/>
              </a:rPr>
              <a:t> </a:t>
            </a:r>
            <a:r>
              <a:rPr sz="1200" dirty="0" smtClean="0">
                <a:latin typeface="Times New Roman"/>
                <a:cs typeface="Times New Roman"/>
              </a:rPr>
              <a:t>to </a:t>
            </a:r>
            <a:r>
              <a:rPr sz="1200" spc="-5" dirty="0">
                <a:latin typeface="Times New Roman"/>
                <a:cs typeface="Times New Roman"/>
              </a:rPr>
              <a:t>network </a:t>
            </a:r>
            <a:r>
              <a:rPr sz="1200" spc="-10" dirty="0">
                <a:latin typeface="Times New Roman"/>
                <a:cs typeface="Times New Roman"/>
              </a:rPr>
              <a:t>with your </a:t>
            </a:r>
            <a:r>
              <a:rPr sz="1200" spc="-5" dirty="0">
                <a:latin typeface="Times New Roman"/>
                <a:cs typeface="Times New Roman"/>
              </a:rPr>
              <a:t>peers, exchange expertise and </a:t>
            </a:r>
            <a:r>
              <a:rPr sz="1200" dirty="0">
                <a:latin typeface="Times New Roman"/>
                <a:cs typeface="Times New Roman"/>
              </a:rPr>
              <a:t> </a:t>
            </a:r>
            <a:r>
              <a:rPr sz="1200" spc="-5" dirty="0">
                <a:latin typeface="Times New Roman"/>
                <a:cs typeface="Times New Roman"/>
              </a:rPr>
              <a:t>experiences, and </a:t>
            </a:r>
            <a:r>
              <a:rPr sz="1200" spc="5" dirty="0">
                <a:latin typeface="Times New Roman"/>
                <a:cs typeface="Times New Roman"/>
              </a:rPr>
              <a:t>arm </a:t>
            </a:r>
            <a:r>
              <a:rPr sz="1200" spc="-5" dirty="0">
                <a:latin typeface="Times New Roman"/>
                <a:cs typeface="Times New Roman"/>
              </a:rPr>
              <a:t>yourself </a:t>
            </a:r>
            <a:r>
              <a:rPr sz="1200" dirty="0">
                <a:latin typeface="Times New Roman"/>
                <a:cs typeface="Times New Roman"/>
              </a:rPr>
              <a:t>with the </a:t>
            </a:r>
            <a:r>
              <a:rPr sz="1200" spc="-5" dirty="0">
                <a:latin typeface="Times New Roman"/>
                <a:cs typeface="Times New Roman"/>
              </a:rPr>
              <a:t>latest information </a:t>
            </a:r>
            <a:r>
              <a:rPr sz="1200" spc="10" dirty="0">
                <a:latin typeface="Times New Roman"/>
                <a:cs typeface="Times New Roman"/>
              </a:rPr>
              <a:t>to </a:t>
            </a:r>
            <a:r>
              <a:rPr sz="1200" spc="5" dirty="0">
                <a:latin typeface="Times New Roman"/>
                <a:cs typeface="Times New Roman"/>
              </a:rPr>
              <a:t>take </a:t>
            </a:r>
            <a:r>
              <a:rPr sz="1200" spc="-10" dirty="0">
                <a:latin typeface="Times New Roman"/>
                <a:cs typeface="Times New Roman"/>
              </a:rPr>
              <a:t>your </a:t>
            </a:r>
            <a:r>
              <a:rPr sz="1200" spc="-5" dirty="0">
                <a:latin typeface="Times New Roman"/>
                <a:cs typeface="Times New Roman"/>
              </a:rPr>
              <a:t>department </a:t>
            </a:r>
            <a:r>
              <a:rPr sz="1200" dirty="0">
                <a:latin typeface="Times New Roman"/>
                <a:cs typeface="Times New Roman"/>
              </a:rPr>
              <a:t>to the </a:t>
            </a:r>
            <a:r>
              <a:rPr sz="1200" spc="-10" dirty="0">
                <a:latin typeface="Times New Roman"/>
                <a:cs typeface="Times New Roman"/>
              </a:rPr>
              <a:t>next level. </a:t>
            </a:r>
            <a:r>
              <a:rPr sz="1200" spc="-55" dirty="0">
                <a:latin typeface="Times New Roman"/>
                <a:cs typeface="Times New Roman"/>
              </a:rPr>
              <a:t>We </a:t>
            </a:r>
            <a:r>
              <a:rPr sz="1200" spc="-5" dirty="0">
                <a:latin typeface="Times New Roman"/>
                <a:cs typeface="Times New Roman"/>
              </a:rPr>
              <a:t>look forward </a:t>
            </a:r>
            <a:r>
              <a:rPr sz="1200" dirty="0">
                <a:latin typeface="Times New Roman"/>
                <a:cs typeface="Times New Roman"/>
              </a:rPr>
              <a:t>to </a:t>
            </a:r>
            <a:r>
              <a:rPr sz="1200" spc="-5" dirty="0">
                <a:latin typeface="Times New Roman"/>
                <a:cs typeface="Times New Roman"/>
              </a:rPr>
              <a:t>personally </a:t>
            </a:r>
            <a:r>
              <a:rPr sz="1200" dirty="0">
                <a:latin typeface="Times New Roman"/>
                <a:cs typeface="Times New Roman"/>
              </a:rPr>
              <a:t>welcoming </a:t>
            </a:r>
            <a:r>
              <a:rPr sz="1200" spc="-10" dirty="0">
                <a:latin typeface="Times New Roman"/>
                <a:cs typeface="Times New Roman"/>
              </a:rPr>
              <a:t>you </a:t>
            </a:r>
            <a:r>
              <a:rPr sz="1200" spc="10" dirty="0">
                <a:latin typeface="Times New Roman"/>
                <a:cs typeface="Times New Roman"/>
              </a:rPr>
              <a:t>to </a:t>
            </a:r>
            <a:r>
              <a:rPr sz="1200" spc="-5" dirty="0">
                <a:latin typeface="Times New Roman"/>
                <a:cs typeface="Times New Roman"/>
              </a:rPr>
              <a:t>Conference </a:t>
            </a:r>
            <a:r>
              <a:rPr sz="1200" dirty="0">
                <a:latin typeface="Times New Roman"/>
                <a:cs typeface="Times New Roman"/>
              </a:rPr>
              <a:t> </a:t>
            </a:r>
            <a:r>
              <a:rPr sz="1200" spc="-15" dirty="0">
                <a:latin typeface="Times New Roman"/>
                <a:cs typeface="Times New Roman"/>
              </a:rPr>
              <a:t>this</a:t>
            </a:r>
            <a:r>
              <a:rPr sz="1200" spc="45" dirty="0">
                <a:latin typeface="Times New Roman"/>
                <a:cs typeface="Times New Roman"/>
              </a:rPr>
              <a:t> </a:t>
            </a:r>
            <a:r>
              <a:rPr lang="en-US" sz="1200" spc="45" dirty="0" smtClean="0">
                <a:latin typeface="Times New Roman"/>
                <a:cs typeface="Times New Roman"/>
              </a:rPr>
              <a:t> </a:t>
            </a:r>
            <a:r>
              <a:rPr lang="en-US" sz="1200" b="1" spc="-10" dirty="0" smtClean="0">
                <a:latin typeface="Times New Roman"/>
                <a:cs typeface="Times New Roman"/>
              </a:rPr>
              <a:t>July. </a:t>
            </a:r>
            <a:endParaRPr sz="1200" dirty="0">
              <a:latin typeface="Times New Roman"/>
              <a:cs typeface="Times New Roman"/>
            </a:endParaRPr>
          </a:p>
          <a:p>
            <a:pPr>
              <a:lnSpc>
                <a:spcPct val="100000"/>
              </a:lnSpc>
              <a:spcBef>
                <a:spcPts val="5"/>
              </a:spcBef>
            </a:pPr>
            <a:endParaRPr sz="1250" dirty="0">
              <a:latin typeface="Times New Roman"/>
              <a:cs typeface="Times New Roman"/>
            </a:endParaRPr>
          </a:p>
          <a:p>
            <a:pPr marL="76200">
              <a:lnSpc>
                <a:spcPct val="100000"/>
              </a:lnSpc>
            </a:pPr>
            <a:r>
              <a:rPr sz="1200" spc="-25" dirty="0">
                <a:latin typeface="Times New Roman"/>
                <a:cs typeface="Times New Roman"/>
              </a:rPr>
              <a:t>Sincerely,</a:t>
            </a:r>
            <a:endParaRPr sz="1200" dirty="0">
              <a:latin typeface="Times New Roman"/>
              <a:cs typeface="Times New Roman"/>
            </a:endParaRPr>
          </a:p>
          <a:p>
            <a:pPr marL="76200">
              <a:lnSpc>
                <a:spcPts val="1435"/>
              </a:lnSpc>
              <a:spcBef>
                <a:spcPts val="5"/>
              </a:spcBef>
            </a:pPr>
            <a:r>
              <a:rPr sz="1200" spc="-15" dirty="0">
                <a:latin typeface="Times New Roman"/>
                <a:cs typeface="Times New Roman"/>
              </a:rPr>
              <a:t>Organizing</a:t>
            </a:r>
            <a:r>
              <a:rPr sz="1200" spc="70" dirty="0">
                <a:latin typeface="Times New Roman"/>
                <a:cs typeface="Times New Roman"/>
              </a:rPr>
              <a:t> </a:t>
            </a:r>
            <a:r>
              <a:rPr sz="1200" spc="-10" dirty="0" smtClean="0">
                <a:latin typeface="Times New Roman"/>
                <a:cs typeface="Times New Roman"/>
              </a:rPr>
              <a:t>Committee</a:t>
            </a:r>
            <a:endParaRPr lang="en-IN" sz="1200" spc="-10" dirty="0" smtClean="0">
              <a:latin typeface="Times New Roman"/>
              <a:cs typeface="Times New Roman"/>
            </a:endParaRPr>
          </a:p>
          <a:p>
            <a:pPr marL="76200">
              <a:lnSpc>
                <a:spcPts val="1435"/>
              </a:lnSpc>
              <a:spcBef>
                <a:spcPts val="5"/>
              </a:spcBef>
            </a:pPr>
            <a:r>
              <a:rPr lang="en-IN" sz="1200" b="1" spc="-10" dirty="0" smtClean="0">
                <a:latin typeface="Times New Roman"/>
                <a:cs typeface="Times New Roman"/>
              </a:rPr>
              <a:t>vasculardementianeuro2023</a:t>
            </a:r>
            <a:endParaRPr sz="1200" b="1" dirty="0">
              <a:latin typeface="Times New Roman"/>
              <a:cs typeface="Times New Roman"/>
            </a:endParaRPr>
          </a:p>
        </p:txBody>
      </p:sp>
      <p:pic>
        <p:nvPicPr>
          <p:cNvPr id="6" name="object 6"/>
          <p:cNvPicPr/>
          <p:nvPr/>
        </p:nvPicPr>
        <p:blipFill>
          <a:blip r:embed="rId3" cstate="print"/>
          <a:stretch>
            <a:fillRect/>
          </a:stretch>
        </p:blipFill>
        <p:spPr>
          <a:xfrm>
            <a:off x="740663" y="304800"/>
            <a:ext cx="2301240" cy="256032"/>
          </a:xfrm>
          <a:prstGeom prst="rect">
            <a:avLst/>
          </a:prstGeom>
        </p:spPr>
      </p:pic>
      <p:sp>
        <p:nvSpPr>
          <p:cNvPr id="7" name="object 7"/>
          <p:cNvSpPr txBox="1"/>
          <p:nvPr/>
        </p:nvSpPr>
        <p:spPr>
          <a:xfrm>
            <a:off x="7924800" y="5762039"/>
            <a:ext cx="3348354" cy="197490"/>
          </a:xfrm>
          <a:prstGeom prst="rect">
            <a:avLst/>
          </a:prstGeom>
        </p:spPr>
        <p:txBody>
          <a:bodyPr vert="horz" wrap="square" lIns="0" tIns="12700" rIns="0" bIns="0" rtlCol="0">
            <a:spAutoFit/>
          </a:bodyPr>
          <a:lstStyle/>
          <a:p>
            <a:pPr algn="ctr"/>
            <a:r>
              <a:rPr lang="en-US" sz="1200" spc="-5" dirty="0">
                <a:latin typeface="Times New Roman"/>
                <a:cs typeface="Times New Roman"/>
              </a:rPr>
              <a:t>dementia@globalannualsummit.com</a:t>
            </a:r>
            <a:endParaRPr lang="en-US" sz="1200" dirty="0">
              <a:latin typeface="Times New Roman"/>
              <a:cs typeface="Times New Roman"/>
            </a:endParaRPr>
          </a:p>
        </p:txBody>
      </p:sp>
      <p:sp>
        <p:nvSpPr>
          <p:cNvPr id="8" name="object 8"/>
          <p:cNvSpPr txBox="1"/>
          <p:nvPr/>
        </p:nvSpPr>
        <p:spPr>
          <a:xfrm>
            <a:off x="4757928" y="862583"/>
            <a:ext cx="2676525" cy="558165"/>
          </a:xfrm>
          <a:prstGeom prst="rect">
            <a:avLst/>
          </a:prstGeom>
          <a:solidFill>
            <a:srgbClr val="212A35"/>
          </a:solidFill>
          <a:ln w="12192">
            <a:solidFill>
              <a:srgbClr val="1F3863"/>
            </a:solidFill>
          </a:ln>
        </p:spPr>
        <p:txBody>
          <a:bodyPr vert="horz" wrap="square" lIns="0" tIns="1905" rIns="0" bIns="0" rtlCol="0">
            <a:spAutoFit/>
          </a:bodyPr>
          <a:lstStyle/>
          <a:p>
            <a:pPr>
              <a:lnSpc>
                <a:spcPct val="100000"/>
              </a:lnSpc>
              <a:spcBef>
                <a:spcPts val="15"/>
              </a:spcBef>
            </a:pPr>
            <a:endParaRPr sz="1200">
              <a:latin typeface="Times New Roman"/>
              <a:cs typeface="Times New Roman"/>
            </a:endParaRPr>
          </a:p>
          <a:p>
            <a:pPr marL="421005">
              <a:lnSpc>
                <a:spcPct val="100000"/>
              </a:lnSpc>
            </a:pPr>
            <a:r>
              <a:rPr sz="1400" b="1" spc="-5" dirty="0">
                <a:solidFill>
                  <a:srgbClr val="FFFFFF"/>
                </a:solidFill>
                <a:latin typeface="Times New Roman"/>
                <a:cs typeface="Times New Roman"/>
              </a:rPr>
              <a:t>I</a:t>
            </a:r>
            <a:r>
              <a:rPr sz="1400" b="1" spc="245" dirty="0">
                <a:solidFill>
                  <a:srgbClr val="FFFFFF"/>
                </a:solidFill>
                <a:latin typeface="Times New Roman"/>
                <a:cs typeface="Times New Roman"/>
              </a:rPr>
              <a:t> </a:t>
            </a:r>
            <a:r>
              <a:rPr sz="1400" b="1" spc="-5" dirty="0">
                <a:solidFill>
                  <a:srgbClr val="FFFFFF"/>
                </a:solidFill>
                <a:latin typeface="Times New Roman"/>
                <a:cs typeface="Times New Roman"/>
              </a:rPr>
              <a:t>N</a:t>
            </a:r>
            <a:r>
              <a:rPr sz="1400" b="1" spc="235" dirty="0">
                <a:solidFill>
                  <a:srgbClr val="FFFFFF"/>
                </a:solidFill>
                <a:latin typeface="Times New Roman"/>
                <a:cs typeface="Times New Roman"/>
              </a:rPr>
              <a:t> </a:t>
            </a:r>
            <a:r>
              <a:rPr sz="1400" b="1" spc="-5" dirty="0">
                <a:solidFill>
                  <a:srgbClr val="FFFFFF"/>
                </a:solidFill>
                <a:latin typeface="Times New Roman"/>
                <a:cs typeface="Times New Roman"/>
              </a:rPr>
              <a:t>V</a:t>
            </a:r>
            <a:r>
              <a:rPr sz="1400" b="1" spc="235" dirty="0">
                <a:solidFill>
                  <a:srgbClr val="FFFFFF"/>
                </a:solidFill>
                <a:latin typeface="Times New Roman"/>
                <a:cs typeface="Times New Roman"/>
              </a:rPr>
              <a:t> </a:t>
            </a:r>
            <a:r>
              <a:rPr sz="1400" b="1" spc="-5" dirty="0">
                <a:solidFill>
                  <a:srgbClr val="FFFFFF"/>
                </a:solidFill>
                <a:latin typeface="Times New Roman"/>
                <a:cs typeface="Times New Roman"/>
              </a:rPr>
              <a:t>I</a:t>
            </a:r>
            <a:r>
              <a:rPr sz="1400" b="1" spc="245" dirty="0">
                <a:solidFill>
                  <a:srgbClr val="FFFFFF"/>
                </a:solidFill>
                <a:latin typeface="Times New Roman"/>
                <a:cs typeface="Times New Roman"/>
              </a:rPr>
              <a:t> </a:t>
            </a:r>
            <a:r>
              <a:rPr sz="1400" b="1" spc="-5" dirty="0">
                <a:solidFill>
                  <a:srgbClr val="FFFFFF"/>
                </a:solidFill>
                <a:latin typeface="Times New Roman"/>
                <a:cs typeface="Times New Roman"/>
              </a:rPr>
              <a:t>T</a:t>
            </a:r>
            <a:r>
              <a:rPr sz="1400" b="1" spc="150" dirty="0">
                <a:solidFill>
                  <a:srgbClr val="FFFFFF"/>
                </a:solidFill>
                <a:latin typeface="Times New Roman"/>
                <a:cs typeface="Times New Roman"/>
              </a:rPr>
              <a:t> </a:t>
            </a:r>
            <a:r>
              <a:rPr sz="1400" b="1" spc="-5" dirty="0">
                <a:solidFill>
                  <a:srgbClr val="FFFFFF"/>
                </a:solidFill>
                <a:latin typeface="Times New Roman"/>
                <a:cs typeface="Times New Roman"/>
              </a:rPr>
              <a:t>A</a:t>
            </a:r>
            <a:r>
              <a:rPr sz="1400" b="1" spc="140" dirty="0">
                <a:solidFill>
                  <a:srgbClr val="FFFFFF"/>
                </a:solidFill>
                <a:latin typeface="Times New Roman"/>
                <a:cs typeface="Times New Roman"/>
              </a:rPr>
              <a:t> </a:t>
            </a:r>
            <a:r>
              <a:rPr sz="1400" b="1" spc="-5" dirty="0">
                <a:solidFill>
                  <a:srgbClr val="FFFFFF"/>
                </a:solidFill>
                <a:latin typeface="Times New Roman"/>
                <a:cs typeface="Times New Roman"/>
              </a:rPr>
              <a:t>T</a:t>
            </a:r>
            <a:r>
              <a:rPr sz="1400" b="1" spc="245" dirty="0">
                <a:solidFill>
                  <a:srgbClr val="FFFFFF"/>
                </a:solidFill>
                <a:latin typeface="Times New Roman"/>
                <a:cs typeface="Times New Roman"/>
              </a:rPr>
              <a:t> </a:t>
            </a:r>
            <a:r>
              <a:rPr sz="1400" b="1" spc="-5" dirty="0">
                <a:solidFill>
                  <a:srgbClr val="FFFFFF"/>
                </a:solidFill>
                <a:latin typeface="Times New Roman"/>
                <a:cs typeface="Times New Roman"/>
              </a:rPr>
              <a:t>I</a:t>
            </a:r>
            <a:r>
              <a:rPr sz="1400" b="1" spc="245" dirty="0">
                <a:solidFill>
                  <a:srgbClr val="FFFFFF"/>
                </a:solidFill>
                <a:latin typeface="Times New Roman"/>
                <a:cs typeface="Times New Roman"/>
              </a:rPr>
              <a:t> </a:t>
            </a:r>
            <a:r>
              <a:rPr sz="1400" b="1" spc="-5" dirty="0">
                <a:solidFill>
                  <a:srgbClr val="FFFFFF"/>
                </a:solidFill>
                <a:latin typeface="Times New Roman"/>
                <a:cs typeface="Times New Roman"/>
              </a:rPr>
              <a:t>O</a:t>
            </a:r>
            <a:r>
              <a:rPr sz="1400" b="1" spc="235" dirty="0">
                <a:solidFill>
                  <a:srgbClr val="FFFFFF"/>
                </a:solidFill>
                <a:latin typeface="Times New Roman"/>
                <a:cs typeface="Times New Roman"/>
              </a:rPr>
              <a:t> </a:t>
            </a:r>
            <a:r>
              <a:rPr sz="1400" b="1" spc="-5" dirty="0">
                <a:solidFill>
                  <a:srgbClr val="FFFFFF"/>
                </a:solidFill>
                <a:latin typeface="Times New Roman"/>
                <a:cs typeface="Times New Roman"/>
              </a:rPr>
              <a:t>N</a:t>
            </a:r>
            <a:endParaRPr sz="140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42758"/>
          </a:xfrm>
          <a:prstGeom prst="rect">
            <a:avLst/>
          </a:prstGeom>
        </p:spPr>
      </p:pic>
      <p:sp>
        <p:nvSpPr>
          <p:cNvPr id="3" name="object 3"/>
          <p:cNvSpPr/>
          <p:nvPr/>
        </p:nvSpPr>
        <p:spPr>
          <a:xfrm>
            <a:off x="804418" y="740663"/>
            <a:ext cx="10711180" cy="5377180"/>
          </a:xfrm>
          <a:custGeom>
            <a:avLst/>
            <a:gdLst/>
            <a:ahLst/>
            <a:cxnLst/>
            <a:rect l="l" t="t" r="r" b="b"/>
            <a:pathLst>
              <a:path w="10711180" h="5377180">
                <a:moveTo>
                  <a:pt x="10710672" y="0"/>
                </a:moveTo>
                <a:lnTo>
                  <a:pt x="0" y="0"/>
                </a:lnTo>
                <a:lnTo>
                  <a:pt x="0" y="5376672"/>
                </a:lnTo>
                <a:lnTo>
                  <a:pt x="10710672" y="5376672"/>
                </a:lnTo>
                <a:lnTo>
                  <a:pt x="10710672" y="0"/>
                </a:lnTo>
                <a:close/>
              </a:path>
            </a:pathLst>
          </a:custGeom>
          <a:solidFill>
            <a:srgbClr val="FFFFFF">
              <a:alpha val="90194"/>
            </a:srgbClr>
          </a:solidFill>
        </p:spPr>
        <p:txBody>
          <a:bodyPr wrap="square" lIns="0" tIns="0" rIns="0" bIns="0" rtlCol="0"/>
          <a:lstStyle/>
          <a:p>
            <a:endParaRPr/>
          </a:p>
        </p:txBody>
      </p:sp>
      <p:pic>
        <p:nvPicPr>
          <p:cNvPr id="4" name="object 4"/>
          <p:cNvPicPr/>
          <p:nvPr/>
        </p:nvPicPr>
        <p:blipFill>
          <a:blip r:embed="rId3" cstate="print"/>
          <a:stretch>
            <a:fillRect/>
          </a:stretch>
        </p:blipFill>
        <p:spPr>
          <a:xfrm>
            <a:off x="740663" y="304800"/>
            <a:ext cx="2301240" cy="256032"/>
          </a:xfrm>
          <a:prstGeom prst="rect">
            <a:avLst/>
          </a:prstGeom>
        </p:spPr>
      </p:pic>
      <p:sp>
        <p:nvSpPr>
          <p:cNvPr id="5" name="object 5"/>
          <p:cNvSpPr txBox="1"/>
          <p:nvPr/>
        </p:nvSpPr>
        <p:spPr>
          <a:xfrm>
            <a:off x="4757928" y="902208"/>
            <a:ext cx="2676525" cy="558165"/>
          </a:xfrm>
          <a:prstGeom prst="rect">
            <a:avLst/>
          </a:prstGeom>
          <a:solidFill>
            <a:srgbClr val="212A35"/>
          </a:solidFill>
          <a:ln w="12192">
            <a:solidFill>
              <a:srgbClr val="2E5496"/>
            </a:solidFill>
          </a:ln>
        </p:spPr>
        <p:txBody>
          <a:bodyPr vert="horz" wrap="square" lIns="0" tIns="4445" rIns="0" bIns="0" rtlCol="0">
            <a:spAutoFit/>
          </a:bodyPr>
          <a:lstStyle/>
          <a:p>
            <a:pPr>
              <a:lnSpc>
                <a:spcPct val="100000"/>
              </a:lnSpc>
              <a:spcBef>
                <a:spcPts val="35"/>
              </a:spcBef>
            </a:pPr>
            <a:endParaRPr sz="1150">
              <a:latin typeface="Times New Roman"/>
              <a:cs typeface="Times New Roman"/>
            </a:endParaRPr>
          </a:p>
          <a:p>
            <a:pPr marL="582930">
              <a:lnSpc>
                <a:spcPct val="100000"/>
              </a:lnSpc>
              <a:tabLst>
                <a:tab pos="1712595" algn="l"/>
              </a:tabLst>
            </a:pPr>
            <a:r>
              <a:rPr sz="1400" b="1" spc="-5" dirty="0">
                <a:solidFill>
                  <a:srgbClr val="FFFFFF"/>
                </a:solidFill>
                <a:latin typeface="Times New Roman"/>
                <a:cs typeface="Times New Roman"/>
              </a:rPr>
              <a:t>A</a:t>
            </a:r>
            <a:r>
              <a:rPr sz="1400" b="1" spc="245" dirty="0">
                <a:solidFill>
                  <a:srgbClr val="FFFFFF"/>
                </a:solidFill>
                <a:latin typeface="Times New Roman"/>
                <a:cs typeface="Times New Roman"/>
              </a:rPr>
              <a:t> </a:t>
            </a:r>
            <a:r>
              <a:rPr sz="1400" b="1" spc="-5" dirty="0">
                <a:solidFill>
                  <a:srgbClr val="FFFFFF"/>
                </a:solidFill>
                <a:latin typeface="Times New Roman"/>
                <a:cs typeface="Times New Roman"/>
              </a:rPr>
              <a:t>B</a:t>
            </a:r>
            <a:r>
              <a:rPr sz="1400" b="1" spc="254" dirty="0">
                <a:solidFill>
                  <a:srgbClr val="FFFFFF"/>
                </a:solidFill>
                <a:latin typeface="Times New Roman"/>
                <a:cs typeface="Times New Roman"/>
              </a:rPr>
              <a:t> </a:t>
            </a:r>
            <a:r>
              <a:rPr sz="1400" b="1" spc="-5" dirty="0">
                <a:solidFill>
                  <a:srgbClr val="FFFFFF"/>
                </a:solidFill>
                <a:latin typeface="Times New Roman"/>
                <a:cs typeface="Times New Roman"/>
              </a:rPr>
              <a:t>O</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U</a:t>
            </a:r>
            <a:r>
              <a:rPr sz="1400" b="1" spc="245" dirty="0">
                <a:solidFill>
                  <a:srgbClr val="FFFFFF"/>
                </a:solidFill>
                <a:latin typeface="Times New Roman"/>
                <a:cs typeface="Times New Roman"/>
              </a:rPr>
              <a:t> </a:t>
            </a:r>
            <a:r>
              <a:rPr sz="1400" b="1" spc="-5" dirty="0">
                <a:solidFill>
                  <a:srgbClr val="FFFFFF"/>
                </a:solidFill>
                <a:latin typeface="Times New Roman"/>
                <a:cs typeface="Times New Roman"/>
              </a:rPr>
              <a:t>T	U</a:t>
            </a:r>
            <a:r>
              <a:rPr sz="1400" b="1" spc="190" dirty="0">
                <a:solidFill>
                  <a:srgbClr val="FFFFFF"/>
                </a:solidFill>
                <a:latin typeface="Times New Roman"/>
                <a:cs typeface="Times New Roman"/>
              </a:rPr>
              <a:t> </a:t>
            </a:r>
            <a:r>
              <a:rPr sz="1400" b="1" spc="-5" dirty="0">
                <a:solidFill>
                  <a:srgbClr val="FFFFFF"/>
                </a:solidFill>
                <a:latin typeface="Times New Roman"/>
                <a:cs typeface="Times New Roman"/>
              </a:rPr>
              <a:t>S</a:t>
            </a:r>
            <a:endParaRPr sz="1400">
              <a:latin typeface="Times New Roman"/>
              <a:cs typeface="Times New Roman"/>
            </a:endParaRPr>
          </a:p>
        </p:txBody>
      </p:sp>
      <p:grpSp>
        <p:nvGrpSpPr>
          <p:cNvPr id="6" name="object 6"/>
          <p:cNvGrpSpPr/>
          <p:nvPr/>
        </p:nvGrpSpPr>
        <p:grpSpPr>
          <a:xfrm>
            <a:off x="1397508" y="1905000"/>
            <a:ext cx="4759960" cy="125095"/>
            <a:chOff x="1397508" y="1905000"/>
            <a:chExt cx="4759960" cy="125095"/>
          </a:xfrm>
        </p:grpSpPr>
        <p:sp>
          <p:nvSpPr>
            <p:cNvPr id="7" name="object 7"/>
            <p:cNvSpPr/>
            <p:nvPr/>
          </p:nvSpPr>
          <p:spPr>
            <a:xfrm>
              <a:off x="1397508" y="1967484"/>
              <a:ext cx="4652010" cy="0"/>
            </a:xfrm>
            <a:custGeom>
              <a:avLst/>
              <a:gdLst/>
              <a:ahLst/>
              <a:cxnLst/>
              <a:rect l="l" t="t" r="r" b="b"/>
              <a:pathLst>
                <a:path w="4652010">
                  <a:moveTo>
                    <a:pt x="4652009" y="0"/>
                  </a:moveTo>
                  <a:lnTo>
                    <a:pt x="0" y="0"/>
                  </a:lnTo>
                </a:path>
              </a:pathLst>
            </a:custGeom>
            <a:ln w="3175">
              <a:solidFill>
                <a:srgbClr val="2E5496"/>
              </a:solidFill>
            </a:ln>
          </p:spPr>
          <p:txBody>
            <a:bodyPr wrap="square" lIns="0" tIns="0" rIns="0" bIns="0" rtlCol="0"/>
            <a:lstStyle/>
            <a:p>
              <a:endParaRPr/>
            </a:p>
          </p:txBody>
        </p:sp>
        <p:pic>
          <p:nvPicPr>
            <p:cNvPr id="8" name="object 8"/>
            <p:cNvPicPr/>
            <p:nvPr/>
          </p:nvPicPr>
          <p:blipFill>
            <a:blip r:embed="rId4" cstate="print"/>
            <a:stretch>
              <a:fillRect/>
            </a:stretch>
          </p:blipFill>
          <p:spPr>
            <a:xfrm>
              <a:off x="6035040" y="1905000"/>
              <a:ext cx="121920" cy="124968"/>
            </a:xfrm>
            <a:prstGeom prst="rect">
              <a:avLst/>
            </a:prstGeom>
          </p:spPr>
        </p:pic>
      </p:grpSp>
      <p:grpSp>
        <p:nvGrpSpPr>
          <p:cNvPr id="9" name="object 9"/>
          <p:cNvGrpSpPr/>
          <p:nvPr/>
        </p:nvGrpSpPr>
        <p:grpSpPr>
          <a:xfrm>
            <a:off x="6035040" y="2127504"/>
            <a:ext cx="4752340" cy="125095"/>
            <a:chOff x="6035040" y="2127504"/>
            <a:chExt cx="4752340" cy="125095"/>
          </a:xfrm>
        </p:grpSpPr>
        <p:pic>
          <p:nvPicPr>
            <p:cNvPr id="10" name="object 10"/>
            <p:cNvPicPr/>
            <p:nvPr/>
          </p:nvPicPr>
          <p:blipFill>
            <a:blip r:embed="rId4" cstate="print"/>
            <a:stretch>
              <a:fillRect/>
            </a:stretch>
          </p:blipFill>
          <p:spPr>
            <a:xfrm>
              <a:off x="6035040" y="2127504"/>
              <a:ext cx="121920" cy="124968"/>
            </a:xfrm>
            <a:prstGeom prst="rect">
              <a:avLst/>
            </a:prstGeom>
          </p:spPr>
        </p:pic>
        <p:sp>
          <p:nvSpPr>
            <p:cNvPr id="11" name="object 11"/>
            <p:cNvSpPr/>
            <p:nvPr/>
          </p:nvSpPr>
          <p:spPr>
            <a:xfrm>
              <a:off x="6146292" y="2193036"/>
              <a:ext cx="4640580" cy="0"/>
            </a:xfrm>
            <a:custGeom>
              <a:avLst/>
              <a:gdLst/>
              <a:ahLst/>
              <a:cxnLst/>
              <a:rect l="l" t="t" r="r" b="b"/>
              <a:pathLst>
                <a:path w="4640580">
                  <a:moveTo>
                    <a:pt x="4640580" y="0"/>
                  </a:moveTo>
                  <a:lnTo>
                    <a:pt x="0" y="0"/>
                  </a:lnTo>
                </a:path>
              </a:pathLst>
            </a:custGeom>
            <a:ln w="3175">
              <a:solidFill>
                <a:srgbClr val="2E5496"/>
              </a:solidFill>
            </a:ln>
          </p:spPr>
          <p:txBody>
            <a:bodyPr wrap="square" lIns="0" tIns="0" rIns="0" bIns="0" rtlCol="0"/>
            <a:lstStyle/>
            <a:p>
              <a:endParaRPr/>
            </a:p>
          </p:txBody>
        </p:sp>
      </p:grpSp>
      <p:sp>
        <p:nvSpPr>
          <p:cNvPr id="12" name="object 12"/>
          <p:cNvSpPr txBox="1"/>
          <p:nvPr/>
        </p:nvSpPr>
        <p:spPr>
          <a:xfrm>
            <a:off x="6442328" y="1897760"/>
            <a:ext cx="1652270" cy="208279"/>
          </a:xfrm>
          <a:prstGeom prst="rect">
            <a:avLst/>
          </a:prstGeom>
        </p:spPr>
        <p:txBody>
          <a:bodyPr vert="horz" wrap="square" lIns="0" tIns="12700" rIns="0" bIns="0" rtlCol="0">
            <a:spAutoFit/>
          </a:bodyPr>
          <a:lstStyle/>
          <a:p>
            <a:pPr marL="12700">
              <a:lnSpc>
                <a:spcPct val="100000"/>
              </a:lnSpc>
              <a:spcBef>
                <a:spcPts val="100"/>
              </a:spcBef>
            </a:pPr>
            <a:r>
              <a:rPr sz="1200" b="1" spc="-5" dirty="0">
                <a:latin typeface="Times New Roman"/>
                <a:cs typeface="Times New Roman"/>
              </a:rPr>
              <a:t>S</a:t>
            </a:r>
            <a:r>
              <a:rPr sz="1200" b="1" spc="5" dirty="0">
                <a:latin typeface="Times New Roman"/>
                <a:cs typeface="Times New Roman"/>
              </a:rPr>
              <a:t> </a:t>
            </a:r>
            <a:r>
              <a:rPr sz="1200" b="1" dirty="0">
                <a:latin typeface="Times New Roman"/>
                <a:cs typeface="Times New Roman"/>
              </a:rPr>
              <a:t>a</a:t>
            </a:r>
            <a:r>
              <a:rPr sz="1200" b="1" spc="5" dirty="0">
                <a:latin typeface="Times New Roman"/>
                <a:cs typeface="Times New Roman"/>
              </a:rPr>
              <a:t> </a:t>
            </a:r>
            <a:r>
              <a:rPr sz="1200" b="1" dirty="0">
                <a:latin typeface="Times New Roman"/>
                <a:cs typeface="Times New Roman"/>
              </a:rPr>
              <a:t>l</a:t>
            </a:r>
            <a:r>
              <a:rPr sz="1200" b="1" spc="-15" dirty="0">
                <a:latin typeface="Times New Roman"/>
                <a:cs typeface="Times New Roman"/>
              </a:rPr>
              <a:t> </a:t>
            </a:r>
            <a:r>
              <a:rPr sz="1200" b="1" dirty="0">
                <a:latin typeface="Times New Roman"/>
                <a:cs typeface="Times New Roman"/>
              </a:rPr>
              <a:t>i e </a:t>
            </a:r>
            <a:r>
              <a:rPr sz="1200" b="1" spc="-5" dirty="0">
                <a:latin typeface="Times New Roman"/>
                <a:cs typeface="Times New Roman"/>
              </a:rPr>
              <a:t>n</a:t>
            </a:r>
            <a:r>
              <a:rPr sz="1200" b="1" spc="10" dirty="0">
                <a:latin typeface="Times New Roman"/>
                <a:cs typeface="Times New Roman"/>
              </a:rPr>
              <a:t> </a:t>
            </a:r>
            <a:r>
              <a:rPr sz="1200" b="1" dirty="0">
                <a:latin typeface="Times New Roman"/>
                <a:cs typeface="Times New Roman"/>
              </a:rPr>
              <a:t>t</a:t>
            </a:r>
            <a:r>
              <a:rPr sz="1200" b="1" spc="535" dirty="0">
                <a:latin typeface="Times New Roman"/>
                <a:cs typeface="Times New Roman"/>
              </a:rPr>
              <a:t> </a:t>
            </a:r>
            <a:r>
              <a:rPr sz="1200" b="1" dirty="0">
                <a:latin typeface="Times New Roman"/>
                <a:cs typeface="Times New Roman"/>
              </a:rPr>
              <a:t>F</a:t>
            </a:r>
            <a:r>
              <a:rPr sz="1200" b="1" spc="-10" dirty="0">
                <a:latin typeface="Times New Roman"/>
                <a:cs typeface="Times New Roman"/>
              </a:rPr>
              <a:t> </a:t>
            </a:r>
            <a:r>
              <a:rPr sz="1200" b="1" dirty="0">
                <a:latin typeface="Times New Roman"/>
                <a:cs typeface="Times New Roman"/>
              </a:rPr>
              <a:t>e a</a:t>
            </a:r>
            <a:r>
              <a:rPr sz="1200" b="1" spc="5" dirty="0">
                <a:latin typeface="Times New Roman"/>
                <a:cs typeface="Times New Roman"/>
              </a:rPr>
              <a:t> </a:t>
            </a:r>
            <a:r>
              <a:rPr sz="1200" b="1" dirty="0">
                <a:latin typeface="Times New Roman"/>
                <a:cs typeface="Times New Roman"/>
              </a:rPr>
              <a:t>t</a:t>
            </a:r>
            <a:r>
              <a:rPr sz="1200" b="1" spc="10" dirty="0">
                <a:latin typeface="Times New Roman"/>
                <a:cs typeface="Times New Roman"/>
              </a:rPr>
              <a:t> </a:t>
            </a:r>
            <a:r>
              <a:rPr sz="1200" b="1" spc="-5" dirty="0">
                <a:latin typeface="Times New Roman"/>
                <a:cs typeface="Times New Roman"/>
              </a:rPr>
              <a:t>u</a:t>
            </a:r>
            <a:r>
              <a:rPr sz="1200" b="1" spc="10" dirty="0">
                <a:latin typeface="Times New Roman"/>
                <a:cs typeface="Times New Roman"/>
              </a:rPr>
              <a:t> </a:t>
            </a:r>
            <a:r>
              <a:rPr sz="1200" b="1" dirty="0">
                <a:latin typeface="Times New Roman"/>
                <a:cs typeface="Times New Roman"/>
              </a:rPr>
              <a:t>r</a:t>
            </a:r>
            <a:r>
              <a:rPr sz="1200" b="1" spc="-50" dirty="0">
                <a:latin typeface="Times New Roman"/>
                <a:cs typeface="Times New Roman"/>
              </a:rPr>
              <a:t> </a:t>
            </a:r>
            <a:r>
              <a:rPr sz="1200" b="1" dirty="0">
                <a:latin typeface="Times New Roman"/>
                <a:cs typeface="Times New Roman"/>
              </a:rPr>
              <a:t>e </a:t>
            </a:r>
            <a:r>
              <a:rPr sz="1200" b="1" spc="-5" dirty="0">
                <a:latin typeface="Times New Roman"/>
                <a:cs typeface="Times New Roman"/>
              </a:rPr>
              <a:t>s</a:t>
            </a:r>
            <a:endParaRPr sz="1200">
              <a:latin typeface="Times New Roman"/>
              <a:cs typeface="Times New Roman"/>
            </a:endParaRPr>
          </a:p>
        </p:txBody>
      </p:sp>
      <p:sp>
        <p:nvSpPr>
          <p:cNvPr id="13" name="object 13"/>
          <p:cNvSpPr txBox="1"/>
          <p:nvPr/>
        </p:nvSpPr>
        <p:spPr>
          <a:xfrm>
            <a:off x="6382003" y="2244039"/>
            <a:ext cx="4283710" cy="2995930"/>
          </a:xfrm>
          <a:prstGeom prst="rect">
            <a:avLst/>
          </a:prstGeom>
        </p:spPr>
        <p:txBody>
          <a:bodyPr vert="horz" wrap="square" lIns="0" tIns="24765" rIns="0" bIns="0" rtlCol="0">
            <a:spAutoFit/>
          </a:bodyPr>
          <a:lstStyle/>
          <a:p>
            <a:pPr marL="182880" indent="-170815">
              <a:lnSpc>
                <a:spcPct val="100000"/>
              </a:lnSpc>
              <a:spcBef>
                <a:spcPts val="195"/>
              </a:spcBef>
              <a:buFont typeface="Arial MT"/>
              <a:buChar char="•"/>
              <a:tabLst>
                <a:tab pos="183515" algn="l"/>
              </a:tabLst>
            </a:pPr>
            <a:r>
              <a:rPr sz="1000" dirty="0">
                <a:latin typeface="Times New Roman"/>
                <a:cs typeface="Times New Roman"/>
              </a:rPr>
              <a:t>Easy</a:t>
            </a:r>
            <a:r>
              <a:rPr sz="1000" spc="-20" dirty="0">
                <a:latin typeface="Times New Roman"/>
                <a:cs typeface="Times New Roman"/>
              </a:rPr>
              <a:t> </a:t>
            </a:r>
            <a:r>
              <a:rPr sz="1000" spc="5" dirty="0">
                <a:latin typeface="Times New Roman"/>
                <a:cs typeface="Times New Roman"/>
              </a:rPr>
              <a:t>to</a:t>
            </a:r>
            <a:r>
              <a:rPr sz="1000" spc="-40" dirty="0">
                <a:latin typeface="Times New Roman"/>
                <a:cs typeface="Times New Roman"/>
              </a:rPr>
              <a:t> </a:t>
            </a:r>
            <a:r>
              <a:rPr sz="1000" spc="-5" dirty="0">
                <a:latin typeface="Times New Roman"/>
                <a:cs typeface="Times New Roman"/>
              </a:rPr>
              <a:t>Submit </a:t>
            </a:r>
            <a:r>
              <a:rPr sz="1000" spc="10" dirty="0">
                <a:latin typeface="Times New Roman"/>
                <a:cs typeface="Times New Roman"/>
              </a:rPr>
              <a:t>and</a:t>
            </a:r>
            <a:r>
              <a:rPr sz="1000" spc="-65" dirty="0">
                <a:latin typeface="Times New Roman"/>
                <a:cs typeface="Times New Roman"/>
              </a:rPr>
              <a:t> </a:t>
            </a:r>
            <a:r>
              <a:rPr sz="1000" spc="-10" dirty="0">
                <a:latin typeface="Times New Roman"/>
                <a:cs typeface="Times New Roman"/>
              </a:rPr>
              <a:t>Review</a:t>
            </a:r>
            <a:r>
              <a:rPr sz="1000" spc="50" dirty="0">
                <a:latin typeface="Times New Roman"/>
                <a:cs typeface="Times New Roman"/>
              </a:rPr>
              <a:t> </a:t>
            </a:r>
            <a:r>
              <a:rPr sz="1000" spc="-10" dirty="0">
                <a:latin typeface="Times New Roman"/>
                <a:cs typeface="Times New Roman"/>
              </a:rPr>
              <a:t>Systems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High</a:t>
            </a:r>
            <a:r>
              <a:rPr sz="1000" spc="5" dirty="0">
                <a:latin typeface="Times New Roman"/>
                <a:cs typeface="Times New Roman"/>
              </a:rPr>
              <a:t> </a:t>
            </a:r>
            <a:r>
              <a:rPr sz="1000" dirty="0">
                <a:latin typeface="Times New Roman"/>
                <a:cs typeface="Times New Roman"/>
              </a:rPr>
              <a:t>Quality</a:t>
            </a:r>
            <a:r>
              <a:rPr sz="1000" spc="-60" dirty="0">
                <a:latin typeface="Times New Roman"/>
                <a:cs typeface="Times New Roman"/>
              </a:rPr>
              <a:t> </a:t>
            </a:r>
            <a:r>
              <a:rPr sz="1000" spc="10" dirty="0">
                <a:latin typeface="Times New Roman"/>
                <a:cs typeface="Times New Roman"/>
              </a:rPr>
              <a:t>and</a:t>
            </a:r>
            <a:r>
              <a:rPr sz="1000" spc="-35" dirty="0">
                <a:latin typeface="Times New Roman"/>
                <a:cs typeface="Times New Roman"/>
              </a:rPr>
              <a:t> </a:t>
            </a:r>
            <a:r>
              <a:rPr sz="1000" spc="-5" dirty="0">
                <a:latin typeface="Times New Roman"/>
                <a:cs typeface="Times New Roman"/>
              </a:rPr>
              <a:t>Fast</a:t>
            </a:r>
            <a:r>
              <a:rPr sz="1000" spc="-10" dirty="0">
                <a:latin typeface="Times New Roman"/>
                <a:cs typeface="Times New Roman"/>
              </a:rPr>
              <a:t> </a:t>
            </a:r>
            <a:r>
              <a:rPr sz="1000" dirty="0">
                <a:latin typeface="Times New Roman"/>
                <a:cs typeface="Times New Roman"/>
              </a:rPr>
              <a:t>Publishing</a:t>
            </a:r>
            <a:r>
              <a:rPr sz="1000" spc="-60" dirty="0">
                <a:latin typeface="Times New Roman"/>
                <a:cs typeface="Times New Roman"/>
              </a:rPr>
              <a:t> </a:t>
            </a:r>
            <a:r>
              <a:rPr sz="1000" spc="5" dirty="0">
                <a:latin typeface="Times New Roman"/>
                <a:cs typeface="Times New Roman"/>
              </a:rPr>
              <a:t>Guaranteed</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30" dirty="0">
                <a:latin typeface="Times New Roman"/>
                <a:cs typeface="Times New Roman"/>
              </a:rPr>
              <a:t>U</a:t>
            </a:r>
            <a:r>
              <a:rPr sz="1000" spc="20" dirty="0">
                <a:latin typeface="Times New Roman"/>
                <a:cs typeface="Times New Roman"/>
              </a:rPr>
              <a:t>n</a:t>
            </a:r>
            <a:r>
              <a:rPr sz="1000" spc="-25" dirty="0">
                <a:latin typeface="Times New Roman"/>
                <a:cs typeface="Times New Roman"/>
              </a:rPr>
              <a:t>b</a:t>
            </a:r>
            <a:r>
              <a:rPr sz="1000" spc="5" dirty="0">
                <a:latin typeface="Times New Roman"/>
                <a:cs typeface="Times New Roman"/>
              </a:rPr>
              <a:t>ia</a:t>
            </a:r>
            <a:r>
              <a:rPr sz="1000" spc="-10" dirty="0">
                <a:latin typeface="Times New Roman"/>
                <a:cs typeface="Times New Roman"/>
              </a:rPr>
              <a:t>s</a:t>
            </a:r>
            <a:r>
              <a:rPr sz="1000" spc="-15" dirty="0">
                <a:latin typeface="Times New Roman"/>
                <a:cs typeface="Times New Roman"/>
              </a:rPr>
              <a:t>e</a:t>
            </a:r>
            <a:r>
              <a:rPr sz="1000" dirty="0">
                <a:latin typeface="Times New Roman"/>
                <a:cs typeface="Times New Roman"/>
              </a:rPr>
              <a:t>d,</a:t>
            </a:r>
            <a:r>
              <a:rPr sz="1000" spc="20" dirty="0">
                <a:latin typeface="Times New Roman"/>
                <a:cs typeface="Times New Roman"/>
              </a:rPr>
              <a:t> </a:t>
            </a:r>
            <a:r>
              <a:rPr sz="1000" dirty="0">
                <a:latin typeface="Times New Roman"/>
                <a:cs typeface="Times New Roman"/>
              </a:rPr>
              <a:t>qu</a:t>
            </a:r>
            <a:r>
              <a:rPr sz="1000" spc="5" dirty="0">
                <a:latin typeface="Times New Roman"/>
                <a:cs typeface="Times New Roman"/>
              </a:rPr>
              <a:t>alit</a:t>
            </a:r>
            <a:r>
              <a:rPr sz="1000" spc="-40" dirty="0">
                <a:latin typeface="Times New Roman"/>
                <a:cs typeface="Times New Roman"/>
              </a:rPr>
              <a:t>y</a:t>
            </a:r>
            <a:r>
              <a:rPr sz="1000" dirty="0">
                <a:latin typeface="Times New Roman"/>
                <a:cs typeface="Times New Roman"/>
              </a:rPr>
              <a:t>-</a:t>
            </a:r>
            <a:r>
              <a:rPr sz="1000" spc="-25" dirty="0">
                <a:latin typeface="Times New Roman"/>
                <a:cs typeface="Times New Roman"/>
              </a:rPr>
              <a:t>o</a:t>
            </a:r>
            <a:r>
              <a:rPr sz="1000" spc="20" dirty="0">
                <a:latin typeface="Times New Roman"/>
                <a:cs typeface="Times New Roman"/>
              </a:rPr>
              <a:t>r</a:t>
            </a:r>
            <a:r>
              <a:rPr sz="1000" spc="5" dirty="0">
                <a:latin typeface="Times New Roman"/>
                <a:cs typeface="Times New Roman"/>
              </a:rPr>
              <a:t>i</a:t>
            </a:r>
            <a:r>
              <a:rPr sz="1000" spc="-15" dirty="0">
                <a:latin typeface="Times New Roman"/>
                <a:cs typeface="Times New Roman"/>
              </a:rPr>
              <a:t>e</a:t>
            </a:r>
            <a:r>
              <a:rPr sz="1000" spc="20" dirty="0">
                <a:latin typeface="Times New Roman"/>
                <a:cs typeface="Times New Roman"/>
              </a:rPr>
              <a:t>n</a:t>
            </a:r>
            <a:r>
              <a:rPr sz="1000" spc="5" dirty="0">
                <a:latin typeface="Times New Roman"/>
                <a:cs typeface="Times New Roman"/>
              </a:rPr>
              <a:t>t</a:t>
            </a:r>
            <a:r>
              <a:rPr sz="1000" spc="-15" dirty="0">
                <a:latin typeface="Times New Roman"/>
                <a:cs typeface="Times New Roman"/>
              </a:rPr>
              <a:t>e</a:t>
            </a:r>
            <a:r>
              <a:rPr sz="1000" dirty="0">
                <a:latin typeface="Times New Roman"/>
                <a:cs typeface="Times New Roman"/>
              </a:rPr>
              <a:t>d,</a:t>
            </a:r>
            <a:r>
              <a:rPr sz="1000" spc="-50" dirty="0">
                <a:latin typeface="Times New Roman"/>
                <a:cs typeface="Times New Roman"/>
              </a:rPr>
              <a:t> </a:t>
            </a:r>
            <a:r>
              <a:rPr sz="1000" spc="5" dirty="0">
                <a:latin typeface="Times New Roman"/>
                <a:cs typeface="Times New Roman"/>
              </a:rPr>
              <a:t>a</a:t>
            </a:r>
            <a:r>
              <a:rPr sz="1000" spc="20" dirty="0">
                <a:latin typeface="Times New Roman"/>
                <a:cs typeface="Times New Roman"/>
              </a:rPr>
              <a:t>n</a:t>
            </a:r>
            <a:r>
              <a:rPr sz="1000" dirty="0">
                <a:latin typeface="Times New Roman"/>
                <a:cs typeface="Times New Roman"/>
              </a:rPr>
              <a:t>d</a:t>
            </a:r>
            <a:r>
              <a:rPr sz="1000" spc="-35" dirty="0">
                <a:latin typeface="Times New Roman"/>
                <a:cs typeface="Times New Roman"/>
              </a:rPr>
              <a:t> </a:t>
            </a:r>
            <a:r>
              <a:rPr sz="1000" spc="5" dirty="0">
                <a:latin typeface="Times New Roman"/>
                <a:cs typeface="Times New Roman"/>
              </a:rPr>
              <a:t>t</a:t>
            </a:r>
            <a:r>
              <a:rPr sz="1000" spc="20" dirty="0">
                <a:latin typeface="Times New Roman"/>
                <a:cs typeface="Times New Roman"/>
              </a:rPr>
              <a:t>r</a:t>
            </a:r>
            <a:r>
              <a:rPr sz="1000" spc="5" dirty="0">
                <a:latin typeface="Times New Roman"/>
                <a:cs typeface="Times New Roman"/>
              </a:rPr>
              <a:t>a</a:t>
            </a:r>
            <a:r>
              <a:rPr sz="1000" spc="20" dirty="0">
                <a:latin typeface="Times New Roman"/>
                <a:cs typeface="Times New Roman"/>
              </a:rPr>
              <a:t>n</a:t>
            </a:r>
            <a:r>
              <a:rPr sz="1000" spc="-10" dirty="0">
                <a:latin typeface="Times New Roman"/>
                <a:cs typeface="Times New Roman"/>
              </a:rPr>
              <a:t>s</a:t>
            </a:r>
            <a:r>
              <a:rPr sz="1000" dirty="0">
                <a:latin typeface="Times New Roman"/>
                <a:cs typeface="Times New Roman"/>
              </a:rPr>
              <a:t>p</a:t>
            </a:r>
            <a:r>
              <a:rPr sz="1000" spc="5" dirty="0">
                <a:latin typeface="Times New Roman"/>
                <a:cs typeface="Times New Roman"/>
              </a:rPr>
              <a:t>a</a:t>
            </a:r>
            <a:r>
              <a:rPr sz="1000" dirty="0">
                <a:latin typeface="Times New Roman"/>
                <a:cs typeface="Times New Roman"/>
              </a:rPr>
              <a:t>r</a:t>
            </a:r>
            <a:r>
              <a:rPr sz="1000" spc="-20" dirty="0">
                <a:latin typeface="Times New Roman"/>
                <a:cs typeface="Times New Roman"/>
              </a:rPr>
              <a:t>e</a:t>
            </a:r>
            <a:r>
              <a:rPr sz="1000" dirty="0">
                <a:latin typeface="Times New Roman"/>
                <a:cs typeface="Times New Roman"/>
              </a:rPr>
              <a:t>nt</a:t>
            </a:r>
            <a:r>
              <a:rPr sz="1000" spc="-75" dirty="0">
                <a:latin typeface="Times New Roman"/>
                <a:cs typeface="Times New Roman"/>
              </a:rPr>
              <a:t> </a:t>
            </a:r>
            <a:r>
              <a:rPr sz="1000" spc="20" dirty="0">
                <a:latin typeface="Times New Roman"/>
                <a:cs typeface="Times New Roman"/>
              </a:rPr>
              <a:t>r</a:t>
            </a:r>
            <a:r>
              <a:rPr sz="1000" spc="-15" dirty="0">
                <a:latin typeface="Times New Roman"/>
                <a:cs typeface="Times New Roman"/>
              </a:rPr>
              <a:t>e</a:t>
            </a:r>
            <a:r>
              <a:rPr sz="1000" spc="-25" dirty="0">
                <a:latin typeface="Times New Roman"/>
                <a:cs typeface="Times New Roman"/>
              </a:rPr>
              <a:t>v</a:t>
            </a:r>
            <a:r>
              <a:rPr sz="1000" spc="5" dirty="0">
                <a:latin typeface="Times New Roman"/>
                <a:cs typeface="Times New Roman"/>
              </a:rPr>
              <a:t>i</a:t>
            </a:r>
            <a:r>
              <a:rPr sz="1000" spc="-15" dirty="0">
                <a:latin typeface="Times New Roman"/>
                <a:cs typeface="Times New Roman"/>
              </a:rPr>
              <a:t>e</a:t>
            </a:r>
            <a:r>
              <a:rPr sz="1000" spc="-30" dirty="0">
                <a:latin typeface="Times New Roman"/>
                <a:cs typeface="Times New Roman"/>
              </a:rPr>
              <a:t>w</a:t>
            </a:r>
            <a:r>
              <a:rPr sz="1000" dirty="0">
                <a:latin typeface="Times New Roman"/>
                <a:cs typeface="Times New Roman"/>
              </a:rPr>
              <a:t>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10" dirty="0">
                <a:latin typeface="Times New Roman"/>
                <a:cs typeface="Times New Roman"/>
              </a:rPr>
              <a:t>T</a:t>
            </a:r>
            <a:r>
              <a:rPr sz="1000" spc="20" dirty="0">
                <a:latin typeface="Times New Roman"/>
                <a:cs typeface="Times New Roman"/>
              </a:rPr>
              <a:t>r</a:t>
            </a:r>
            <a:r>
              <a:rPr sz="1000" spc="5" dirty="0">
                <a:latin typeface="Times New Roman"/>
                <a:cs typeface="Times New Roman"/>
              </a:rPr>
              <a:t>uly</a:t>
            </a:r>
            <a:r>
              <a:rPr sz="1000" spc="-60" dirty="0">
                <a:latin typeface="Times New Roman"/>
                <a:cs typeface="Times New Roman"/>
              </a:rPr>
              <a:t> </a:t>
            </a:r>
            <a:r>
              <a:rPr sz="1000" spc="10" dirty="0">
                <a:latin typeface="Times New Roman"/>
                <a:cs typeface="Times New Roman"/>
              </a:rPr>
              <a:t>im</a:t>
            </a:r>
            <a:r>
              <a:rPr sz="1000" spc="5" dirty="0">
                <a:latin typeface="Times New Roman"/>
                <a:cs typeface="Times New Roman"/>
              </a:rPr>
              <a:t>pa</a:t>
            </a:r>
            <a:r>
              <a:rPr sz="1000" spc="20" dirty="0">
                <a:latin typeface="Times New Roman"/>
                <a:cs typeface="Times New Roman"/>
              </a:rPr>
              <a:t>r</a:t>
            </a:r>
            <a:r>
              <a:rPr sz="1000" spc="5" dirty="0">
                <a:latin typeface="Times New Roman"/>
                <a:cs typeface="Times New Roman"/>
              </a:rPr>
              <a:t>t</a:t>
            </a:r>
            <a:r>
              <a:rPr sz="1000" spc="-20" dirty="0">
                <a:latin typeface="Times New Roman"/>
                <a:cs typeface="Times New Roman"/>
              </a:rPr>
              <a:t>i</a:t>
            </a:r>
            <a:r>
              <a:rPr sz="1000" spc="5" dirty="0">
                <a:latin typeface="Times New Roman"/>
                <a:cs typeface="Times New Roman"/>
              </a:rPr>
              <a:t>a</a:t>
            </a:r>
            <a:r>
              <a:rPr sz="1000" dirty="0">
                <a:latin typeface="Times New Roman"/>
                <a:cs typeface="Times New Roman"/>
              </a:rPr>
              <a:t>l</a:t>
            </a:r>
            <a:r>
              <a:rPr sz="1000" spc="-80" dirty="0">
                <a:latin typeface="Times New Roman"/>
                <a:cs typeface="Times New Roman"/>
              </a:rPr>
              <a:t> </a:t>
            </a:r>
            <a:r>
              <a:rPr sz="1000" spc="20" dirty="0">
                <a:latin typeface="Times New Roman"/>
                <a:cs typeface="Times New Roman"/>
              </a:rPr>
              <a:t>r</a:t>
            </a:r>
            <a:r>
              <a:rPr sz="1000" spc="-20" dirty="0">
                <a:latin typeface="Times New Roman"/>
                <a:cs typeface="Times New Roman"/>
              </a:rPr>
              <a:t>ec</a:t>
            </a:r>
            <a:r>
              <a:rPr sz="1000" spc="-25" dirty="0">
                <a:latin typeface="Times New Roman"/>
                <a:cs typeface="Times New Roman"/>
              </a:rPr>
              <a:t>o</a:t>
            </a:r>
            <a:r>
              <a:rPr sz="1000" spc="5" dirty="0">
                <a:latin typeface="Times New Roman"/>
                <a:cs typeface="Times New Roman"/>
              </a:rPr>
              <a:t>g</a:t>
            </a:r>
            <a:r>
              <a:rPr sz="1000" spc="25" dirty="0">
                <a:latin typeface="Times New Roman"/>
                <a:cs typeface="Times New Roman"/>
              </a:rPr>
              <a:t>n</a:t>
            </a:r>
            <a:r>
              <a:rPr sz="1000" spc="5" dirty="0">
                <a:latin typeface="Times New Roman"/>
                <a:cs typeface="Times New Roman"/>
              </a:rPr>
              <a:t>iti</a:t>
            </a:r>
            <a:r>
              <a:rPr sz="1000" spc="-25" dirty="0">
                <a:latin typeface="Times New Roman"/>
                <a:cs typeface="Times New Roman"/>
              </a:rPr>
              <a:t>o</a:t>
            </a:r>
            <a:r>
              <a:rPr sz="1000" spc="5" dirty="0">
                <a:latin typeface="Times New Roman"/>
                <a:cs typeface="Times New Roman"/>
              </a:rPr>
              <a:t>n</a:t>
            </a:r>
            <a:r>
              <a:rPr sz="1000" spc="-15" dirty="0">
                <a:latin typeface="Times New Roman"/>
                <a:cs typeface="Times New Roman"/>
              </a:rPr>
              <a:t> </a:t>
            </a:r>
            <a:r>
              <a:rPr sz="1000" spc="-25" dirty="0">
                <a:latin typeface="Times New Roman"/>
                <a:cs typeface="Times New Roman"/>
              </a:rPr>
              <a:t>o</a:t>
            </a:r>
            <a:r>
              <a:rPr sz="1000" dirty="0">
                <a:latin typeface="Times New Roman"/>
                <a:cs typeface="Times New Roman"/>
              </a:rPr>
              <a:t>f</a:t>
            </a:r>
            <a:r>
              <a:rPr sz="1000" spc="10" dirty="0">
                <a:latin typeface="Times New Roman"/>
                <a:cs typeface="Times New Roman"/>
              </a:rPr>
              <a:t> </a:t>
            </a:r>
            <a:r>
              <a:rPr sz="1000" spc="5" dirty="0">
                <a:latin typeface="Times New Roman"/>
                <a:cs typeface="Times New Roman"/>
              </a:rPr>
              <a:t>t</a:t>
            </a:r>
            <a:r>
              <a:rPr sz="1000" spc="25" dirty="0">
                <a:latin typeface="Times New Roman"/>
                <a:cs typeface="Times New Roman"/>
              </a:rPr>
              <a:t>h</a:t>
            </a:r>
            <a:r>
              <a:rPr sz="1000" dirty="0">
                <a:latin typeface="Times New Roman"/>
                <a:cs typeface="Times New Roman"/>
              </a:rPr>
              <a:t>e</a:t>
            </a:r>
            <a:r>
              <a:rPr sz="1000" spc="-50" dirty="0">
                <a:latin typeface="Times New Roman"/>
                <a:cs typeface="Times New Roman"/>
              </a:rPr>
              <a:t> </a:t>
            </a:r>
            <a:r>
              <a:rPr sz="1000" spc="-25" dirty="0">
                <a:latin typeface="Times New Roman"/>
                <a:cs typeface="Times New Roman"/>
              </a:rPr>
              <a:t>b</a:t>
            </a:r>
            <a:r>
              <a:rPr sz="1000" spc="-20" dirty="0">
                <a:latin typeface="Times New Roman"/>
                <a:cs typeface="Times New Roman"/>
              </a:rPr>
              <a:t>e</a:t>
            </a:r>
            <a:r>
              <a:rPr sz="1000" spc="-10" dirty="0">
                <a:latin typeface="Times New Roman"/>
                <a:cs typeface="Times New Roman"/>
              </a:rPr>
              <a:t>s</a:t>
            </a:r>
            <a:r>
              <a:rPr sz="1000" dirty="0">
                <a:latin typeface="Times New Roman"/>
                <a:cs typeface="Times New Roman"/>
              </a:rPr>
              <a:t>t</a:t>
            </a:r>
            <a:r>
              <a:rPr sz="1000" spc="40" dirty="0">
                <a:latin typeface="Times New Roman"/>
                <a:cs typeface="Times New Roman"/>
              </a:rPr>
              <a:t> </a:t>
            </a:r>
            <a:r>
              <a:rPr sz="1000" spc="5" dirty="0">
                <a:latin typeface="Times New Roman"/>
                <a:cs typeface="Times New Roman"/>
              </a:rPr>
              <a:t>pap</a:t>
            </a:r>
            <a:r>
              <a:rPr sz="1000" spc="-20" dirty="0">
                <a:latin typeface="Times New Roman"/>
                <a:cs typeface="Times New Roman"/>
              </a:rPr>
              <a:t>e</a:t>
            </a:r>
            <a:r>
              <a:rPr sz="1000" spc="20" dirty="0">
                <a:latin typeface="Times New Roman"/>
                <a:cs typeface="Times New Roman"/>
              </a:rPr>
              <a:t>r</a:t>
            </a:r>
            <a:r>
              <a:rPr sz="1000" dirty="0">
                <a:latin typeface="Times New Roman"/>
                <a:cs typeface="Times New Roman"/>
              </a:rPr>
              <a:t>s</a:t>
            </a:r>
            <a:endParaRPr sz="1000">
              <a:latin typeface="Times New Roman"/>
              <a:cs typeface="Times New Roman"/>
            </a:endParaRPr>
          </a:p>
          <a:p>
            <a:pPr marL="182880" indent="-170815">
              <a:lnSpc>
                <a:spcPct val="100000"/>
              </a:lnSpc>
              <a:spcBef>
                <a:spcPts val="100"/>
              </a:spcBef>
              <a:buFont typeface="Arial MT"/>
              <a:buChar char="•"/>
              <a:tabLst>
                <a:tab pos="183515" algn="l"/>
              </a:tabLst>
            </a:pPr>
            <a:r>
              <a:rPr sz="1000" spc="-10" dirty="0">
                <a:latin typeface="Times New Roman"/>
                <a:cs typeface="Times New Roman"/>
              </a:rPr>
              <a:t>Feedback</a:t>
            </a:r>
            <a:r>
              <a:rPr sz="1000" spc="55" dirty="0">
                <a:latin typeface="Times New Roman"/>
                <a:cs typeface="Times New Roman"/>
              </a:rPr>
              <a:t> </a:t>
            </a:r>
            <a:r>
              <a:rPr sz="1000" spc="-10" dirty="0">
                <a:latin typeface="Times New Roman"/>
                <a:cs typeface="Times New Roman"/>
              </a:rPr>
              <a:t>on</a:t>
            </a:r>
            <a:r>
              <a:rPr sz="1000" spc="10" dirty="0">
                <a:latin typeface="Times New Roman"/>
                <a:cs typeface="Times New Roman"/>
              </a:rPr>
              <a:t> the</a:t>
            </a:r>
            <a:r>
              <a:rPr sz="1000" spc="-55" dirty="0">
                <a:latin typeface="Times New Roman"/>
                <a:cs typeface="Times New Roman"/>
              </a:rPr>
              <a:t> </a:t>
            </a:r>
            <a:r>
              <a:rPr sz="1000" dirty="0">
                <a:latin typeface="Times New Roman"/>
                <a:cs typeface="Times New Roman"/>
              </a:rPr>
              <a:t>impact</a:t>
            </a:r>
            <a:r>
              <a:rPr sz="1000" spc="-30" dirty="0">
                <a:latin typeface="Times New Roman"/>
                <a:cs typeface="Times New Roman"/>
              </a:rPr>
              <a:t> </a:t>
            </a:r>
            <a:r>
              <a:rPr sz="1000" spc="-10" dirty="0">
                <a:latin typeface="Times New Roman"/>
                <a:cs typeface="Times New Roman"/>
              </a:rPr>
              <a:t>of</a:t>
            </a:r>
            <a:r>
              <a:rPr sz="1000" spc="30" dirty="0">
                <a:latin typeface="Times New Roman"/>
                <a:cs typeface="Times New Roman"/>
              </a:rPr>
              <a:t> </a:t>
            </a:r>
            <a:r>
              <a:rPr sz="1000" spc="-5" dirty="0">
                <a:latin typeface="Times New Roman"/>
                <a:cs typeface="Times New Roman"/>
              </a:rPr>
              <a:t>every</a:t>
            </a:r>
            <a:r>
              <a:rPr sz="1000" spc="10" dirty="0">
                <a:latin typeface="Times New Roman"/>
                <a:cs typeface="Times New Roman"/>
              </a:rPr>
              <a:t> </a:t>
            </a:r>
            <a:r>
              <a:rPr sz="1000" spc="5" dirty="0">
                <a:latin typeface="Times New Roman"/>
                <a:cs typeface="Times New Roman"/>
              </a:rPr>
              <a:t>article</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Enhanced</a:t>
            </a:r>
            <a:r>
              <a:rPr sz="1000" spc="-40" dirty="0">
                <a:latin typeface="Times New Roman"/>
                <a:cs typeface="Times New Roman"/>
              </a:rPr>
              <a:t> </a:t>
            </a:r>
            <a:r>
              <a:rPr sz="1000" spc="-5" dirty="0">
                <a:latin typeface="Times New Roman"/>
                <a:cs typeface="Times New Roman"/>
              </a:rPr>
              <a:t>feature: </a:t>
            </a:r>
            <a:r>
              <a:rPr sz="1000" dirty="0">
                <a:latin typeface="Times New Roman"/>
                <a:cs typeface="Times New Roman"/>
              </a:rPr>
              <a:t>Audio</a:t>
            </a:r>
            <a:r>
              <a:rPr sz="1000" spc="-20" dirty="0">
                <a:latin typeface="Times New Roman"/>
                <a:cs typeface="Times New Roman"/>
              </a:rPr>
              <a:t> </a:t>
            </a:r>
            <a:r>
              <a:rPr sz="1000" spc="-5" dirty="0">
                <a:latin typeface="Times New Roman"/>
                <a:cs typeface="Times New Roman"/>
              </a:rPr>
              <a:t>version</a:t>
            </a:r>
            <a:r>
              <a:rPr sz="1000" spc="10" dirty="0">
                <a:latin typeface="Times New Roman"/>
                <a:cs typeface="Times New Roman"/>
              </a:rPr>
              <a:t> </a:t>
            </a:r>
            <a:r>
              <a:rPr sz="1000" spc="-10" dirty="0">
                <a:latin typeface="Times New Roman"/>
                <a:cs typeface="Times New Roman"/>
              </a:rPr>
              <a:t>of</a:t>
            </a:r>
            <a:r>
              <a:rPr sz="1000" spc="5" dirty="0">
                <a:latin typeface="Times New Roman"/>
                <a:cs typeface="Times New Roman"/>
              </a:rPr>
              <a:t> </a:t>
            </a:r>
            <a:r>
              <a:rPr sz="1000" dirty="0">
                <a:latin typeface="Times New Roman"/>
                <a:cs typeface="Times New Roman"/>
              </a:rPr>
              <a:t>published</a:t>
            </a:r>
            <a:r>
              <a:rPr sz="1000" spc="-15" dirty="0">
                <a:latin typeface="Times New Roman"/>
                <a:cs typeface="Times New Roman"/>
              </a:rPr>
              <a:t> </a:t>
            </a:r>
            <a:r>
              <a:rPr sz="1000" dirty="0">
                <a:latin typeface="Times New Roman"/>
                <a:cs typeface="Times New Roman"/>
              </a:rPr>
              <a:t>paper</a:t>
            </a:r>
            <a:endParaRPr sz="1000">
              <a:latin typeface="Times New Roman"/>
              <a:cs typeface="Times New Roman"/>
            </a:endParaRPr>
          </a:p>
          <a:p>
            <a:pPr marL="182880" indent="-170815">
              <a:lnSpc>
                <a:spcPct val="100000"/>
              </a:lnSpc>
              <a:spcBef>
                <a:spcPts val="120"/>
              </a:spcBef>
              <a:buFont typeface="Arial MT"/>
              <a:buChar char="•"/>
              <a:tabLst>
                <a:tab pos="183515" algn="l"/>
              </a:tabLst>
            </a:pPr>
            <a:r>
              <a:rPr sz="1000" dirty="0">
                <a:latin typeface="Times New Roman"/>
                <a:cs typeface="Times New Roman"/>
              </a:rPr>
              <a:t>Digital</a:t>
            </a:r>
            <a:r>
              <a:rPr sz="1000" spc="-60" dirty="0">
                <a:latin typeface="Times New Roman"/>
                <a:cs typeface="Times New Roman"/>
              </a:rPr>
              <a:t> </a:t>
            </a:r>
            <a:r>
              <a:rPr sz="1000" dirty="0">
                <a:latin typeface="Times New Roman"/>
                <a:cs typeface="Times New Roman"/>
              </a:rPr>
              <a:t>articles</a:t>
            </a:r>
            <a:r>
              <a:rPr sz="1000" spc="-45" dirty="0">
                <a:latin typeface="Times New Roman"/>
                <a:cs typeface="Times New Roman"/>
              </a:rPr>
              <a:t> </a:t>
            </a:r>
            <a:r>
              <a:rPr sz="1000" spc="5" dirty="0">
                <a:latin typeface="Times New Roman"/>
                <a:cs typeface="Times New Roman"/>
              </a:rPr>
              <a:t>to</a:t>
            </a:r>
            <a:r>
              <a:rPr sz="1000" spc="-20" dirty="0">
                <a:latin typeface="Times New Roman"/>
                <a:cs typeface="Times New Roman"/>
              </a:rPr>
              <a:t> </a:t>
            </a:r>
            <a:r>
              <a:rPr sz="1000" spc="10" dirty="0">
                <a:latin typeface="Times New Roman"/>
                <a:cs typeface="Times New Roman"/>
              </a:rPr>
              <a:t>share</a:t>
            </a:r>
            <a:r>
              <a:rPr sz="1000" spc="-50" dirty="0">
                <a:latin typeface="Times New Roman"/>
                <a:cs typeface="Times New Roman"/>
              </a:rPr>
              <a:t> </a:t>
            </a:r>
            <a:r>
              <a:rPr sz="1000" spc="10" dirty="0">
                <a:latin typeface="Times New Roman"/>
                <a:cs typeface="Times New Roman"/>
              </a:rPr>
              <a:t>and</a:t>
            </a:r>
            <a:r>
              <a:rPr sz="1000" spc="-40" dirty="0">
                <a:latin typeface="Times New Roman"/>
                <a:cs typeface="Times New Roman"/>
              </a:rPr>
              <a:t> </a:t>
            </a:r>
            <a:r>
              <a:rPr sz="1000" dirty="0">
                <a:latin typeface="Times New Roman"/>
                <a:cs typeface="Times New Roman"/>
              </a:rPr>
              <a:t>explore</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Sharing</a:t>
            </a:r>
            <a:r>
              <a:rPr sz="1000" spc="-85" dirty="0">
                <a:latin typeface="Times New Roman"/>
                <a:cs typeface="Times New Roman"/>
              </a:rPr>
              <a:t> </a:t>
            </a:r>
            <a:r>
              <a:rPr sz="1000" spc="-5" dirty="0">
                <a:latin typeface="Times New Roman"/>
                <a:cs typeface="Times New Roman"/>
              </a:rPr>
              <a:t>option:</a:t>
            </a:r>
            <a:r>
              <a:rPr sz="1000" spc="-25" dirty="0">
                <a:latin typeface="Times New Roman"/>
                <a:cs typeface="Times New Roman"/>
              </a:rPr>
              <a:t> </a:t>
            </a:r>
            <a:r>
              <a:rPr sz="1000" spc="-5" dirty="0">
                <a:latin typeface="Times New Roman"/>
                <a:cs typeface="Times New Roman"/>
              </a:rPr>
              <a:t>Social</a:t>
            </a:r>
            <a:r>
              <a:rPr sz="1000" spc="25" dirty="0">
                <a:latin typeface="Times New Roman"/>
                <a:cs typeface="Times New Roman"/>
              </a:rPr>
              <a:t> </a:t>
            </a:r>
            <a:r>
              <a:rPr sz="1000" dirty="0">
                <a:latin typeface="Times New Roman"/>
                <a:cs typeface="Times New Roman"/>
              </a:rPr>
              <a:t>networking</a:t>
            </a:r>
            <a:r>
              <a:rPr sz="1000" spc="-60" dirty="0">
                <a:latin typeface="Times New Roman"/>
                <a:cs typeface="Times New Roman"/>
              </a:rPr>
              <a:t> </a:t>
            </a:r>
            <a:r>
              <a:rPr sz="1000" spc="-5" dirty="0">
                <a:latin typeface="Times New Roman"/>
                <a:cs typeface="Times New Roman"/>
              </a:rPr>
              <a:t>enabled</a:t>
            </a:r>
            <a:endParaRPr sz="1000">
              <a:latin typeface="Times New Roman"/>
              <a:cs typeface="Times New Roman"/>
            </a:endParaRPr>
          </a:p>
          <a:p>
            <a:pPr marL="182880" indent="-170815">
              <a:lnSpc>
                <a:spcPct val="100000"/>
              </a:lnSpc>
              <a:spcBef>
                <a:spcPts val="100"/>
              </a:spcBef>
              <a:buFont typeface="Arial MT"/>
              <a:buChar char="•"/>
              <a:tabLst>
                <a:tab pos="183515" algn="l"/>
              </a:tabLst>
            </a:pPr>
            <a:r>
              <a:rPr sz="1000" dirty="0">
                <a:latin typeface="Times New Roman"/>
                <a:cs typeface="Times New Roman"/>
              </a:rPr>
              <a:t>Authors,</a:t>
            </a:r>
            <a:r>
              <a:rPr sz="1000" spc="-50" dirty="0">
                <a:latin typeface="Times New Roman"/>
                <a:cs typeface="Times New Roman"/>
              </a:rPr>
              <a:t> </a:t>
            </a:r>
            <a:r>
              <a:rPr sz="1000" spc="-5" dirty="0">
                <a:latin typeface="Times New Roman"/>
                <a:cs typeface="Times New Roman"/>
              </a:rPr>
              <a:t>reviewers</a:t>
            </a:r>
            <a:r>
              <a:rPr sz="1000" spc="55" dirty="0">
                <a:latin typeface="Times New Roman"/>
                <a:cs typeface="Times New Roman"/>
              </a:rPr>
              <a:t> </a:t>
            </a:r>
            <a:r>
              <a:rPr sz="1000" spc="10" dirty="0">
                <a:latin typeface="Times New Roman"/>
                <a:cs typeface="Times New Roman"/>
              </a:rPr>
              <a:t>and</a:t>
            </a:r>
            <a:r>
              <a:rPr sz="1000" spc="-60" dirty="0">
                <a:latin typeface="Times New Roman"/>
                <a:cs typeface="Times New Roman"/>
              </a:rPr>
              <a:t> </a:t>
            </a:r>
            <a:r>
              <a:rPr sz="1000" dirty="0">
                <a:latin typeface="Times New Roman"/>
                <a:cs typeface="Times New Roman"/>
              </a:rPr>
              <a:t>editors</a:t>
            </a:r>
            <a:r>
              <a:rPr sz="1000" spc="-20" dirty="0">
                <a:latin typeface="Times New Roman"/>
                <a:cs typeface="Times New Roman"/>
              </a:rPr>
              <a:t> </a:t>
            </a:r>
            <a:r>
              <a:rPr sz="1000" spc="10" dirty="0">
                <a:latin typeface="Times New Roman"/>
                <a:cs typeface="Times New Roman"/>
              </a:rPr>
              <a:t>are</a:t>
            </a:r>
            <a:r>
              <a:rPr sz="1000" spc="-25" dirty="0">
                <a:latin typeface="Times New Roman"/>
                <a:cs typeface="Times New Roman"/>
              </a:rPr>
              <a:t> </a:t>
            </a:r>
            <a:r>
              <a:rPr sz="1000" spc="-5" dirty="0">
                <a:latin typeface="Times New Roman"/>
                <a:cs typeface="Times New Roman"/>
              </a:rPr>
              <a:t>provided</a:t>
            </a:r>
            <a:r>
              <a:rPr sz="1000" spc="15" dirty="0">
                <a:latin typeface="Times New Roman"/>
                <a:cs typeface="Times New Roman"/>
              </a:rPr>
              <a:t> </a:t>
            </a:r>
            <a:r>
              <a:rPr sz="1000" spc="-5" dirty="0">
                <a:latin typeface="Times New Roman"/>
                <a:cs typeface="Times New Roman"/>
              </a:rPr>
              <a:t>with</a:t>
            </a:r>
            <a:r>
              <a:rPr sz="1000" spc="10" dirty="0">
                <a:latin typeface="Times New Roman"/>
                <a:cs typeface="Times New Roman"/>
              </a:rPr>
              <a:t> </a:t>
            </a:r>
            <a:r>
              <a:rPr sz="1000" dirty="0">
                <a:latin typeface="Times New Roman"/>
                <a:cs typeface="Times New Roman"/>
              </a:rPr>
              <a:t>scientific</a:t>
            </a:r>
            <a:r>
              <a:rPr sz="1000" spc="-25" dirty="0">
                <a:latin typeface="Times New Roman"/>
                <a:cs typeface="Times New Roman"/>
              </a:rPr>
              <a:t> </a:t>
            </a:r>
            <a:r>
              <a:rPr sz="1000" dirty="0">
                <a:latin typeface="Times New Roman"/>
                <a:cs typeface="Times New Roman"/>
              </a:rPr>
              <a:t>credits</a:t>
            </a:r>
            <a:endParaRPr sz="1000">
              <a:latin typeface="Times New Roman"/>
              <a:cs typeface="Times New Roman"/>
            </a:endParaRPr>
          </a:p>
          <a:p>
            <a:pPr marL="182880" marR="168275" indent="-170815">
              <a:lnSpc>
                <a:spcPct val="108000"/>
              </a:lnSpc>
              <a:buFont typeface="Arial MT"/>
              <a:buChar char="•"/>
              <a:tabLst>
                <a:tab pos="183515" algn="l"/>
              </a:tabLst>
            </a:pPr>
            <a:r>
              <a:rPr sz="1000" spc="-15" dirty="0">
                <a:latin typeface="Times New Roman"/>
                <a:cs typeface="Times New Roman"/>
              </a:rPr>
              <a:t>User</a:t>
            </a:r>
            <a:r>
              <a:rPr sz="1000" spc="75" dirty="0">
                <a:latin typeface="Times New Roman"/>
                <a:cs typeface="Times New Roman"/>
              </a:rPr>
              <a:t> </a:t>
            </a:r>
            <a:r>
              <a:rPr sz="1000" spc="-5" dirty="0">
                <a:latin typeface="Times New Roman"/>
                <a:cs typeface="Times New Roman"/>
              </a:rPr>
              <a:t>friendly/feasible</a:t>
            </a:r>
            <a:r>
              <a:rPr sz="1000" spc="30" dirty="0">
                <a:latin typeface="Times New Roman"/>
                <a:cs typeface="Times New Roman"/>
              </a:rPr>
              <a:t> </a:t>
            </a:r>
            <a:r>
              <a:rPr sz="1000" spc="-10" dirty="0">
                <a:latin typeface="Times New Roman"/>
                <a:cs typeface="Times New Roman"/>
              </a:rPr>
              <a:t>website</a:t>
            </a:r>
            <a:r>
              <a:rPr sz="1000" spc="60" dirty="0">
                <a:latin typeface="Times New Roman"/>
                <a:cs typeface="Times New Roman"/>
              </a:rPr>
              <a:t> </a:t>
            </a:r>
            <a:r>
              <a:rPr sz="1000" dirty="0">
                <a:latin typeface="Times New Roman"/>
                <a:cs typeface="Times New Roman"/>
              </a:rPr>
              <a:t>articles</a:t>
            </a:r>
            <a:r>
              <a:rPr sz="1000" spc="-35" dirty="0">
                <a:latin typeface="Times New Roman"/>
                <a:cs typeface="Times New Roman"/>
              </a:rPr>
              <a:t> </a:t>
            </a:r>
            <a:r>
              <a:rPr sz="1000" dirty="0">
                <a:latin typeface="Times New Roman"/>
                <a:cs typeface="Times New Roman"/>
              </a:rPr>
              <a:t>translations</a:t>
            </a:r>
            <a:r>
              <a:rPr sz="1000" spc="-60" dirty="0">
                <a:latin typeface="Times New Roman"/>
                <a:cs typeface="Times New Roman"/>
              </a:rPr>
              <a:t> </a:t>
            </a:r>
            <a:r>
              <a:rPr sz="1000" spc="-5" dirty="0">
                <a:latin typeface="Times New Roman"/>
                <a:cs typeface="Times New Roman"/>
              </a:rPr>
              <a:t>across</a:t>
            </a:r>
            <a:r>
              <a:rPr sz="1000" spc="20" dirty="0">
                <a:latin typeface="Times New Roman"/>
                <a:cs typeface="Times New Roman"/>
              </a:rPr>
              <a:t> </a:t>
            </a:r>
            <a:r>
              <a:rPr sz="1000" dirty="0">
                <a:latin typeface="Times New Roman"/>
                <a:cs typeface="Times New Roman"/>
              </a:rPr>
              <a:t>more</a:t>
            </a:r>
            <a:r>
              <a:rPr sz="1000" spc="-20" dirty="0">
                <a:latin typeface="Times New Roman"/>
                <a:cs typeface="Times New Roman"/>
              </a:rPr>
              <a:t> </a:t>
            </a:r>
            <a:r>
              <a:rPr sz="1000" spc="10" dirty="0">
                <a:latin typeface="Times New Roman"/>
                <a:cs typeface="Times New Roman"/>
              </a:rPr>
              <a:t>than</a:t>
            </a:r>
            <a:r>
              <a:rPr sz="1000" spc="-30" dirty="0">
                <a:latin typeface="Times New Roman"/>
                <a:cs typeface="Times New Roman"/>
              </a:rPr>
              <a:t> </a:t>
            </a:r>
            <a:r>
              <a:rPr sz="1000" dirty="0">
                <a:latin typeface="Times New Roman"/>
                <a:cs typeface="Times New Roman"/>
              </a:rPr>
              <a:t>50</a:t>
            </a:r>
            <a:r>
              <a:rPr sz="1000" spc="-5" dirty="0">
                <a:latin typeface="Times New Roman"/>
                <a:cs typeface="Times New Roman"/>
              </a:rPr>
              <a:t> world </a:t>
            </a:r>
            <a:r>
              <a:rPr sz="1000" spc="-235" dirty="0">
                <a:latin typeface="Times New Roman"/>
                <a:cs typeface="Times New Roman"/>
              </a:rPr>
              <a:t> </a:t>
            </a:r>
            <a:r>
              <a:rPr sz="1000" spc="5" dirty="0">
                <a:latin typeface="Times New Roman"/>
                <a:cs typeface="Times New Roman"/>
              </a:rPr>
              <a:t>languages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15" dirty="0">
                <a:latin typeface="Times New Roman"/>
                <a:cs typeface="Times New Roman"/>
              </a:rPr>
              <a:t>Robust</a:t>
            </a:r>
            <a:r>
              <a:rPr sz="1000" spc="50" dirty="0">
                <a:latin typeface="Times New Roman"/>
                <a:cs typeface="Times New Roman"/>
              </a:rPr>
              <a:t> </a:t>
            </a:r>
            <a:r>
              <a:rPr sz="1000" spc="5" dirty="0">
                <a:latin typeface="Times New Roman"/>
                <a:cs typeface="Times New Roman"/>
              </a:rPr>
              <a:t>on-line</a:t>
            </a:r>
            <a:r>
              <a:rPr sz="1000" spc="-45" dirty="0">
                <a:latin typeface="Times New Roman"/>
                <a:cs typeface="Times New Roman"/>
              </a:rPr>
              <a:t> </a:t>
            </a:r>
            <a:r>
              <a:rPr sz="1000" dirty="0">
                <a:latin typeface="Times New Roman"/>
                <a:cs typeface="Times New Roman"/>
              </a:rPr>
              <a:t>publicity</a:t>
            </a:r>
            <a:r>
              <a:rPr sz="1000" spc="-30" dirty="0">
                <a:latin typeface="Times New Roman"/>
                <a:cs typeface="Times New Roman"/>
              </a:rPr>
              <a:t> </a:t>
            </a:r>
            <a:r>
              <a:rPr sz="1000" spc="-15" dirty="0">
                <a:latin typeface="Times New Roman"/>
                <a:cs typeface="Times New Roman"/>
              </a:rPr>
              <a:t>for</a:t>
            </a:r>
            <a:r>
              <a:rPr sz="1000" spc="40" dirty="0">
                <a:latin typeface="Times New Roman"/>
                <a:cs typeface="Times New Roman"/>
              </a:rPr>
              <a:t> </a:t>
            </a:r>
            <a:r>
              <a:rPr sz="1000" spc="5" dirty="0">
                <a:latin typeface="Times New Roman"/>
                <a:cs typeface="Times New Roman"/>
              </a:rPr>
              <a:t>all </a:t>
            </a:r>
            <a:r>
              <a:rPr sz="1000" spc="10" dirty="0">
                <a:latin typeface="Times New Roman"/>
                <a:cs typeface="Times New Roman"/>
              </a:rPr>
              <a:t>the</a:t>
            </a:r>
            <a:r>
              <a:rPr sz="1000" spc="-45" dirty="0">
                <a:latin typeface="Times New Roman"/>
                <a:cs typeface="Times New Roman"/>
              </a:rPr>
              <a:t> </a:t>
            </a:r>
            <a:r>
              <a:rPr sz="1000" dirty="0">
                <a:latin typeface="Times New Roman"/>
                <a:cs typeface="Times New Roman"/>
              </a:rPr>
              <a:t>speakers</a:t>
            </a:r>
            <a:r>
              <a:rPr sz="1000" spc="10" dirty="0">
                <a:latin typeface="Times New Roman"/>
                <a:cs typeface="Times New Roman"/>
              </a:rPr>
              <a:t> and</a:t>
            </a:r>
            <a:r>
              <a:rPr sz="1000" spc="-25" dirty="0">
                <a:latin typeface="Times New Roman"/>
                <a:cs typeface="Times New Roman"/>
              </a:rPr>
              <a:t> </a:t>
            </a:r>
            <a:r>
              <a:rPr sz="1000" dirty="0">
                <a:latin typeface="Times New Roman"/>
                <a:cs typeface="Times New Roman"/>
              </a:rPr>
              <a:t>organizing</a:t>
            </a:r>
            <a:r>
              <a:rPr sz="1000" spc="-50" dirty="0">
                <a:latin typeface="Times New Roman"/>
                <a:cs typeface="Times New Roman"/>
              </a:rPr>
              <a:t> </a:t>
            </a:r>
            <a:r>
              <a:rPr sz="1000" spc="-5" dirty="0">
                <a:latin typeface="Times New Roman"/>
                <a:cs typeface="Times New Roman"/>
              </a:rPr>
              <a:t>committee</a:t>
            </a:r>
            <a:r>
              <a:rPr sz="1000" spc="-25" dirty="0">
                <a:latin typeface="Times New Roman"/>
                <a:cs typeface="Times New Roman"/>
              </a:rPr>
              <a:t> </a:t>
            </a:r>
            <a:r>
              <a:rPr sz="1000" spc="-5" dirty="0">
                <a:latin typeface="Times New Roman"/>
                <a:cs typeface="Times New Roman"/>
              </a:rPr>
              <a:t>members</a:t>
            </a:r>
            <a:endParaRPr sz="1000">
              <a:latin typeface="Times New Roman"/>
              <a:cs typeface="Times New Roman"/>
            </a:endParaRPr>
          </a:p>
          <a:p>
            <a:pPr marL="182880" indent="-170815">
              <a:lnSpc>
                <a:spcPct val="100000"/>
              </a:lnSpc>
              <a:spcBef>
                <a:spcPts val="125"/>
              </a:spcBef>
              <a:buFont typeface="Arial MT"/>
              <a:buChar char="•"/>
              <a:tabLst>
                <a:tab pos="183515" algn="l"/>
              </a:tabLst>
            </a:pPr>
            <a:r>
              <a:rPr sz="1000" dirty="0">
                <a:latin typeface="Times New Roman"/>
                <a:cs typeface="Times New Roman"/>
              </a:rPr>
              <a:t>Career</a:t>
            </a:r>
            <a:r>
              <a:rPr sz="1000" spc="-10" dirty="0">
                <a:latin typeface="Times New Roman"/>
                <a:cs typeface="Times New Roman"/>
              </a:rPr>
              <a:t> </a:t>
            </a:r>
            <a:r>
              <a:rPr sz="1000" dirty="0">
                <a:latin typeface="Times New Roman"/>
                <a:cs typeface="Times New Roman"/>
              </a:rPr>
              <a:t>Guidance</a:t>
            </a:r>
            <a:r>
              <a:rPr sz="1000" spc="-20" dirty="0">
                <a:latin typeface="Times New Roman"/>
                <a:cs typeface="Times New Roman"/>
              </a:rPr>
              <a:t> </a:t>
            </a:r>
            <a:r>
              <a:rPr sz="1000" dirty="0">
                <a:latin typeface="Times New Roman"/>
                <a:cs typeface="Times New Roman"/>
              </a:rPr>
              <a:t>Workshops</a:t>
            </a:r>
            <a:r>
              <a:rPr sz="1000" spc="10" dirty="0">
                <a:latin typeface="Times New Roman"/>
                <a:cs typeface="Times New Roman"/>
              </a:rPr>
              <a:t> </a:t>
            </a:r>
            <a:r>
              <a:rPr sz="1000" spc="-15" dirty="0">
                <a:latin typeface="Times New Roman"/>
                <a:cs typeface="Times New Roman"/>
              </a:rPr>
              <a:t>for</a:t>
            </a:r>
            <a:r>
              <a:rPr sz="1000" spc="45" dirty="0">
                <a:latin typeface="Times New Roman"/>
                <a:cs typeface="Times New Roman"/>
              </a:rPr>
              <a:t> </a:t>
            </a:r>
            <a:r>
              <a:rPr sz="1000" dirty="0">
                <a:latin typeface="Times New Roman"/>
                <a:cs typeface="Times New Roman"/>
              </a:rPr>
              <a:t>students</a:t>
            </a:r>
            <a:r>
              <a:rPr sz="1000" spc="-3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early</a:t>
            </a:r>
            <a:r>
              <a:rPr sz="1000" spc="-35" dirty="0">
                <a:latin typeface="Times New Roman"/>
                <a:cs typeface="Times New Roman"/>
              </a:rPr>
              <a:t> </a:t>
            </a:r>
            <a:r>
              <a:rPr sz="1000" spc="-5" dirty="0">
                <a:latin typeface="Times New Roman"/>
                <a:cs typeface="Times New Roman"/>
              </a:rPr>
              <a:t>career</a:t>
            </a:r>
            <a:r>
              <a:rPr sz="1000" spc="45" dirty="0">
                <a:latin typeface="Times New Roman"/>
                <a:cs typeface="Times New Roman"/>
              </a:rPr>
              <a:t> </a:t>
            </a:r>
            <a:r>
              <a:rPr sz="1000" dirty="0">
                <a:latin typeface="Times New Roman"/>
                <a:cs typeface="Times New Roman"/>
              </a:rPr>
              <a:t>researchers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Accepted</a:t>
            </a:r>
            <a:r>
              <a:rPr sz="1000" spc="55" dirty="0">
                <a:latin typeface="Times New Roman"/>
                <a:cs typeface="Times New Roman"/>
              </a:rPr>
              <a:t> </a:t>
            </a:r>
            <a:r>
              <a:rPr sz="1000" dirty="0">
                <a:latin typeface="Times New Roman"/>
                <a:cs typeface="Times New Roman"/>
              </a:rPr>
              <a:t>Abstracts</a:t>
            </a:r>
            <a:r>
              <a:rPr sz="1000" spc="-25" dirty="0">
                <a:latin typeface="Times New Roman"/>
                <a:cs typeface="Times New Roman"/>
              </a:rPr>
              <a:t> </a:t>
            </a:r>
            <a:r>
              <a:rPr sz="1000" spc="-5" dirty="0">
                <a:latin typeface="Times New Roman"/>
                <a:cs typeface="Times New Roman"/>
              </a:rPr>
              <a:t>will </a:t>
            </a:r>
            <a:r>
              <a:rPr sz="1000" spc="-10" dirty="0">
                <a:latin typeface="Times New Roman"/>
                <a:cs typeface="Times New Roman"/>
              </a:rPr>
              <a:t>be</a:t>
            </a:r>
            <a:r>
              <a:rPr sz="1000" spc="15" dirty="0">
                <a:latin typeface="Times New Roman"/>
                <a:cs typeface="Times New Roman"/>
              </a:rPr>
              <a:t> </a:t>
            </a:r>
            <a:r>
              <a:rPr sz="1000" dirty="0">
                <a:latin typeface="Times New Roman"/>
                <a:cs typeface="Times New Roman"/>
              </a:rPr>
              <a:t>published</a:t>
            </a:r>
            <a:r>
              <a:rPr sz="1000" spc="-35" dirty="0">
                <a:latin typeface="Times New Roman"/>
                <a:cs typeface="Times New Roman"/>
              </a:rPr>
              <a:t> </a:t>
            </a:r>
            <a:r>
              <a:rPr sz="1000" spc="5" dirty="0">
                <a:latin typeface="Times New Roman"/>
                <a:cs typeface="Times New Roman"/>
              </a:rPr>
              <a:t>in</a:t>
            </a:r>
            <a:r>
              <a:rPr sz="1000" spc="-20" dirty="0">
                <a:latin typeface="Times New Roman"/>
                <a:cs typeface="Times New Roman"/>
              </a:rPr>
              <a:t> </a:t>
            </a:r>
            <a:r>
              <a:rPr sz="1000" dirty="0">
                <a:latin typeface="Times New Roman"/>
                <a:cs typeface="Times New Roman"/>
              </a:rPr>
              <a:t>various</a:t>
            </a:r>
            <a:r>
              <a:rPr sz="1000" spc="-20" dirty="0">
                <a:latin typeface="Times New Roman"/>
                <a:cs typeface="Times New Roman"/>
              </a:rPr>
              <a:t> </a:t>
            </a:r>
            <a:r>
              <a:rPr sz="1000" dirty="0">
                <a:latin typeface="Times New Roman"/>
                <a:cs typeface="Times New Roman"/>
              </a:rPr>
              <a:t>indexed</a:t>
            </a:r>
            <a:r>
              <a:rPr sz="1000" spc="-20" dirty="0">
                <a:latin typeface="Times New Roman"/>
                <a:cs typeface="Times New Roman"/>
              </a:rPr>
              <a:t> </a:t>
            </a:r>
            <a:r>
              <a:rPr sz="1000" dirty="0">
                <a:latin typeface="Times New Roman"/>
                <a:cs typeface="Times New Roman"/>
              </a:rPr>
              <a:t>journals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Accepted</a:t>
            </a:r>
            <a:r>
              <a:rPr sz="1000" spc="60" dirty="0">
                <a:latin typeface="Times New Roman"/>
                <a:cs typeface="Times New Roman"/>
              </a:rPr>
              <a:t> </a:t>
            </a:r>
            <a:r>
              <a:rPr sz="1000" dirty="0">
                <a:latin typeface="Times New Roman"/>
                <a:cs typeface="Times New Roman"/>
              </a:rPr>
              <a:t>abstracts</a:t>
            </a:r>
            <a:r>
              <a:rPr sz="1000" spc="-15" dirty="0">
                <a:latin typeface="Times New Roman"/>
                <a:cs typeface="Times New Roman"/>
              </a:rPr>
              <a:t> </a:t>
            </a:r>
            <a:r>
              <a:rPr sz="1000" spc="-5" dirty="0">
                <a:latin typeface="Times New Roman"/>
                <a:cs typeface="Times New Roman"/>
              </a:rPr>
              <a:t>will</a:t>
            </a:r>
            <a:r>
              <a:rPr sz="1000" dirty="0">
                <a:latin typeface="Times New Roman"/>
                <a:cs typeface="Times New Roman"/>
              </a:rPr>
              <a:t> </a:t>
            </a:r>
            <a:r>
              <a:rPr sz="1000" spc="-10" dirty="0">
                <a:latin typeface="Times New Roman"/>
                <a:cs typeface="Times New Roman"/>
              </a:rPr>
              <a:t>be</a:t>
            </a:r>
            <a:r>
              <a:rPr sz="1000" spc="20" dirty="0">
                <a:latin typeface="Times New Roman"/>
                <a:cs typeface="Times New Roman"/>
              </a:rPr>
              <a:t> </a:t>
            </a:r>
            <a:r>
              <a:rPr sz="1000" spc="-5" dirty="0">
                <a:latin typeface="Times New Roman"/>
                <a:cs typeface="Times New Roman"/>
              </a:rPr>
              <a:t>labeled</a:t>
            </a:r>
            <a:r>
              <a:rPr sz="1000" spc="15" dirty="0">
                <a:latin typeface="Times New Roman"/>
                <a:cs typeface="Times New Roman"/>
              </a:rPr>
              <a:t> </a:t>
            </a:r>
            <a:r>
              <a:rPr sz="1000" spc="-5" dirty="0">
                <a:latin typeface="Times New Roman"/>
                <a:cs typeface="Times New Roman"/>
              </a:rPr>
              <a:t>with</a:t>
            </a:r>
            <a:r>
              <a:rPr sz="1000" spc="-10" dirty="0">
                <a:latin typeface="Times New Roman"/>
                <a:cs typeface="Times New Roman"/>
              </a:rPr>
              <a:t> </a:t>
            </a:r>
            <a:r>
              <a:rPr sz="1000" dirty="0">
                <a:latin typeface="Times New Roman"/>
                <a:cs typeface="Times New Roman"/>
              </a:rPr>
              <a:t>a Digital</a:t>
            </a:r>
            <a:r>
              <a:rPr sz="1000" spc="-55" dirty="0">
                <a:latin typeface="Times New Roman"/>
                <a:cs typeface="Times New Roman"/>
              </a:rPr>
              <a:t> </a:t>
            </a:r>
            <a:r>
              <a:rPr sz="1000" spc="-15" dirty="0">
                <a:latin typeface="Times New Roman"/>
                <a:cs typeface="Times New Roman"/>
              </a:rPr>
              <a:t>Object</a:t>
            </a:r>
            <a:r>
              <a:rPr sz="1000" spc="70" dirty="0">
                <a:latin typeface="Times New Roman"/>
                <a:cs typeface="Times New Roman"/>
              </a:rPr>
              <a:t> </a:t>
            </a:r>
            <a:r>
              <a:rPr sz="1000" dirty="0">
                <a:latin typeface="Times New Roman"/>
                <a:cs typeface="Times New Roman"/>
              </a:rPr>
              <a:t>Identification</a:t>
            </a:r>
            <a:r>
              <a:rPr sz="1000" spc="-10" dirty="0">
                <a:latin typeface="Times New Roman"/>
                <a:cs typeface="Times New Roman"/>
              </a:rPr>
              <a:t> </a:t>
            </a:r>
            <a:r>
              <a:rPr sz="1000" spc="-5" dirty="0">
                <a:latin typeface="Times New Roman"/>
                <a:cs typeface="Times New Roman"/>
              </a:rPr>
              <a:t>Number</a:t>
            </a:r>
            <a:endParaRPr sz="1000">
              <a:latin typeface="Times New Roman"/>
              <a:cs typeface="Times New Roman"/>
            </a:endParaRPr>
          </a:p>
          <a:p>
            <a:pPr marL="182880">
              <a:lnSpc>
                <a:spcPct val="100000"/>
              </a:lnSpc>
              <a:spcBef>
                <a:spcPts val="95"/>
              </a:spcBef>
            </a:pPr>
            <a:r>
              <a:rPr sz="1000" dirty="0">
                <a:latin typeface="Times New Roman"/>
                <a:cs typeface="Times New Roman"/>
              </a:rPr>
              <a:t>(DOI)</a:t>
            </a:r>
            <a:r>
              <a:rPr sz="1000" spc="-5" dirty="0">
                <a:latin typeface="Times New Roman"/>
                <a:cs typeface="Times New Roman"/>
              </a:rPr>
              <a:t> provided</a:t>
            </a:r>
            <a:r>
              <a:rPr sz="1000" dirty="0">
                <a:latin typeface="Times New Roman"/>
                <a:cs typeface="Times New Roman"/>
              </a:rPr>
              <a:t> </a:t>
            </a:r>
            <a:r>
              <a:rPr sz="1000" spc="-10" dirty="0">
                <a:latin typeface="Times New Roman"/>
                <a:cs typeface="Times New Roman"/>
              </a:rPr>
              <a:t>by</a:t>
            </a:r>
            <a:r>
              <a:rPr sz="1000" spc="-5" dirty="0">
                <a:latin typeface="Times New Roman"/>
                <a:cs typeface="Times New Roman"/>
              </a:rPr>
              <a:t> </a:t>
            </a:r>
            <a:r>
              <a:rPr sz="1000" dirty="0">
                <a:latin typeface="Times New Roman"/>
                <a:cs typeface="Times New Roman"/>
              </a:rPr>
              <a:t>Cross</a:t>
            </a:r>
            <a:r>
              <a:rPr sz="1000" spc="-30" dirty="0">
                <a:latin typeface="Times New Roman"/>
                <a:cs typeface="Times New Roman"/>
              </a:rPr>
              <a:t> </a:t>
            </a:r>
            <a:r>
              <a:rPr sz="1000" spc="-15" dirty="0">
                <a:latin typeface="Times New Roman"/>
                <a:cs typeface="Times New Roman"/>
              </a:rPr>
              <a:t>Ref</a:t>
            </a:r>
            <a:endParaRPr sz="1000">
              <a:latin typeface="Times New Roman"/>
              <a:cs typeface="Times New Roman"/>
            </a:endParaRPr>
          </a:p>
          <a:p>
            <a:pPr marL="182880" indent="-170815">
              <a:lnSpc>
                <a:spcPct val="100000"/>
              </a:lnSpc>
              <a:spcBef>
                <a:spcPts val="100"/>
              </a:spcBef>
              <a:buFont typeface="Arial MT"/>
              <a:buChar char="•"/>
              <a:tabLst>
                <a:tab pos="183515" algn="l"/>
              </a:tabLst>
            </a:pPr>
            <a:r>
              <a:rPr sz="1000" dirty="0">
                <a:latin typeface="Times New Roman"/>
                <a:cs typeface="Times New Roman"/>
              </a:rPr>
              <a:t>Creation</a:t>
            </a:r>
            <a:r>
              <a:rPr sz="1000" spc="-45" dirty="0">
                <a:latin typeface="Times New Roman"/>
                <a:cs typeface="Times New Roman"/>
              </a:rPr>
              <a:t> </a:t>
            </a:r>
            <a:r>
              <a:rPr sz="1000" spc="-10" dirty="0">
                <a:latin typeface="Times New Roman"/>
                <a:cs typeface="Times New Roman"/>
              </a:rPr>
              <a:t>of</a:t>
            </a:r>
            <a:r>
              <a:rPr sz="1000" spc="10" dirty="0">
                <a:latin typeface="Times New Roman"/>
                <a:cs typeface="Times New Roman"/>
              </a:rPr>
              <a:t> </a:t>
            </a:r>
            <a:r>
              <a:rPr sz="1000" dirty="0">
                <a:latin typeface="Times New Roman"/>
                <a:cs typeface="Times New Roman"/>
              </a:rPr>
              <a:t>speakers </a:t>
            </a:r>
            <a:r>
              <a:rPr sz="1000" spc="10" dirty="0">
                <a:latin typeface="Times New Roman"/>
                <a:cs typeface="Times New Roman"/>
              </a:rPr>
              <a:t>and</a:t>
            </a:r>
            <a:r>
              <a:rPr sz="1000" spc="-35" dirty="0">
                <a:latin typeface="Times New Roman"/>
                <a:cs typeface="Times New Roman"/>
              </a:rPr>
              <a:t> </a:t>
            </a:r>
            <a:r>
              <a:rPr sz="1000" dirty="0">
                <a:latin typeface="Times New Roman"/>
                <a:cs typeface="Times New Roman"/>
              </a:rPr>
              <a:t>abstracts</a:t>
            </a:r>
            <a:r>
              <a:rPr sz="1000" spc="-20" dirty="0">
                <a:latin typeface="Times New Roman"/>
                <a:cs typeface="Times New Roman"/>
              </a:rPr>
              <a:t> </a:t>
            </a:r>
            <a:r>
              <a:rPr sz="1000" dirty="0">
                <a:latin typeface="Times New Roman"/>
                <a:cs typeface="Times New Roman"/>
              </a:rPr>
              <a:t>pages </a:t>
            </a:r>
            <a:r>
              <a:rPr sz="1000" spc="5" dirty="0">
                <a:latin typeface="Times New Roman"/>
                <a:cs typeface="Times New Roman"/>
              </a:rPr>
              <a:t>in</a:t>
            </a:r>
            <a:r>
              <a:rPr sz="1000" spc="-40" dirty="0">
                <a:latin typeface="Times New Roman"/>
                <a:cs typeface="Times New Roman"/>
              </a:rPr>
              <a:t> </a:t>
            </a:r>
            <a:r>
              <a:rPr sz="1000" spc="-10" dirty="0">
                <a:latin typeface="Times New Roman"/>
                <a:cs typeface="Times New Roman"/>
              </a:rPr>
              <a:t>Google</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Opportunity</a:t>
            </a:r>
            <a:r>
              <a:rPr sz="1000" spc="-85" dirty="0">
                <a:latin typeface="Times New Roman"/>
                <a:cs typeface="Times New Roman"/>
              </a:rPr>
              <a:t> </a:t>
            </a:r>
            <a:r>
              <a:rPr sz="1000" spc="5" dirty="0">
                <a:latin typeface="Times New Roman"/>
                <a:cs typeface="Times New Roman"/>
              </a:rPr>
              <a:t>to</a:t>
            </a:r>
            <a:r>
              <a:rPr sz="1000" spc="-10" dirty="0">
                <a:latin typeface="Times New Roman"/>
                <a:cs typeface="Times New Roman"/>
              </a:rPr>
              <a:t> </a:t>
            </a:r>
            <a:r>
              <a:rPr sz="1000" spc="-5" dirty="0">
                <a:latin typeface="Times New Roman"/>
                <a:cs typeface="Times New Roman"/>
              </a:rPr>
              <a:t>publish</a:t>
            </a:r>
            <a:r>
              <a:rPr sz="1000" spc="-15" dirty="0">
                <a:latin typeface="Times New Roman"/>
                <a:cs typeface="Times New Roman"/>
              </a:rPr>
              <a:t> </a:t>
            </a:r>
            <a:r>
              <a:rPr sz="1000" spc="-5" dirty="0">
                <a:latin typeface="Times New Roman"/>
                <a:cs typeface="Times New Roman"/>
              </a:rPr>
              <a:t>full</a:t>
            </a:r>
            <a:r>
              <a:rPr sz="1000" dirty="0">
                <a:latin typeface="Times New Roman"/>
                <a:cs typeface="Times New Roman"/>
              </a:rPr>
              <a:t> </a:t>
            </a:r>
            <a:r>
              <a:rPr sz="1000" spc="5" dirty="0">
                <a:latin typeface="Times New Roman"/>
                <a:cs typeface="Times New Roman"/>
              </a:rPr>
              <a:t>Manu</a:t>
            </a:r>
            <a:r>
              <a:rPr sz="1000" spc="-30" dirty="0">
                <a:latin typeface="Times New Roman"/>
                <a:cs typeface="Times New Roman"/>
              </a:rPr>
              <a:t> </a:t>
            </a:r>
            <a:r>
              <a:rPr sz="1000" dirty="0">
                <a:latin typeface="Times New Roman"/>
                <a:cs typeface="Times New Roman"/>
              </a:rPr>
              <a:t>Scripts</a:t>
            </a:r>
            <a:r>
              <a:rPr sz="1000" spc="-45" dirty="0">
                <a:latin typeface="Times New Roman"/>
                <a:cs typeface="Times New Roman"/>
              </a:rPr>
              <a:t> </a:t>
            </a:r>
            <a:r>
              <a:rPr sz="1000" spc="5" dirty="0">
                <a:latin typeface="Times New Roman"/>
                <a:cs typeface="Times New Roman"/>
              </a:rPr>
              <a:t>in</a:t>
            </a:r>
            <a:r>
              <a:rPr sz="1000" spc="-35" dirty="0">
                <a:latin typeface="Times New Roman"/>
                <a:cs typeface="Times New Roman"/>
              </a:rPr>
              <a:t> </a:t>
            </a:r>
            <a:r>
              <a:rPr sz="1000" spc="-5" dirty="0">
                <a:latin typeface="Times New Roman"/>
                <a:cs typeface="Times New Roman"/>
              </a:rPr>
              <a:t>our</a:t>
            </a:r>
            <a:r>
              <a:rPr sz="1000" spc="40" dirty="0">
                <a:latin typeface="Times New Roman"/>
                <a:cs typeface="Times New Roman"/>
              </a:rPr>
              <a:t> </a:t>
            </a:r>
            <a:r>
              <a:rPr sz="1000" spc="-5" dirty="0">
                <a:latin typeface="Times New Roman"/>
                <a:cs typeface="Times New Roman"/>
              </a:rPr>
              <a:t>Open</a:t>
            </a:r>
            <a:r>
              <a:rPr sz="1000" spc="10" dirty="0">
                <a:latin typeface="Times New Roman"/>
                <a:cs typeface="Times New Roman"/>
              </a:rPr>
              <a:t> </a:t>
            </a:r>
            <a:r>
              <a:rPr sz="1000" spc="-10" dirty="0">
                <a:latin typeface="Times New Roman"/>
                <a:cs typeface="Times New Roman"/>
              </a:rPr>
              <a:t>Access</a:t>
            </a:r>
            <a:r>
              <a:rPr sz="1000" spc="55" dirty="0">
                <a:latin typeface="Times New Roman"/>
                <a:cs typeface="Times New Roman"/>
              </a:rPr>
              <a:t> </a:t>
            </a:r>
            <a:r>
              <a:rPr sz="1000" spc="5" dirty="0">
                <a:latin typeface="Times New Roman"/>
                <a:cs typeface="Times New Roman"/>
              </a:rPr>
              <a:t>Journals</a:t>
            </a:r>
            <a:r>
              <a:rPr sz="1000" spc="-65" dirty="0">
                <a:latin typeface="Times New Roman"/>
                <a:cs typeface="Times New Roman"/>
              </a:rPr>
              <a:t> </a:t>
            </a:r>
            <a:r>
              <a:rPr sz="1000" spc="-5" dirty="0">
                <a:latin typeface="Times New Roman"/>
                <a:cs typeface="Times New Roman"/>
              </a:rPr>
              <a:t>Special</a:t>
            </a:r>
            <a:endParaRPr sz="1000">
              <a:latin typeface="Times New Roman"/>
              <a:cs typeface="Times New Roman"/>
            </a:endParaRPr>
          </a:p>
        </p:txBody>
      </p:sp>
      <p:grpSp>
        <p:nvGrpSpPr>
          <p:cNvPr id="14" name="object 14"/>
          <p:cNvGrpSpPr/>
          <p:nvPr/>
        </p:nvGrpSpPr>
        <p:grpSpPr>
          <a:xfrm>
            <a:off x="1391411" y="3736847"/>
            <a:ext cx="4768850" cy="121920"/>
            <a:chOff x="1391411" y="3736847"/>
            <a:chExt cx="4768850" cy="121920"/>
          </a:xfrm>
        </p:grpSpPr>
        <p:sp>
          <p:nvSpPr>
            <p:cNvPr id="15" name="object 15"/>
            <p:cNvSpPr/>
            <p:nvPr/>
          </p:nvSpPr>
          <p:spPr>
            <a:xfrm>
              <a:off x="1391411" y="3799331"/>
              <a:ext cx="4652010" cy="0"/>
            </a:xfrm>
            <a:custGeom>
              <a:avLst/>
              <a:gdLst/>
              <a:ahLst/>
              <a:cxnLst/>
              <a:rect l="l" t="t" r="r" b="b"/>
              <a:pathLst>
                <a:path w="4652010">
                  <a:moveTo>
                    <a:pt x="4652010" y="0"/>
                  </a:moveTo>
                  <a:lnTo>
                    <a:pt x="0" y="0"/>
                  </a:lnTo>
                </a:path>
              </a:pathLst>
            </a:custGeom>
            <a:ln w="3175">
              <a:solidFill>
                <a:srgbClr val="2E5496"/>
              </a:solidFill>
            </a:ln>
          </p:spPr>
          <p:txBody>
            <a:bodyPr wrap="square" lIns="0" tIns="0" rIns="0" bIns="0" rtlCol="0"/>
            <a:lstStyle/>
            <a:p>
              <a:endParaRPr/>
            </a:p>
          </p:txBody>
        </p:sp>
        <p:pic>
          <p:nvPicPr>
            <p:cNvPr id="16" name="object 16"/>
            <p:cNvPicPr/>
            <p:nvPr/>
          </p:nvPicPr>
          <p:blipFill>
            <a:blip r:embed="rId5" cstate="print"/>
            <a:stretch>
              <a:fillRect/>
            </a:stretch>
          </p:blipFill>
          <p:spPr>
            <a:xfrm>
              <a:off x="6035040" y="3736847"/>
              <a:ext cx="124968" cy="121919"/>
            </a:xfrm>
            <a:prstGeom prst="rect">
              <a:avLst/>
            </a:prstGeom>
          </p:spPr>
        </p:pic>
      </p:grpSp>
      <p:sp>
        <p:nvSpPr>
          <p:cNvPr id="17" name="object 17"/>
          <p:cNvSpPr txBox="1"/>
          <p:nvPr/>
        </p:nvSpPr>
        <p:spPr>
          <a:xfrm>
            <a:off x="1464944" y="1701495"/>
            <a:ext cx="4365625" cy="3620770"/>
          </a:xfrm>
          <a:prstGeom prst="rect">
            <a:avLst/>
          </a:prstGeom>
        </p:spPr>
        <p:txBody>
          <a:bodyPr vert="horz" wrap="square" lIns="0" tIns="12700" rIns="0" bIns="0" rtlCol="0">
            <a:spAutoFit/>
          </a:bodyPr>
          <a:lstStyle/>
          <a:p>
            <a:pPr marR="5080" algn="r">
              <a:lnSpc>
                <a:spcPct val="100000"/>
              </a:lnSpc>
              <a:spcBef>
                <a:spcPts val="100"/>
              </a:spcBef>
            </a:pPr>
            <a:r>
              <a:rPr sz="1200" b="1" dirty="0">
                <a:solidFill>
                  <a:srgbClr val="3A3838"/>
                </a:solidFill>
                <a:latin typeface="Times New Roman"/>
                <a:cs typeface="Times New Roman"/>
              </a:rPr>
              <a:t>O</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u</a:t>
            </a:r>
            <a:r>
              <a:rPr sz="1200" b="1" spc="10" dirty="0">
                <a:solidFill>
                  <a:srgbClr val="3A3838"/>
                </a:solidFill>
                <a:latin typeface="Times New Roman"/>
                <a:cs typeface="Times New Roman"/>
              </a:rPr>
              <a:t> </a:t>
            </a:r>
            <a:r>
              <a:rPr sz="1200" b="1" dirty="0">
                <a:solidFill>
                  <a:srgbClr val="3A3838"/>
                </a:solidFill>
                <a:latin typeface="Times New Roman"/>
                <a:cs typeface="Times New Roman"/>
              </a:rPr>
              <a:t>r</a:t>
            </a:r>
            <a:r>
              <a:rPr sz="1200" b="1" spc="254" dirty="0">
                <a:solidFill>
                  <a:srgbClr val="3A3838"/>
                </a:solidFill>
                <a:latin typeface="Times New Roman"/>
                <a:cs typeface="Times New Roman"/>
              </a:rPr>
              <a:t> </a:t>
            </a:r>
            <a:r>
              <a:rPr sz="1200" b="1" dirty="0">
                <a:solidFill>
                  <a:srgbClr val="3A3838"/>
                </a:solidFill>
                <a:latin typeface="Times New Roman"/>
                <a:cs typeface="Times New Roman"/>
              </a:rPr>
              <a:t>I</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n</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t</a:t>
            </a:r>
            <a:r>
              <a:rPr sz="1200" b="1" spc="15" dirty="0">
                <a:solidFill>
                  <a:srgbClr val="3A3838"/>
                </a:solidFill>
                <a:latin typeface="Times New Roman"/>
                <a:cs typeface="Times New Roman"/>
              </a:rPr>
              <a:t> </a:t>
            </a:r>
            <a:r>
              <a:rPr sz="1200" b="1" dirty="0">
                <a:solidFill>
                  <a:srgbClr val="3A3838"/>
                </a:solidFill>
                <a:latin typeface="Times New Roman"/>
                <a:cs typeface="Times New Roman"/>
              </a:rPr>
              <a:t>e</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r</a:t>
            </a:r>
            <a:r>
              <a:rPr sz="1200" b="1" spc="-25" dirty="0">
                <a:solidFill>
                  <a:srgbClr val="3A3838"/>
                </a:solidFill>
                <a:latin typeface="Times New Roman"/>
                <a:cs typeface="Times New Roman"/>
              </a:rPr>
              <a:t> </a:t>
            </a:r>
            <a:r>
              <a:rPr sz="1200" b="1" dirty="0">
                <a:solidFill>
                  <a:srgbClr val="3A3838"/>
                </a:solidFill>
                <a:latin typeface="Times New Roman"/>
                <a:cs typeface="Times New Roman"/>
              </a:rPr>
              <a:t>n</a:t>
            </a:r>
            <a:r>
              <a:rPr sz="1200" b="1" spc="10" dirty="0">
                <a:solidFill>
                  <a:srgbClr val="3A3838"/>
                </a:solidFill>
                <a:latin typeface="Times New Roman"/>
                <a:cs typeface="Times New Roman"/>
              </a:rPr>
              <a:t> </a:t>
            </a:r>
            <a:r>
              <a:rPr sz="1200" b="1" dirty="0">
                <a:solidFill>
                  <a:srgbClr val="3A3838"/>
                </a:solidFill>
                <a:latin typeface="Times New Roman"/>
                <a:cs typeface="Times New Roman"/>
              </a:rPr>
              <a:t>a</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t</a:t>
            </a:r>
            <a:r>
              <a:rPr sz="1200" b="1" spc="-15" dirty="0">
                <a:solidFill>
                  <a:srgbClr val="3A3838"/>
                </a:solidFill>
                <a:latin typeface="Times New Roman"/>
                <a:cs typeface="Times New Roman"/>
              </a:rPr>
              <a:t> </a:t>
            </a:r>
            <a:r>
              <a:rPr sz="1200" b="1" dirty="0">
                <a:solidFill>
                  <a:srgbClr val="3A3838"/>
                </a:solidFill>
                <a:latin typeface="Times New Roman"/>
                <a:cs typeface="Times New Roman"/>
              </a:rPr>
              <a:t>i</a:t>
            </a:r>
            <a:r>
              <a:rPr sz="1200" b="1" spc="10" dirty="0">
                <a:solidFill>
                  <a:srgbClr val="3A3838"/>
                </a:solidFill>
                <a:latin typeface="Times New Roman"/>
                <a:cs typeface="Times New Roman"/>
              </a:rPr>
              <a:t> </a:t>
            </a:r>
            <a:r>
              <a:rPr sz="1200" b="1" dirty="0">
                <a:solidFill>
                  <a:srgbClr val="3A3838"/>
                </a:solidFill>
                <a:latin typeface="Times New Roman"/>
                <a:cs typeface="Times New Roman"/>
              </a:rPr>
              <a:t>o</a:t>
            </a:r>
            <a:r>
              <a:rPr sz="1200" b="1" spc="-15" dirty="0">
                <a:solidFill>
                  <a:srgbClr val="3A3838"/>
                </a:solidFill>
                <a:latin typeface="Times New Roman"/>
                <a:cs typeface="Times New Roman"/>
              </a:rPr>
              <a:t> </a:t>
            </a:r>
            <a:r>
              <a:rPr sz="1200" b="1" dirty="0">
                <a:solidFill>
                  <a:srgbClr val="3A3838"/>
                </a:solidFill>
                <a:latin typeface="Times New Roman"/>
                <a:cs typeface="Times New Roman"/>
              </a:rPr>
              <a:t>n</a:t>
            </a:r>
            <a:r>
              <a:rPr sz="1200" b="1" spc="-15" dirty="0">
                <a:solidFill>
                  <a:srgbClr val="3A3838"/>
                </a:solidFill>
                <a:latin typeface="Times New Roman"/>
                <a:cs typeface="Times New Roman"/>
              </a:rPr>
              <a:t> </a:t>
            </a:r>
            <a:r>
              <a:rPr sz="1200" b="1" dirty="0">
                <a:solidFill>
                  <a:srgbClr val="3A3838"/>
                </a:solidFill>
                <a:latin typeface="Times New Roman"/>
                <a:cs typeface="Times New Roman"/>
              </a:rPr>
              <a:t>a l</a:t>
            </a:r>
            <a:r>
              <a:rPr sz="1200" b="1" spc="530" dirty="0">
                <a:solidFill>
                  <a:srgbClr val="3A3838"/>
                </a:solidFill>
                <a:latin typeface="Times New Roman"/>
                <a:cs typeface="Times New Roman"/>
              </a:rPr>
              <a:t> </a:t>
            </a:r>
            <a:r>
              <a:rPr sz="1200" b="1" dirty="0">
                <a:solidFill>
                  <a:srgbClr val="3A3838"/>
                </a:solidFill>
                <a:latin typeface="Times New Roman"/>
                <a:cs typeface="Times New Roman"/>
              </a:rPr>
              <a:t>O</a:t>
            </a:r>
            <a:r>
              <a:rPr sz="1200" b="1" spc="10" dirty="0">
                <a:solidFill>
                  <a:srgbClr val="3A3838"/>
                </a:solidFill>
                <a:latin typeface="Times New Roman"/>
                <a:cs typeface="Times New Roman"/>
              </a:rPr>
              <a:t> </a:t>
            </a:r>
            <a:r>
              <a:rPr sz="1200" b="1" dirty="0">
                <a:solidFill>
                  <a:srgbClr val="3A3838"/>
                </a:solidFill>
                <a:latin typeface="Times New Roman"/>
                <a:cs typeface="Times New Roman"/>
              </a:rPr>
              <a:t>p</a:t>
            </a:r>
            <a:r>
              <a:rPr sz="1200" b="1" spc="10" dirty="0">
                <a:solidFill>
                  <a:srgbClr val="3A3838"/>
                </a:solidFill>
                <a:latin typeface="Times New Roman"/>
                <a:cs typeface="Times New Roman"/>
              </a:rPr>
              <a:t> </a:t>
            </a:r>
            <a:r>
              <a:rPr sz="1200" b="1" dirty="0">
                <a:solidFill>
                  <a:srgbClr val="3A3838"/>
                </a:solidFill>
                <a:latin typeface="Times New Roman"/>
                <a:cs typeface="Times New Roman"/>
              </a:rPr>
              <a:t>e n</a:t>
            </a:r>
            <a:r>
              <a:rPr sz="1200" b="1" spc="465" dirty="0">
                <a:solidFill>
                  <a:srgbClr val="3A3838"/>
                </a:solidFill>
                <a:latin typeface="Times New Roman"/>
                <a:cs typeface="Times New Roman"/>
              </a:rPr>
              <a:t> </a:t>
            </a:r>
            <a:r>
              <a:rPr sz="1200" b="1" dirty="0">
                <a:solidFill>
                  <a:srgbClr val="3A3838"/>
                </a:solidFill>
                <a:latin typeface="Times New Roman"/>
                <a:cs typeface="Times New Roman"/>
              </a:rPr>
              <a:t>A c</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c</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e s</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s</a:t>
            </a:r>
            <a:r>
              <a:rPr sz="1200" b="1" spc="565" dirty="0">
                <a:solidFill>
                  <a:srgbClr val="3A3838"/>
                </a:solidFill>
                <a:latin typeface="Times New Roman"/>
                <a:cs typeface="Times New Roman"/>
              </a:rPr>
              <a:t> </a:t>
            </a:r>
            <a:r>
              <a:rPr sz="1200" b="1" dirty="0">
                <a:solidFill>
                  <a:srgbClr val="3A3838"/>
                </a:solidFill>
                <a:latin typeface="Times New Roman"/>
                <a:cs typeface="Times New Roman"/>
              </a:rPr>
              <a:t>J</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o</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u</a:t>
            </a:r>
            <a:r>
              <a:rPr sz="1200" b="1" spc="5" dirty="0">
                <a:solidFill>
                  <a:srgbClr val="3A3838"/>
                </a:solidFill>
                <a:latin typeface="Times New Roman"/>
                <a:cs typeface="Times New Roman"/>
              </a:rPr>
              <a:t> </a:t>
            </a:r>
            <a:r>
              <a:rPr sz="1200" b="1" dirty="0">
                <a:solidFill>
                  <a:srgbClr val="3A3838"/>
                </a:solidFill>
                <a:latin typeface="Times New Roman"/>
                <a:cs typeface="Times New Roman"/>
              </a:rPr>
              <a:t>r</a:t>
            </a:r>
            <a:r>
              <a:rPr sz="1200" b="1" spc="-20" dirty="0">
                <a:solidFill>
                  <a:srgbClr val="3A3838"/>
                </a:solidFill>
                <a:latin typeface="Times New Roman"/>
                <a:cs typeface="Times New Roman"/>
              </a:rPr>
              <a:t> </a:t>
            </a:r>
            <a:r>
              <a:rPr sz="1200" b="1" dirty="0">
                <a:solidFill>
                  <a:srgbClr val="3A3838"/>
                </a:solidFill>
                <a:latin typeface="Times New Roman"/>
                <a:cs typeface="Times New Roman"/>
              </a:rPr>
              <a:t>n</a:t>
            </a:r>
            <a:r>
              <a:rPr sz="1200" b="1" spc="10" dirty="0">
                <a:solidFill>
                  <a:srgbClr val="3A3838"/>
                </a:solidFill>
                <a:latin typeface="Times New Roman"/>
                <a:cs typeface="Times New Roman"/>
              </a:rPr>
              <a:t> </a:t>
            </a:r>
            <a:r>
              <a:rPr sz="1200" b="1" dirty="0">
                <a:solidFill>
                  <a:srgbClr val="3A3838"/>
                </a:solidFill>
                <a:latin typeface="Times New Roman"/>
                <a:cs typeface="Times New Roman"/>
              </a:rPr>
              <a:t>a l</a:t>
            </a:r>
            <a:r>
              <a:rPr sz="1200" b="1" spc="-15" dirty="0">
                <a:solidFill>
                  <a:srgbClr val="3A3838"/>
                </a:solidFill>
                <a:latin typeface="Times New Roman"/>
                <a:cs typeface="Times New Roman"/>
              </a:rPr>
              <a:t> </a:t>
            </a:r>
            <a:r>
              <a:rPr sz="1200" b="1" dirty="0">
                <a:solidFill>
                  <a:srgbClr val="3A3838"/>
                </a:solidFill>
                <a:latin typeface="Times New Roman"/>
                <a:cs typeface="Times New Roman"/>
              </a:rPr>
              <a:t>s</a:t>
            </a:r>
            <a:endParaRPr sz="1200">
              <a:latin typeface="Times New Roman"/>
              <a:cs typeface="Times New Roman"/>
            </a:endParaRPr>
          </a:p>
          <a:p>
            <a:pPr>
              <a:lnSpc>
                <a:spcPct val="100000"/>
              </a:lnSpc>
              <a:spcBef>
                <a:spcPts val="50"/>
              </a:spcBef>
            </a:pPr>
            <a:endParaRPr sz="1400">
              <a:latin typeface="Times New Roman"/>
              <a:cs typeface="Times New Roman"/>
            </a:endParaRPr>
          </a:p>
          <a:p>
            <a:pPr marL="204470" indent="-171450">
              <a:lnSpc>
                <a:spcPct val="100000"/>
              </a:lnSpc>
              <a:spcBef>
                <a:spcPts val="5"/>
              </a:spcBef>
              <a:buFont typeface="Arial MT"/>
              <a:buChar char="•"/>
              <a:tabLst>
                <a:tab pos="205104" algn="l"/>
              </a:tabLst>
            </a:pPr>
            <a:r>
              <a:rPr sz="1000" b="1" dirty="0">
                <a:latin typeface="Times New Roman"/>
                <a:cs typeface="Times New Roman"/>
              </a:rPr>
              <a:t>700+</a:t>
            </a:r>
            <a:r>
              <a:rPr sz="1000" b="1" spc="-15" dirty="0">
                <a:latin typeface="Times New Roman"/>
                <a:cs typeface="Times New Roman"/>
              </a:rPr>
              <a:t> </a:t>
            </a:r>
            <a:r>
              <a:rPr sz="1000" dirty="0">
                <a:latin typeface="Times New Roman"/>
                <a:cs typeface="Times New Roman"/>
              </a:rPr>
              <a:t>Leading-edge</a:t>
            </a:r>
            <a:r>
              <a:rPr sz="1000" spc="-10" dirty="0">
                <a:latin typeface="Times New Roman"/>
                <a:cs typeface="Times New Roman"/>
              </a:rPr>
              <a:t> Peer</a:t>
            </a:r>
            <a:r>
              <a:rPr sz="1000" spc="5" dirty="0">
                <a:latin typeface="Times New Roman"/>
                <a:cs typeface="Times New Roman"/>
              </a:rPr>
              <a:t> </a:t>
            </a:r>
            <a:r>
              <a:rPr sz="1000" spc="-15" dirty="0">
                <a:latin typeface="Times New Roman"/>
                <a:cs typeface="Times New Roman"/>
              </a:rPr>
              <a:t>Reviewed</a:t>
            </a:r>
            <a:r>
              <a:rPr sz="1000" spc="100" dirty="0">
                <a:latin typeface="Times New Roman"/>
                <a:cs typeface="Times New Roman"/>
              </a:rPr>
              <a:t> </a:t>
            </a:r>
            <a:r>
              <a:rPr sz="1000" spc="-5" dirty="0">
                <a:latin typeface="Times New Roman"/>
                <a:cs typeface="Times New Roman"/>
              </a:rPr>
              <a:t>Open</a:t>
            </a:r>
            <a:r>
              <a:rPr sz="1000" spc="10" dirty="0">
                <a:latin typeface="Times New Roman"/>
                <a:cs typeface="Times New Roman"/>
              </a:rPr>
              <a:t> </a:t>
            </a:r>
            <a:r>
              <a:rPr sz="1000" spc="-10" dirty="0">
                <a:latin typeface="Times New Roman"/>
                <a:cs typeface="Times New Roman"/>
              </a:rPr>
              <a:t>Access</a:t>
            </a:r>
            <a:r>
              <a:rPr sz="1000" spc="45" dirty="0">
                <a:latin typeface="Times New Roman"/>
                <a:cs typeface="Times New Roman"/>
              </a:rPr>
              <a:t> </a:t>
            </a:r>
            <a:r>
              <a:rPr sz="1000" spc="5" dirty="0">
                <a:latin typeface="Times New Roman"/>
                <a:cs typeface="Times New Roman"/>
              </a:rPr>
              <a:t>Journals</a:t>
            </a:r>
            <a:endParaRPr sz="1000">
              <a:latin typeface="Times New Roman"/>
              <a:cs typeface="Times New Roman"/>
            </a:endParaRPr>
          </a:p>
          <a:p>
            <a:pPr marL="204470" indent="-171450">
              <a:lnSpc>
                <a:spcPct val="100000"/>
              </a:lnSpc>
              <a:spcBef>
                <a:spcPts val="95"/>
              </a:spcBef>
              <a:buFont typeface="Arial MT"/>
              <a:buChar char="•"/>
              <a:tabLst>
                <a:tab pos="205104" algn="l"/>
              </a:tabLst>
            </a:pPr>
            <a:r>
              <a:rPr sz="1000" b="1" dirty="0">
                <a:latin typeface="Times New Roman"/>
                <a:cs typeface="Times New Roman"/>
              </a:rPr>
              <a:t>21</a:t>
            </a:r>
            <a:r>
              <a:rPr sz="1000" b="1" spc="-25" dirty="0">
                <a:latin typeface="Times New Roman"/>
                <a:cs typeface="Times New Roman"/>
              </a:rPr>
              <a:t> </a:t>
            </a:r>
            <a:r>
              <a:rPr sz="1000" dirty="0">
                <a:latin typeface="Times New Roman"/>
                <a:cs typeface="Times New Roman"/>
              </a:rPr>
              <a:t>Day</a:t>
            </a:r>
            <a:r>
              <a:rPr sz="1000" spc="-25" dirty="0">
                <a:latin typeface="Times New Roman"/>
                <a:cs typeface="Times New Roman"/>
              </a:rPr>
              <a:t> </a:t>
            </a:r>
            <a:r>
              <a:rPr sz="1000" dirty="0">
                <a:latin typeface="Times New Roman"/>
                <a:cs typeface="Times New Roman"/>
              </a:rPr>
              <a:t>Rapid</a:t>
            </a:r>
            <a:r>
              <a:rPr sz="1000" spc="-30" dirty="0">
                <a:latin typeface="Times New Roman"/>
                <a:cs typeface="Times New Roman"/>
              </a:rPr>
              <a:t> </a:t>
            </a:r>
            <a:r>
              <a:rPr sz="1000" spc="-10" dirty="0">
                <a:latin typeface="Times New Roman"/>
                <a:cs typeface="Times New Roman"/>
              </a:rPr>
              <a:t>Review</a:t>
            </a:r>
            <a:r>
              <a:rPr sz="1000" spc="40" dirty="0">
                <a:latin typeface="Times New Roman"/>
                <a:cs typeface="Times New Roman"/>
              </a:rPr>
              <a:t> </a:t>
            </a:r>
            <a:r>
              <a:rPr sz="1000" spc="-5" dirty="0">
                <a:latin typeface="Times New Roman"/>
                <a:cs typeface="Times New Roman"/>
              </a:rPr>
              <a:t>Process</a:t>
            </a:r>
            <a:endParaRPr sz="1000">
              <a:latin typeface="Times New Roman"/>
              <a:cs typeface="Times New Roman"/>
            </a:endParaRPr>
          </a:p>
          <a:p>
            <a:pPr marL="204470" indent="-171450">
              <a:lnSpc>
                <a:spcPct val="100000"/>
              </a:lnSpc>
              <a:spcBef>
                <a:spcPts val="95"/>
              </a:spcBef>
              <a:buFont typeface="Arial MT"/>
              <a:buChar char="•"/>
              <a:tabLst>
                <a:tab pos="205104" algn="l"/>
              </a:tabLst>
            </a:pPr>
            <a:r>
              <a:rPr sz="1000" b="1" dirty="0">
                <a:latin typeface="Times New Roman"/>
                <a:cs typeface="Times New Roman"/>
              </a:rPr>
              <a:t>50000+</a:t>
            </a:r>
            <a:r>
              <a:rPr sz="1000" b="1" spc="-10" dirty="0">
                <a:latin typeface="Times New Roman"/>
                <a:cs typeface="Times New Roman"/>
              </a:rPr>
              <a:t> </a:t>
            </a:r>
            <a:r>
              <a:rPr sz="1000" spc="5" dirty="0">
                <a:latin typeface="Times New Roman"/>
                <a:cs typeface="Times New Roman"/>
              </a:rPr>
              <a:t>Editorial</a:t>
            </a:r>
            <a:r>
              <a:rPr sz="1000" spc="-75" dirty="0">
                <a:latin typeface="Times New Roman"/>
                <a:cs typeface="Times New Roman"/>
              </a:rPr>
              <a:t> </a:t>
            </a:r>
            <a:r>
              <a:rPr sz="1000" spc="-5" dirty="0">
                <a:latin typeface="Times New Roman"/>
                <a:cs typeface="Times New Roman"/>
              </a:rPr>
              <a:t>Board</a:t>
            </a:r>
            <a:r>
              <a:rPr sz="1000" spc="-10" dirty="0">
                <a:latin typeface="Times New Roman"/>
                <a:cs typeface="Times New Roman"/>
              </a:rPr>
              <a:t> </a:t>
            </a:r>
            <a:r>
              <a:rPr sz="1000" dirty="0">
                <a:latin typeface="Times New Roman"/>
                <a:cs typeface="Times New Roman"/>
              </a:rPr>
              <a:t>Team,</a:t>
            </a:r>
            <a:r>
              <a:rPr sz="1000" spc="-5" dirty="0">
                <a:latin typeface="Times New Roman"/>
                <a:cs typeface="Times New Roman"/>
              </a:rPr>
              <a:t> </a:t>
            </a:r>
            <a:r>
              <a:rPr sz="1000" b="1" dirty="0">
                <a:latin typeface="Times New Roman"/>
                <a:cs typeface="Times New Roman"/>
              </a:rPr>
              <a:t>35000+</a:t>
            </a:r>
            <a:r>
              <a:rPr sz="1000" b="1" spc="-10" dirty="0">
                <a:latin typeface="Times New Roman"/>
                <a:cs typeface="Times New Roman"/>
              </a:rPr>
              <a:t> </a:t>
            </a:r>
            <a:r>
              <a:rPr sz="1000" spc="-10" dirty="0">
                <a:latin typeface="Times New Roman"/>
                <a:cs typeface="Times New Roman"/>
              </a:rPr>
              <a:t>Reviewers</a:t>
            </a:r>
            <a:r>
              <a:rPr sz="1000" spc="80" dirty="0">
                <a:latin typeface="Times New Roman"/>
                <a:cs typeface="Times New Roman"/>
              </a:rPr>
              <a:t> </a:t>
            </a:r>
            <a:r>
              <a:rPr sz="1000" dirty="0">
                <a:latin typeface="Times New Roman"/>
                <a:cs typeface="Times New Roman"/>
              </a:rPr>
              <a:t>team</a:t>
            </a:r>
            <a:endParaRPr sz="1000">
              <a:latin typeface="Times New Roman"/>
              <a:cs typeface="Times New Roman"/>
            </a:endParaRPr>
          </a:p>
          <a:p>
            <a:pPr marL="204470" indent="-171450">
              <a:lnSpc>
                <a:spcPct val="100000"/>
              </a:lnSpc>
              <a:spcBef>
                <a:spcPts val="100"/>
              </a:spcBef>
              <a:buFont typeface="Arial MT"/>
              <a:buChar char="•"/>
              <a:tabLst>
                <a:tab pos="205104" algn="l"/>
              </a:tabLst>
            </a:pPr>
            <a:r>
              <a:rPr sz="1000" b="1" dirty="0">
                <a:latin typeface="Times New Roman"/>
                <a:cs typeface="Times New Roman"/>
              </a:rPr>
              <a:t>30</a:t>
            </a:r>
            <a:r>
              <a:rPr sz="1000" b="1" spc="-20" dirty="0">
                <a:latin typeface="Times New Roman"/>
                <a:cs typeface="Times New Roman"/>
              </a:rPr>
              <a:t> </a:t>
            </a:r>
            <a:r>
              <a:rPr sz="1000" b="1" dirty="0">
                <a:latin typeface="Times New Roman"/>
                <a:cs typeface="Times New Roman"/>
              </a:rPr>
              <a:t>Million</a:t>
            </a:r>
            <a:r>
              <a:rPr sz="1000" b="1" spc="-35" dirty="0">
                <a:latin typeface="Times New Roman"/>
                <a:cs typeface="Times New Roman"/>
              </a:rPr>
              <a:t> </a:t>
            </a:r>
            <a:r>
              <a:rPr sz="1000" spc="-5" dirty="0">
                <a:latin typeface="Times New Roman"/>
                <a:cs typeface="Times New Roman"/>
              </a:rPr>
              <a:t>Readers</a:t>
            </a:r>
            <a:r>
              <a:rPr sz="1000" dirty="0">
                <a:latin typeface="Times New Roman"/>
                <a:cs typeface="Times New Roman"/>
              </a:rPr>
              <a:t> </a:t>
            </a:r>
            <a:r>
              <a:rPr sz="1000" spc="10" dirty="0">
                <a:latin typeface="Times New Roman"/>
                <a:cs typeface="Times New Roman"/>
              </a:rPr>
              <a:t>and</a:t>
            </a:r>
            <a:r>
              <a:rPr sz="1000" spc="-35" dirty="0">
                <a:latin typeface="Times New Roman"/>
                <a:cs typeface="Times New Roman"/>
              </a:rPr>
              <a:t> </a:t>
            </a:r>
            <a:r>
              <a:rPr sz="1000" spc="-5" dirty="0">
                <a:latin typeface="Times New Roman"/>
                <a:cs typeface="Times New Roman"/>
              </a:rPr>
              <a:t>High</a:t>
            </a:r>
            <a:r>
              <a:rPr sz="1000" spc="5" dirty="0">
                <a:latin typeface="Times New Roman"/>
                <a:cs typeface="Times New Roman"/>
              </a:rPr>
              <a:t> </a:t>
            </a:r>
            <a:r>
              <a:rPr sz="1000" dirty="0">
                <a:latin typeface="Times New Roman"/>
                <a:cs typeface="Times New Roman"/>
              </a:rPr>
              <a:t>Visibility</a:t>
            </a:r>
            <a:endParaRPr sz="1000">
              <a:latin typeface="Times New Roman"/>
              <a:cs typeface="Times New Roman"/>
            </a:endParaRPr>
          </a:p>
          <a:p>
            <a:pPr marL="204470" indent="-171450">
              <a:lnSpc>
                <a:spcPct val="100000"/>
              </a:lnSpc>
              <a:spcBef>
                <a:spcPts val="95"/>
              </a:spcBef>
              <a:buFont typeface="Arial MT"/>
              <a:buChar char="•"/>
              <a:tabLst>
                <a:tab pos="205104" algn="l"/>
              </a:tabLst>
            </a:pPr>
            <a:r>
              <a:rPr sz="1000" b="1" dirty="0">
                <a:latin typeface="Times New Roman"/>
                <a:cs typeface="Times New Roman"/>
              </a:rPr>
              <a:t>1000+</a:t>
            </a:r>
            <a:r>
              <a:rPr sz="1000" b="1" spc="-25" dirty="0">
                <a:latin typeface="Times New Roman"/>
                <a:cs typeface="Times New Roman"/>
              </a:rPr>
              <a:t> </a:t>
            </a:r>
            <a:r>
              <a:rPr sz="1000" dirty="0">
                <a:latin typeface="Times New Roman"/>
                <a:cs typeface="Times New Roman"/>
              </a:rPr>
              <a:t>Scientific</a:t>
            </a:r>
            <a:r>
              <a:rPr sz="1000" spc="-35" dirty="0">
                <a:latin typeface="Times New Roman"/>
                <a:cs typeface="Times New Roman"/>
              </a:rPr>
              <a:t> </a:t>
            </a:r>
            <a:r>
              <a:rPr sz="1000" spc="-5" dirty="0">
                <a:latin typeface="Times New Roman"/>
                <a:cs typeface="Times New Roman"/>
              </a:rPr>
              <a:t>Associations</a:t>
            </a:r>
            <a:r>
              <a:rPr sz="1000" spc="-25" dirty="0">
                <a:latin typeface="Times New Roman"/>
                <a:cs typeface="Times New Roman"/>
              </a:rPr>
              <a:t> </a:t>
            </a:r>
            <a:r>
              <a:rPr sz="1000" dirty="0">
                <a:latin typeface="Times New Roman"/>
                <a:cs typeface="Times New Roman"/>
              </a:rPr>
              <a:t>Collaborations</a:t>
            </a:r>
            <a:endParaRPr sz="1000">
              <a:latin typeface="Times New Roman"/>
              <a:cs typeface="Times New Roman"/>
            </a:endParaRPr>
          </a:p>
          <a:p>
            <a:pPr marL="204470" indent="-171450">
              <a:lnSpc>
                <a:spcPct val="100000"/>
              </a:lnSpc>
              <a:spcBef>
                <a:spcPts val="95"/>
              </a:spcBef>
              <a:buFont typeface="Arial MT"/>
              <a:buChar char="•"/>
              <a:tabLst>
                <a:tab pos="205104" algn="l"/>
              </a:tabLst>
            </a:pPr>
            <a:r>
              <a:rPr sz="1000" b="1" dirty="0">
                <a:latin typeface="Times New Roman"/>
                <a:cs typeface="Times New Roman"/>
              </a:rPr>
              <a:t>100000+</a:t>
            </a:r>
            <a:r>
              <a:rPr sz="1000" b="1" spc="-50" dirty="0">
                <a:latin typeface="Times New Roman"/>
                <a:cs typeface="Times New Roman"/>
              </a:rPr>
              <a:t> </a:t>
            </a:r>
            <a:r>
              <a:rPr sz="1000" b="1" spc="-5" dirty="0">
                <a:solidFill>
                  <a:srgbClr val="24418F"/>
                </a:solidFill>
                <a:latin typeface="Times New Roman"/>
                <a:cs typeface="Times New Roman"/>
              </a:rPr>
              <a:t>Facebook</a:t>
            </a:r>
            <a:r>
              <a:rPr sz="1000" b="1" dirty="0">
                <a:solidFill>
                  <a:srgbClr val="24418F"/>
                </a:solidFill>
                <a:latin typeface="Times New Roman"/>
                <a:cs typeface="Times New Roman"/>
              </a:rPr>
              <a:t> </a:t>
            </a:r>
            <a:r>
              <a:rPr sz="1000" spc="-5" dirty="0">
                <a:latin typeface="Times New Roman"/>
                <a:cs typeface="Times New Roman"/>
              </a:rPr>
              <a:t>Likes</a:t>
            </a:r>
            <a:endParaRPr sz="1000">
              <a:latin typeface="Times New Roman"/>
              <a:cs typeface="Times New Roman"/>
            </a:endParaRPr>
          </a:p>
          <a:p>
            <a:pPr marL="204470" indent="-171450">
              <a:lnSpc>
                <a:spcPct val="100000"/>
              </a:lnSpc>
              <a:spcBef>
                <a:spcPts val="120"/>
              </a:spcBef>
              <a:buFont typeface="Arial MT"/>
              <a:buChar char="•"/>
              <a:tabLst>
                <a:tab pos="205104" algn="l"/>
              </a:tabLst>
            </a:pPr>
            <a:r>
              <a:rPr sz="1000" spc="-5" dirty="0">
                <a:latin typeface="Times New Roman"/>
                <a:cs typeface="Times New Roman"/>
              </a:rPr>
              <a:t>Publication</a:t>
            </a:r>
            <a:r>
              <a:rPr sz="1000" spc="-15" dirty="0">
                <a:latin typeface="Times New Roman"/>
                <a:cs typeface="Times New Roman"/>
              </a:rPr>
              <a:t> </a:t>
            </a:r>
            <a:r>
              <a:rPr sz="1000" dirty="0">
                <a:latin typeface="Times New Roman"/>
                <a:cs typeface="Times New Roman"/>
              </a:rPr>
              <a:t>immediately</a:t>
            </a:r>
            <a:r>
              <a:rPr sz="1000" spc="-60" dirty="0">
                <a:latin typeface="Times New Roman"/>
                <a:cs typeface="Times New Roman"/>
              </a:rPr>
              <a:t> </a:t>
            </a:r>
            <a:r>
              <a:rPr sz="1000" spc="-5" dirty="0">
                <a:latin typeface="Times New Roman"/>
                <a:cs typeface="Times New Roman"/>
              </a:rPr>
              <a:t>after</a:t>
            </a:r>
            <a:r>
              <a:rPr sz="1000" spc="10" dirty="0">
                <a:latin typeface="Times New Roman"/>
                <a:cs typeface="Times New Roman"/>
              </a:rPr>
              <a:t> </a:t>
            </a:r>
            <a:r>
              <a:rPr sz="1000" dirty="0">
                <a:latin typeface="Times New Roman"/>
                <a:cs typeface="Times New Roman"/>
              </a:rPr>
              <a:t>acceptance</a:t>
            </a:r>
            <a:endParaRPr sz="1000">
              <a:latin typeface="Times New Roman"/>
              <a:cs typeface="Times New Roman"/>
            </a:endParaRPr>
          </a:p>
          <a:p>
            <a:pPr marL="204470" indent="-171450">
              <a:lnSpc>
                <a:spcPct val="100000"/>
              </a:lnSpc>
              <a:spcBef>
                <a:spcPts val="100"/>
              </a:spcBef>
              <a:buFont typeface="Arial MT"/>
              <a:buChar char="•"/>
              <a:tabLst>
                <a:tab pos="205104" algn="l"/>
              </a:tabLst>
            </a:pPr>
            <a:r>
              <a:rPr sz="1000" dirty="0">
                <a:latin typeface="Times New Roman"/>
                <a:cs typeface="Times New Roman"/>
              </a:rPr>
              <a:t>Quality</a:t>
            </a:r>
            <a:r>
              <a:rPr sz="1000" spc="-60"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Quick</a:t>
            </a:r>
            <a:r>
              <a:rPr sz="1000" spc="15" dirty="0">
                <a:latin typeface="Times New Roman"/>
                <a:cs typeface="Times New Roman"/>
              </a:rPr>
              <a:t> </a:t>
            </a:r>
            <a:r>
              <a:rPr sz="1000" dirty="0">
                <a:latin typeface="Times New Roman"/>
                <a:cs typeface="Times New Roman"/>
              </a:rPr>
              <a:t>editorial,</a:t>
            </a:r>
            <a:r>
              <a:rPr sz="1000" spc="-50" dirty="0">
                <a:latin typeface="Times New Roman"/>
                <a:cs typeface="Times New Roman"/>
              </a:rPr>
              <a:t> </a:t>
            </a:r>
            <a:r>
              <a:rPr sz="1000" spc="-5" dirty="0">
                <a:latin typeface="Times New Roman"/>
                <a:cs typeface="Times New Roman"/>
              </a:rPr>
              <a:t>review</a:t>
            </a:r>
            <a:r>
              <a:rPr sz="1000" spc="10" dirty="0">
                <a:latin typeface="Times New Roman"/>
                <a:cs typeface="Times New Roman"/>
              </a:rPr>
              <a:t> </a:t>
            </a:r>
            <a:r>
              <a:rPr sz="1000" dirty="0">
                <a:latin typeface="Times New Roman"/>
                <a:cs typeface="Times New Roman"/>
              </a:rPr>
              <a:t>processing</a:t>
            </a:r>
            <a:endParaRPr sz="1000">
              <a:latin typeface="Times New Roman"/>
              <a:cs typeface="Times New Roman"/>
            </a:endParaRPr>
          </a:p>
          <a:p>
            <a:pPr>
              <a:lnSpc>
                <a:spcPct val="100000"/>
              </a:lnSpc>
              <a:spcBef>
                <a:spcPts val="40"/>
              </a:spcBef>
              <a:buFont typeface="Arial MT"/>
              <a:buChar char="•"/>
            </a:pPr>
            <a:endParaRPr sz="850">
              <a:latin typeface="Times New Roman"/>
              <a:cs typeface="Times New Roman"/>
            </a:endParaRPr>
          </a:p>
          <a:p>
            <a:pPr marR="26034" algn="r">
              <a:lnSpc>
                <a:spcPct val="100000"/>
              </a:lnSpc>
            </a:pPr>
            <a:r>
              <a:rPr sz="1200" b="1" dirty="0">
                <a:latin typeface="Times New Roman"/>
                <a:cs typeface="Times New Roman"/>
              </a:rPr>
              <a:t>O</a:t>
            </a:r>
            <a:r>
              <a:rPr sz="1200" b="1" spc="5" dirty="0">
                <a:latin typeface="Times New Roman"/>
                <a:cs typeface="Times New Roman"/>
              </a:rPr>
              <a:t> </a:t>
            </a:r>
            <a:r>
              <a:rPr sz="1200" b="1" dirty="0">
                <a:latin typeface="Times New Roman"/>
                <a:cs typeface="Times New Roman"/>
              </a:rPr>
              <a:t>u</a:t>
            </a:r>
            <a:r>
              <a:rPr sz="1200" b="1" spc="10" dirty="0">
                <a:latin typeface="Times New Roman"/>
                <a:cs typeface="Times New Roman"/>
              </a:rPr>
              <a:t> </a:t>
            </a:r>
            <a:r>
              <a:rPr sz="1200" b="1" dirty="0">
                <a:latin typeface="Times New Roman"/>
                <a:cs typeface="Times New Roman"/>
              </a:rPr>
              <a:t>r</a:t>
            </a:r>
            <a:r>
              <a:rPr sz="1200" b="1" spc="254" dirty="0">
                <a:latin typeface="Times New Roman"/>
                <a:cs typeface="Times New Roman"/>
              </a:rPr>
              <a:t> </a:t>
            </a:r>
            <a:r>
              <a:rPr sz="1200" b="1" dirty="0">
                <a:latin typeface="Times New Roman"/>
                <a:cs typeface="Times New Roman"/>
              </a:rPr>
              <a:t>I</a:t>
            </a:r>
            <a:r>
              <a:rPr sz="1200" b="1" spc="-5" dirty="0">
                <a:latin typeface="Times New Roman"/>
                <a:cs typeface="Times New Roman"/>
              </a:rPr>
              <a:t> </a:t>
            </a:r>
            <a:r>
              <a:rPr sz="1200" b="1" dirty="0">
                <a:latin typeface="Times New Roman"/>
                <a:cs typeface="Times New Roman"/>
              </a:rPr>
              <a:t>n</a:t>
            </a:r>
            <a:r>
              <a:rPr sz="1200" b="1" spc="5" dirty="0">
                <a:latin typeface="Times New Roman"/>
                <a:cs typeface="Times New Roman"/>
              </a:rPr>
              <a:t> </a:t>
            </a:r>
            <a:r>
              <a:rPr sz="1200" b="1" dirty="0">
                <a:latin typeface="Times New Roman"/>
                <a:cs typeface="Times New Roman"/>
              </a:rPr>
              <a:t>t</a:t>
            </a:r>
            <a:r>
              <a:rPr sz="1200" b="1" spc="15" dirty="0">
                <a:latin typeface="Times New Roman"/>
                <a:cs typeface="Times New Roman"/>
              </a:rPr>
              <a:t> </a:t>
            </a:r>
            <a:r>
              <a:rPr sz="1200" b="1" dirty="0">
                <a:latin typeface="Times New Roman"/>
                <a:cs typeface="Times New Roman"/>
              </a:rPr>
              <a:t>e</a:t>
            </a:r>
            <a:r>
              <a:rPr sz="1200" b="1" spc="5" dirty="0">
                <a:latin typeface="Times New Roman"/>
                <a:cs typeface="Times New Roman"/>
              </a:rPr>
              <a:t> </a:t>
            </a:r>
            <a:r>
              <a:rPr sz="1200" b="1" dirty="0">
                <a:latin typeface="Times New Roman"/>
                <a:cs typeface="Times New Roman"/>
              </a:rPr>
              <a:t>r</a:t>
            </a:r>
            <a:r>
              <a:rPr sz="1200" b="1" spc="-25" dirty="0">
                <a:latin typeface="Times New Roman"/>
                <a:cs typeface="Times New Roman"/>
              </a:rPr>
              <a:t> </a:t>
            </a:r>
            <a:r>
              <a:rPr sz="1200" b="1" dirty="0">
                <a:latin typeface="Times New Roman"/>
                <a:cs typeface="Times New Roman"/>
              </a:rPr>
              <a:t>n</a:t>
            </a:r>
            <a:r>
              <a:rPr sz="1200" b="1" spc="10" dirty="0">
                <a:latin typeface="Times New Roman"/>
                <a:cs typeface="Times New Roman"/>
              </a:rPr>
              <a:t> </a:t>
            </a:r>
            <a:r>
              <a:rPr sz="1200" b="1" dirty="0">
                <a:latin typeface="Times New Roman"/>
                <a:cs typeface="Times New Roman"/>
              </a:rPr>
              <a:t>a</a:t>
            </a:r>
            <a:r>
              <a:rPr sz="1200" b="1" spc="5" dirty="0">
                <a:latin typeface="Times New Roman"/>
                <a:cs typeface="Times New Roman"/>
              </a:rPr>
              <a:t> </a:t>
            </a:r>
            <a:r>
              <a:rPr sz="1200" b="1" dirty="0">
                <a:latin typeface="Times New Roman"/>
                <a:cs typeface="Times New Roman"/>
              </a:rPr>
              <a:t>t</a:t>
            </a:r>
            <a:r>
              <a:rPr sz="1200" b="1" spc="-10" dirty="0">
                <a:latin typeface="Times New Roman"/>
                <a:cs typeface="Times New Roman"/>
              </a:rPr>
              <a:t> </a:t>
            </a:r>
            <a:r>
              <a:rPr sz="1200" b="1" dirty="0">
                <a:latin typeface="Times New Roman"/>
                <a:cs typeface="Times New Roman"/>
              </a:rPr>
              <a:t>i</a:t>
            </a:r>
            <a:r>
              <a:rPr sz="1200" b="1" spc="5" dirty="0">
                <a:latin typeface="Times New Roman"/>
                <a:cs typeface="Times New Roman"/>
              </a:rPr>
              <a:t> </a:t>
            </a:r>
            <a:r>
              <a:rPr sz="1200" b="1" dirty="0">
                <a:latin typeface="Times New Roman"/>
                <a:cs typeface="Times New Roman"/>
              </a:rPr>
              <a:t>o</a:t>
            </a:r>
            <a:r>
              <a:rPr sz="1200" b="1" spc="-15" dirty="0">
                <a:latin typeface="Times New Roman"/>
                <a:cs typeface="Times New Roman"/>
              </a:rPr>
              <a:t> </a:t>
            </a:r>
            <a:r>
              <a:rPr sz="1200" b="1" dirty="0">
                <a:latin typeface="Times New Roman"/>
                <a:cs typeface="Times New Roman"/>
              </a:rPr>
              <a:t>n</a:t>
            </a:r>
            <a:r>
              <a:rPr sz="1200" b="1" spc="-15" dirty="0">
                <a:latin typeface="Times New Roman"/>
                <a:cs typeface="Times New Roman"/>
              </a:rPr>
              <a:t> </a:t>
            </a:r>
            <a:r>
              <a:rPr sz="1200" b="1" dirty="0">
                <a:latin typeface="Times New Roman"/>
                <a:cs typeface="Times New Roman"/>
              </a:rPr>
              <a:t>a l</a:t>
            </a:r>
            <a:r>
              <a:rPr sz="1200" b="1" spc="535" dirty="0">
                <a:latin typeface="Times New Roman"/>
                <a:cs typeface="Times New Roman"/>
              </a:rPr>
              <a:t> </a:t>
            </a:r>
            <a:r>
              <a:rPr sz="1200" b="1" dirty="0">
                <a:latin typeface="Times New Roman"/>
                <a:cs typeface="Times New Roman"/>
              </a:rPr>
              <a:t>S</a:t>
            </a:r>
            <a:r>
              <a:rPr sz="1200" b="1" spc="5" dirty="0">
                <a:latin typeface="Times New Roman"/>
                <a:cs typeface="Times New Roman"/>
              </a:rPr>
              <a:t> </a:t>
            </a:r>
            <a:r>
              <a:rPr sz="1200" b="1" dirty="0">
                <a:latin typeface="Times New Roman"/>
                <a:cs typeface="Times New Roman"/>
              </a:rPr>
              <a:t>c</a:t>
            </a:r>
            <a:r>
              <a:rPr sz="1200" b="1" spc="5" dirty="0">
                <a:latin typeface="Times New Roman"/>
                <a:cs typeface="Times New Roman"/>
              </a:rPr>
              <a:t> </a:t>
            </a:r>
            <a:r>
              <a:rPr sz="1200" b="1" dirty="0">
                <a:latin typeface="Times New Roman"/>
                <a:cs typeface="Times New Roman"/>
              </a:rPr>
              <a:t>i</a:t>
            </a:r>
            <a:r>
              <a:rPr sz="1200" b="1" spc="10" dirty="0">
                <a:latin typeface="Times New Roman"/>
                <a:cs typeface="Times New Roman"/>
              </a:rPr>
              <a:t> </a:t>
            </a:r>
            <a:r>
              <a:rPr sz="1200" b="1" dirty="0">
                <a:latin typeface="Times New Roman"/>
                <a:cs typeface="Times New Roman"/>
              </a:rPr>
              <a:t>e n</a:t>
            </a:r>
            <a:r>
              <a:rPr sz="1200" b="1" spc="10" dirty="0">
                <a:latin typeface="Times New Roman"/>
                <a:cs typeface="Times New Roman"/>
              </a:rPr>
              <a:t> </a:t>
            </a:r>
            <a:r>
              <a:rPr sz="1200" b="1" dirty="0">
                <a:latin typeface="Times New Roman"/>
                <a:cs typeface="Times New Roman"/>
              </a:rPr>
              <a:t>t</a:t>
            </a:r>
            <a:r>
              <a:rPr sz="1200" b="1" spc="-10" dirty="0">
                <a:latin typeface="Times New Roman"/>
                <a:cs typeface="Times New Roman"/>
              </a:rPr>
              <a:t> </a:t>
            </a:r>
            <a:r>
              <a:rPr sz="1200" b="1" dirty="0">
                <a:latin typeface="Times New Roman"/>
                <a:cs typeface="Times New Roman"/>
              </a:rPr>
              <a:t>i</a:t>
            </a:r>
            <a:r>
              <a:rPr sz="1200" b="1" spc="10" dirty="0">
                <a:latin typeface="Times New Roman"/>
                <a:cs typeface="Times New Roman"/>
              </a:rPr>
              <a:t> </a:t>
            </a:r>
            <a:r>
              <a:rPr sz="1200" b="1" dirty="0">
                <a:latin typeface="Times New Roman"/>
                <a:cs typeface="Times New Roman"/>
              </a:rPr>
              <a:t>f</a:t>
            </a:r>
            <a:r>
              <a:rPr sz="1200" b="1" spc="-15" dirty="0">
                <a:latin typeface="Times New Roman"/>
                <a:cs typeface="Times New Roman"/>
              </a:rPr>
              <a:t> </a:t>
            </a:r>
            <a:r>
              <a:rPr sz="1200" b="1" dirty="0">
                <a:latin typeface="Times New Roman"/>
                <a:cs typeface="Times New Roman"/>
              </a:rPr>
              <a:t>i</a:t>
            </a:r>
            <a:r>
              <a:rPr sz="1200" b="1" spc="10" dirty="0">
                <a:latin typeface="Times New Roman"/>
                <a:cs typeface="Times New Roman"/>
              </a:rPr>
              <a:t> </a:t>
            </a:r>
            <a:r>
              <a:rPr sz="1200" b="1" dirty="0">
                <a:latin typeface="Times New Roman"/>
                <a:cs typeface="Times New Roman"/>
              </a:rPr>
              <a:t>c</a:t>
            </a:r>
            <a:r>
              <a:rPr sz="1200" b="1" spc="500" dirty="0">
                <a:latin typeface="Times New Roman"/>
                <a:cs typeface="Times New Roman"/>
              </a:rPr>
              <a:t> </a:t>
            </a:r>
            <a:r>
              <a:rPr sz="1200" b="1" dirty="0">
                <a:latin typeface="Times New Roman"/>
                <a:cs typeface="Times New Roman"/>
              </a:rPr>
              <a:t>C</a:t>
            </a:r>
            <a:r>
              <a:rPr sz="1200" b="1" spc="5" dirty="0">
                <a:latin typeface="Times New Roman"/>
                <a:cs typeface="Times New Roman"/>
              </a:rPr>
              <a:t> </a:t>
            </a:r>
            <a:r>
              <a:rPr sz="1200" b="1" dirty="0">
                <a:latin typeface="Times New Roman"/>
                <a:cs typeface="Times New Roman"/>
              </a:rPr>
              <a:t>o</a:t>
            </a:r>
            <a:r>
              <a:rPr sz="1200" b="1" spc="5" dirty="0">
                <a:latin typeface="Times New Roman"/>
                <a:cs typeface="Times New Roman"/>
              </a:rPr>
              <a:t> </a:t>
            </a:r>
            <a:r>
              <a:rPr sz="1200" b="1" dirty="0">
                <a:latin typeface="Times New Roman"/>
                <a:cs typeface="Times New Roman"/>
              </a:rPr>
              <a:t>n</a:t>
            </a:r>
            <a:r>
              <a:rPr sz="1200" b="1" spc="5" dirty="0">
                <a:latin typeface="Times New Roman"/>
                <a:cs typeface="Times New Roman"/>
              </a:rPr>
              <a:t> </a:t>
            </a:r>
            <a:r>
              <a:rPr sz="1200" b="1" dirty="0">
                <a:latin typeface="Times New Roman"/>
                <a:cs typeface="Times New Roman"/>
              </a:rPr>
              <a:t>f</a:t>
            </a:r>
            <a:r>
              <a:rPr sz="1200" b="1" spc="-10" dirty="0">
                <a:latin typeface="Times New Roman"/>
                <a:cs typeface="Times New Roman"/>
              </a:rPr>
              <a:t> </a:t>
            </a:r>
            <a:r>
              <a:rPr sz="1200" b="1" dirty="0">
                <a:latin typeface="Times New Roman"/>
                <a:cs typeface="Times New Roman"/>
              </a:rPr>
              <a:t>e</a:t>
            </a:r>
            <a:r>
              <a:rPr sz="1200" b="1" spc="5" dirty="0">
                <a:latin typeface="Times New Roman"/>
                <a:cs typeface="Times New Roman"/>
              </a:rPr>
              <a:t> </a:t>
            </a:r>
            <a:r>
              <a:rPr sz="1200" b="1" dirty="0">
                <a:latin typeface="Times New Roman"/>
                <a:cs typeface="Times New Roman"/>
              </a:rPr>
              <a:t>r</a:t>
            </a:r>
            <a:r>
              <a:rPr sz="1200" b="1" spc="-50" dirty="0">
                <a:latin typeface="Times New Roman"/>
                <a:cs typeface="Times New Roman"/>
              </a:rPr>
              <a:t> </a:t>
            </a:r>
            <a:r>
              <a:rPr sz="1200" b="1" dirty="0">
                <a:latin typeface="Times New Roman"/>
                <a:cs typeface="Times New Roman"/>
              </a:rPr>
              <a:t>e</a:t>
            </a:r>
            <a:r>
              <a:rPr sz="1200" b="1" spc="5" dirty="0">
                <a:latin typeface="Times New Roman"/>
                <a:cs typeface="Times New Roman"/>
              </a:rPr>
              <a:t> </a:t>
            </a:r>
            <a:r>
              <a:rPr sz="1200" b="1" dirty="0">
                <a:latin typeface="Times New Roman"/>
                <a:cs typeface="Times New Roman"/>
              </a:rPr>
              <a:t>n</a:t>
            </a:r>
            <a:r>
              <a:rPr sz="1200" b="1" spc="10" dirty="0">
                <a:latin typeface="Times New Roman"/>
                <a:cs typeface="Times New Roman"/>
              </a:rPr>
              <a:t> </a:t>
            </a:r>
            <a:r>
              <a:rPr sz="1200" b="1" dirty="0">
                <a:latin typeface="Times New Roman"/>
                <a:cs typeface="Times New Roman"/>
              </a:rPr>
              <a:t>c</a:t>
            </a:r>
            <a:r>
              <a:rPr sz="1200" b="1" spc="5" dirty="0">
                <a:latin typeface="Times New Roman"/>
                <a:cs typeface="Times New Roman"/>
              </a:rPr>
              <a:t> </a:t>
            </a:r>
            <a:r>
              <a:rPr sz="1200" b="1" dirty="0">
                <a:latin typeface="Times New Roman"/>
                <a:cs typeface="Times New Roman"/>
              </a:rPr>
              <a:t>e s</a:t>
            </a:r>
            <a:endParaRPr sz="1200">
              <a:latin typeface="Times New Roman"/>
              <a:cs typeface="Times New Roman"/>
            </a:endParaRPr>
          </a:p>
          <a:p>
            <a:pPr>
              <a:lnSpc>
                <a:spcPct val="100000"/>
              </a:lnSpc>
              <a:spcBef>
                <a:spcPts val="25"/>
              </a:spcBef>
            </a:pPr>
            <a:endParaRPr sz="1400">
              <a:latin typeface="Times New Roman"/>
              <a:cs typeface="Times New Roman"/>
            </a:endParaRPr>
          </a:p>
          <a:p>
            <a:pPr marL="182880" indent="-170815">
              <a:lnSpc>
                <a:spcPct val="100000"/>
              </a:lnSpc>
              <a:spcBef>
                <a:spcPts val="5"/>
              </a:spcBef>
              <a:buFont typeface="Arial MT"/>
              <a:buChar char="•"/>
              <a:tabLst>
                <a:tab pos="183515" algn="l"/>
              </a:tabLst>
            </a:pPr>
            <a:r>
              <a:rPr sz="1000" spc="-5" dirty="0">
                <a:latin typeface="Times New Roman"/>
                <a:cs typeface="Times New Roman"/>
              </a:rPr>
              <a:t>More</a:t>
            </a:r>
            <a:r>
              <a:rPr sz="1000" dirty="0">
                <a:latin typeface="Times New Roman"/>
                <a:cs typeface="Times New Roman"/>
              </a:rPr>
              <a:t> </a:t>
            </a:r>
            <a:r>
              <a:rPr sz="1000" spc="10" dirty="0">
                <a:latin typeface="Times New Roman"/>
                <a:cs typeface="Times New Roman"/>
              </a:rPr>
              <a:t>than</a:t>
            </a:r>
            <a:r>
              <a:rPr sz="1000" spc="-55" dirty="0">
                <a:latin typeface="Times New Roman"/>
                <a:cs typeface="Times New Roman"/>
              </a:rPr>
              <a:t> </a:t>
            </a:r>
            <a:r>
              <a:rPr sz="1000" dirty="0">
                <a:latin typeface="Times New Roman"/>
                <a:cs typeface="Times New Roman"/>
              </a:rPr>
              <a:t>3000</a:t>
            </a:r>
            <a:r>
              <a:rPr sz="1000" spc="-10" dirty="0">
                <a:latin typeface="Times New Roman"/>
                <a:cs typeface="Times New Roman"/>
              </a:rPr>
              <a:t> </a:t>
            </a:r>
            <a:r>
              <a:rPr sz="1000" spc="-5" dirty="0">
                <a:latin typeface="Times New Roman"/>
                <a:cs typeface="Times New Roman"/>
              </a:rPr>
              <a:t>Conferences</a:t>
            </a:r>
            <a:r>
              <a:rPr sz="1000" spc="30" dirty="0">
                <a:latin typeface="Times New Roman"/>
                <a:cs typeface="Times New Roman"/>
              </a:rPr>
              <a:t> </a:t>
            </a:r>
            <a:r>
              <a:rPr sz="1000" spc="5" dirty="0">
                <a:latin typeface="Times New Roman"/>
                <a:cs typeface="Times New Roman"/>
              </a:rPr>
              <a:t>happening</a:t>
            </a:r>
            <a:r>
              <a:rPr sz="1000" spc="-80" dirty="0">
                <a:latin typeface="Times New Roman"/>
                <a:cs typeface="Times New Roman"/>
              </a:rPr>
              <a:t> </a:t>
            </a:r>
            <a:r>
              <a:rPr sz="1000" spc="-5" dirty="0">
                <a:latin typeface="Times New Roman"/>
                <a:cs typeface="Times New Roman"/>
              </a:rPr>
              <a:t>across</a:t>
            </a:r>
            <a:r>
              <a:rPr sz="1000" spc="5" dirty="0">
                <a:latin typeface="Times New Roman"/>
                <a:cs typeface="Times New Roman"/>
              </a:rPr>
              <a:t> </a:t>
            </a:r>
            <a:r>
              <a:rPr sz="1000" spc="10" dirty="0">
                <a:latin typeface="Times New Roman"/>
                <a:cs typeface="Times New Roman"/>
              </a:rPr>
              <a:t>the</a:t>
            </a:r>
            <a:r>
              <a:rPr sz="1000" spc="-25" dirty="0">
                <a:latin typeface="Times New Roman"/>
                <a:cs typeface="Times New Roman"/>
              </a:rPr>
              <a:t> </a:t>
            </a:r>
            <a:r>
              <a:rPr sz="1000" spc="-10" dirty="0">
                <a:latin typeface="Times New Roman"/>
                <a:cs typeface="Times New Roman"/>
              </a:rPr>
              <a:t>globe</a:t>
            </a:r>
            <a:endParaRPr sz="1000">
              <a:latin typeface="Times New Roman"/>
              <a:cs typeface="Times New Roman"/>
            </a:endParaRPr>
          </a:p>
          <a:p>
            <a:pPr marL="182880" marR="154305" indent="-170815">
              <a:lnSpc>
                <a:spcPct val="100000"/>
              </a:lnSpc>
              <a:buFont typeface="Arial MT"/>
              <a:buChar char="•"/>
              <a:tabLst>
                <a:tab pos="183515" algn="l"/>
              </a:tabLst>
            </a:pPr>
            <a:r>
              <a:rPr sz="1000" spc="5" dirty="0">
                <a:latin typeface="Times New Roman"/>
                <a:cs typeface="Times New Roman"/>
              </a:rPr>
              <a:t>C</a:t>
            </a:r>
            <a:r>
              <a:rPr sz="1000" spc="-25" dirty="0">
                <a:latin typeface="Times New Roman"/>
                <a:cs typeface="Times New Roman"/>
              </a:rPr>
              <a:t>o</a:t>
            </a:r>
            <a:r>
              <a:rPr sz="1000" spc="20" dirty="0">
                <a:latin typeface="Times New Roman"/>
                <a:cs typeface="Times New Roman"/>
              </a:rPr>
              <a:t>n</a:t>
            </a:r>
            <a:r>
              <a:rPr sz="1000" spc="-25" dirty="0">
                <a:latin typeface="Times New Roman"/>
                <a:cs typeface="Times New Roman"/>
              </a:rPr>
              <a:t>f</a:t>
            </a:r>
            <a:r>
              <a:rPr sz="1000" spc="-15" dirty="0">
                <a:latin typeface="Times New Roman"/>
                <a:cs typeface="Times New Roman"/>
              </a:rPr>
              <a:t>e</a:t>
            </a:r>
            <a:r>
              <a:rPr sz="1000" spc="20" dirty="0">
                <a:latin typeface="Times New Roman"/>
                <a:cs typeface="Times New Roman"/>
              </a:rPr>
              <a:t>r</a:t>
            </a:r>
            <a:r>
              <a:rPr sz="1000" spc="-15" dirty="0">
                <a:latin typeface="Times New Roman"/>
                <a:cs typeface="Times New Roman"/>
              </a:rPr>
              <a:t>e</a:t>
            </a:r>
            <a:r>
              <a:rPr sz="1000" spc="20" dirty="0">
                <a:latin typeface="Times New Roman"/>
                <a:cs typeface="Times New Roman"/>
              </a:rPr>
              <a:t>n</a:t>
            </a:r>
            <a:r>
              <a:rPr sz="1000" spc="-15" dirty="0">
                <a:latin typeface="Times New Roman"/>
                <a:cs typeface="Times New Roman"/>
              </a:rPr>
              <a:t>ce</a:t>
            </a:r>
            <a:r>
              <a:rPr sz="1000" dirty="0">
                <a:latin typeface="Times New Roman"/>
                <a:cs typeface="Times New Roman"/>
              </a:rPr>
              <a:t>s</a:t>
            </a:r>
            <a:r>
              <a:rPr sz="1000" spc="25" dirty="0">
                <a:latin typeface="Times New Roman"/>
                <a:cs typeface="Times New Roman"/>
              </a:rPr>
              <a:t> </a:t>
            </a:r>
            <a:r>
              <a:rPr sz="1000" spc="-25" dirty="0">
                <a:latin typeface="Times New Roman"/>
                <a:cs typeface="Times New Roman"/>
              </a:rPr>
              <a:t>o</a:t>
            </a:r>
            <a:r>
              <a:rPr sz="1000" spc="20" dirty="0">
                <a:latin typeface="Times New Roman"/>
                <a:cs typeface="Times New Roman"/>
              </a:rPr>
              <a:t>r</a:t>
            </a:r>
            <a:r>
              <a:rPr sz="1000" dirty="0">
                <a:latin typeface="Times New Roman"/>
                <a:cs typeface="Times New Roman"/>
              </a:rPr>
              <a:t>g</a:t>
            </a:r>
            <a:r>
              <a:rPr sz="1000" spc="5" dirty="0">
                <a:latin typeface="Times New Roman"/>
                <a:cs typeface="Times New Roman"/>
              </a:rPr>
              <a:t>a</a:t>
            </a:r>
            <a:r>
              <a:rPr sz="1000" spc="20" dirty="0">
                <a:latin typeface="Times New Roman"/>
                <a:cs typeface="Times New Roman"/>
              </a:rPr>
              <a:t>n</a:t>
            </a:r>
            <a:r>
              <a:rPr sz="1000" spc="5" dirty="0">
                <a:latin typeface="Times New Roman"/>
                <a:cs typeface="Times New Roman"/>
              </a:rPr>
              <a:t>iz</a:t>
            </a:r>
            <a:r>
              <a:rPr sz="1000" spc="-15" dirty="0">
                <a:latin typeface="Times New Roman"/>
                <a:cs typeface="Times New Roman"/>
              </a:rPr>
              <a:t>e</a:t>
            </a:r>
            <a:r>
              <a:rPr sz="1000" dirty="0">
                <a:latin typeface="Times New Roman"/>
                <a:cs typeface="Times New Roman"/>
              </a:rPr>
              <a:t>d</a:t>
            </a:r>
            <a:r>
              <a:rPr sz="1000" spc="-60" dirty="0">
                <a:latin typeface="Times New Roman"/>
                <a:cs typeface="Times New Roman"/>
              </a:rPr>
              <a:t> </a:t>
            </a:r>
            <a:r>
              <a:rPr sz="1000" spc="5" dirty="0">
                <a:latin typeface="Times New Roman"/>
                <a:cs typeface="Times New Roman"/>
              </a:rPr>
              <a:t>i</a:t>
            </a:r>
            <a:r>
              <a:rPr sz="1000" dirty="0">
                <a:latin typeface="Times New Roman"/>
                <a:cs typeface="Times New Roman"/>
              </a:rPr>
              <a:t>n</a:t>
            </a:r>
            <a:r>
              <a:rPr sz="1000" spc="-15" dirty="0">
                <a:latin typeface="Times New Roman"/>
                <a:cs typeface="Times New Roman"/>
              </a:rPr>
              <a:t> </a:t>
            </a:r>
            <a:r>
              <a:rPr sz="1000" spc="-5" dirty="0">
                <a:latin typeface="Times New Roman"/>
                <a:cs typeface="Times New Roman"/>
              </a:rPr>
              <a:t>M</a:t>
            </a:r>
            <a:r>
              <a:rPr sz="1000" spc="-15" dirty="0">
                <a:latin typeface="Times New Roman"/>
                <a:cs typeface="Times New Roman"/>
              </a:rPr>
              <a:t>e</a:t>
            </a:r>
            <a:r>
              <a:rPr sz="1000" dirty="0">
                <a:latin typeface="Times New Roman"/>
                <a:cs typeface="Times New Roman"/>
              </a:rPr>
              <a:t>d</a:t>
            </a:r>
            <a:r>
              <a:rPr sz="1000" spc="5" dirty="0">
                <a:latin typeface="Times New Roman"/>
                <a:cs typeface="Times New Roman"/>
              </a:rPr>
              <a:t>i</a:t>
            </a:r>
            <a:r>
              <a:rPr sz="1000" spc="-15" dirty="0">
                <a:latin typeface="Times New Roman"/>
                <a:cs typeface="Times New Roman"/>
              </a:rPr>
              <a:t>c</a:t>
            </a:r>
            <a:r>
              <a:rPr sz="1000" spc="5" dirty="0">
                <a:latin typeface="Times New Roman"/>
                <a:cs typeface="Times New Roman"/>
              </a:rPr>
              <a:t>al</a:t>
            </a:r>
            <a:r>
              <a:rPr sz="1000" dirty="0">
                <a:latin typeface="Times New Roman"/>
                <a:cs typeface="Times New Roman"/>
              </a:rPr>
              <a:t>, </a:t>
            </a:r>
            <a:r>
              <a:rPr sz="1000" spc="-10" dirty="0">
                <a:latin typeface="Times New Roman"/>
                <a:cs typeface="Times New Roman"/>
              </a:rPr>
              <a:t>P</a:t>
            </a:r>
            <a:r>
              <a:rPr sz="1000" spc="20" dirty="0">
                <a:latin typeface="Times New Roman"/>
                <a:cs typeface="Times New Roman"/>
              </a:rPr>
              <a:t>h</a:t>
            </a:r>
            <a:r>
              <a:rPr sz="1000" spc="5" dirty="0">
                <a:latin typeface="Times New Roman"/>
                <a:cs typeface="Times New Roman"/>
              </a:rPr>
              <a:t>a</a:t>
            </a:r>
            <a:r>
              <a:rPr sz="1000" spc="20" dirty="0">
                <a:latin typeface="Times New Roman"/>
                <a:cs typeface="Times New Roman"/>
              </a:rPr>
              <a:t>r</a:t>
            </a:r>
            <a:r>
              <a:rPr sz="1000" spc="10" dirty="0">
                <a:latin typeface="Times New Roman"/>
                <a:cs typeface="Times New Roman"/>
              </a:rPr>
              <a:t>m</a:t>
            </a:r>
            <a:r>
              <a:rPr sz="1000" spc="-15" dirty="0">
                <a:latin typeface="Times New Roman"/>
                <a:cs typeface="Times New Roman"/>
              </a:rPr>
              <a:t>a</a:t>
            </a:r>
            <a:r>
              <a:rPr sz="1000" dirty="0">
                <a:latin typeface="Times New Roman"/>
                <a:cs typeface="Times New Roman"/>
              </a:rPr>
              <a:t>,</a:t>
            </a:r>
            <a:r>
              <a:rPr sz="1000" spc="-75" dirty="0">
                <a:latin typeface="Times New Roman"/>
                <a:cs typeface="Times New Roman"/>
              </a:rPr>
              <a:t> </a:t>
            </a:r>
            <a:r>
              <a:rPr sz="1000" spc="5" dirty="0">
                <a:latin typeface="Times New Roman"/>
                <a:cs typeface="Times New Roman"/>
              </a:rPr>
              <a:t>E</a:t>
            </a:r>
            <a:r>
              <a:rPr sz="1000" spc="20" dirty="0">
                <a:latin typeface="Times New Roman"/>
                <a:cs typeface="Times New Roman"/>
              </a:rPr>
              <a:t>n</a:t>
            </a:r>
            <a:r>
              <a:rPr sz="1000" dirty="0">
                <a:latin typeface="Times New Roman"/>
                <a:cs typeface="Times New Roman"/>
              </a:rPr>
              <a:t>g</a:t>
            </a:r>
            <a:r>
              <a:rPr sz="1000" spc="5" dirty="0">
                <a:latin typeface="Times New Roman"/>
                <a:cs typeface="Times New Roman"/>
              </a:rPr>
              <a:t>i</a:t>
            </a:r>
            <a:r>
              <a:rPr sz="1000" spc="20" dirty="0">
                <a:latin typeface="Times New Roman"/>
                <a:cs typeface="Times New Roman"/>
              </a:rPr>
              <a:t>n</a:t>
            </a:r>
            <a:r>
              <a:rPr sz="1000" spc="-15" dirty="0">
                <a:latin typeface="Times New Roman"/>
                <a:cs typeface="Times New Roman"/>
              </a:rPr>
              <a:t>ee</a:t>
            </a:r>
            <a:r>
              <a:rPr sz="1000" spc="20" dirty="0">
                <a:latin typeface="Times New Roman"/>
                <a:cs typeface="Times New Roman"/>
              </a:rPr>
              <a:t>r</a:t>
            </a:r>
            <a:r>
              <a:rPr sz="1000" spc="5" dirty="0">
                <a:latin typeface="Times New Roman"/>
                <a:cs typeface="Times New Roman"/>
              </a:rPr>
              <a:t>i</a:t>
            </a:r>
            <a:r>
              <a:rPr sz="1000" dirty="0">
                <a:latin typeface="Times New Roman"/>
                <a:cs typeface="Times New Roman"/>
              </a:rPr>
              <a:t>n</a:t>
            </a:r>
            <a:r>
              <a:rPr sz="1000" spc="-25" dirty="0">
                <a:latin typeface="Times New Roman"/>
                <a:cs typeface="Times New Roman"/>
              </a:rPr>
              <a:t>g</a:t>
            </a:r>
            <a:r>
              <a:rPr sz="1000" dirty="0">
                <a:latin typeface="Times New Roman"/>
                <a:cs typeface="Times New Roman"/>
              </a:rPr>
              <a:t>,</a:t>
            </a:r>
            <a:r>
              <a:rPr sz="1000" spc="-75" dirty="0">
                <a:latin typeface="Times New Roman"/>
                <a:cs typeface="Times New Roman"/>
              </a:rPr>
              <a:t> </a:t>
            </a:r>
            <a:r>
              <a:rPr sz="1000" spc="-10" dirty="0">
                <a:latin typeface="Times New Roman"/>
                <a:cs typeface="Times New Roman"/>
              </a:rPr>
              <a:t>S</a:t>
            </a:r>
            <a:r>
              <a:rPr sz="1000" spc="-15" dirty="0">
                <a:latin typeface="Times New Roman"/>
                <a:cs typeface="Times New Roman"/>
              </a:rPr>
              <a:t>c</a:t>
            </a:r>
            <a:r>
              <a:rPr sz="1000" spc="5" dirty="0">
                <a:latin typeface="Times New Roman"/>
                <a:cs typeface="Times New Roman"/>
              </a:rPr>
              <a:t>i</a:t>
            </a:r>
            <a:r>
              <a:rPr sz="1000" spc="-15" dirty="0">
                <a:latin typeface="Times New Roman"/>
                <a:cs typeface="Times New Roman"/>
              </a:rPr>
              <a:t>e</a:t>
            </a:r>
            <a:r>
              <a:rPr sz="1000" spc="20" dirty="0">
                <a:latin typeface="Times New Roman"/>
                <a:cs typeface="Times New Roman"/>
              </a:rPr>
              <a:t>n</a:t>
            </a:r>
            <a:r>
              <a:rPr sz="1000" spc="-15" dirty="0">
                <a:latin typeface="Times New Roman"/>
                <a:cs typeface="Times New Roman"/>
              </a:rPr>
              <a:t>ce</a:t>
            </a:r>
            <a:r>
              <a:rPr sz="1000" dirty="0">
                <a:latin typeface="Times New Roman"/>
                <a:cs typeface="Times New Roman"/>
              </a:rPr>
              <a:t>,</a:t>
            </a:r>
            <a:r>
              <a:rPr sz="1000" spc="20" dirty="0">
                <a:latin typeface="Times New Roman"/>
                <a:cs typeface="Times New Roman"/>
              </a:rPr>
              <a:t> </a:t>
            </a:r>
            <a:r>
              <a:rPr sz="1000" spc="5" dirty="0">
                <a:latin typeface="Times New Roman"/>
                <a:cs typeface="Times New Roman"/>
              </a:rPr>
              <a:t>T</a:t>
            </a:r>
            <a:r>
              <a:rPr sz="1000" spc="-15" dirty="0">
                <a:latin typeface="Times New Roman"/>
                <a:cs typeface="Times New Roman"/>
              </a:rPr>
              <a:t>ec</a:t>
            </a:r>
            <a:r>
              <a:rPr sz="1000" spc="20" dirty="0">
                <a:latin typeface="Times New Roman"/>
                <a:cs typeface="Times New Roman"/>
              </a:rPr>
              <a:t>hn</a:t>
            </a:r>
            <a:r>
              <a:rPr sz="1000" spc="-25" dirty="0">
                <a:latin typeface="Times New Roman"/>
                <a:cs typeface="Times New Roman"/>
              </a:rPr>
              <a:t>o</a:t>
            </a:r>
            <a:r>
              <a:rPr sz="1000" spc="5" dirty="0">
                <a:latin typeface="Times New Roman"/>
                <a:cs typeface="Times New Roman"/>
              </a:rPr>
              <a:t>l</a:t>
            </a:r>
            <a:r>
              <a:rPr sz="1000" spc="-25" dirty="0">
                <a:latin typeface="Times New Roman"/>
                <a:cs typeface="Times New Roman"/>
              </a:rPr>
              <a:t>o</a:t>
            </a:r>
            <a:r>
              <a:rPr sz="1000" dirty="0">
                <a:latin typeface="Times New Roman"/>
                <a:cs typeface="Times New Roman"/>
              </a:rPr>
              <a:t>gy  </a:t>
            </a:r>
            <a:r>
              <a:rPr sz="1000" spc="10" dirty="0">
                <a:latin typeface="Times New Roman"/>
                <a:cs typeface="Times New Roman"/>
              </a:rPr>
              <a:t>and</a:t>
            </a:r>
            <a:r>
              <a:rPr sz="1000" spc="-40" dirty="0">
                <a:latin typeface="Times New Roman"/>
                <a:cs typeface="Times New Roman"/>
              </a:rPr>
              <a:t> </a:t>
            </a:r>
            <a:r>
              <a:rPr sz="1000" spc="-5" dirty="0">
                <a:latin typeface="Times New Roman"/>
                <a:cs typeface="Times New Roman"/>
              </a:rPr>
              <a:t>Business.</a:t>
            </a:r>
            <a:endParaRPr sz="1000">
              <a:latin typeface="Times New Roman"/>
              <a:cs typeface="Times New Roman"/>
            </a:endParaRPr>
          </a:p>
          <a:p>
            <a:pPr marL="182880" indent="-170815">
              <a:lnSpc>
                <a:spcPct val="100000"/>
              </a:lnSpc>
              <a:buFont typeface="Arial MT"/>
              <a:buChar char="•"/>
              <a:tabLst>
                <a:tab pos="183515" algn="l"/>
              </a:tabLst>
            </a:pPr>
            <a:r>
              <a:rPr sz="1000" dirty="0">
                <a:latin typeface="Times New Roman"/>
                <a:cs typeface="Times New Roman"/>
              </a:rPr>
              <a:t>CME/CPD</a:t>
            </a:r>
            <a:r>
              <a:rPr sz="1000" spc="-40" dirty="0">
                <a:latin typeface="Times New Roman"/>
                <a:cs typeface="Times New Roman"/>
              </a:rPr>
              <a:t> </a:t>
            </a:r>
            <a:r>
              <a:rPr sz="1000" spc="-5" dirty="0">
                <a:latin typeface="Times New Roman"/>
                <a:cs typeface="Times New Roman"/>
              </a:rPr>
              <a:t>Accredited</a:t>
            </a:r>
            <a:r>
              <a:rPr sz="1000" spc="20" dirty="0">
                <a:latin typeface="Times New Roman"/>
                <a:cs typeface="Times New Roman"/>
              </a:rPr>
              <a:t> </a:t>
            </a:r>
            <a:r>
              <a:rPr sz="1000" spc="-5" dirty="0">
                <a:latin typeface="Times New Roman"/>
                <a:cs typeface="Times New Roman"/>
              </a:rPr>
              <a:t>Conferences</a:t>
            </a:r>
            <a:r>
              <a:rPr sz="1000" spc="40" dirty="0">
                <a:latin typeface="Times New Roman"/>
                <a:cs typeface="Times New Roman"/>
              </a:rPr>
              <a:t> </a:t>
            </a:r>
            <a:r>
              <a:rPr sz="1000" dirty="0">
                <a:latin typeface="Times New Roman"/>
                <a:cs typeface="Times New Roman"/>
              </a:rPr>
              <a:t>fostering</a:t>
            </a:r>
            <a:r>
              <a:rPr sz="1000" spc="-5" dirty="0">
                <a:latin typeface="Times New Roman"/>
                <a:cs typeface="Times New Roman"/>
              </a:rPr>
              <a:t> professional</a:t>
            </a:r>
            <a:r>
              <a:rPr sz="1000" spc="5" dirty="0">
                <a:latin typeface="Times New Roman"/>
                <a:cs typeface="Times New Roman"/>
              </a:rPr>
              <a:t> </a:t>
            </a:r>
            <a:r>
              <a:rPr sz="1000" spc="10" dirty="0">
                <a:latin typeface="Times New Roman"/>
                <a:cs typeface="Times New Roman"/>
              </a:rPr>
              <a:t>and</a:t>
            </a:r>
            <a:r>
              <a:rPr sz="1000" spc="-25" dirty="0">
                <a:latin typeface="Times New Roman"/>
                <a:cs typeface="Times New Roman"/>
              </a:rPr>
              <a:t> </a:t>
            </a:r>
            <a:r>
              <a:rPr sz="1000" dirty="0">
                <a:latin typeface="Times New Roman"/>
                <a:cs typeface="Times New Roman"/>
              </a:rPr>
              <a:t>Personal</a:t>
            </a:r>
            <a:endParaRPr sz="1000">
              <a:latin typeface="Times New Roman"/>
              <a:cs typeface="Times New Roman"/>
            </a:endParaRPr>
          </a:p>
          <a:p>
            <a:pPr marL="182880">
              <a:lnSpc>
                <a:spcPct val="100000"/>
              </a:lnSpc>
            </a:pPr>
            <a:r>
              <a:rPr sz="1000" spc="-5" dirty="0">
                <a:latin typeface="Times New Roman"/>
                <a:cs typeface="Times New Roman"/>
              </a:rPr>
              <a:t>development</a:t>
            </a:r>
            <a:endParaRPr sz="1000">
              <a:latin typeface="Times New Roman"/>
              <a:cs typeface="Times New Roman"/>
            </a:endParaRPr>
          </a:p>
          <a:p>
            <a:pPr marL="182880" indent="-170815">
              <a:lnSpc>
                <a:spcPct val="100000"/>
              </a:lnSpc>
              <a:spcBef>
                <a:spcPts val="5"/>
              </a:spcBef>
              <a:buFont typeface="Arial MT"/>
              <a:buChar char="•"/>
              <a:tabLst>
                <a:tab pos="183515" algn="l"/>
              </a:tabLst>
            </a:pPr>
            <a:r>
              <a:rPr sz="1000" spc="5" dirty="0">
                <a:latin typeface="Times New Roman"/>
                <a:cs typeface="Times New Roman"/>
              </a:rPr>
              <a:t>C</a:t>
            </a:r>
            <a:r>
              <a:rPr sz="1000" spc="-25" dirty="0">
                <a:latin typeface="Times New Roman"/>
                <a:cs typeface="Times New Roman"/>
              </a:rPr>
              <a:t>o</a:t>
            </a:r>
            <a:r>
              <a:rPr sz="1000" spc="20" dirty="0">
                <a:latin typeface="Times New Roman"/>
                <a:cs typeface="Times New Roman"/>
              </a:rPr>
              <a:t>n</a:t>
            </a:r>
            <a:r>
              <a:rPr sz="1000" spc="5" dirty="0">
                <a:latin typeface="Times New Roman"/>
                <a:cs typeface="Times New Roman"/>
              </a:rPr>
              <a:t>ti</a:t>
            </a:r>
            <a:r>
              <a:rPr sz="1000" spc="20" dirty="0">
                <a:latin typeface="Times New Roman"/>
                <a:cs typeface="Times New Roman"/>
              </a:rPr>
              <a:t>n</a:t>
            </a:r>
            <a:r>
              <a:rPr sz="1000" dirty="0">
                <a:latin typeface="Times New Roman"/>
                <a:cs typeface="Times New Roman"/>
              </a:rPr>
              <a:t>uum</a:t>
            </a:r>
            <a:r>
              <a:rPr sz="1000" spc="-100" dirty="0">
                <a:latin typeface="Times New Roman"/>
                <a:cs typeface="Times New Roman"/>
              </a:rPr>
              <a:t> </a:t>
            </a:r>
            <a:r>
              <a:rPr sz="1000" spc="-25" dirty="0">
                <a:latin typeface="Times New Roman"/>
                <a:cs typeface="Times New Roman"/>
              </a:rPr>
              <a:t>o</a:t>
            </a:r>
            <a:r>
              <a:rPr sz="1000" dirty="0">
                <a:latin typeface="Times New Roman"/>
                <a:cs typeface="Times New Roman"/>
              </a:rPr>
              <a:t>f</a:t>
            </a:r>
            <a:r>
              <a:rPr sz="1000" spc="35" dirty="0">
                <a:latin typeface="Times New Roman"/>
                <a:cs typeface="Times New Roman"/>
              </a:rPr>
              <a:t> </a:t>
            </a:r>
            <a:r>
              <a:rPr sz="1000" spc="-15" dirty="0">
                <a:latin typeface="Times New Roman"/>
                <a:cs typeface="Times New Roman"/>
              </a:rPr>
              <a:t>e</a:t>
            </a:r>
            <a:r>
              <a:rPr sz="1000" dirty="0">
                <a:latin typeface="Times New Roman"/>
                <a:cs typeface="Times New Roman"/>
              </a:rPr>
              <a:t>du</a:t>
            </a:r>
            <a:r>
              <a:rPr sz="1000" spc="-20" dirty="0">
                <a:latin typeface="Times New Roman"/>
                <a:cs typeface="Times New Roman"/>
              </a:rPr>
              <a:t>c</a:t>
            </a:r>
            <a:r>
              <a:rPr sz="1000" spc="5" dirty="0">
                <a:latin typeface="Times New Roman"/>
                <a:cs typeface="Times New Roman"/>
              </a:rPr>
              <a:t>ati</a:t>
            </a:r>
            <a:r>
              <a:rPr sz="1000" spc="-25" dirty="0">
                <a:latin typeface="Times New Roman"/>
                <a:cs typeface="Times New Roman"/>
              </a:rPr>
              <a:t>o</a:t>
            </a:r>
            <a:r>
              <a:rPr sz="1000" dirty="0">
                <a:latin typeface="Times New Roman"/>
                <a:cs typeface="Times New Roman"/>
              </a:rPr>
              <a:t>n</a:t>
            </a:r>
            <a:r>
              <a:rPr sz="1000" spc="10" dirty="0">
                <a:latin typeface="Times New Roman"/>
                <a:cs typeface="Times New Roman"/>
              </a:rPr>
              <a:t> </a:t>
            </a:r>
            <a:r>
              <a:rPr sz="1000" spc="5" dirty="0">
                <a:latin typeface="Times New Roman"/>
                <a:cs typeface="Times New Roman"/>
              </a:rPr>
              <a:t>t</a:t>
            </a:r>
            <a:r>
              <a:rPr sz="1000" spc="20" dirty="0">
                <a:latin typeface="Times New Roman"/>
                <a:cs typeface="Times New Roman"/>
              </a:rPr>
              <a:t>hr</a:t>
            </a:r>
            <a:r>
              <a:rPr sz="1000" spc="-25" dirty="0">
                <a:latin typeface="Times New Roman"/>
                <a:cs typeface="Times New Roman"/>
              </a:rPr>
              <a:t>o</a:t>
            </a:r>
            <a:r>
              <a:rPr sz="1000" dirty="0">
                <a:latin typeface="Times New Roman"/>
                <a:cs typeface="Times New Roman"/>
              </a:rPr>
              <a:t>ugh</a:t>
            </a:r>
            <a:r>
              <a:rPr sz="1000" spc="-60" dirty="0">
                <a:latin typeface="Times New Roman"/>
                <a:cs typeface="Times New Roman"/>
              </a:rPr>
              <a:t> </a:t>
            </a:r>
            <a:r>
              <a:rPr sz="1000" spc="-25" dirty="0">
                <a:latin typeface="Times New Roman"/>
                <a:cs typeface="Times New Roman"/>
              </a:rPr>
              <a:t>o</a:t>
            </a:r>
            <a:r>
              <a:rPr sz="1000" spc="20" dirty="0">
                <a:latin typeface="Times New Roman"/>
                <a:cs typeface="Times New Roman"/>
              </a:rPr>
              <a:t>r</a:t>
            </a:r>
            <a:r>
              <a:rPr sz="1000" dirty="0">
                <a:latin typeface="Times New Roman"/>
                <a:cs typeface="Times New Roman"/>
              </a:rPr>
              <a:t>g</a:t>
            </a:r>
            <a:r>
              <a:rPr sz="1000" spc="5" dirty="0">
                <a:latin typeface="Times New Roman"/>
                <a:cs typeface="Times New Roman"/>
              </a:rPr>
              <a:t>a</a:t>
            </a:r>
            <a:r>
              <a:rPr sz="1000" spc="20" dirty="0">
                <a:latin typeface="Times New Roman"/>
                <a:cs typeface="Times New Roman"/>
              </a:rPr>
              <a:t>n</a:t>
            </a:r>
            <a:r>
              <a:rPr sz="1000" spc="5" dirty="0">
                <a:latin typeface="Times New Roman"/>
                <a:cs typeface="Times New Roman"/>
              </a:rPr>
              <a:t>iz</a:t>
            </a:r>
            <a:r>
              <a:rPr sz="1000" spc="-15" dirty="0">
                <a:latin typeface="Times New Roman"/>
                <a:cs typeface="Times New Roman"/>
              </a:rPr>
              <a:t>e</a:t>
            </a:r>
            <a:r>
              <a:rPr sz="1000" dirty="0">
                <a:latin typeface="Times New Roman"/>
                <a:cs typeface="Times New Roman"/>
              </a:rPr>
              <a:t>d</a:t>
            </a:r>
            <a:r>
              <a:rPr sz="1000" spc="-60" dirty="0">
                <a:latin typeface="Times New Roman"/>
                <a:cs typeface="Times New Roman"/>
              </a:rPr>
              <a:t> </a:t>
            </a:r>
            <a:r>
              <a:rPr sz="1000" spc="-10" dirty="0">
                <a:latin typeface="Times New Roman"/>
                <a:cs typeface="Times New Roman"/>
              </a:rPr>
              <a:t>s</a:t>
            </a:r>
            <a:r>
              <a:rPr sz="1000" spc="-15" dirty="0">
                <a:latin typeface="Times New Roman"/>
                <a:cs typeface="Times New Roman"/>
              </a:rPr>
              <a:t>c</a:t>
            </a:r>
            <a:r>
              <a:rPr sz="1000" spc="5" dirty="0">
                <a:latin typeface="Times New Roman"/>
                <a:cs typeface="Times New Roman"/>
              </a:rPr>
              <a:t>i</a:t>
            </a:r>
            <a:r>
              <a:rPr sz="1000" spc="-15" dirty="0">
                <a:latin typeface="Times New Roman"/>
                <a:cs typeface="Times New Roman"/>
              </a:rPr>
              <a:t>e</a:t>
            </a:r>
            <a:r>
              <a:rPr sz="1000" spc="20" dirty="0">
                <a:latin typeface="Times New Roman"/>
                <a:cs typeface="Times New Roman"/>
              </a:rPr>
              <a:t>n</a:t>
            </a:r>
            <a:r>
              <a:rPr sz="1000" spc="5" dirty="0">
                <a:latin typeface="Times New Roman"/>
                <a:cs typeface="Times New Roman"/>
              </a:rPr>
              <a:t>ti</a:t>
            </a:r>
            <a:r>
              <a:rPr sz="1000" spc="-25" dirty="0">
                <a:latin typeface="Times New Roman"/>
                <a:cs typeface="Times New Roman"/>
              </a:rPr>
              <a:t>f</a:t>
            </a:r>
            <a:r>
              <a:rPr sz="1000" spc="5" dirty="0">
                <a:latin typeface="Times New Roman"/>
                <a:cs typeface="Times New Roman"/>
              </a:rPr>
              <a:t>i</a:t>
            </a:r>
            <a:r>
              <a:rPr sz="1000" dirty="0">
                <a:latin typeface="Times New Roman"/>
                <a:cs typeface="Times New Roman"/>
              </a:rPr>
              <a:t>c</a:t>
            </a:r>
            <a:r>
              <a:rPr sz="1000" spc="-5" dirty="0">
                <a:latin typeface="Times New Roman"/>
                <a:cs typeface="Times New Roman"/>
              </a:rPr>
              <a:t> </a:t>
            </a:r>
            <a:r>
              <a:rPr sz="1000" dirty="0">
                <a:latin typeface="Times New Roman"/>
                <a:cs typeface="Times New Roman"/>
              </a:rPr>
              <a:t>p</a:t>
            </a:r>
            <a:r>
              <a:rPr sz="1000" spc="20" dirty="0">
                <a:latin typeface="Times New Roman"/>
                <a:cs typeface="Times New Roman"/>
              </a:rPr>
              <a:t>r</a:t>
            </a:r>
            <a:r>
              <a:rPr sz="1000" spc="-25" dirty="0">
                <a:latin typeface="Times New Roman"/>
                <a:cs typeface="Times New Roman"/>
              </a:rPr>
              <a:t>o</a:t>
            </a:r>
            <a:r>
              <a:rPr sz="1000" dirty="0">
                <a:latin typeface="Times New Roman"/>
                <a:cs typeface="Times New Roman"/>
              </a:rPr>
              <a:t>g</a:t>
            </a:r>
            <a:r>
              <a:rPr sz="1000" spc="20" dirty="0">
                <a:latin typeface="Times New Roman"/>
                <a:cs typeface="Times New Roman"/>
              </a:rPr>
              <a:t>r</a:t>
            </a:r>
            <a:r>
              <a:rPr sz="1000" spc="5" dirty="0">
                <a:latin typeface="Times New Roman"/>
                <a:cs typeface="Times New Roman"/>
              </a:rPr>
              <a:t>am</a:t>
            </a:r>
            <a:endParaRPr sz="1000">
              <a:latin typeface="Times New Roman"/>
              <a:cs typeface="Times New Roman"/>
            </a:endParaRPr>
          </a:p>
          <a:p>
            <a:pPr marL="182880" indent="-170815">
              <a:lnSpc>
                <a:spcPct val="100000"/>
              </a:lnSpc>
              <a:buFont typeface="Arial MT"/>
              <a:buChar char="•"/>
              <a:tabLst>
                <a:tab pos="183515" algn="l"/>
              </a:tabLst>
            </a:pPr>
            <a:r>
              <a:rPr sz="1000" spc="-10" dirty="0">
                <a:latin typeface="Times New Roman"/>
                <a:cs typeface="Times New Roman"/>
              </a:rPr>
              <a:t>Renowned</a:t>
            </a:r>
            <a:r>
              <a:rPr sz="1000" spc="35" dirty="0">
                <a:latin typeface="Times New Roman"/>
                <a:cs typeface="Times New Roman"/>
              </a:rPr>
              <a:t> </a:t>
            </a:r>
            <a:r>
              <a:rPr sz="1000" dirty="0">
                <a:latin typeface="Times New Roman"/>
                <a:cs typeface="Times New Roman"/>
              </a:rPr>
              <a:t>speakers</a:t>
            </a:r>
            <a:r>
              <a:rPr sz="1000" spc="10" dirty="0">
                <a:latin typeface="Times New Roman"/>
                <a:cs typeface="Times New Roman"/>
              </a:rPr>
              <a:t> and</a:t>
            </a:r>
            <a:r>
              <a:rPr sz="1000" spc="-35" dirty="0">
                <a:latin typeface="Times New Roman"/>
                <a:cs typeface="Times New Roman"/>
              </a:rPr>
              <a:t> </a:t>
            </a:r>
            <a:r>
              <a:rPr sz="1000" dirty="0">
                <a:latin typeface="Times New Roman"/>
                <a:cs typeface="Times New Roman"/>
              </a:rPr>
              <a:t>scientists</a:t>
            </a:r>
            <a:r>
              <a:rPr sz="1000" spc="-45" dirty="0">
                <a:latin typeface="Times New Roman"/>
                <a:cs typeface="Times New Roman"/>
              </a:rPr>
              <a:t> </a:t>
            </a:r>
            <a:r>
              <a:rPr sz="1000" spc="5" dirty="0">
                <a:latin typeface="Times New Roman"/>
                <a:cs typeface="Times New Roman"/>
              </a:rPr>
              <a:t>representing</a:t>
            </a:r>
            <a:r>
              <a:rPr sz="1000" spc="-80" dirty="0">
                <a:latin typeface="Times New Roman"/>
                <a:cs typeface="Times New Roman"/>
              </a:rPr>
              <a:t> </a:t>
            </a:r>
            <a:r>
              <a:rPr sz="1000" spc="-5" dirty="0">
                <a:latin typeface="Times New Roman"/>
                <a:cs typeface="Times New Roman"/>
              </a:rPr>
              <a:t>from </a:t>
            </a:r>
            <a:r>
              <a:rPr sz="1000" dirty="0">
                <a:latin typeface="Times New Roman"/>
                <a:cs typeface="Times New Roman"/>
              </a:rPr>
              <a:t>40</a:t>
            </a:r>
            <a:r>
              <a:rPr sz="1000" spc="15" dirty="0">
                <a:latin typeface="Times New Roman"/>
                <a:cs typeface="Times New Roman"/>
              </a:rPr>
              <a:t> </a:t>
            </a:r>
            <a:r>
              <a:rPr sz="1000" dirty="0">
                <a:latin typeface="Times New Roman"/>
                <a:cs typeface="Times New Roman"/>
              </a:rPr>
              <a:t>countries</a:t>
            </a:r>
            <a:endParaRPr sz="1000">
              <a:latin typeface="Times New Roman"/>
              <a:cs typeface="Times New Roman"/>
            </a:endParaRPr>
          </a:p>
          <a:p>
            <a:pPr marL="182880" indent="-170815">
              <a:lnSpc>
                <a:spcPct val="100000"/>
              </a:lnSpc>
              <a:buFont typeface="Arial MT"/>
              <a:buChar char="•"/>
              <a:tabLst>
                <a:tab pos="183515" algn="l"/>
              </a:tabLst>
            </a:pPr>
            <a:r>
              <a:rPr sz="1000" dirty="0">
                <a:latin typeface="Times New Roman"/>
                <a:cs typeface="Times New Roman"/>
              </a:rPr>
              <a:t>Highly</a:t>
            </a:r>
            <a:r>
              <a:rPr sz="1000" spc="-35" dirty="0">
                <a:latin typeface="Times New Roman"/>
                <a:cs typeface="Times New Roman"/>
              </a:rPr>
              <a:t> </a:t>
            </a:r>
            <a:r>
              <a:rPr sz="1000" dirty="0">
                <a:latin typeface="Times New Roman"/>
                <a:cs typeface="Times New Roman"/>
              </a:rPr>
              <a:t>Interactive</a:t>
            </a:r>
            <a:r>
              <a:rPr sz="1000" spc="-25" dirty="0">
                <a:latin typeface="Times New Roman"/>
                <a:cs typeface="Times New Roman"/>
              </a:rPr>
              <a:t> </a:t>
            </a:r>
            <a:r>
              <a:rPr sz="1000" spc="-5" dirty="0">
                <a:latin typeface="Times New Roman"/>
                <a:cs typeface="Times New Roman"/>
              </a:rPr>
              <a:t>sessions</a:t>
            </a:r>
            <a:r>
              <a:rPr sz="1000" spc="15" dirty="0">
                <a:latin typeface="Times New Roman"/>
                <a:cs typeface="Times New Roman"/>
              </a:rPr>
              <a:t> </a:t>
            </a:r>
            <a:r>
              <a:rPr sz="1000" spc="10" dirty="0">
                <a:latin typeface="Times New Roman"/>
                <a:cs typeface="Times New Roman"/>
              </a:rPr>
              <a:t>and</a:t>
            </a:r>
            <a:r>
              <a:rPr sz="1000" spc="-55" dirty="0">
                <a:latin typeface="Times New Roman"/>
                <a:cs typeface="Times New Roman"/>
              </a:rPr>
              <a:t> </a:t>
            </a:r>
            <a:r>
              <a:rPr sz="1000" dirty="0">
                <a:latin typeface="Times New Roman"/>
                <a:cs typeface="Times New Roman"/>
              </a:rPr>
              <a:t>Panel</a:t>
            </a:r>
            <a:r>
              <a:rPr sz="1000" spc="-25" dirty="0">
                <a:latin typeface="Times New Roman"/>
                <a:cs typeface="Times New Roman"/>
              </a:rPr>
              <a:t> </a:t>
            </a:r>
            <a:r>
              <a:rPr sz="1000" spc="-5" dirty="0">
                <a:latin typeface="Times New Roman"/>
                <a:cs typeface="Times New Roman"/>
              </a:rPr>
              <a:t>Discussions</a:t>
            </a:r>
            <a:endParaRPr sz="1000">
              <a:latin typeface="Times New Roman"/>
              <a:cs typeface="Times New Roman"/>
            </a:endParaRPr>
          </a:p>
          <a:p>
            <a:pPr marL="182880" indent="-170815">
              <a:lnSpc>
                <a:spcPct val="100000"/>
              </a:lnSpc>
              <a:buFont typeface="Arial MT"/>
              <a:buChar char="•"/>
              <a:tabLst>
                <a:tab pos="183515" algn="l"/>
              </a:tabLst>
            </a:pPr>
            <a:r>
              <a:rPr sz="1000" spc="-5" dirty="0">
                <a:latin typeface="Times New Roman"/>
                <a:cs typeface="Times New Roman"/>
              </a:rPr>
              <a:t>B2B</a:t>
            </a:r>
            <a:r>
              <a:rPr sz="1000" spc="-20" dirty="0">
                <a:latin typeface="Times New Roman"/>
                <a:cs typeface="Times New Roman"/>
              </a:rPr>
              <a:t> </a:t>
            </a:r>
            <a:r>
              <a:rPr sz="1000" dirty="0">
                <a:latin typeface="Times New Roman"/>
                <a:cs typeface="Times New Roman"/>
              </a:rPr>
              <a:t>Meetings</a:t>
            </a:r>
            <a:r>
              <a:rPr sz="1000" spc="-25" dirty="0">
                <a:latin typeface="Times New Roman"/>
                <a:cs typeface="Times New Roman"/>
              </a:rPr>
              <a:t> </a:t>
            </a:r>
            <a:r>
              <a:rPr sz="1000" spc="-10" dirty="0">
                <a:latin typeface="Times New Roman"/>
                <a:cs typeface="Times New Roman"/>
              </a:rPr>
              <a:t>offers</a:t>
            </a:r>
            <a:r>
              <a:rPr sz="1000" spc="40" dirty="0">
                <a:latin typeface="Times New Roman"/>
                <a:cs typeface="Times New Roman"/>
              </a:rPr>
              <a:t> </a:t>
            </a:r>
            <a:r>
              <a:rPr sz="1000" spc="-5" dirty="0">
                <a:latin typeface="Times New Roman"/>
                <a:cs typeface="Times New Roman"/>
              </a:rPr>
              <a:t>perfect</a:t>
            </a:r>
            <a:r>
              <a:rPr sz="1000" spc="60" dirty="0">
                <a:latin typeface="Times New Roman"/>
                <a:cs typeface="Times New Roman"/>
              </a:rPr>
              <a:t> </a:t>
            </a:r>
            <a:r>
              <a:rPr sz="1000" dirty="0">
                <a:latin typeface="Times New Roman"/>
                <a:cs typeface="Times New Roman"/>
              </a:rPr>
              <a:t>platform</a:t>
            </a:r>
            <a:r>
              <a:rPr sz="1000" spc="-35" dirty="0">
                <a:latin typeface="Times New Roman"/>
                <a:cs typeface="Times New Roman"/>
              </a:rPr>
              <a:t> </a:t>
            </a:r>
            <a:r>
              <a:rPr sz="1000" spc="-15" dirty="0">
                <a:latin typeface="Times New Roman"/>
                <a:cs typeface="Times New Roman"/>
              </a:rPr>
              <a:t>for</a:t>
            </a:r>
            <a:r>
              <a:rPr sz="1000" spc="30" dirty="0">
                <a:latin typeface="Times New Roman"/>
                <a:cs typeface="Times New Roman"/>
              </a:rPr>
              <a:t> </a:t>
            </a:r>
            <a:r>
              <a:rPr sz="1000" spc="-5" dirty="0">
                <a:latin typeface="Times New Roman"/>
                <a:cs typeface="Times New Roman"/>
              </a:rPr>
              <a:t>Global</a:t>
            </a:r>
            <a:r>
              <a:rPr sz="1000" spc="15" dirty="0">
                <a:latin typeface="Times New Roman"/>
                <a:cs typeface="Times New Roman"/>
              </a:rPr>
              <a:t> </a:t>
            </a:r>
            <a:r>
              <a:rPr sz="1000" dirty="0">
                <a:latin typeface="Times New Roman"/>
                <a:cs typeface="Times New Roman"/>
              </a:rPr>
              <a:t>Networking</a:t>
            </a:r>
            <a:endParaRPr sz="1000">
              <a:latin typeface="Times New Roman"/>
              <a:cs typeface="Times New Roman"/>
            </a:endParaRPr>
          </a:p>
        </p:txBody>
      </p:sp>
      <p:sp>
        <p:nvSpPr>
          <p:cNvPr id="18" name="object 18"/>
          <p:cNvSpPr txBox="1"/>
          <p:nvPr/>
        </p:nvSpPr>
        <p:spPr>
          <a:xfrm>
            <a:off x="4920234" y="5540451"/>
            <a:ext cx="2341245" cy="345440"/>
          </a:xfrm>
          <a:prstGeom prst="rect">
            <a:avLst/>
          </a:prstGeom>
        </p:spPr>
        <p:txBody>
          <a:bodyPr vert="horz" wrap="square" lIns="0" tIns="12065" rIns="0" bIns="0" rtlCol="0">
            <a:spAutoFit/>
          </a:bodyPr>
          <a:lstStyle/>
          <a:p>
            <a:pPr marL="12700" marR="5080" indent="332105">
              <a:lnSpc>
                <a:spcPct val="100000"/>
              </a:lnSpc>
              <a:spcBef>
                <a:spcPts val="95"/>
              </a:spcBef>
            </a:pPr>
            <a:r>
              <a:rPr sz="700" b="1" spc="-5" dirty="0">
                <a:latin typeface="Times New Roman"/>
                <a:cs typeface="Times New Roman"/>
              </a:rPr>
              <a:t>Special </a:t>
            </a:r>
            <a:r>
              <a:rPr sz="700" b="1" spc="-15" dirty="0">
                <a:latin typeface="Times New Roman"/>
                <a:cs typeface="Times New Roman"/>
              </a:rPr>
              <a:t>Issues</a:t>
            </a:r>
            <a:r>
              <a:rPr sz="700" b="1" spc="145" dirty="0">
                <a:latin typeface="Times New Roman"/>
                <a:cs typeface="Times New Roman"/>
              </a:rPr>
              <a:t> </a:t>
            </a:r>
            <a:r>
              <a:rPr sz="700" b="1" spc="-5" dirty="0">
                <a:latin typeface="Times New Roman"/>
                <a:cs typeface="Times New Roman"/>
              </a:rPr>
              <a:t>: </a:t>
            </a:r>
            <a:r>
              <a:rPr sz="700" spc="-15" dirty="0">
                <a:latin typeface="Times New Roman"/>
                <a:cs typeface="Times New Roman"/>
              </a:rPr>
              <a:t>All</a:t>
            </a:r>
            <a:r>
              <a:rPr sz="700" spc="145" dirty="0">
                <a:latin typeface="Times New Roman"/>
                <a:cs typeface="Times New Roman"/>
              </a:rPr>
              <a:t> </a:t>
            </a:r>
            <a:r>
              <a:rPr sz="700" spc="-15" dirty="0">
                <a:latin typeface="Times New Roman"/>
                <a:cs typeface="Times New Roman"/>
              </a:rPr>
              <a:t>accepted</a:t>
            </a:r>
            <a:r>
              <a:rPr sz="700" spc="145" dirty="0">
                <a:latin typeface="Times New Roman"/>
                <a:cs typeface="Times New Roman"/>
              </a:rPr>
              <a:t> </a:t>
            </a:r>
            <a:r>
              <a:rPr sz="700" spc="-15" dirty="0">
                <a:latin typeface="Times New Roman"/>
                <a:cs typeface="Times New Roman"/>
              </a:rPr>
              <a:t>abstracts</a:t>
            </a:r>
            <a:r>
              <a:rPr sz="700" spc="145" dirty="0">
                <a:latin typeface="Times New Roman"/>
                <a:cs typeface="Times New Roman"/>
              </a:rPr>
              <a:t> </a:t>
            </a:r>
            <a:r>
              <a:rPr sz="700" spc="-10" dirty="0">
                <a:latin typeface="Times New Roman"/>
                <a:cs typeface="Times New Roman"/>
              </a:rPr>
              <a:t>will</a:t>
            </a:r>
            <a:r>
              <a:rPr sz="700" spc="155" dirty="0">
                <a:latin typeface="Times New Roman"/>
                <a:cs typeface="Times New Roman"/>
              </a:rPr>
              <a:t> </a:t>
            </a:r>
            <a:r>
              <a:rPr sz="700" spc="-10" dirty="0">
                <a:latin typeface="Times New Roman"/>
                <a:cs typeface="Times New Roman"/>
              </a:rPr>
              <a:t>be </a:t>
            </a:r>
            <a:r>
              <a:rPr sz="700" spc="-5" dirty="0">
                <a:latin typeface="Times New Roman"/>
                <a:cs typeface="Times New Roman"/>
              </a:rPr>
              <a:t> </a:t>
            </a:r>
            <a:r>
              <a:rPr sz="700" spc="-15" dirty="0">
                <a:latin typeface="Times New Roman"/>
                <a:cs typeface="Times New Roman"/>
              </a:rPr>
              <a:t>published</a:t>
            </a:r>
            <a:r>
              <a:rPr sz="700" spc="-10" dirty="0">
                <a:latin typeface="Times New Roman"/>
                <a:cs typeface="Times New Roman"/>
              </a:rPr>
              <a:t> </a:t>
            </a:r>
            <a:r>
              <a:rPr sz="700" spc="-5" dirty="0">
                <a:latin typeface="Times New Roman"/>
                <a:cs typeface="Times New Roman"/>
              </a:rPr>
              <a:t>in </a:t>
            </a:r>
            <a:r>
              <a:rPr sz="700" spc="-15" dirty="0">
                <a:latin typeface="Times New Roman"/>
                <a:cs typeface="Times New Roman"/>
              </a:rPr>
              <a:t>respective</a:t>
            </a:r>
            <a:r>
              <a:rPr sz="700" spc="-10" dirty="0">
                <a:latin typeface="Times New Roman"/>
                <a:cs typeface="Times New Roman"/>
              </a:rPr>
              <a:t> </a:t>
            </a:r>
            <a:r>
              <a:rPr sz="700" spc="-15" dirty="0">
                <a:latin typeface="Times New Roman"/>
                <a:cs typeface="Times New Roman"/>
              </a:rPr>
              <a:t>UK: Conference</a:t>
            </a:r>
            <a:r>
              <a:rPr sz="700" spc="-10" dirty="0">
                <a:latin typeface="Times New Roman"/>
                <a:cs typeface="Times New Roman"/>
              </a:rPr>
              <a:t> Series </a:t>
            </a:r>
            <a:r>
              <a:rPr sz="700" spc="-20" dirty="0">
                <a:latin typeface="Times New Roman"/>
                <a:cs typeface="Times New Roman"/>
              </a:rPr>
              <a:t>LLC</a:t>
            </a:r>
            <a:r>
              <a:rPr sz="700" spc="-15" dirty="0">
                <a:latin typeface="Times New Roman"/>
                <a:cs typeface="Times New Roman"/>
              </a:rPr>
              <a:t> </a:t>
            </a:r>
            <a:r>
              <a:rPr sz="700" spc="-10" dirty="0">
                <a:latin typeface="Times New Roman"/>
                <a:cs typeface="Times New Roman"/>
              </a:rPr>
              <a:t>Ltd </a:t>
            </a:r>
            <a:r>
              <a:rPr sz="700" spc="-15" dirty="0">
                <a:latin typeface="Times New Roman"/>
                <a:cs typeface="Times New Roman"/>
              </a:rPr>
              <a:t>Journals </a:t>
            </a:r>
            <a:r>
              <a:rPr sz="700" spc="-160" dirty="0">
                <a:latin typeface="Times New Roman"/>
                <a:cs typeface="Times New Roman"/>
              </a:rPr>
              <a:t> </a:t>
            </a:r>
            <a:r>
              <a:rPr sz="700" spc="-15" dirty="0">
                <a:latin typeface="Times New Roman"/>
                <a:cs typeface="Times New Roman"/>
              </a:rPr>
              <a:t>Each</a:t>
            </a:r>
            <a:r>
              <a:rPr sz="700" spc="50" dirty="0">
                <a:latin typeface="Times New Roman"/>
                <a:cs typeface="Times New Roman"/>
              </a:rPr>
              <a:t> </a:t>
            </a:r>
            <a:r>
              <a:rPr sz="700" spc="-20" dirty="0">
                <a:latin typeface="Times New Roman"/>
                <a:cs typeface="Times New Roman"/>
              </a:rPr>
              <a:t>abstract  </a:t>
            </a:r>
            <a:r>
              <a:rPr sz="700" spc="-10" dirty="0">
                <a:latin typeface="Times New Roman"/>
                <a:cs typeface="Times New Roman"/>
              </a:rPr>
              <a:t>will</a:t>
            </a:r>
            <a:r>
              <a:rPr sz="700" spc="35" dirty="0">
                <a:latin typeface="Times New Roman"/>
                <a:cs typeface="Times New Roman"/>
              </a:rPr>
              <a:t> </a:t>
            </a:r>
            <a:r>
              <a:rPr sz="700" spc="-10" dirty="0">
                <a:latin typeface="Times New Roman"/>
                <a:cs typeface="Times New Roman"/>
              </a:rPr>
              <a:t>be</a:t>
            </a:r>
            <a:r>
              <a:rPr sz="700" spc="20" dirty="0">
                <a:latin typeface="Times New Roman"/>
                <a:cs typeface="Times New Roman"/>
              </a:rPr>
              <a:t> </a:t>
            </a:r>
            <a:r>
              <a:rPr sz="700" spc="-15" dirty="0">
                <a:latin typeface="Times New Roman"/>
                <a:cs typeface="Times New Roman"/>
              </a:rPr>
              <a:t>provided</a:t>
            </a:r>
            <a:r>
              <a:rPr sz="700" spc="75" dirty="0">
                <a:latin typeface="Times New Roman"/>
                <a:cs typeface="Times New Roman"/>
              </a:rPr>
              <a:t> </a:t>
            </a:r>
            <a:r>
              <a:rPr sz="700" spc="-10" dirty="0">
                <a:latin typeface="Times New Roman"/>
                <a:cs typeface="Times New Roman"/>
              </a:rPr>
              <a:t>with</a:t>
            </a:r>
            <a:r>
              <a:rPr sz="700" spc="30" dirty="0">
                <a:latin typeface="Times New Roman"/>
                <a:cs typeface="Times New Roman"/>
              </a:rPr>
              <a:t> </a:t>
            </a:r>
            <a:r>
              <a:rPr sz="700" spc="-15" dirty="0">
                <a:latin typeface="Times New Roman"/>
                <a:cs typeface="Times New Roman"/>
              </a:rPr>
              <a:t>digital</a:t>
            </a:r>
            <a:r>
              <a:rPr sz="700" spc="110" dirty="0">
                <a:latin typeface="Times New Roman"/>
                <a:cs typeface="Times New Roman"/>
              </a:rPr>
              <a:t> </a:t>
            </a:r>
            <a:r>
              <a:rPr sz="700" spc="-15" dirty="0">
                <a:latin typeface="Times New Roman"/>
                <a:cs typeface="Times New Roman"/>
              </a:rPr>
              <a:t>Object</a:t>
            </a:r>
            <a:r>
              <a:rPr sz="700" spc="90" dirty="0">
                <a:latin typeface="Times New Roman"/>
                <a:cs typeface="Times New Roman"/>
              </a:rPr>
              <a:t> </a:t>
            </a:r>
            <a:r>
              <a:rPr sz="700" spc="-10" dirty="0">
                <a:latin typeface="Times New Roman"/>
                <a:cs typeface="Times New Roman"/>
              </a:rPr>
              <a:t>Identifier</a:t>
            </a:r>
            <a:r>
              <a:rPr sz="700" spc="75" dirty="0">
                <a:latin typeface="Times New Roman"/>
                <a:cs typeface="Times New Roman"/>
              </a:rPr>
              <a:t> </a:t>
            </a:r>
            <a:r>
              <a:rPr sz="700" spc="-10" dirty="0">
                <a:latin typeface="Times New Roman"/>
                <a:cs typeface="Times New Roman"/>
              </a:rPr>
              <a:t>by</a:t>
            </a:r>
            <a:endParaRPr sz="700">
              <a:latin typeface="Times New Roman"/>
              <a:cs typeface="Times New Roman"/>
            </a:endParaRPr>
          </a:p>
        </p:txBody>
      </p:sp>
      <p:pic>
        <p:nvPicPr>
          <p:cNvPr id="19" name="object 19"/>
          <p:cNvPicPr/>
          <p:nvPr/>
        </p:nvPicPr>
        <p:blipFill>
          <a:blip r:embed="rId6" cstate="print"/>
          <a:stretch>
            <a:fillRect/>
          </a:stretch>
        </p:blipFill>
        <p:spPr>
          <a:xfrm>
            <a:off x="7242047" y="5739384"/>
            <a:ext cx="359664" cy="179831"/>
          </a:xfrm>
          <a:prstGeom prst="rect">
            <a:avLst/>
          </a:prstGeom>
        </p:spPr>
      </p:pic>
      <p:sp>
        <p:nvSpPr>
          <p:cNvPr id="20" name="object 20"/>
          <p:cNvSpPr txBox="1"/>
          <p:nvPr/>
        </p:nvSpPr>
        <p:spPr>
          <a:xfrm>
            <a:off x="8229600" y="5742838"/>
            <a:ext cx="3188970" cy="197490"/>
          </a:xfrm>
          <a:prstGeom prst="rect">
            <a:avLst/>
          </a:prstGeom>
        </p:spPr>
        <p:txBody>
          <a:bodyPr vert="horz" wrap="square" lIns="0" tIns="12700" rIns="0" bIns="0" rtlCol="0">
            <a:spAutoFit/>
          </a:bodyPr>
          <a:lstStyle/>
          <a:p>
            <a:pPr algn="ctr"/>
            <a:r>
              <a:rPr lang="en-US" sz="1200" spc="-5" dirty="0">
                <a:latin typeface="Times New Roman"/>
                <a:cs typeface="Times New Roman"/>
              </a:rPr>
              <a:t>https://vasculardementia.neuroconferences.com/</a:t>
            </a:r>
            <a:endParaRPr lang="en-US" sz="1200" dirty="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42758"/>
          </a:xfrm>
          <a:prstGeom prst="rect">
            <a:avLst/>
          </a:prstGeom>
        </p:spPr>
      </p:pic>
      <p:sp>
        <p:nvSpPr>
          <p:cNvPr id="3" name="object 3"/>
          <p:cNvSpPr/>
          <p:nvPr/>
        </p:nvSpPr>
        <p:spPr>
          <a:xfrm>
            <a:off x="2087625" y="737235"/>
            <a:ext cx="9370060" cy="5379720"/>
          </a:xfrm>
          <a:custGeom>
            <a:avLst/>
            <a:gdLst/>
            <a:ahLst/>
            <a:cxnLst/>
            <a:rect l="l" t="t" r="r" b="b"/>
            <a:pathLst>
              <a:path w="9370060" h="5379720">
                <a:moveTo>
                  <a:pt x="0" y="5379720"/>
                </a:moveTo>
                <a:lnTo>
                  <a:pt x="9369552" y="5379720"/>
                </a:lnTo>
                <a:lnTo>
                  <a:pt x="9369552" y="0"/>
                </a:lnTo>
                <a:lnTo>
                  <a:pt x="0" y="0"/>
                </a:lnTo>
                <a:lnTo>
                  <a:pt x="0" y="5379720"/>
                </a:lnTo>
                <a:close/>
              </a:path>
            </a:pathLst>
          </a:custGeom>
          <a:solidFill>
            <a:srgbClr val="FFFFFF">
              <a:alpha val="90194"/>
            </a:srgbClr>
          </a:solidFill>
        </p:spPr>
        <p:txBody>
          <a:bodyPr wrap="square" lIns="0" tIns="0" rIns="0" bIns="0" rtlCol="0"/>
          <a:lstStyle/>
          <a:p>
            <a:endParaRPr/>
          </a:p>
        </p:txBody>
      </p:sp>
      <p:pic>
        <p:nvPicPr>
          <p:cNvPr id="4" name="object 4"/>
          <p:cNvPicPr/>
          <p:nvPr/>
        </p:nvPicPr>
        <p:blipFill>
          <a:blip r:embed="rId3" cstate="print"/>
          <a:stretch>
            <a:fillRect/>
          </a:stretch>
        </p:blipFill>
        <p:spPr>
          <a:xfrm>
            <a:off x="740663" y="304800"/>
            <a:ext cx="2301240" cy="256032"/>
          </a:xfrm>
          <a:prstGeom prst="rect">
            <a:avLst/>
          </a:prstGeom>
        </p:spPr>
      </p:pic>
      <p:sp>
        <p:nvSpPr>
          <p:cNvPr id="5" name="object 5"/>
          <p:cNvSpPr txBox="1"/>
          <p:nvPr/>
        </p:nvSpPr>
        <p:spPr>
          <a:xfrm>
            <a:off x="2771403" y="938859"/>
            <a:ext cx="8478900" cy="1398075"/>
          </a:xfrm>
          <a:prstGeom prst="rect">
            <a:avLst/>
          </a:prstGeom>
        </p:spPr>
        <p:txBody>
          <a:bodyPr vert="horz" wrap="square" lIns="0" tIns="11430" rIns="0" bIns="0" rtlCol="0">
            <a:spAutoFit/>
          </a:bodyPr>
          <a:lstStyle/>
          <a:p>
            <a:pPr marL="12700" marR="5080" algn="just">
              <a:lnSpc>
                <a:spcPct val="108400"/>
              </a:lnSpc>
              <a:spcBef>
                <a:spcPts val="90"/>
              </a:spcBef>
            </a:pPr>
            <a:r>
              <a:rPr lang="en-IN" sz="1000" b="1" spc="-5" dirty="0" err="1" smtClean="0">
                <a:latin typeface="Times New Roman"/>
                <a:cs typeface="Times New Roman"/>
              </a:rPr>
              <a:t>Vasculardementianeuro</a:t>
            </a:r>
            <a:r>
              <a:rPr lang="en-IN" sz="1000" b="1" spc="-5" dirty="0" smtClean="0">
                <a:latin typeface="Times New Roman"/>
                <a:cs typeface="Times New Roman"/>
              </a:rPr>
              <a:t> </a:t>
            </a:r>
            <a:r>
              <a:rPr sz="1000" b="1" spc="-5" dirty="0" smtClean="0">
                <a:latin typeface="Times New Roman"/>
                <a:cs typeface="Times New Roman"/>
              </a:rPr>
              <a:t>20</a:t>
            </a:r>
            <a:r>
              <a:rPr lang="en-US" sz="1000" b="1" spc="-5" dirty="0" smtClean="0">
                <a:latin typeface="Times New Roman"/>
                <a:cs typeface="Times New Roman"/>
              </a:rPr>
              <a:t>23</a:t>
            </a:r>
            <a:r>
              <a:rPr sz="1000" b="1" spc="-5" dirty="0" smtClean="0">
                <a:latin typeface="Times New Roman"/>
                <a:cs typeface="Times New Roman"/>
              </a:rPr>
              <a:t>, </a:t>
            </a:r>
            <a:r>
              <a:rPr sz="1000" dirty="0">
                <a:latin typeface="Times New Roman"/>
                <a:cs typeface="Times New Roman"/>
              </a:rPr>
              <a:t>The </a:t>
            </a:r>
            <a:r>
              <a:rPr sz="1000" spc="-5" dirty="0">
                <a:latin typeface="Times New Roman"/>
                <a:cs typeface="Times New Roman"/>
              </a:rPr>
              <a:t>main objective </a:t>
            </a:r>
            <a:r>
              <a:rPr sz="1000" spc="5" dirty="0">
                <a:latin typeface="Times New Roman"/>
                <a:cs typeface="Times New Roman"/>
              </a:rPr>
              <a:t>is to </a:t>
            </a:r>
            <a:r>
              <a:rPr sz="1000" spc="-5" dirty="0">
                <a:latin typeface="Times New Roman"/>
                <a:cs typeface="Times New Roman"/>
              </a:rPr>
              <a:t>bring all </a:t>
            </a:r>
            <a:r>
              <a:rPr sz="1000" dirty="0">
                <a:latin typeface="Times New Roman"/>
                <a:cs typeface="Times New Roman"/>
              </a:rPr>
              <a:t>the leading academic </a:t>
            </a:r>
            <a:r>
              <a:rPr sz="1000" spc="-5" dirty="0">
                <a:latin typeface="Times New Roman"/>
                <a:cs typeface="Times New Roman"/>
              </a:rPr>
              <a:t>scientists, </a:t>
            </a:r>
            <a:r>
              <a:rPr sz="1000" dirty="0">
                <a:latin typeface="Times New Roman"/>
                <a:cs typeface="Times New Roman"/>
              </a:rPr>
              <a:t>researchers </a:t>
            </a:r>
            <a:r>
              <a:rPr sz="1000" spc="5" dirty="0">
                <a:latin typeface="Times New Roman"/>
                <a:cs typeface="Times New Roman"/>
              </a:rPr>
              <a:t>and </a:t>
            </a:r>
            <a:r>
              <a:rPr sz="1000" dirty="0">
                <a:latin typeface="Times New Roman"/>
                <a:cs typeface="Times New Roman"/>
              </a:rPr>
              <a:t>research scholars </a:t>
            </a:r>
            <a:r>
              <a:rPr sz="1000" spc="-5" dirty="0">
                <a:latin typeface="Times New Roman"/>
                <a:cs typeface="Times New Roman"/>
              </a:rPr>
              <a:t>together </a:t>
            </a:r>
            <a:r>
              <a:rPr sz="1000" spc="5" dirty="0">
                <a:latin typeface="Times New Roman"/>
                <a:cs typeface="Times New Roman"/>
              </a:rPr>
              <a:t>to </a:t>
            </a:r>
            <a:r>
              <a:rPr sz="1000" spc="-5" dirty="0">
                <a:latin typeface="Times New Roman"/>
                <a:cs typeface="Times New Roman"/>
              </a:rPr>
              <a:t>exchange and </a:t>
            </a:r>
            <a:r>
              <a:rPr sz="1000" dirty="0">
                <a:latin typeface="Times New Roman"/>
                <a:cs typeface="Times New Roman"/>
              </a:rPr>
              <a:t> </a:t>
            </a:r>
            <a:r>
              <a:rPr sz="1000" spc="5" dirty="0">
                <a:latin typeface="Times New Roman"/>
                <a:cs typeface="Times New Roman"/>
              </a:rPr>
              <a:t>share </a:t>
            </a:r>
            <a:r>
              <a:rPr sz="1000" spc="-5" dirty="0">
                <a:latin typeface="Times New Roman"/>
                <a:cs typeface="Times New Roman"/>
              </a:rPr>
              <a:t>their</a:t>
            </a:r>
            <a:r>
              <a:rPr sz="1000" spc="240" dirty="0">
                <a:latin typeface="Times New Roman"/>
                <a:cs typeface="Times New Roman"/>
              </a:rPr>
              <a:t> </a:t>
            </a:r>
            <a:r>
              <a:rPr sz="1000" spc="-5" dirty="0">
                <a:latin typeface="Times New Roman"/>
                <a:cs typeface="Times New Roman"/>
              </a:rPr>
              <a:t>experiences </a:t>
            </a:r>
            <a:r>
              <a:rPr sz="1000" spc="5" dirty="0">
                <a:latin typeface="Times New Roman"/>
                <a:cs typeface="Times New Roman"/>
              </a:rPr>
              <a:t>and </a:t>
            </a:r>
            <a:r>
              <a:rPr sz="1000" dirty="0">
                <a:latin typeface="Times New Roman"/>
                <a:cs typeface="Times New Roman"/>
              </a:rPr>
              <a:t>research results </a:t>
            </a:r>
            <a:r>
              <a:rPr sz="1000" spc="-10" dirty="0">
                <a:latin typeface="Times New Roman"/>
                <a:cs typeface="Times New Roman"/>
              </a:rPr>
              <a:t>about </a:t>
            </a:r>
            <a:r>
              <a:rPr sz="1000" spc="-5" dirty="0">
                <a:latin typeface="Times New Roman"/>
                <a:cs typeface="Times New Roman"/>
              </a:rPr>
              <a:t>all </a:t>
            </a:r>
            <a:r>
              <a:rPr sz="1000" dirty="0">
                <a:latin typeface="Times New Roman"/>
                <a:cs typeface="Times New Roman"/>
              </a:rPr>
              <a:t>the </a:t>
            </a:r>
            <a:r>
              <a:rPr sz="1000" spc="-5" dirty="0">
                <a:latin typeface="Times New Roman"/>
                <a:cs typeface="Times New Roman"/>
              </a:rPr>
              <a:t>aspects </a:t>
            </a:r>
            <a:r>
              <a:rPr sz="1000" spc="-10" dirty="0">
                <a:latin typeface="Times New Roman"/>
                <a:cs typeface="Times New Roman"/>
              </a:rPr>
              <a:t>of </a:t>
            </a:r>
            <a:r>
              <a:rPr lang="en-IN" sz="1000" dirty="0" err="1" smtClean="0">
                <a:latin typeface="Times New Roman"/>
                <a:cs typeface="Times New Roman"/>
              </a:rPr>
              <a:t>vasculardementianeuro</a:t>
            </a:r>
            <a:r>
              <a:rPr sz="1000" dirty="0" smtClean="0">
                <a:latin typeface="Times New Roman"/>
                <a:cs typeface="Times New Roman"/>
              </a:rPr>
              <a:t>. </a:t>
            </a:r>
            <a:r>
              <a:rPr sz="1000" dirty="0">
                <a:latin typeface="Times New Roman"/>
                <a:cs typeface="Times New Roman"/>
              </a:rPr>
              <a:t>It </a:t>
            </a:r>
            <a:r>
              <a:rPr sz="1000" spc="-5" dirty="0">
                <a:latin typeface="Times New Roman"/>
                <a:cs typeface="Times New Roman"/>
              </a:rPr>
              <a:t>also provides </a:t>
            </a:r>
            <a:r>
              <a:rPr sz="1000" dirty="0">
                <a:latin typeface="Times New Roman"/>
                <a:cs typeface="Times New Roman"/>
              </a:rPr>
              <a:t>the </a:t>
            </a:r>
            <a:r>
              <a:rPr sz="1000" spc="-5" dirty="0">
                <a:latin typeface="Times New Roman"/>
                <a:cs typeface="Times New Roman"/>
              </a:rPr>
              <a:t>premier interdisciplinary </a:t>
            </a:r>
            <a:r>
              <a:rPr sz="1000" dirty="0">
                <a:latin typeface="Times New Roman"/>
                <a:cs typeface="Times New Roman"/>
              </a:rPr>
              <a:t>forum </a:t>
            </a:r>
            <a:r>
              <a:rPr sz="1000" spc="-15" dirty="0">
                <a:latin typeface="Times New Roman"/>
                <a:cs typeface="Times New Roman"/>
              </a:rPr>
              <a:t>for</a:t>
            </a:r>
            <a:r>
              <a:rPr sz="1000" spc="220" dirty="0">
                <a:latin typeface="Times New Roman"/>
                <a:cs typeface="Times New Roman"/>
              </a:rPr>
              <a:t> </a:t>
            </a:r>
            <a:r>
              <a:rPr sz="1000" dirty="0">
                <a:latin typeface="Times New Roman"/>
                <a:cs typeface="Times New Roman"/>
              </a:rPr>
              <a:t>researchers, </a:t>
            </a:r>
            <a:r>
              <a:rPr sz="1000" spc="-5" dirty="0">
                <a:latin typeface="Times New Roman"/>
                <a:cs typeface="Times New Roman"/>
              </a:rPr>
              <a:t>practitioners </a:t>
            </a:r>
            <a:r>
              <a:rPr sz="1000" spc="5" dirty="0">
                <a:latin typeface="Times New Roman"/>
                <a:cs typeface="Times New Roman"/>
              </a:rPr>
              <a:t>and </a:t>
            </a:r>
            <a:r>
              <a:rPr sz="1000" dirty="0">
                <a:latin typeface="Times New Roman"/>
                <a:cs typeface="Times New Roman"/>
              </a:rPr>
              <a:t>educators </a:t>
            </a:r>
            <a:r>
              <a:rPr sz="1000" spc="5" dirty="0">
                <a:latin typeface="Times New Roman"/>
                <a:cs typeface="Times New Roman"/>
              </a:rPr>
              <a:t> to </a:t>
            </a:r>
            <a:r>
              <a:rPr sz="1000" spc="-5" dirty="0">
                <a:latin typeface="Times New Roman"/>
                <a:cs typeface="Times New Roman"/>
              </a:rPr>
              <a:t>present </a:t>
            </a:r>
            <a:r>
              <a:rPr sz="1000" spc="5" dirty="0">
                <a:latin typeface="Times New Roman"/>
                <a:cs typeface="Times New Roman"/>
              </a:rPr>
              <a:t>and </a:t>
            </a:r>
            <a:r>
              <a:rPr sz="1000" spc="-5" dirty="0">
                <a:latin typeface="Times New Roman"/>
                <a:cs typeface="Times New Roman"/>
              </a:rPr>
              <a:t>discuss </a:t>
            </a:r>
            <a:r>
              <a:rPr sz="1000" dirty="0">
                <a:latin typeface="Times New Roman"/>
                <a:cs typeface="Times New Roman"/>
              </a:rPr>
              <a:t>the </a:t>
            </a:r>
            <a:r>
              <a:rPr sz="1000" spc="-5" dirty="0">
                <a:latin typeface="Times New Roman"/>
                <a:cs typeface="Times New Roman"/>
              </a:rPr>
              <a:t>most </a:t>
            </a:r>
            <a:r>
              <a:rPr sz="1000" dirty="0">
                <a:latin typeface="Times New Roman"/>
                <a:cs typeface="Times New Roman"/>
              </a:rPr>
              <a:t>recent </a:t>
            </a:r>
            <a:r>
              <a:rPr sz="1000" spc="-5" dirty="0">
                <a:latin typeface="Times New Roman"/>
                <a:cs typeface="Times New Roman"/>
              </a:rPr>
              <a:t>innovations, trends, </a:t>
            </a:r>
            <a:r>
              <a:rPr sz="1000" spc="5" dirty="0">
                <a:latin typeface="Times New Roman"/>
                <a:cs typeface="Times New Roman"/>
              </a:rPr>
              <a:t>and </a:t>
            </a:r>
            <a:r>
              <a:rPr sz="1000" spc="-5" dirty="0">
                <a:latin typeface="Times New Roman"/>
                <a:cs typeface="Times New Roman"/>
              </a:rPr>
              <a:t>concerns, practical challenges encountered </a:t>
            </a:r>
            <a:r>
              <a:rPr sz="1000" spc="5" dirty="0">
                <a:latin typeface="Times New Roman"/>
                <a:cs typeface="Times New Roman"/>
              </a:rPr>
              <a:t>and </a:t>
            </a:r>
            <a:r>
              <a:rPr sz="1000" dirty="0">
                <a:latin typeface="Times New Roman"/>
                <a:cs typeface="Times New Roman"/>
              </a:rPr>
              <a:t>the </a:t>
            </a:r>
            <a:r>
              <a:rPr sz="1000" spc="-10" dirty="0">
                <a:latin typeface="Times New Roman"/>
                <a:cs typeface="Times New Roman"/>
              </a:rPr>
              <a:t>solutions </a:t>
            </a:r>
            <a:r>
              <a:rPr sz="1000" spc="-5" dirty="0">
                <a:latin typeface="Times New Roman"/>
                <a:cs typeface="Times New Roman"/>
              </a:rPr>
              <a:t>adopted </a:t>
            </a:r>
            <a:r>
              <a:rPr sz="1000" spc="-10" dirty="0">
                <a:latin typeface="Times New Roman"/>
                <a:cs typeface="Times New Roman"/>
              </a:rPr>
              <a:t>in </a:t>
            </a:r>
            <a:r>
              <a:rPr sz="1000" dirty="0">
                <a:latin typeface="Times New Roman"/>
                <a:cs typeface="Times New Roman"/>
              </a:rPr>
              <a:t>the </a:t>
            </a:r>
            <a:r>
              <a:rPr sz="1000" spc="-5" dirty="0">
                <a:latin typeface="Times New Roman"/>
                <a:cs typeface="Times New Roman"/>
              </a:rPr>
              <a:t>field </a:t>
            </a:r>
            <a:r>
              <a:rPr sz="1000" spc="-10" dirty="0">
                <a:latin typeface="Times New Roman"/>
                <a:cs typeface="Times New Roman"/>
              </a:rPr>
              <a:t>of</a:t>
            </a:r>
            <a:r>
              <a:rPr sz="1000" spc="-5" dirty="0">
                <a:latin typeface="Times New Roman"/>
                <a:cs typeface="Times New Roman"/>
              </a:rPr>
              <a:t> </a:t>
            </a:r>
            <a:r>
              <a:rPr lang="en-IN" sz="1000" spc="-5" dirty="0" err="1" smtClean="0">
                <a:latin typeface="Times New Roman"/>
                <a:cs typeface="Times New Roman"/>
              </a:rPr>
              <a:t>vasculardementianeuro</a:t>
            </a:r>
            <a:r>
              <a:rPr sz="1000" spc="-5" dirty="0" smtClean="0">
                <a:latin typeface="Times New Roman"/>
                <a:cs typeface="Times New Roman"/>
              </a:rPr>
              <a:t>. </a:t>
            </a:r>
            <a:r>
              <a:rPr sz="1000" dirty="0">
                <a:latin typeface="Times New Roman"/>
                <a:cs typeface="Times New Roman"/>
              </a:rPr>
              <a:t>The </a:t>
            </a:r>
            <a:r>
              <a:rPr sz="1000" spc="-5" dirty="0">
                <a:latin typeface="Times New Roman"/>
                <a:cs typeface="Times New Roman"/>
              </a:rPr>
              <a:t>conference </a:t>
            </a:r>
            <a:r>
              <a:rPr sz="1000" dirty="0">
                <a:latin typeface="Times New Roman"/>
                <a:cs typeface="Times New Roman"/>
              </a:rPr>
              <a:t> </a:t>
            </a:r>
            <a:r>
              <a:rPr sz="1000" spc="5" dirty="0">
                <a:latin typeface="Times New Roman"/>
                <a:cs typeface="Times New Roman"/>
              </a:rPr>
              <a:t>program </a:t>
            </a:r>
            <a:r>
              <a:rPr sz="1000" spc="-5" dirty="0">
                <a:latin typeface="Times New Roman"/>
                <a:cs typeface="Times New Roman"/>
              </a:rPr>
              <a:t>will </a:t>
            </a:r>
            <a:r>
              <a:rPr sz="1000" spc="-10" dirty="0">
                <a:latin typeface="Times New Roman"/>
                <a:cs typeface="Times New Roman"/>
              </a:rPr>
              <a:t>cover </a:t>
            </a:r>
            <a:r>
              <a:rPr sz="1000" dirty="0">
                <a:latin typeface="Times New Roman"/>
                <a:cs typeface="Times New Roman"/>
              </a:rPr>
              <a:t>a </a:t>
            </a:r>
            <a:r>
              <a:rPr sz="1000" spc="-5" dirty="0">
                <a:latin typeface="Times New Roman"/>
                <a:cs typeface="Times New Roman"/>
              </a:rPr>
              <a:t>wide </a:t>
            </a:r>
            <a:r>
              <a:rPr sz="1000" dirty="0">
                <a:latin typeface="Times New Roman"/>
                <a:cs typeface="Times New Roman"/>
              </a:rPr>
              <a:t>variety of topics relevant </a:t>
            </a:r>
            <a:r>
              <a:rPr sz="1000" spc="5" dirty="0">
                <a:latin typeface="Times New Roman"/>
                <a:cs typeface="Times New Roman"/>
              </a:rPr>
              <a:t>to </a:t>
            </a:r>
            <a:r>
              <a:rPr sz="1000" dirty="0">
                <a:latin typeface="Times New Roman"/>
                <a:cs typeface="Times New Roman"/>
              </a:rPr>
              <a:t>the </a:t>
            </a:r>
            <a:r>
              <a:rPr lang="en-IN" sz="1000" dirty="0" err="1" smtClean="0">
                <a:latin typeface="Times New Roman"/>
                <a:cs typeface="Times New Roman"/>
              </a:rPr>
              <a:t>vasculardementianeuro</a:t>
            </a:r>
            <a:r>
              <a:rPr sz="1000" spc="-5" dirty="0" smtClean="0">
                <a:latin typeface="Times New Roman"/>
                <a:cs typeface="Times New Roman"/>
              </a:rPr>
              <a:t>, </a:t>
            </a:r>
            <a:r>
              <a:rPr sz="1000" spc="-5" dirty="0">
                <a:latin typeface="Times New Roman"/>
                <a:cs typeface="Times New Roman"/>
              </a:rPr>
              <a:t>including: </a:t>
            </a:r>
            <a:r>
              <a:rPr lang="en-IN" sz="1000" spc="-10" dirty="0" smtClean="0">
                <a:latin typeface="Times New Roman"/>
                <a:cs typeface="Times New Roman"/>
              </a:rPr>
              <a:t>research and development of </a:t>
            </a:r>
            <a:r>
              <a:rPr lang="en-IN" sz="1000" spc="-10" dirty="0" err="1" smtClean="0">
                <a:latin typeface="Times New Roman"/>
                <a:cs typeface="Times New Roman"/>
              </a:rPr>
              <a:t>vasculardementianeuro</a:t>
            </a:r>
            <a:r>
              <a:rPr sz="1000" spc="-5" dirty="0" smtClean="0">
                <a:latin typeface="Times New Roman"/>
                <a:cs typeface="Times New Roman"/>
              </a:rPr>
              <a:t>, </a:t>
            </a:r>
            <a:r>
              <a:rPr sz="1000" spc="-5" dirty="0">
                <a:latin typeface="Times New Roman"/>
                <a:cs typeface="Times New Roman"/>
              </a:rPr>
              <a:t>various technologies </a:t>
            </a:r>
            <a:r>
              <a:rPr sz="1000" spc="-10" dirty="0">
                <a:latin typeface="Times New Roman"/>
                <a:cs typeface="Times New Roman"/>
              </a:rPr>
              <a:t>in </a:t>
            </a:r>
            <a:r>
              <a:rPr sz="1000" spc="-5" dirty="0">
                <a:latin typeface="Times New Roman"/>
                <a:cs typeface="Times New Roman"/>
              </a:rPr>
              <a:t>World </a:t>
            </a:r>
            <a:r>
              <a:rPr sz="1000" dirty="0">
                <a:latin typeface="Times New Roman"/>
                <a:cs typeface="Times New Roman"/>
              </a:rPr>
              <a:t> </a:t>
            </a:r>
            <a:r>
              <a:rPr lang="en-IN" sz="1000" dirty="0" err="1" smtClean="0">
                <a:latin typeface="Times New Roman"/>
                <a:cs typeface="Times New Roman"/>
              </a:rPr>
              <a:t>vasculardementianeuro</a:t>
            </a:r>
            <a:r>
              <a:rPr sz="1000" dirty="0" smtClean="0">
                <a:latin typeface="Times New Roman"/>
                <a:cs typeface="Times New Roman"/>
              </a:rPr>
              <a:t>. </a:t>
            </a:r>
            <a:r>
              <a:rPr sz="1000" dirty="0">
                <a:latin typeface="Times New Roman"/>
                <a:cs typeface="Times New Roman"/>
              </a:rPr>
              <a:t>This unique </a:t>
            </a:r>
            <a:r>
              <a:rPr sz="1000" spc="-5" dirty="0">
                <a:latin typeface="Times New Roman"/>
                <a:cs typeface="Times New Roman"/>
              </a:rPr>
              <a:t>opportunity that </a:t>
            </a:r>
            <a:r>
              <a:rPr sz="1000" spc="-15" dirty="0">
                <a:latin typeface="Times New Roman"/>
                <a:cs typeface="Times New Roman"/>
              </a:rPr>
              <a:t>we</a:t>
            </a:r>
            <a:r>
              <a:rPr sz="1000" spc="-10" dirty="0">
                <a:latin typeface="Times New Roman"/>
                <a:cs typeface="Times New Roman"/>
              </a:rPr>
              <a:t> </a:t>
            </a:r>
            <a:r>
              <a:rPr sz="1000" dirty="0">
                <a:latin typeface="Times New Roman"/>
                <a:cs typeface="Times New Roman"/>
              </a:rPr>
              <a:t>extend </a:t>
            </a:r>
            <a:r>
              <a:rPr sz="1000" spc="5" dirty="0">
                <a:latin typeface="Times New Roman"/>
                <a:cs typeface="Times New Roman"/>
              </a:rPr>
              <a:t>to </a:t>
            </a:r>
            <a:r>
              <a:rPr sz="1000" spc="-5" dirty="0">
                <a:latin typeface="Times New Roman"/>
                <a:cs typeface="Times New Roman"/>
              </a:rPr>
              <a:t>our</a:t>
            </a:r>
            <a:r>
              <a:rPr sz="1000" dirty="0">
                <a:latin typeface="Times New Roman"/>
                <a:cs typeface="Times New Roman"/>
              </a:rPr>
              <a:t> </a:t>
            </a:r>
            <a:r>
              <a:rPr sz="1000" spc="-5" dirty="0">
                <a:latin typeface="Times New Roman"/>
                <a:cs typeface="Times New Roman"/>
              </a:rPr>
              <a:t>speakers </a:t>
            </a:r>
            <a:r>
              <a:rPr sz="1000" spc="5" dirty="0">
                <a:latin typeface="Times New Roman"/>
                <a:cs typeface="Times New Roman"/>
              </a:rPr>
              <a:t>and </a:t>
            </a:r>
            <a:r>
              <a:rPr sz="1000" spc="-5" dirty="0">
                <a:latin typeface="Times New Roman"/>
                <a:cs typeface="Times New Roman"/>
              </a:rPr>
              <a:t>attendees </a:t>
            </a:r>
            <a:r>
              <a:rPr sz="1000" spc="5" dirty="0">
                <a:latin typeface="Times New Roman"/>
                <a:cs typeface="Times New Roman"/>
              </a:rPr>
              <a:t>is </a:t>
            </a:r>
            <a:r>
              <a:rPr sz="1000" dirty="0">
                <a:latin typeface="Times New Roman"/>
                <a:cs typeface="Times New Roman"/>
              </a:rPr>
              <a:t>not being </a:t>
            </a:r>
            <a:r>
              <a:rPr sz="1000" spc="-5" dirty="0">
                <a:latin typeface="Times New Roman"/>
                <a:cs typeface="Times New Roman"/>
              </a:rPr>
              <a:t>offered</a:t>
            </a:r>
            <a:r>
              <a:rPr sz="1000" dirty="0">
                <a:latin typeface="Times New Roman"/>
                <a:cs typeface="Times New Roman"/>
              </a:rPr>
              <a:t> by </a:t>
            </a:r>
            <a:r>
              <a:rPr sz="1000" spc="10" dirty="0">
                <a:latin typeface="Times New Roman"/>
                <a:cs typeface="Times New Roman"/>
              </a:rPr>
              <a:t>any </a:t>
            </a:r>
            <a:r>
              <a:rPr sz="1000" dirty="0">
                <a:latin typeface="Times New Roman"/>
                <a:cs typeface="Times New Roman"/>
              </a:rPr>
              <a:t>other</a:t>
            </a:r>
            <a:r>
              <a:rPr sz="1000" spc="5" dirty="0">
                <a:latin typeface="Times New Roman"/>
                <a:cs typeface="Times New Roman"/>
              </a:rPr>
              <a:t> </a:t>
            </a:r>
            <a:r>
              <a:rPr sz="1000" spc="-5" dirty="0">
                <a:latin typeface="Times New Roman"/>
                <a:cs typeface="Times New Roman"/>
              </a:rPr>
              <a:t>conference </a:t>
            </a:r>
            <a:r>
              <a:rPr sz="1000" dirty="0">
                <a:latin typeface="Times New Roman"/>
                <a:cs typeface="Times New Roman"/>
              </a:rPr>
              <a:t>organizers. </a:t>
            </a:r>
            <a:r>
              <a:rPr sz="1000" spc="-5" dirty="0">
                <a:latin typeface="Times New Roman"/>
                <a:cs typeface="Times New Roman"/>
              </a:rPr>
              <a:t>Through </a:t>
            </a:r>
            <a:r>
              <a:rPr sz="1000" dirty="0">
                <a:latin typeface="Times New Roman"/>
                <a:cs typeface="Times New Roman"/>
              </a:rPr>
              <a:t>this the </a:t>
            </a:r>
            <a:r>
              <a:rPr sz="1000" spc="-5" dirty="0">
                <a:latin typeface="Times New Roman"/>
                <a:cs typeface="Times New Roman"/>
              </a:rPr>
              <a:t>abstracts </a:t>
            </a:r>
            <a:r>
              <a:rPr sz="1000" spc="5" dirty="0">
                <a:latin typeface="Times New Roman"/>
                <a:cs typeface="Times New Roman"/>
              </a:rPr>
              <a:t>and </a:t>
            </a:r>
            <a:r>
              <a:rPr sz="1000" spc="10" dirty="0">
                <a:latin typeface="Times New Roman"/>
                <a:cs typeface="Times New Roman"/>
              </a:rPr>
              <a:t> </a:t>
            </a:r>
            <a:r>
              <a:rPr sz="1000" dirty="0">
                <a:latin typeface="Times New Roman"/>
                <a:cs typeface="Times New Roman"/>
              </a:rPr>
              <a:t>research </a:t>
            </a:r>
            <a:r>
              <a:rPr sz="1000" spc="-5" dirty="0">
                <a:latin typeface="Times New Roman"/>
                <a:cs typeface="Times New Roman"/>
              </a:rPr>
              <a:t>profiles </a:t>
            </a:r>
            <a:r>
              <a:rPr sz="1000" dirty="0">
                <a:latin typeface="Times New Roman"/>
                <a:cs typeface="Times New Roman"/>
              </a:rPr>
              <a:t>of </a:t>
            </a:r>
            <a:r>
              <a:rPr sz="1000" spc="-5" dirty="0">
                <a:latin typeface="Times New Roman"/>
                <a:cs typeface="Times New Roman"/>
              </a:rPr>
              <a:t>our </a:t>
            </a:r>
            <a:r>
              <a:rPr sz="1000" dirty="0">
                <a:latin typeface="Times New Roman"/>
                <a:cs typeface="Times New Roman"/>
              </a:rPr>
              <a:t>speakers </a:t>
            </a:r>
            <a:r>
              <a:rPr sz="1000" spc="-5" dirty="0">
                <a:latin typeface="Times New Roman"/>
                <a:cs typeface="Times New Roman"/>
              </a:rPr>
              <a:t>and organizing </a:t>
            </a:r>
            <a:r>
              <a:rPr sz="1000" spc="-10" dirty="0">
                <a:latin typeface="Times New Roman"/>
                <a:cs typeface="Times New Roman"/>
              </a:rPr>
              <a:t>committee </a:t>
            </a:r>
            <a:r>
              <a:rPr sz="1000" dirty="0">
                <a:latin typeface="Times New Roman"/>
                <a:cs typeface="Times New Roman"/>
              </a:rPr>
              <a:t>members getting </a:t>
            </a:r>
            <a:r>
              <a:rPr sz="1000" spc="-10" dirty="0">
                <a:latin typeface="Times New Roman"/>
                <a:cs typeface="Times New Roman"/>
              </a:rPr>
              <a:t>global </a:t>
            </a:r>
            <a:r>
              <a:rPr sz="1000" spc="-5" dirty="0">
                <a:latin typeface="Times New Roman"/>
                <a:cs typeface="Times New Roman"/>
              </a:rPr>
              <a:t>visibility </a:t>
            </a:r>
            <a:r>
              <a:rPr sz="1000" dirty="0">
                <a:latin typeface="Times New Roman"/>
                <a:cs typeface="Times New Roman"/>
              </a:rPr>
              <a:t>which </a:t>
            </a:r>
            <a:r>
              <a:rPr sz="1000" spc="5" dirty="0">
                <a:latin typeface="Times New Roman"/>
                <a:cs typeface="Times New Roman"/>
              </a:rPr>
              <a:t>is </a:t>
            </a:r>
            <a:r>
              <a:rPr sz="1000" spc="-10" dirty="0">
                <a:latin typeface="Times New Roman"/>
                <a:cs typeface="Times New Roman"/>
              </a:rPr>
              <a:t>an </a:t>
            </a:r>
            <a:r>
              <a:rPr sz="1000" spc="-5" dirty="0">
                <a:latin typeface="Times New Roman"/>
                <a:cs typeface="Times New Roman"/>
              </a:rPr>
              <a:t>additional </a:t>
            </a:r>
            <a:r>
              <a:rPr sz="1000" spc="5" dirty="0">
                <a:latin typeface="Times New Roman"/>
                <a:cs typeface="Times New Roman"/>
              </a:rPr>
              <a:t>feature </a:t>
            </a:r>
            <a:r>
              <a:rPr sz="1000" spc="-5" dirty="0">
                <a:latin typeface="Times New Roman"/>
                <a:cs typeface="Times New Roman"/>
              </a:rPr>
              <a:t>that </a:t>
            </a:r>
            <a:r>
              <a:rPr sz="1000" spc="-15" dirty="0">
                <a:latin typeface="Times New Roman"/>
                <a:cs typeface="Times New Roman"/>
              </a:rPr>
              <a:t>you </a:t>
            </a:r>
            <a:r>
              <a:rPr sz="1000" spc="-5" dirty="0">
                <a:latin typeface="Times New Roman"/>
                <a:cs typeface="Times New Roman"/>
              </a:rPr>
              <a:t>would </a:t>
            </a:r>
            <a:r>
              <a:rPr sz="1000" spc="-10" dirty="0">
                <a:latin typeface="Times New Roman"/>
                <a:cs typeface="Times New Roman"/>
              </a:rPr>
              <a:t>be </a:t>
            </a:r>
            <a:r>
              <a:rPr sz="1000" spc="5" dirty="0">
                <a:latin typeface="Times New Roman"/>
                <a:cs typeface="Times New Roman"/>
              </a:rPr>
              <a:t>receiving </a:t>
            </a:r>
            <a:r>
              <a:rPr sz="1000" spc="-10" dirty="0">
                <a:latin typeface="Times New Roman"/>
                <a:cs typeface="Times New Roman"/>
              </a:rPr>
              <a:t>in addition </a:t>
            </a:r>
            <a:r>
              <a:rPr sz="1000" spc="5" dirty="0">
                <a:latin typeface="Times New Roman"/>
                <a:cs typeface="Times New Roman"/>
              </a:rPr>
              <a:t>to </a:t>
            </a:r>
            <a:r>
              <a:rPr sz="1000" spc="10" dirty="0">
                <a:latin typeface="Times New Roman"/>
                <a:cs typeface="Times New Roman"/>
              </a:rPr>
              <a:t> </a:t>
            </a:r>
            <a:r>
              <a:rPr sz="1000" spc="5" dirty="0">
                <a:latin typeface="Times New Roman"/>
                <a:cs typeface="Times New Roman"/>
              </a:rPr>
              <a:t>networking</a:t>
            </a:r>
            <a:r>
              <a:rPr sz="1000" spc="-50" dirty="0">
                <a:latin typeface="Times New Roman"/>
                <a:cs typeface="Times New Roman"/>
              </a:rPr>
              <a:t> </a:t>
            </a:r>
            <a:r>
              <a:rPr sz="1000" dirty="0">
                <a:latin typeface="Times New Roman"/>
                <a:cs typeface="Times New Roman"/>
              </a:rPr>
              <a:t>opportunities</a:t>
            </a:r>
            <a:r>
              <a:rPr sz="1000" spc="-40" dirty="0">
                <a:latin typeface="Times New Roman"/>
                <a:cs typeface="Times New Roman"/>
              </a:rPr>
              <a:t> </a:t>
            </a:r>
            <a:r>
              <a:rPr sz="1000" spc="-10" dirty="0">
                <a:latin typeface="Times New Roman"/>
                <a:cs typeface="Times New Roman"/>
              </a:rPr>
              <a:t>before,</a:t>
            </a:r>
            <a:r>
              <a:rPr sz="1000" spc="70" dirty="0">
                <a:latin typeface="Times New Roman"/>
                <a:cs typeface="Times New Roman"/>
              </a:rPr>
              <a:t> </a:t>
            </a:r>
            <a:r>
              <a:rPr sz="1000" spc="10" dirty="0">
                <a:latin typeface="Times New Roman"/>
                <a:cs typeface="Times New Roman"/>
              </a:rPr>
              <a:t>during</a:t>
            </a:r>
            <a:r>
              <a:rPr sz="1000" spc="-80" dirty="0">
                <a:latin typeface="Times New Roman"/>
                <a:cs typeface="Times New Roman"/>
              </a:rPr>
              <a:t> </a:t>
            </a:r>
            <a:r>
              <a:rPr sz="1000" spc="10" dirty="0">
                <a:latin typeface="Times New Roman"/>
                <a:cs typeface="Times New Roman"/>
              </a:rPr>
              <a:t>and</a:t>
            </a:r>
            <a:r>
              <a:rPr sz="1000" spc="-35" dirty="0">
                <a:latin typeface="Times New Roman"/>
                <a:cs typeface="Times New Roman"/>
              </a:rPr>
              <a:t> </a:t>
            </a:r>
            <a:r>
              <a:rPr sz="1000" spc="-5" dirty="0">
                <a:latin typeface="Times New Roman"/>
                <a:cs typeface="Times New Roman"/>
              </a:rPr>
              <a:t>after</a:t>
            </a:r>
            <a:r>
              <a:rPr sz="1000" spc="15" dirty="0">
                <a:latin typeface="Times New Roman"/>
                <a:cs typeface="Times New Roman"/>
              </a:rPr>
              <a:t> </a:t>
            </a:r>
            <a:r>
              <a:rPr sz="1000" spc="10" dirty="0">
                <a:latin typeface="Times New Roman"/>
                <a:cs typeface="Times New Roman"/>
              </a:rPr>
              <a:t>the</a:t>
            </a:r>
            <a:r>
              <a:rPr sz="1000" spc="-25" dirty="0">
                <a:latin typeface="Times New Roman"/>
                <a:cs typeface="Times New Roman"/>
              </a:rPr>
              <a:t> </a:t>
            </a:r>
            <a:r>
              <a:rPr sz="1000" spc="-5" dirty="0">
                <a:latin typeface="Times New Roman"/>
                <a:cs typeface="Times New Roman"/>
              </a:rPr>
              <a:t>conference</a:t>
            </a:r>
            <a:r>
              <a:rPr sz="1000" spc="-5" dirty="0" smtClean="0">
                <a:latin typeface="Times New Roman"/>
                <a:cs typeface="Times New Roman"/>
              </a:rPr>
              <a:t>.</a:t>
            </a:r>
            <a:endParaRPr sz="1000" dirty="0" smtClean="0">
              <a:latin typeface="Times New Roman"/>
              <a:cs typeface="Times New Roman"/>
            </a:endParaRPr>
          </a:p>
          <a:p>
            <a:pPr marL="271780" algn="ctr">
              <a:lnSpc>
                <a:spcPct val="100000"/>
              </a:lnSpc>
              <a:spcBef>
                <a:spcPts val="320"/>
              </a:spcBef>
            </a:pPr>
            <a:r>
              <a:rPr lang="en-IN" sz="1200" b="1" dirty="0" err="1" smtClean="0">
                <a:solidFill>
                  <a:srgbClr val="212A35"/>
                </a:solidFill>
                <a:latin typeface="Times New Roman"/>
                <a:cs typeface="Times New Roman"/>
              </a:rPr>
              <a:t>Vasculardementianeur</a:t>
            </a:r>
            <a:r>
              <a:rPr lang="en-IN" sz="1100" b="1" dirty="0" err="1" smtClean="0">
                <a:solidFill>
                  <a:srgbClr val="212A35"/>
                </a:solidFill>
                <a:latin typeface="Times New Roman"/>
                <a:cs typeface="Times New Roman"/>
              </a:rPr>
              <a:t>o</a:t>
            </a:r>
            <a:r>
              <a:rPr lang="en-IN" sz="1100" b="1" dirty="0" smtClean="0">
                <a:solidFill>
                  <a:srgbClr val="212A35"/>
                </a:solidFill>
                <a:latin typeface="Times New Roman"/>
                <a:cs typeface="Times New Roman"/>
              </a:rPr>
              <a:t>  </a:t>
            </a:r>
            <a:r>
              <a:rPr sz="1100" b="1" dirty="0" smtClean="0">
                <a:solidFill>
                  <a:srgbClr val="212A35"/>
                </a:solidFill>
                <a:latin typeface="Times New Roman"/>
                <a:cs typeface="Times New Roman"/>
              </a:rPr>
              <a:t>2</a:t>
            </a:r>
            <a:r>
              <a:rPr sz="1100" b="1" spc="35" dirty="0" smtClean="0">
                <a:solidFill>
                  <a:srgbClr val="212A35"/>
                </a:solidFill>
                <a:latin typeface="Times New Roman"/>
                <a:cs typeface="Times New Roman"/>
              </a:rPr>
              <a:t> </a:t>
            </a:r>
            <a:r>
              <a:rPr sz="1100" b="1" dirty="0" smtClean="0">
                <a:solidFill>
                  <a:srgbClr val="212A35"/>
                </a:solidFill>
                <a:latin typeface="Times New Roman"/>
                <a:cs typeface="Times New Roman"/>
              </a:rPr>
              <a:t>0</a:t>
            </a:r>
            <a:r>
              <a:rPr sz="1100" b="1" spc="35" dirty="0" smtClean="0">
                <a:solidFill>
                  <a:srgbClr val="212A35"/>
                </a:solidFill>
                <a:latin typeface="Times New Roman"/>
                <a:cs typeface="Times New Roman"/>
              </a:rPr>
              <a:t> </a:t>
            </a:r>
            <a:r>
              <a:rPr sz="1100" b="1" dirty="0" smtClean="0">
                <a:solidFill>
                  <a:srgbClr val="212A35"/>
                </a:solidFill>
                <a:latin typeface="Times New Roman"/>
                <a:cs typeface="Times New Roman"/>
              </a:rPr>
              <a:t>2</a:t>
            </a:r>
            <a:r>
              <a:rPr sz="1100" b="1" spc="35" dirty="0" smtClean="0">
                <a:solidFill>
                  <a:srgbClr val="212A35"/>
                </a:solidFill>
                <a:latin typeface="Times New Roman"/>
                <a:cs typeface="Times New Roman"/>
              </a:rPr>
              <a:t> </a:t>
            </a:r>
            <a:r>
              <a:rPr lang="en-US" sz="1100" b="1" dirty="0">
                <a:solidFill>
                  <a:srgbClr val="212A35"/>
                </a:solidFill>
                <a:latin typeface="Times New Roman"/>
                <a:cs typeface="Times New Roman"/>
              </a:rPr>
              <a:t>3</a:t>
            </a:r>
            <a:r>
              <a:rPr sz="1100" b="1" spc="535" dirty="0" smtClean="0">
                <a:solidFill>
                  <a:srgbClr val="212A35"/>
                </a:solidFill>
                <a:latin typeface="Times New Roman"/>
                <a:cs typeface="Times New Roman"/>
              </a:rPr>
              <a:t> </a:t>
            </a:r>
            <a:r>
              <a:rPr sz="1100" b="1" dirty="0" smtClean="0">
                <a:solidFill>
                  <a:srgbClr val="212A35"/>
                </a:solidFill>
                <a:latin typeface="Times New Roman"/>
                <a:cs typeface="Times New Roman"/>
              </a:rPr>
              <a:t>S</a:t>
            </a:r>
            <a:r>
              <a:rPr sz="1100" b="1" spc="45" dirty="0" smtClean="0">
                <a:solidFill>
                  <a:srgbClr val="212A35"/>
                </a:solidFill>
                <a:latin typeface="Times New Roman"/>
                <a:cs typeface="Times New Roman"/>
              </a:rPr>
              <a:t> </a:t>
            </a:r>
            <a:r>
              <a:rPr sz="1100" b="1" dirty="0" smtClean="0">
                <a:solidFill>
                  <a:srgbClr val="212A35"/>
                </a:solidFill>
                <a:latin typeface="Times New Roman"/>
                <a:cs typeface="Times New Roman"/>
              </a:rPr>
              <a:t>A</a:t>
            </a:r>
            <a:r>
              <a:rPr sz="1100" b="1" spc="30" dirty="0" smtClean="0">
                <a:solidFill>
                  <a:srgbClr val="212A35"/>
                </a:solidFill>
                <a:latin typeface="Times New Roman"/>
                <a:cs typeface="Times New Roman"/>
              </a:rPr>
              <a:t> </a:t>
            </a:r>
            <a:r>
              <a:rPr sz="1100" b="1" dirty="0" smtClean="0">
                <a:solidFill>
                  <a:srgbClr val="212A35"/>
                </a:solidFill>
                <a:latin typeface="Times New Roman"/>
                <a:cs typeface="Times New Roman"/>
              </a:rPr>
              <a:t>L</a:t>
            </a:r>
            <a:r>
              <a:rPr sz="1100" b="1" spc="40" dirty="0" smtClean="0">
                <a:solidFill>
                  <a:srgbClr val="212A35"/>
                </a:solidFill>
                <a:latin typeface="Times New Roman"/>
                <a:cs typeface="Times New Roman"/>
              </a:rPr>
              <a:t> </a:t>
            </a:r>
            <a:r>
              <a:rPr sz="1100" b="1" dirty="0" smtClean="0">
                <a:solidFill>
                  <a:srgbClr val="212A35"/>
                </a:solidFill>
                <a:latin typeface="Times New Roman"/>
                <a:cs typeface="Times New Roman"/>
              </a:rPr>
              <a:t>I</a:t>
            </a:r>
            <a:r>
              <a:rPr sz="1100" b="1" spc="35" dirty="0" smtClean="0">
                <a:solidFill>
                  <a:srgbClr val="212A35"/>
                </a:solidFill>
                <a:latin typeface="Times New Roman"/>
                <a:cs typeface="Times New Roman"/>
              </a:rPr>
              <a:t> </a:t>
            </a:r>
            <a:r>
              <a:rPr sz="1100" b="1" dirty="0" smtClean="0">
                <a:solidFill>
                  <a:srgbClr val="212A35"/>
                </a:solidFill>
                <a:latin typeface="Times New Roman"/>
                <a:cs typeface="Times New Roman"/>
              </a:rPr>
              <a:t>E</a:t>
            </a:r>
            <a:r>
              <a:rPr sz="1100" b="1" spc="40" dirty="0" smtClean="0">
                <a:solidFill>
                  <a:srgbClr val="212A35"/>
                </a:solidFill>
                <a:latin typeface="Times New Roman"/>
                <a:cs typeface="Times New Roman"/>
              </a:rPr>
              <a:t> </a:t>
            </a:r>
            <a:r>
              <a:rPr sz="1100" b="1" dirty="0" smtClean="0">
                <a:solidFill>
                  <a:srgbClr val="212A35"/>
                </a:solidFill>
                <a:latin typeface="Times New Roman"/>
                <a:cs typeface="Times New Roman"/>
              </a:rPr>
              <a:t>N</a:t>
            </a:r>
            <a:r>
              <a:rPr sz="1100" b="1" spc="30" dirty="0" smtClean="0">
                <a:solidFill>
                  <a:srgbClr val="212A35"/>
                </a:solidFill>
                <a:latin typeface="Times New Roman"/>
                <a:cs typeface="Times New Roman"/>
              </a:rPr>
              <a:t> </a:t>
            </a:r>
            <a:r>
              <a:rPr sz="1100" b="1" dirty="0" smtClean="0">
                <a:solidFill>
                  <a:srgbClr val="212A35"/>
                </a:solidFill>
                <a:latin typeface="Times New Roman"/>
                <a:cs typeface="Times New Roman"/>
              </a:rPr>
              <a:t>T</a:t>
            </a:r>
            <a:r>
              <a:rPr sz="1100" b="1" spc="520" dirty="0" smtClean="0">
                <a:solidFill>
                  <a:srgbClr val="212A35"/>
                </a:solidFill>
                <a:latin typeface="Times New Roman"/>
                <a:cs typeface="Times New Roman"/>
              </a:rPr>
              <a:t> </a:t>
            </a:r>
            <a:r>
              <a:rPr sz="1100" b="1" dirty="0" smtClean="0">
                <a:solidFill>
                  <a:srgbClr val="212A35"/>
                </a:solidFill>
                <a:latin typeface="Times New Roman"/>
                <a:cs typeface="Times New Roman"/>
              </a:rPr>
              <a:t>F</a:t>
            </a:r>
            <a:r>
              <a:rPr sz="1100" b="1" spc="5" dirty="0" smtClean="0">
                <a:solidFill>
                  <a:srgbClr val="212A35"/>
                </a:solidFill>
                <a:latin typeface="Times New Roman"/>
                <a:cs typeface="Times New Roman"/>
              </a:rPr>
              <a:t> </a:t>
            </a:r>
            <a:r>
              <a:rPr sz="1100" b="1" dirty="0" smtClean="0">
                <a:solidFill>
                  <a:srgbClr val="212A35"/>
                </a:solidFill>
                <a:latin typeface="Times New Roman"/>
                <a:cs typeface="Times New Roman"/>
              </a:rPr>
              <a:t>E</a:t>
            </a:r>
            <a:r>
              <a:rPr sz="1100" b="1" spc="35" dirty="0" smtClean="0">
                <a:solidFill>
                  <a:srgbClr val="212A35"/>
                </a:solidFill>
                <a:latin typeface="Times New Roman"/>
                <a:cs typeface="Times New Roman"/>
              </a:rPr>
              <a:t> </a:t>
            </a:r>
            <a:r>
              <a:rPr sz="1100" b="1" dirty="0" smtClean="0">
                <a:solidFill>
                  <a:srgbClr val="212A35"/>
                </a:solidFill>
                <a:latin typeface="Times New Roman"/>
                <a:cs typeface="Times New Roman"/>
              </a:rPr>
              <a:t>A</a:t>
            </a:r>
            <a:r>
              <a:rPr sz="1100" b="1" spc="30" dirty="0" smtClean="0">
                <a:solidFill>
                  <a:srgbClr val="212A35"/>
                </a:solidFill>
                <a:latin typeface="Times New Roman"/>
                <a:cs typeface="Times New Roman"/>
              </a:rPr>
              <a:t> </a:t>
            </a:r>
            <a:r>
              <a:rPr sz="1100" b="1" dirty="0" smtClean="0">
                <a:solidFill>
                  <a:srgbClr val="212A35"/>
                </a:solidFill>
                <a:latin typeface="Times New Roman"/>
                <a:cs typeface="Times New Roman"/>
              </a:rPr>
              <a:t>T</a:t>
            </a:r>
            <a:r>
              <a:rPr sz="1100" b="1" spc="40" dirty="0" smtClean="0">
                <a:solidFill>
                  <a:srgbClr val="212A35"/>
                </a:solidFill>
                <a:latin typeface="Times New Roman"/>
                <a:cs typeface="Times New Roman"/>
              </a:rPr>
              <a:t> </a:t>
            </a:r>
            <a:r>
              <a:rPr sz="1100" b="1" dirty="0" smtClean="0">
                <a:solidFill>
                  <a:srgbClr val="212A35"/>
                </a:solidFill>
                <a:latin typeface="Times New Roman"/>
                <a:cs typeface="Times New Roman"/>
              </a:rPr>
              <a:t>U</a:t>
            </a:r>
            <a:r>
              <a:rPr sz="1100" b="1" spc="30" dirty="0" smtClean="0">
                <a:solidFill>
                  <a:srgbClr val="212A35"/>
                </a:solidFill>
                <a:latin typeface="Times New Roman"/>
                <a:cs typeface="Times New Roman"/>
              </a:rPr>
              <a:t> </a:t>
            </a:r>
            <a:r>
              <a:rPr sz="1100" b="1" dirty="0" smtClean="0">
                <a:solidFill>
                  <a:srgbClr val="212A35"/>
                </a:solidFill>
                <a:latin typeface="Times New Roman"/>
                <a:cs typeface="Times New Roman"/>
              </a:rPr>
              <a:t>R</a:t>
            </a:r>
            <a:r>
              <a:rPr sz="1100" b="1" spc="30" dirty="0" smtClean="0">
                <a:solidFill>
                  <a:srgbClr val="212A35"/>
                </a:solidFill>
                <a:latin typeface="Times New Roman"/>
                <a:cs typeface="Times New Roman"/>
              </a:rPr>
              <a:t> </a:t>
            </a:r>
            <a:r>
              <a:rPr sz="1100" b="1" dirty="0" smtClean="0">
                <a:solidFill>
                  <a:srgbClr val="212A35"/>
                </a:solidFill>
                <a:latin typeface="Times New Roman"/>
                <a:cs typeface="Times New Roman"/>
              </a:rPr>
              <a:t>E</a:t>
            </a:r>
            <a:r>
              <a:rPr sz="1100" b="1" spc="40" dirty="0" smtClean="0">
                <a:solidFill>
                  <a:srgbClr val="212A35"/>
                </a:solidFill>
                <a:latin typeface="Times New Roman"/>
                <a:cs typeface="Times New Roman"/>
              </a:rPr>
              <a:t> </a:t>
            </a:r>
            <a:r>
              <a:rPr sz="1100" b="1" dirty="0" smtClean="0">
                <a:solidFill>
                  <a:srgbClr val="212A35"/>
                </a:solidFill>
                <a:latin typeface="Times New Roman"/>
                <a:cs typeface="Times New Roman"/>
              </a:rPr>
              <a:t>S</a:t>
            </a:r>
            <a:endParaRPr sz="1100" dirty="0">
              <a:latin typeface="Times New Roman"/>
              <a:cs typeface="Times New Roman"/>
            </a:endParaRPr>
          </a:p>
        </p:txBody>
      </p:sp>
      <p:grpSp>
        <p:nvGrpSpPr>
          <p:cNvPr id="6" name="object 6"/>
          <p:cNvGrpSpPr/>
          <p:nvPr/>
        </p:nvGrpSpPr>
        <p:grpSpPr>
          <a:xfrm>
            <a:off x="725423" y="743712"/>
            <a:ext cx="1362710" cy="5389245"/>
            <a:chOff x="725423" y="743712"/>
            <a:chExt cx="1362710" cy="5389245"/>
          </a:xfrm>
        </p:grpSpPr>
        <p:sp>
          <p:nvSpPr>
            <p:cNvPr id="7" name="object 7"/>
            <p:cNvSpPr/>
            <p:nvPr/>
          </p:nvSpPr>
          <p:spPr>
            <a:xfrm>
              <a:off x="731519" y="749808"/>
              <a:ext cx="1350645" cy="5377180"/>
            </a:xfrm>
            <a:custGeom>
              <a:avLst/>
              <a:gdLst/>
              <a:ahLst/>
              <a:cxnLst/>
              <a:rect l="l" t="t" r="r" b="b"/>
              <a:pathLst>
                <a:path w="1350645" h="5377180">
                  <a:moveTo>
                    <a:pt x="1350264" y="0"/>
                  </a:moveTo>
                  <a:lnTo>
                    <a:pt x="0" y="0"/>
                  </a:lnTo>
                  <a:lnTo>
                    <a:pt x="0" y="5376672"/>
                  </a:lnTo>
                  <a:lnTo>
                    <a:pt x="1350264" y="5376672"/>
                  </a:lnTo>
                  <a:lnTo>
                    <a:pt x="1350264" y="0"/>
                  </a:lnTo>
                  <a:close/>
                </a:path>
              </a:pathLst>
            </a:custGeom>
            <a:solidFill>
              <a:srgbClr val="333E50"/>
            </a:solidFill>
          </p:spPr>
          <p:txBody>
            <a:bodyPr wrap="square" lIns="0" tIns="0" rIns="0" bIns="0" rtlCol="0"/>
            <a:lstStyle/>
            <a:p>
              <a:endParaRPr/>
            </a:p>
          </p:txBody>
        </p:sp>
        <p:sp>
          <p:nvSpPr>
            <p:cNvPr id="8" name="object 8"/>
            <p:cNvSpPr/>
            <p:nvPr/>
          </p:nvSpPr>
          <p:spPr>
            <a:xfrm>
              <a:off x="731519" y="749808"/>
              <a:ext cx="1350645" cy="5377180"/>
            </a:xfrm>
            <a:custGeom>
              <a:avLst/>
              <a:gdLst/>
              <a:ahLst/>
              <a:cxnLst/>
              <a:rect l="l" t="t" r="r" b="b"/>
              <a:pathLst>
                <a:path w="1350645" h="5377180">
                  <a:moveTo>
                    <a:pt x="0" y="5376672"/>
                  </a:moveTo>
                  <a:lnTo>
                    <a:pt x="1350264" y="5376672"/>
                  </a:lnTo>
                  <a:lnTo>
                    <a:pt x="1350264" y="0"/>
                  </a:lnTo>
                  <a:lnTo>
                    <a:pt x="0" y="0"/>
                  </a:lnTo>
                  <a:lnTo>
                    <a:pt x="0" y="5376672"/>
                  </a:lnTo>
                  <a:close/>
                </a:path>
              </a:pathLst>
            </a:custGeom>
            <a:ln w="12192">
              <a:solidFill>
                <a:srgbClr val="333E50"/>
              </a:solidFill>
            </a:ln>
          </p:spPr>
          <p:txBody>
            <a:bodyPr wrap="square" lIns="0" tIns="0" rIns="0" bIns="0" rtlCol="0"/>
            <a:lstStyle/>
            <a:p>
              <a:endParaRPr/>
            </a:p>
          </p:txBody>
        </p:sp>
      </p:grpSp>
      <p:sp>
        <p:nvSpPr>
          <p:cNvPr id="9" name="object 9"/>
          <p:cNvSpPr/>
          <p:nvPr/>
        </p:nvSpPr>
        <p:spPr>
          <a:xfrm>
            <a:off x="5431535" y="2395727"/>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10" name="object 10"/>
          <p:cNvSpPr txBox="1"/>
          <p:nvPr/>
        </p:nvSpPr>
        <p:spPr>
          <a:xfrm>
            <a:off x="2525395" y="2474273"/>
            <a:ext cx="3472179" cy="685165"/>
          </a:xfrm>
          <a:prstGeom prst="rect">
            <a:avLst/>
          </a:prstGeom>
        </p:spPr>
        <p:txBody>
          <a:bodyPr vert="horz" wrap="square" lIns="0" tIns="24765" rIns="0" bIns="0" rtlCol="0">
            <a:spAutoFit/>
          </a:bodyPr>
          <a:lstStyle/>
          <a:p>
            <a:pPr marL="182880" indent="-170815">
              <a:lnSpc>
                <a:spcPct val="100000"/>
              </a:lnSpc>
              <a:spcBef>
                <a:spcPts val="195"/>
              </a:spcBef>
              <a:buFont typeface="Arial MT"/>
              <a:buChar char="•"/>
              <a:tabLst>
                <a:tab pos="183515" algn="l"/>
              </a:tabLst>
            </a:pPr>
            <a:r>
              <a:rPr sz="1000" spc="-10" dirty="0">
                <a:latin typeface="Times New Roman"/>
                <a:cs typeface="Times New Roman"/>
              </a:rPr>
              <a:t>Meet</a:t>
            </a:r>
            <a:r>
              <a:rPr sz="1000" spc="15" dirty="0">
                <a:latin typeface="Times New Roman"/>
                <a:cs typeface="Times New Roman"/>
              </a:rPr>
              <a:t> </a:t>
            </a:r>
            <a:r>
              <a:rPr sz="1000" dirty="0">
                <a:latin typeface="Times New Roman"/>
                <a:cs typeface="Times New Roman"/>
              </a:rPr>
              <a:t>academia</a:t>
            </a:r>
            <a:r>
              <a:rPr sz="1000" spc="-5" dirty="0">
                <a:latin typeface="Times New Roman"/>
                <a:cs typeface="Times New Roman"/>
              </a:rPr>
              <a:t> </a:t>
            </a:r>
            <a:r>
              <a:rPr sz="1000" spc="10" dirty="0">
                <a:latin typeface="Times New Roman"/>
                <a:cs typeface="Times New Roman"/>
              </a:rPr>
              <a:t>and</a:t>
            </a:r>
            <a:r>
              <a:rPr sz="1000" spc="-35" dirty="0">
                <a:latin typeface="Times New Roman"/>
                <a:cs typeface="Times New Roman"/>
              </a:rPr>
              <a:t> </a:t>
            </a:r>
            <a:r>
              <a:rPr sz="1000" spc="5" dirty="0">
                <a:latin typeface="Times New Roman"/>
                <a:cs typeface="Times New Roman"/>
              </a:rPr>
              <a:t>industry</a:t>
            </a:r>
            <a:r>
              <a:rPr sz="1000" spc="-85" dirty="0">
                <a:latin typeface="Times New Roman"/>
                <a:cs typeface="Times New Roman"/>
              </a:rPr>
              <a:t> </a:t>
            </a:r>
            <a:r>
              <a:rPr sz="1000" dirty="0">
                <a:latin typeface="Times New Roman"/>
                <a:cs typeface="Times New Roman"/>
              </a:rPr>
              <a:t>visionaries</a:t>
            </a:r>
            <a:r>
              <a:rPr sz="1000" spc="-45" dirty="0">
                <a:latin typeface="Times New Roman"/>
                <a:cs typeface="Times New Roman"/>
              </a:rPr>
              <a:t> </a:t>
            </a:r>
            <a:r>
              <a:rPr sz="1000" spc="5" dirty="0">
                <a:latin typeface="Times New Roman"/>
                <a:cs typeface="Times New Roman"/>
              </a:rPr>
              <a:t>to</a:t>
            </a:r>
            <a:r>
              <a:rPr sz="1000" spc="-15" dirty="0">
                <a:latin typeface="Times New Roman"/>
                <a:cs typeface="Times New Roman"/>
              </a:rPr>
              <a:t> </a:t>
            </a:r>
            <a:r>
              <a:rPr sz="1000" spc="-5" dirty="0">
                <a:latin typeface="Times New Roman"/>
                <a:cs typeface="Times New Roman"/>
              </a:rPr>
              <a:t>get </a:t>
            </a:r>
            <a:r>
              <a:rPr sz="1000" spc="5" dirty="0">
                <a:latin typeface="Times New Roman"/>
                <a:cs typeface="Times New Roman"/>
              </a:rPr>
              <a:t>inspired</a:t>
            </a:r>
            <a:endParaRPr sz="1000" dirty="0">
              <a:latin typeface="Times New Roman"/>
              <a:cs typeface="Times New Roman"/>
            </a:endParaRPr>
          </a:p>
          <a:p>
            <a:pPr marL="182880" indent="-170815">
              <a:lnSpc>
                <a:spcPct val="100000"/>
              </a:lnSpc>
              <a:spcBef>
                <a:spcPts val="100"/>
              </a:spcBef>
              <a:buFont typeface="Arial MT"/>
              <a:buChar char="•"/>
              <a:tabLst>
                <a:tab pos="183515" algn="l"/>
              </a:tabLst>
            </a:pPr>
            <a:r>
              <a:rPr sz="1000" spc="5" dirty="0">
                <a:latin typeface="Times New Roman"/>
                <a:cs typeface="Times New Roman"/>
              </a:rPr>
              <a:t>Expand</a:t>
            </a:r>
            <a:r>
              <a:rPr sz="1000" spc="-60" dirty="0">
                <a:latin typeface="Times New Roman"/>
                <a:cs typeface="Times New Roman"/>
              </a:rPr>
              <a:t> </a:t>
            </a:r>
            <a:r>
              <a:rPr sz="1000" spc="-20" dirty="0">
                <a:latin typeface="Times New Roman"/>
                <a:cs typeface="Times New Roman"/>
              </a:rPr>
              <a:t>your</a:t>
            </a:r>
            <a:r>
              <a:rPr sz="1000" spc="65" dirty="0">
                <a:latin typeface="Times New Roman"/>
                <a:cs typeface="Times New Roman"/>
              </a:rPr>
              <a:t> </a:t>
            </a:r>
            <a:r>
              <a:rPr sz="1000" spc="-5" dirty="0">
                <a:latin typeface="Times New Roman"/>
                <a:cs typeface="Times New Roman"/>
              </a:rPr>
              <a:t>knowledge</a:t>
            </a:r>
            <a:r>
              <a:rPr sz="1000" spc="2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dirty="0">
                <a:latin typeface="Times New Roman"/>
                <a:cs typeface="Times New Roman"/>
              </a:rPr>
              <a:t>find</a:t>
            </a:r>
            <a:r>
              <a:rPr sz="1000" spc="-35" dirty="0">
                <a:latin typeface="Times New Roman"/>
                <a:cs typeface="Times New Roman"/>
              </a:rPr>
              <a:t> </a:t>
            </a:r>
            <a:r>
              <a:rPr sz="1000" dirty="0">
                <a:latin typeface="Times New Roman"/>
                <a:cs typeface="Times New Roman"/>
              </a:rPr>
              <a:t>solutions</a:t>
            </a:r>
            <a:r>
              <a:rPr sz="1000" spc="-15" dirty="0">
                <a:latin typeface="Times New Roman"/>
                <a:cs typeface="Times New Roman"/>
              </a:rPr>
              <a:t> </a:t>
            </a:r>
            <a:r>
              <a:rPr sz="1000" spc="5" dirty="0">
                <a:latin typeface="Times New Roman"/>
                <a:cs typeface="Times New Roman"/>
              </a:rPr>
              <a:t>to</a:t>
            </a:r>
            <a:r>
              <a:rPr sz="1000" spc="-30" dirty="0">
                <a:latin typeface="Times New Roman"/>
                <a:cs typeface="Times New Roman"/>
              </a:rPr>
              <a:t> </a:t>
            </a:r>
            <a:r>
              <a:rPr sz="1000" spc="-5" dirty="0">
                <a:latin typeface="Times New Roman"/>
                <a:cs typeface="Times New Roman"/>
              </a:rPr>
              <a:t>problems</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K</a:t>
            </a:r>
            <a:r>
              <a:rPr sz="1000" spc="20" dirty="0">
                <a:latin typeface="Times New Roman"/>
                <a:cs typeface="Times New Roman"/>
              </a:rPr>
              <a:t>n</a:t>
            </a:r>
            <a:r>
              <a:rPr sz="1000" spc="-25" dirty="0">
                <a:latin typeface="Times New Roman"/>
                <a:cs typeface="Times New Roman"/>
              </a:rPr>
              <a:t>o</a:t>
            </a:r>
            <a:r>
              <a:rPr sz="1000" spc="-30" dirty="0">
                <a:latin typeface="Times New Roman"/>
                <a:cs typeface="Times New Roman"/>
              </a:rPr>
              <a:t>w</a:t>
            </a:r>
            <a:r>
              <a:rPr sz="1000" spc="5" dirty="0">
                <a:latin typeface="Times New Roman"/>
                <a:cs typeface="Times New Roman"/>
              </a:rPr>
              <a:t>l</a:t>
            </a:r>
            <a:r>
              <a:rPr sz="1000" spc="-15" dirty="0">
                <a:latin typeface="Times New Roman"/>
                <a:cs typeface="Times New Roman"/>
              </a:rPr>
              <a:t>e</a:t>
            </a:r>
            <a:r>
              <a:rPr sz="1000" dirty="0">
                <a:latin typeface="Times New Roman"/>
                <a:cs typeface="Times New Roman"/>
              </a:rPr>
              <a:t>dg</a:t>
            </a:r>
            <a:r>
              <a:rPr sz="1000" spc="-20" dirty="0">
                <a:latin typeface="Times New Roman"/>
                <a:cs typeface="Times New Roman"/>
              </a:rPr>
              <a:t>e</a:t>
            </a:r>
            <a:r>
              <a:rPr sz="1000" dirty="0">
                <a:latin typeface="Times New Roman"/>
                <a:cs typeface="Times New Roman"/>
              </a:rPr>
              <a:t>,</a:t>
            </a:r>
            <a:r>
              <a:rPr sz="1000" spc="45" dirty="0">
                <a:latin typeface="Times New Roman"/>
                <a:cs typeface="Times New Roman"/>
              </a:rPr>
              <a:t> </a:t>
            </a:r>
            <a:r>
              <a:rPr sz="1000" spc="-25" dirty="0">
                <a:latin typeface="Times New Roman"/>
                <a:cs typeface="Times New Roman"/>
              </a:rPr>
              <a:t>b</a:t>
            </a:r>
            <a:r>
              <a:rPr sz="1000" spc="-15" dirty="0">
                <a:latin typeface="Times New Roman"/>
                <a:cs typeface="Times New Roman"/>
              </a:rPr>
              <a:t>e</a:t>
            </a:r>
            <a:r>
              <a:rPr sz="1000" spc="20" dirty="0">
                <a:latin typeface="Times New Roman"/>
                <a:cs typeface="Times New Roman"/>
              </a:rPr>
              <a:t>n</a:t>
            </a:r>
            <a:r>
              <a:rPr sz="1000" spc="-15" dirty="0">
                <a:latin typeface="Times New Roman"/>
                <a:cs typeface="Times New Roman"/>
              </a:rPr>
              <a:t>c</a:t>
            </a:r>
            <a:r>
              <a:rPr sz="1000" spc="20" dirty="0">
                <a:latin typeface="Times New Roman"/>
                <a:cs typeface="Times New Roman"/>
              </a:rPr>
              <a:t>h</a:t>
            </a:r>
            <a:r>
              <a:rPr sz="1000" spc="5" dirty="0">
                <a:latin typeface="Times New Roman"/>
                <a:cs typeface="Times New Roman"/>
              </a:rPr>
              <a:t>ma</a:t>
            </a:r>
            <a:r>
              <a:rPr sz="1000" spc="20" dirty="0">
                <a:latin typeface="Times New Roman"/>
                <a:cs typeface="Times New Roman"/>
              </a:rPr>
              <a:t>r</a:t>
            </a:r>
            <a:r>
              <a:rPr sz="1000" dirty="0">
                <a:latin typeface="Times New Roman"/>
                <a:cs typeface="Times New Roman"/>
              </a:rPr>
              <a:t>k</a:t>
            </a:r>
            <a:r>
              <a:rPr sz="1000" spc="5" dirty="0">
                <a:latin typeface="Times New Roman"/>
                <a:cs typeface="Times New Roman"/>
              </a:rPr>
              <a:t>i</a:t>
            </a:r>
            <a:r>
              <a:rPr sz="1000" dirty="0">
                <a:latin typeface="Times New Roman"/>
                <a:cs typeface="Times New Roman"/>
              </a:rPr>
              <a:t>ng</a:t>
            </a:r>
            <a:r>
              <a:rPr sz="1000" spc="-85" dirty="0">
                <a:latin typeface="Times New Roman"/>
                <a:cs typeface="Times New Roman"/>
              </a:rPr>
              <a:t> </a:t>
            </a:r>
            <a:r>
              <a:rPr sz="1000" spc="5" dirty="0">
                <a:latin typeface="Times New Roman"/>
                <a:cs typeface="Times New Roman"/>
              </a:rPr>
              <a:t>a</a:t>
            </a:r>
            <a:r>
              <a:rPr sz="1000" spc="20" dirty="0">
                <a:latin typeface="Times New Roman"/>
                <a:cs typeface="Times New Roman"/>
              </a:rPr>
              <a:t>n</a:t>
            </a:r>
            <a:r>
              <a:rPr sz="1000" dirty="0">
                <a:latin typeface="Times New Roman"/>
                <a:cs typeface="Times New Roman"/>
              </a:rPr>
              <a:t>d</a:t>
            </a:r>
            <a:r>
              <a:rPr sz="1000" spc="-35" dirty="0">
                <a:latin typeface="Times New Roman"/>
                <a:cs typeface="Times New Roman"/>
              </a:rPr>
              <a:t> </a:t>
            </a:r>
            <a:r>
              <a:rPr sz="1000" spc="-5" dirty="0">
                <a:latin typeface="Times New Roman"/>
                <a:cs typeface="Times New Roman"/>
              </a:rPr>
              <a:t>N</a:t>
            </a:r>
            <a:r>
              <a:rPr sz="1000" spc="-15" dirty="0">
                <a:latin typeface="Times New Roman"/>
                <a:cs typeface="Times New Roman"/>
              </a:rPr>
              <a:t>e</a:t>
            </a:r>
            <a:r>
              <a:rPr sz="1000" spc="5" dirty="0">
                <a:latin typeface="Times New Roman"/>
                <a:cs typeface="Times New Roman"/>
              </a:rPr>
              <a:t>t</a:t>
            </a:r>
            <a:r>
              <a:rPr sz="1000" spc="-30" dirty="0">
                <a:latin typeface="Times New Roman"/>
                <a:cs typeface="Times New Roman"/>
              </a:rPr>
              <a:t>w</a:t>
            </a:r>
            <a:r>
              <a:rPr sz="1000" spc="-25" dirty="0">
                <a:latin typeface="Times New Roman"/>
                <a:cs typeface="Times New Roman"/>
              </a:rPr>
              <a:t>o</a:t>
            </a:r>
            <a:r>
              <a:rPr sz="1000" spc="20" dirty="0">
                <a:latin typeface="Times New Roman"/>
                <a:cs typeface="Times New Roman"/>
              </a:rPr>
              <a:t>r</a:t>
            </a:r>
            <a:r>
              <a:rPr sz="1000" dirty="0">
                <a:latin typeface="Times New Roman"/>
                <a:cs typeface="Times New Roman"/>
              </a:rPr>
              <a:t>k</a:t>
            </a:r>
            <a:r>
              <a:rPr sz="1000" spc="5" dirty="0">
                <a:latin typeface="Times New Roman"/>
                <a:cs typeface="Times New Roman"/>
              </a:rPr>
              <a:t>i</a:t>
            </a:r>
            <a:r>
              <a:rPr sz="1000" spc="20" dirty="0">
                <a:latin typeface="Times New Roman"/>
                <a:cs typeface="Times New Roman"/>
              </a:rPr>
              <a:t>n</a:t>
            </a:r>
            <a:r>
              <a:rPr sz="1000" dirty="0">
                <a:latin typeface="Times New Roman"/>
                <a:cs typeface="Times New Roman"/>
              </a:rPr>
              <a:t>g</a:t>
            </a:r>
            <a:r>
              <a:rPr sz="1000" spc="-15" dirty="0">
                <a:latin typeface="Times New Roman"/>
                <a:cs typeface="Times New Roman"/>
              </a:rPr>
              <a:t> </a:t>
            </a:r>
            <a:r>
              <a:rPr sz="1000" spc="-25" dirty="0">
                <a:latin typeface="Times New Roman"/>
                <a:cs typeface="Times New Roman"/>
              </a:rPr>
              <a:t>off</a:t>
            </a:r>
            <a:r>
              <a:rPr sz="1000" spc="-15" dirty="0">
                <a:latin typeface="Times New Roman"/>
                <a:cs typeface="Times New Roman"/>
              </a:rPr>
              <a:t>e</a:t>
            </a:r>
            <a:r>
              <a:rPr sz="1000" spc="20" dirty="0">
                <a:latin typeface="Times New Roman"/>
                <a:cs typeface="Times New Roman"/>
              </a:rPr>
              <a:t>r</a:t>
            </a:r>
            <a:r>
              <a:rPr sz="1000" spc="-15" dirty="0">
                <a:latin typeface="Times New Roman"/>
                <a:cs typeface="Times New Roman"/>
              </a:rPr>
              <a:t>e</a:t>
            </a:r>
            <a:r>
              <a:rPr sz="1000" dirty="0">
                <a:latin typeface="Times New Roman"/>
                <a:cs typeface="Times New Roman"/>
              </a:rPr>
              <a:t>d</a:t>
            </a:r>
            <a:r>
              <a:rPr sz="1000" spc="80" dirty="0">
                <a:latin typeface="Times New Roman"/>
                <a:cs typeface="Times New Roman"/>
              </a:rPr>
              <a:t> </a:t>
            </a:r>
            <a:r>
              <a:rPr sz="1000" spc="5" dirty="0">
                <a:latin typeface="Times New Roman"/>
                <a:cs typeface="Times New Roman"/>
              </a:rPr>
              <a:t>a</a:t>
            </a:r>
            <a:r>
              <a:rPr sz="1000" dirty="0">
                <a:latin typeface="Times New Roman"/>
                <a:cs typeface="Times New Roman"/>
              </a:rPr>
              <a:t>t</a:t>
            </a:r>
            <a:r>
              <a:rPr sz="1000" spc="-30" dirty="0">
                <a:latin typeface="Times New Roman"/>
                <a:cs typeface="Times New Roman"/>
              </a:rPr>
              <a:t> </a:t>
            </a:r>
            <a:r>
              <a:rPr sz="1000" spc="-25" dirty="0">
                <a:latin typeface="Times New Roman"/>
                <a:cs typeface="Times New Roman"/>
              </a:rPr>
              <a:t>o</a:t>
            </a:r>
            <a:r>
              <a:rPr sz="1000" spc="20" dirty="0">
                <a:latin typeface="Times New Roman"/>
                <a:cs typeface="Times New Roman"/>
              </a:rPr>
              <a:t>n</a:t>
            </a:r>
            <a:r>
              <a:rPr sz="1000" dirty="0">
                <a:latin typeface="Times New Roman"/>
                <a:cs typeface="Times New Roman"/>
              </a:rPr>
              <a:t>e</a:t>
            </a:r>
            <a:r>
              <a:rPr sz="1000" spc="-5" dirty="0">
                <a:latin typeface="Times New Roman"/>
                <a:cs typeface="Times New Roman"/>
              </a:rPr>
              <a:t> </a:t>
            </a:r>
            <a:r>
              <a:rPr sz="1000" dirty="0">
                <a:latin typeface="Times New Roman"/>
                <a:cs typeface="Times New Roman"/>
              </a:rPr>
              <a:t>p</a:t>
            </a:r>
            <a:r>
              <a:rPr sz="1000" spc="5" dirty="0">
                <a:latin typeface="Times New Roman"/>
                <a:cs typeface="Times New Roman"/>
              </a:rPr>
              <a:t>la</a:t>
            </a:r>
            <a:r>
              <a:rPr sz="1000" spc="-15" dirty="0">
                <a:latin typeface="Times New Roman"/>
                <a:cs typeface="Times New Roman"/>
              </a:rPr>
              <a:t>c</a:t>
            </a:r>
            <a:r>
              <a:rPr sz="1000" dirty="0">
                <a:latin typeface="Times New Roman"/>
                <a:cs typeface="Times New Roman"/>
              </a:rPr>
              <a:t>e</a:t>
            </a:r>
          </a:p>
          <a:p>
            <a:pPr marL="182880" indent="-170815">
              <a:lnSpc>
                <a:spcPct val="100000"/>
              </a:lnSpc>
              <a:spcBef>
                <a:spcPts val="95"/>
              </a:spcBef>
              <a:buFont typeface="Arial MT"/>
              <a:buChar char="•"/>
              <a:tabLst>
                <a:tab pos="183515" algn="l"/>
              </a:tabLst>
            </a:pPr>
            <a:r>
              <a:rPr sz="1000" dirty="0">
                <a:latin typeface="Times New Roman"/>
                <a:cs typeface="Times New Roman"/>
              </a:rPr>
              <a:t>Forge</a:t>
            </a:r>
            <a:r>
              <a:rPr sz="1000" spc="-10" dirty="0">
                <a:latin typeface="Times New Roman"/>
                <a:cs typeface="Times New Roman"/>
              </a:rPr>
              <a:t> </a:t>
            </a:r>
            <a:r>
              <a:rPr sz="1000" dirty="0">
                <a:latin typeface="Times New Roman"/>
                <a:cs typeface="Times New Roman"/>
              </a:rPr>
              <a:t>connections</a:t>
            </a:r>
            <a:r>
              <a:rPr sz="1000" spc="-25" dirty="0">
                <a:latin typeface="Times New Roman"/>
                <a:cs typeface="Times New Roman"/>
              </a:rPr>
              <a:t> </a:t>
            </a:r>
            <a:r>
              <a:rPr sz="1000" spc="10" dirty="0">
                <a:latin typeface="Times New Roman"/>
                <a:cs typeface="Times New Roman"/>
              </a:rPr>
              <a:t>and</a:t>
            </a:r>
            <a:r>
              <a:rPr sz="1000" spc="-40" dirty="0">
                <a:latin typeface="Times New Roman"/>
                <a:cs typeface="Times New Roman"/>
              </a:rPr>
              <a:t> </a:t>
            </a:r>
            <a:r>
              <a:rPr sz="1000" spc="-15" dirty="0">
                <a:latin typeface="Times New Roman"/>
                <a:cs typeface="Times New Roman"/>
              </a:rPr>
              <a:t>for</a:t>
            </a:r>
            <a:r>
              <a:rPr sz="1000" spc="30" dirty="0">
                <a:latin typeface="Times New Roman"/>
                <a:cs typeface="Times New Roman"/>
              </a:rPr>
              <a:t> </a:t>
            </a:r>
            <a:r>
              <a:rPr sz="1000" spc="-5" dirty="0">
                <a:latin typeface="Times New Roman"/>
                <a:cs typeface="Times New Roman"/>
              </a:rPr>
              <a:t>global</a:t>
            </a:r>
            <a:r>
              <a:rPr sz="1000" spc="15" dirty="0">
                <a:latin typeface="Times New Roman"/>
                <a:cs typeface="Times New Roman"/>
              </a:rPr>
              <a:t> </a:t>
            </a:r>
            <a:r>
              <a:rPr sz="1000" dirty="0">
                <a:latin typeface="Times New Roman"/>
                <a:cs typeface="Times New Roman"/>
              </a:rPr>
              <a:t>networking</a:t>
            </a:r>
          </a:p>
        </p:txBody>
      </p:sp>
      <p:sp>
        <p:nvSpPr>
          <p:cNvPr id="11" name="object 11"/>
          <p:cNvSpPr txBox="1"/>
          <p:nvPr/>
        </p:nvSpPr>
        <p:spPr>
          <a:xfrm>
            <a:off x="6847078" y="2472715"/>
            <a:ext cx="2858135" cy="519430"/>
          </a:xfrm>
          <a:prstGeom prst="rect">
            <a:avLst/>
          </a:prstGeom>
        </p:spPr>
        <p:txBody>
          <a:bodyPr vert="horz" wrap="square" lIns="0" tIns="24130" rIns="0" bIns="0" rtlCol="0">
            <a:spAutoFit/>
          </a:bodyPr>
          <a:lstStyle/>
          <a:p>
            <a:pPr marL="182880" indent="-170815">
              <a:lnSpc>
                <a:spcPct val="100000"/>
              </a:lnSpc>
              <a:spcBef>
                <a:spcPts val="190"/>
              </a:spcBef>
              <a:buFont typeface="Arial MT"/>
              <a:buChar char="•"/>
              <a:tabLst>
                <a:tab pos="183515" algn="l"/>
              </a:tabLst>
            </a:pPr>
            <a:r>
              <a:rPr sz="1000" spc="-30" dirty="0">
                <a:latin typeface="Times New Roman"/>
                <a:cs typeface="Times New Roman"/>
              </a:rPr>
              <a:t>H</a:t>
            </a:r>
            <a:r>
              <a:rPr sz="1000" spc="5" dirty="0">
                <a:latin typeface="Times New Roman"/>
                <a:cs typeface="Times New Roman"/>
              </a:rPr>
              <a:t>i</a:t>
            </a:r>
            <a:r>
              <a:rPr sz="1000" dirty="0">
                <a:latin typeface="Times New Roman"/>
                <a:cs typeface="Times New Roman"/>
              </a:rPr>
              <a:t>g</a:t>
            </a:r>
            <a:r>
              <a:rPr sz="1000" spc="20" dirty="0">
                <a:latin typeface="Times New Roman"/>
                <a:cs typeface="Times New Roman"/>
              </a:rPr>
              <a:t>h</a:t>
            </a:r>
            <a:r>
              <a:rPr sz="1000" spc="5" dirty="0">
                <a:latin typeface="Times New Roman"/>
                <a:cs typeface="Times New Roman"/>
              </a:rPr>
              <a:t>l</a:t>
            </a:r>
            <a:r>
              <a:rPr sz="1000" dirty="0">
                <a:latin typeface="Times New Roman"/>
                <a:cs typeface="Times New Roman"/>
              </a:rPr>
              <a:t>y</a:t>
            </a:r>
            <a:r>
              <a:rPr sz="1000" spc="-40" dirty="0">
                <a:latin typeface="Times New Roman"/>
                <a:cs typeface="Times New Roman"/>
              </a:rPr>
              <a:t> </a:t>
            </a:r>
            <a:r>
              <a:rPr sz="1000" spc="-25" dirty="0">
                <a:latin typeface="Times New Roman"/>
                <a:cs typeface="Times New Roman"/>
              </a:rPr>
              <a:t>o</a:t>
            </a:r>
            <a:r>
              <a:rPr sz="1000" spc="20" dirty="0">
                <a:latin typeface="Times New Roman"/>
                <a:cs typeface="Times New Roman"/>
              </a:rPr>
              <a:t>r</a:t>
            </a:r>
            <a:r>
              <a:rPr sz="1000" dirty="0">
                <a:latin typeface="Times New Roman"/>
                <a:cs typeface="Times New Roman"/>
              </a:rPr>
              <a:t>g</a:t>
            </a:r>
            <a:r>
              <a:rPr sz="1000" spc="5" dirty="0">
                <a:latin typeface="Times New Roman"/>
                <a:cs typeface="Times New Roman"/>
              </a:rPr>
              <a:t>a</a:t>
            </a:r>
            <a:r>
              <a:rPr sz="1000" spc="20" dirty="0">
                <a:latin typeface="Times New Roman"/>
                <a:cs typeface="Times New Roman"/>
              </a:rPr>
              <a:t>n</a:t>
            </a:r>
            <a:r>
              <a:rPr sz="1000" spc="5" dirty="0">
                <a:latin typeface="Times New Roman"/>
                <a:cs typeface="Times New Roman"/>
              </a:rPr>
              <a:t>iz</a:t>
            </a:r>
            <a:r>
              <a:rPr sz="1000" spc="-15" dirty="0">
                <a:latin typeface="Times New Roman"/>
                <a:cs typeface="Times New Roman"/>
              </a:rPr>
              <a:t>e</a:t>
            </a:r>
            <a:r>
              <a:rPr sz="1000" dirty="0">
                <a:latin typeface="Times New Roman"/>
                <a:cs typeface="Times New Roman"/>
              </a:rPr>
              <a:t>d</a:t>
            </a:r>
            <a:r>
              <a:rPr sz="1000" spc="-35" dirty="0">
                <a:latin typeface="Times New Roman"/>
                <a:cs typeface="Times New Roman"/>
              </a:rPr>
              <a:t> </a:t>
            </a:r>
            <a:r>
              <a:rPr sz="1000" spc="5" dirty="0">
                <a:latin typeface="Times New Roman"/>
                <a:cs typeface="Times New Roman"/>
              </a:rPr>
              <a:t>a</a:t>
            </a:r>
            <a:r>
              <a:rPr sz="1000" spc="20" dirty="0">
                <a:latin typeface="Times New Roman"/>
                <a:cs typeface="Times New Roman"/>
              </a:rPr>
              <a:t>n</a:t>
            </a:r>
            <a:r>
              <a:rPr sz="1000" dirty="0">
                <a:latin typeface="Times New Roman"/>
                <a:cs typeface="Times New Roman"/>
              </a:rPr>
              <a:t>d</a:t>
            </a:r>
            <a:r>
              <a:rPr sz="1000" spc="-60" dirty="0">
                <a:latin typeface="Times New Roman"/>
                <a:cs typeface="Times New Roman"/>
              </a:rPr>
              <a:t> </a:t>
            </a:r>
            <a:r>
              <a:rPr sz="1000" spc="-10" dirty="0">
                <a:latin typeface="Times New Roman"/>
                <a:cs typeface="Times New Roman"/>
              </a:rPr>
              <a:t>s</a:t>
            </a:r>
            <a:r>
              <a:rPr sz="1000" spc="5" dirty="0">
                <a:latin typeface="Times New Roman"/>
                <a:cs typeface="Times New Roman"/>
              </a:rPr>
              <a:t>t</a:t>
            </a:r>
            <a:r>
              <a:rPr sz="1000" spc="20" dirty="0">
                <a:latin typeface="Times New Roman"/>
                <a:cs typeface="Times New Roman"/>
              </a:rPr>
              <a:t>r</a:t>
            </a:r>
            <a:r>
              <a:rPr sz="1000" dirty="0">
                <a:latin typeface="Times New Roman"/>
                <a:cs typeface="Times New Roman"/>
              </a:rPr>
              <a:t>u</a:t>
            </a:r>
            <a:r>
              <a:rPr sz="1000" spc="-20" dirty="0">
                <a:latin typeface="Times New Roman"/>
                <a:cs typeface="Times New Roman"/>
              </a:rPr>
              <a:t>c</a:t>
            </a:r>
            <a:r>
              <a:rPr sz="1000" spc="5" dirty="0">
                <a:latin typeface="Times New Roman"/>
                <a:cs typeface="Times New Roman"/>
              </a:rPr>
              <a:t>t</a:t>
            </a:r>
            <a:r>
              <a:rPr sz="1000" dirty="0">
                <a:latin typeface="Times New Roman"/>
                <a:cs typeface="Times New Roman"/>
              </a:rPr>
              <a:t>u</a:t>
            </a:r>
            <a:r>
              <a:rPr sz="1000" spc="20" dirty="0">
                <a:latin typeface="Times New Roman"/>
                <a:cs typeface="Times New Roman"/>
              </a:rPr>
              <a:t>r</a:t>
            </a:r>
            <a:r>
              <a:rPr sz="1000" spc="-15" dirty="0">
                <a:latin typeface="Times New Roman"/>
                <a:cs typeface="Times New Roman"/>
              </a:rPr>
              <a:t>e</a:t>
            </a:r>
            <a:r>
              <a:rPr sz="1000" dirty="0">
                <a:latin typeface="Times New Roman"/>
                <a:cs typeface="Times New Roman"/>
              </a:rPr>
              <a:t>d</a:t>
            </a:r>
            <a:r>
              <a:rPr sz="1000" spc="-35" dirty="0">
                <a:latin typeface="Times New Roman"/>
                <a:cs typeface="Times New Roman"/>
              </a:rPr>
              <a:t> </a:t>
            </a:r>
            <a:r>
              <a:rPr sz="1000" spc="-10" dirty="0">
                <a:latin typeface="Times New Roman"/>
                <a:cs typeface="Times New Roman"/>
              </a:rPr>
              <a:t>s</a:t>
            </a:r>
            <a:r>
              <a:rPr sz="1000" spc="-15" dirty="0">
                <a:latin typeface="Times New Roman"/>
                <a:cs typeface="Times New Roman"/>
              </a:rPr>
              <a:t>c</a:t>
            </a:r>
            <a:r>
              <a:rPr sz="1000" spc="5" dirty="0">
                <a:latin typeface="Times New Roman"/>
                <a:cs typeface="Times New Roman"/>
              </a:rPr>
              <a:t>i</a:t>
            </a:r>
            <a:r>
              <a:rPr sz="1000" spc="-15" dirty="0">
                <a:latin typeface="Times New Roman"/>
                <a:cs typeface="Times New Roman"/>
              </a:rPr>
              <a:t>e</a:t>
            </a:r>
            <a:r>
              <a:rPr sz="1000" spc="20" dirty="0">
                <a:latin typeface="Times New Roman"/>
                <a:cs typeface="Times New Roman"/>
              </a:rPr>
              <a:t>n</a:t>
            </a:r>
            <a:r>
              <a:rPr sz="1000" spc="5" dirty="0">
                <a:latin typeface="Times New Roman"/>
                <a:cs typeface="Times New Roman"/>
              </a:rPr>
              <a:t>ti</a:t>
            </a:r>
            <a:r>
              <a:rPr sz="1000" spc="-25" dirty="0">
                <a:latin typeface="Times New Roman"/>
                <a:cs typeface="Times New Roman"/>
              </a:rPr>
              <a:t>f</a:t>
            </a:r>
            <a:r>
              <a:rPr sz="1000" spc="5" dirty="0">
                <a:latin typeface="Times New Roman"/>
                <a:cs typeface="Times New Roman"/>
              </a:rPr>
              <a:t>i</a:t>
            </a:r>
            <a:r>
              <a:rPr sz="1000" dirty="0">
                <a:latin typeface="Times New Roman"/>
                <a:cs typeface="Times New Roman"/>
              </a:rPr>
              <a:t>c</a:t>
            </a:r>
            <a:r>
              <a:rPr sz="1000" spc="-5" dirty="0">
                <a:latin typeface="Times New Roman"/>
                <a:cs typeface="Times New Roman"/>
              </a:rPr>
              <a:t> </a:t>
            </a:r>
            <a:r>
              <a:rPr sz="1000" dirty="0">
                <a:latin typeface="Times New Roman"/>
                <a:cs typeface="Times New Roman"/>
              </a:rPr>
              <a:t>p</a:t>
            </a:r>
            <a:r>
              <a:rPr sz="1000" spc="20" dirty="0">
                <a:latin typeface="Times New Roman"/>
                <a:cs typeface="Times New Roman"/>
              </a:rPr>
              <a:t>r</a:t>
            </a:r>
            <a:r>
              <a:rPr sz="1000" spc="-25" dirty="0">
                <a:latin typeface="Times New Roman"/>
                <a:cs typeface="Times New Roman"/>
              </a:rPr>
              <a:t>o</a:t>
            </a:r>
            <a:r>
              <a:rPr sz="1000" dirty="0">
                <a:latin typeface="Times New Roman"/>
                <a:cs typeface="Times New Roman"/>
              </a:rPr>
              <a:t>g</a:t>
            </a:r>
            <a:r>
              <a:rPr sz="1000" spc="20" dirty="0">
                <a:latin typeface="Times New Roman"/>
                <a:cs typeface="Times New Roman"/>
              </a:rPr>
              <a:t>r</a:t>
            </a:r>
            <a:r>
              <a:rPr sz="1000" spc="5" dirty="0">
                <a:latin typeface="Times New Roman"/>
                <a:cs typeface="Times New Roman"/>
              </a:rPr>
              <a:t>am</a:t>
            </a:r>
            <a:r>
              <a:rPr sz="1000" dirty="0">
                <a:latin typeface="Times New Roman"/>
                <a:cs typeface="Times New Roman"/>
              </a:rPr>
              <a:t>s</a:t>
            </a:r>
          </a:p>
          <a:p>
            <a:pPr marL="182880" indent="-170815">
              <a:lnSpc>
                <a:spcPct val="100000"/>
              </a:lnSpc>
              <a:spcBef>
                <a:spcPts val="95"/>
              </a:spcBef>
              <a:buFont typeface="Arial MT"/>
              <a:buChar char="•"/>
              <a:tabLst>
                <a:tab pos="183515" algn="l"/>
              </a:tabLst>
            </a:pPr>
            <a:r>
              <a:rPr sz="1000" spc="-10" dirty="0">
                <a:latin typeface="Times New Roman"/>
                <a:cs typeface="Times New Roman"/>
              </a:rPr>
              <a:t>Poster</a:t>
            </a:r>
            <a:r>
              <a:rPr sz="1000" spc="30" dirty="0">
                <a:latin typeface="Times New Roman"/>
                <a:cs typeface="Times New Roman"/>
              </a:rPr>
              <a:t> </a:t>
            </a:r>
            <a:r>
              <a:rPr sz="1000" dirty="0">
                <a:latin typeface="Times New Roman"/>
                <a:cs typeface="Times New Roman"/>
              </a:rPr>
              <a:t>presentations</a:t>
            </a:r>
            <a:r>
              <a:rPr sz="1000" spc="-9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world</a:t>
            </a:r>
            <a:r>
              <a:rPr sz="1000" spc="10" dirty="0">
                <a:latin typeface="Times New Roman"/>
                <a:cs typeface="Times New Roman"/>
              </a:rPr>
              <a:t> </a:t>
            </a:r>
            <a:r>
              <a:rPr sz="1000" dirty="0">
                <a:latin typeface="Times New Roman"/>
                <a:cs typeface="Times New Roman"/>
              </a:rPr>
              <a:t>class</a:t>
            </a:r>
            <a:r>
              <a:rPr sz="1000" spc="5" dirty="0">
                <a:latin typeface="Times New Roman"/>
                <a:cs typeface="Times New Roman"/>
              </a:rPr>
              <a:t> </a:t>
            </a:r>
            <a:r>
              <a:rPr sz="1000" dirty="0">
                <a:latin typeface="Times New Roman"/>
                <a:cs typeface="Times New Roman"/>
              </a:rPr>
              <a:t>exhibitions</a:t>
            </a:r>
          </a:p>
          <a:p>
            <a:pPr marL="182880" indent="-170815">
              <a:lnSpc>
                <a:spcPct val="100000"/>
              </a:lnSpc>
              <a:spcBef>
                <a:spcPts val="100"/>
              </a:spcBef>
              <a:buFont typeface="Arial MT"/>
              <a:buChar char="•"/>
              <a:tabLst>
                <a:tab pos="183515" algn="l"/>
              </a:tabLst>
            </a:pPr>
            <a:r>
              <a:rPr sz="1000" spc="-5" dirty="0">
                <a:latin typeface="Times New Roman"/>
                <a:cs typeface="Times New Roman"/>
              </a:rPr>
              <a:t>M</a:t>
            </a:r>
            <a:r>
              <a:rPr sz="1000" spc="-15" dirty="0">
                <a:latin typeface="Times New Roman"/>
                <a:cs typeface="Times New Roman"/>
              </a:rPr>
              <a:t>ee</a:t>
            </a:r>
            <a:r>
              <a:rPr sz="1000" dirty="0">
                <a:latin typeface="Times New Roman"/>
                <a:cs typeface="Times New Roman"/>
              </a:rPr>
              <a:t>t</a:t>
            </a:r>
            <a:r>
              <a:rPr sz="1000" spc="20" dirty="0">
                <a:latin typeface="Times New Roman"/>
                <a:cs typeface="Times New Roman"/>
              </a:rPr>
              <a:t> </a:t>
            </a:r>
            <a:r>
              <a:rPr sz="1000" spc="-30" dirty="0">
                <a:latin typeface="Times New Roman"/>
                <a:cs typeface="Times New Roman"/>
              </a:rPr>
              <a:t>w</a:t>
            </a:r>
            <a:r>
              <a:rPr sz="1000" spc="5" dirty="0">
                <a:latin typeface="Times New Roman"/>
                <a:cs typeface="Times New Roman"/>
              </a:rPr>
              <a:t>it</a:t>
            </a:r>
            <a:r>
              <a:rPr sz="1000" dirty="0">
                <a:latin typeface="Times New Roman"/>
                <a:cs typeface="Times New Roman"/>
              </a:rPr>
              <a:t>h</a:t>
            </a:r>
            <a:r>
              <a:rPr sz="1000" spc="10" dirty="0">
                <a:latin typeface="Times New Roman"/>
                <a:cs typeface="Times New Roman"/>
              </a:rPr>
              <a:t> </a:t>
            </a:r>
            <a:r>
              <a:rPr sz="1000" spc="20" dirty="0">
                <a:latin typeface="Times New Roman"/>
                <a:cs typeface="Times New Roman"/>
              </a:rPr>
              <a:t>n</a:t>
            </a:r>
            <a:r>
              <a:rPr sz="1000" spc="-15" dirty="0">
                <a:latin typeface="Times New Roman"/>
                <a:cs typeface="Times New Roman"/>
              </a:rPr>
              <a:t>e</a:t>
            </a:r>
            <a:r>
              <a:rPr sz="1000" spc="5" dirty="0">
                <a:latin typeface="Times New Roman"/>
                <a:cs typeface="Times New Roman"/>
              </a:rPr>
              <a:t>w</a:t>
            </a:r>
            <a:r>
              <a:rPr sz="1000" spc="-20" dirty="0">
                <a:latin typeface="Times New Roman"/>
                <a:cs typeface="Times New Roman"/>
              </a:rPr>
              <a:t> </a:t>
            </a:r>
            <a:r>
              <a:rPr sz="1000" spc="-25" dirty="0">
                <a:latin typeface="Times New Roman"/>
                <a:cs typeface="Times New Roman"/>
              </a:rPr>
              <a:t>v</a:t>
            </a:r>
            <a:r>
              <a:rPr sz="1000" spc="-15" dirty="0">
                <a:latin typeface="Times New Roman"/>
                <a:cs typeface="Times New Roman"/>
              </a:rPr>
              <a:t>e</a:t>
            </a:r>
            <a:r>
              <a:rPr sz="1000" spc="20" dirty="0">
                <a:latin typeface="Times New Roman"/>
                <a:cs typeface="Times New Roman"/>
              </a:rPr>
              <a:t>n</a:t>
            </a:r>
            <a:r>
              <a:rPr sz="1000" dirty="0">
                <a:latin typeface="Times New Roman"/>
                <a:cs typeface="Times New Roman"/>
              </a:rPr>
              <a:t>d</a:t>
            </a:r>
            <a:r>
              <a:rPr sz="1000" spc="-25" dirty="0">
                <a:latin typeface="Times New Roman"/>
                <a:cs typeface="Times New Roman"/>
              </a:rPr>
              <a:t>o</a:t>
            </a:r>
            <a:r>
              <a:rPr sz="1000" spc="20" dirty="0">
                <a:latin typeface="Times New Roman"/>
                <a:cs typeface="Times New Roman"/>
              </a:rPr>
              <a:t>r</a:t>
            </a:r>
            <a:r>
              <a:rPr sz="1000" dirty="0">
                <a:latin typeface="Times New Roman"/>
                <a:cs typeface="Times New Roman"/>
              </a:rPr>
              <a:t>s</a:t>
            </a:r>
            <a:r>
              <a:rPr sz="1000" spc="5" dirty="0">
                <a:latin typeface="Times New Roman"/>
                <a:cs typeface="Times New Roman"/>
              </a:rPr>
              <a:t> a</a:t>
            </a:r>
            <a:r>
              <a:rPr sz="1000" spc="20" dirty="0">
                <a:latin typeface="Times New Roman"/>
                <a:cs typeface="Times New Roman"/>
              </a:rPr>
              <a:t>n</a:t>
            </a:r>
            <a:r>
              <a:rPr sz="1000" dirty="0">
                <a:latin typeface="Times New Roman"/>
                <a:cs typeface="Times New Roman"/>
              </a:rPr>
              <a:t>d</a:t>
            </a:r>
            <a:r>
              <a:rPr sz="1000" spc="-60" dirty="0">
                <a:latin typeface="Times New Roman"/>
                <a:cs typeface="Times New Roman"/>
              </a:rPr>
              <a:t> </a:t>
            </a:r>
            <a:r>
              <a:rPr sz="1000" spc="-10" dirty="0">
                <a:latin typeface="Times New Roman"/>
                <a:cs typeface="Times New Roman"/>
              </a:rPr>
              <a:t>s</a:t>
            </a:r>
            <a:r>
              <a:rPr sz="1000" dirty="0">
                <a:latin typeface="Times New Roman"/>
                <a:cs typeface="Times New Roman"/>
              </a:rPr>
              <a:t>upp</a:t>
            </a:r>
            <a:r>
              <a:rPr sz="1000" spc="5" dirty="0">
                <a:latin typeface="Times New Roman"/>
                <a:cs typeface="Times New Roman"/>
              </a:rPr>
              <a:t>li</a:t>
            </a:r>
            <a:r>
              <a:rPr sz="1000" spc="-15" dirty="0">
                <a:latin typeface="Times New Roman"/>
                <a:cs typeface="Times New Roman"/>
              </a:rPr>
              <a:t>e</a:t>
            </a:r>
            <a:r>
              <a:rPr sz="1000" spc="20" dirty="0">
                <a:latin typeface="Times New Roman"/>
                <a:cs typeface="Times New Roman"/>
              </a:rPr>
              <a:t>r</a:t>
            </a:r>
            <a:r>
              <a:rPr sz="1000" dirty="0">
                <a:latin typeface="Times New Roman"/>
                <a:cs typeface="Times New Roman"/>
              </a:rPr>
              <a:t>s</a:t>
            </a:r>
          </a:p>
        </p:txBody>
      </p:sp>
      <p:sp>
        <p:nvSpPr>
          <p:cNvPr id="12" name="object 12"/>
          <p:cNvSpPr txBox="1"/>
          <p:nvPr/>
        </p:nvSpPr>
        <p:spPr>
          <a:xfrm>
            <a:off x="3330321" y="3233420"/>
            <a:ext cx="6841490" cy="193675"/>
          </a:xfrm>
          <a:prstGeom prst="rect">
            <a:avLst/>
          </a:prstGeom>
        </p:spPr>
        <p:txBody>
          <a:bodyPr vert="horz" wrap="square" lIns="0" tIns="13335" rIns="0" bIns="0" rtlCol="0">
            <a:spAutoFit/>
          </a:bodyPr>
          <a:lstStyle/>
          <a:p>
            <a:pPr marL="12700">
              <a:lnSpc>
                <a:spcPct val="100000"/>
              </a:lnSpc>
              <a:spcBef>
                <a:spcPts val="105"/>
              </a:spcBef>
            </a:pPr>
            <a:r>
              <a:rPr sz="1100" b="1" dirty="0">
                <a:solidFill>
                  <a:srgbClr val="212A35"/>
                </a:solidFill>
                <a:latin typeface="Times New Roman"/>
                <a:cs typeface="Times New Roman"/>
              </a:rPr>
              <a:t>H</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O</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W</a:t>
            </a:r>
            <a:r>
              <a:rPr sz="1100" b="1" spc="535" dirty="0">
                <a:solidFill>
                  <a:srgbClr val="212A35"/>
                </a:solidFill>
                <a:latin typeface="Times New Roman"/>
                <a:cs typeface="Times New Roman"/>
              </a:rPr>
              <a:t> </a:t>
            </a:r>
            <a:r>
              <a:rPr sz="1100" b="1" dirty="0">
                <a:solidFill>
                  <a:srgbClr val="212A35"/>
                </a:solidFill>
                <a:latin typeface="Times New Roman"/>
                <a:cs typeface="Times New Roman"/>
              </a:rPr>
              <a:t>C</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O</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N</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F</a:t>
            </a:r>
            <a:r>
              <a:rPr sz="1100" b="1" spc="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R</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5" dirty="0">
                <a:solidFill>
                  <a:srgbClr val="212A35"/>
                </a:solidFill>
                <a:latin typeface="Times New Roman"/>
                <a:cs typeface="Times New Roman"/>
              </a:rPr>
              <a:t> </a:t>
            </a:r>
            <a:r>
              <a:rPr sz="1100" b="1" dirty="0">
                <a:solidFill>
                  <a:srgbClr val="212A35"/>
                </a:solidFill>
                <a:latin typeface="Times New Roman"/>
                <a:cs typeface="Times New Roman"/>
              </a:rPr>
              <a:t>N</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C</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520" dirty="0">
                <a:solidFill>
                  <a:srgbClr val="212A35"/>
                </a:solidFill>
                <a:latin typeface="Times New Roman"/>
                <a:cs typeface="Times New Roman"/>
              </a:rPr>
              <a:t> </a:t>
            </a:r>
            <a:r>
              <a:rPr sz="1100" b="1" dirty="0">
                <a:solidFill>
                  <a:srgbClr val="212A35"/>
                </a:solidFill>
                <a:latin typeface="Times New Roman"/>
                <a:cs typeface="Times New Roman"/>
              </a:rPr>
              <a:t>S</a:t>
            </a:r>
            <a:r>
              <a:rPr sz="1100" b="1" spc="4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R</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I</a:t>
            </a:r>
            <a:r>
              <a:rPr sz="1100" b="1" spc="3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S</a:t>
            </a:r>
            <a:r>
              <a:rPr sz="1100" b="1" spc="530" dirty="0">
                <a:solidFill>
                  <a:srgbClr val="212A35"/>
                </a:solidFill>
                <a:latin typeface="Times New Roman"/>
                <a:cs typeface="Times New Roman"/>
              </a:rPr>
              <a:t> </a:t>
            </a:r>
            <a:r>
              <a:rPr sz="1100" b="1" dirty="0">
                <a:solidFill>
                  <a:srgbClr val="212A35"/>
                </a:solidFill>
                <a:latin typeface="Times New Roman"/>
                <a:cs typeface="Times New Roman"/>
              </a:rPr>
              <a:t>C</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O</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N</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F</a:t>
            </a:r>
            <a:r>
              <a:rPr sz="1100" b="1" spc="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R</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N</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C</a:t>
            </a:r>
            <a:r>
              <a:rPr sz="1100" b="1" spc="3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15" dirty="0">
                <a:solidFill>
                  <a:srgbClr val="212A35"/>
                </a:solidFill>
                <a:latin typeface="Times New Roman"/>
                <a:cs typeface="Times New Roman"/>
              </a:rPr>
              <a:t> </a:t>
            </a:r>
            <a:r>
              <a:rPr sz="1100" b="1" dirty="0">
                <a:solidFill>
                  <a:srgbClr val="212A35"/>
                </a:solidFill>
                <a:latin typeface="Times New Roman"/>
                <a:cs typeface="Times New Roman"/>
              </a:rPr>
              <a:t>S</a:t>
            </a:r>
            <a:r>
              <a:rPr sz="1100" b="1" spc="525" dirty="0">
                <a:solidFill>
                  <a:srgbClr val="212A35"/>
                </a:solidFill>
                <a:latin typeface="Times New Roman"/>
                <a:cs typeface="Times New Roman"/>
              </a:rPr>
              <a:t> </a:t>
            </a:r>
            <a:r>
              <a:rPr sz="1100" b="1" dirty="0">
                <a:solidFill>
                  <a:srgbClr val="212A35"/>
                </a:solidFill>
                <a:latin typeface="Times New Roman"/>
                <a:cs typeface="Times New Roman"/>
              </a:rPr>
              <a:t>D</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I</a:t>
            </a:r>
            <a:r>
              <a:rPr sz="1100" b="1" spc="35" dirty="0">
                <a:solidFill>
                  <a:srgbClr val="212A35"/>
                </a:solidFill>
                <a:latin typeface="Times New Roman"/>
                <a:cs typeface="Times New Roman"/>
              </a:rPr>
              <a:t> </a:t>
            </a:r>
            <a:r>
              <a:rPr sz="1100" b="1" dirty="0">
                <a:solidFill>
                  <a:srgbClr val="212A35"/>
                </a:solidFill>
                <a:latin typeface="Times New Roman"/>
                <a:cs typeface="Times New Roman"/>
              </a:rPr>
              <a:t>F</a:t>
            </a:r>
            <a:r>
              <a:rPr sz="1100" b="1" spc="5" dirty="0">
                <a:solidFill>
                  <a:srgbClr val="212A35"/>
                </a:solidFill>
                <a:latin typeface="Times New Roman"/>
                <a:cs typeface="Times New Roman"/>
              </a:rPr>
              <a:t> </a:t>
            </a:r>
            <a:r>
              <a:rPr sz="1100" b="1" dirty="0">
                <a:solidFill>
                  <a:srgbClr val="212A35"/>
                </a:solidFill>
                <a:latin typeface="Times New Roman"/>
                <a:cs typeface="Times New Roman"/>
              </a:rPr>
              <a:t>F</a:t>
            </a:r>
            <a:r>
              <a:rPr sz="1100" b="1" spc="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R</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S  </a:t>
            </a:r>
            <a:r>
              <a:rPr sz="1100" b="1" spc="100" dirty="0">
                <a:solidFill>
                  <a:srgbClr val="212A35"/>
                </a:solidFill>
                <a:latin typeface="Times New Roman"/>
                <a:cs typeface="Times New Roman"/>
              </a:rPr>
              <a:t> </a:t>
            </a:r>
            <a:r>
              <a:rPr sz="1100" b="1" dirty="0">
                <a:solidFill>
                  <a:srgbClr val="212A35"/>
                </a:solidFill>
                <a:latin typeface="Times New Roman"/>
                <a:cs typeface="Times New Roman"/>
              </a:rPr>
              <a:t>F</a:t>
            </a:r>
            <a:r>
              <a:rPr sz="1100" b="1" spc="5" dirty="0">
                <a:solidFill>
                  <a:srgbClr val="212A35"/>
                </a:solidFill>
                <a:latin typeface="Times New Roman"/>
                <a:cs typeface="Times New Roman"/>
              </a:rPr>
              <a:t> </a:t>
            </a:r>
            <a:r>
              <a:rPr sz="1100" b="1" dirty="0">
                <a:solidFill>
                  <a:srgbClr val="212A35"/>
                </a:solidFill>
                <a:latin typeface="Times New Roman"/>
                <a:cs typeface="Times New Roman"/>
              </a:rPr>
              <a:t>R</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O</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M  </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O</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T</a:t>
            </a:r>
            <a:r>
              <a:rPr sz="1100" b="1" spc="40" dirty="0">
                <a:solidFill>
                  <a:srgbClr val="212A35"/>
                </a:solidFill>
                <a:latin typeface="Times New Roman"/>
                <a:cs typeface="Times New Roman"/>
              </a:rPr>
              <a:t> </a:t>
            </a:r>
            <a:r>
              <a:rPr sz="1100" b="1" dirty="0">
                <a:solidFill>
                  <a:srgbClr val="212A35"/>
                </a:solidFill>
                <a:latin typeface="Times New Roman"/>
                <a:cs typeface="Times New Roman"/>
              </a:rPr>
              <a:t>H</a:t>
            </a:r>
            <a:r>
              <a:rPr sz="1100" b="1" spc="45" dirty="0">
                <a:solidFill>
                  <a:srgbClr val="212A35"/>
                </a:solidFill>
                <a:latin typeface="Times New Roman"/>
                <a:cs typeface="Times New Roman"/>
              </a:rPr>
              <a:t> </a:t>
            </a:r>
            <a:r>
              <a:rPr sz="1100" b="1" dirty="0">
                <a:solidFill>
                  <a:srgbClr val="212A35"/>
                </a:solidFill>
                <a:latin typeface="Times New Roman"/>
                <a:cs typeface="Times New Roman"/>
              </a:rPr>
              <a:t>E</a:t>
            </a:r>
            <a:r>
              <a:rPr sz="1100" b="1" spc="15" dirty="0">
                <a:solidFill>
                  <a:srgbClr val="212A35"/>
                </a:solidFill>
                <a:latin typeface="Times New Roman"/>
                <a:cs typeface="Times New Roman"/>
              </a:rPr>
              <a:t> </a:t>
            </a:r>
            <a:r>
              <a:rPr sz="1100" b="1" dirty="0">
                <a:solidFill>
                  <a:srgbClr val="212A35"/>
                </a:solidFill>
                <a:latin typeface="Times New Roman"/>
                <a:cs typeface="Times New Roman"/>
              </a:rPr>
              <a:t>R</a:t>
            </a:r>
            <a:r>
              <a:rPr sz="1100" b="1" spc="30" dirty="0">
                <a:solidFill>
                  <a:srgbClr val="212A35"/>
                </a:solidFill>
                <a:latin typeface="Times New Roman"/>
                <a:cs typeface="Times New Roman"/>
              </a:rPr>
              <a:t> </a:t>
            </a:r>
            <a:r>
              <a:rPr sz="1100" b="1" dirty="0">
                <a:solidFill>
                  <a:srgbClr val="212A35"/>
                </a:solidFill>
                <a:latin typeface="Times New Roman"/>
                <a:cs typeface="Times New Roman"/>
              </a:rPr>
              <a:t>S</a:t>
            </a:r>
            <a:r>
              <a:rPr sz="1100" b="1" spc="20" dirty="0">
                <a:solidFill>
                  <a:srgbClr val="212A35"/>
                </a:solidFill>
                <a:latin typeface="Times New Roman"/>
                <a:cs typeface="Times New Roman"/>
              </a:rPr>
              <a:t> </a:t>
            </a:r>
            <a:r>
              <a:rPr sz="1100" b="1" dirty="0">
                <a:solidFill>
                  <a:srgbClr val="212A35"/>
                </a:solidFill>
                <a:latin typeface="Times New Roman"/>
                <a:cs typeface="Times New Roman"/>
              </a:rPr>
              <a:t>?</a:t>
            </a:r>
            <a:endParaRPr sz="1100">
              <a:latin typeface="Times New Roman"/>
              <a:cs typeface="Times New Roman"/>
            </a:endParaRPr>
          </a:p>
        </p:txBody>
      </p:sp>
      <p:sp>
        <p:nvSpPr>
          <p:cNvPr id="13" name="object 13"/>
          <p:cNvSpPr/>
          <p:nvPr/>
        </p:nvSpPr>
        <p:spPr>
          <a:xfrm>
            <a:off x="5431535" y="3471671"/>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14" name="object 14"/>
          <p:cNvSpPr txBox="1"/>
          <p:nvPr/>
        </p:nvSpPr>
        <p:spPr>
          <a:xfrm>
            <a:off x="2540635" y="3522116"/>
            <a:ext cx="3993515" cy="683895"/>
          </a:xfrm>
          <a:prstGeom prst="rect">
            <a:avLst/>
          </a:prstGeom>
        </p:spPr>
        <p:txBody>
          <a:bodyPr vert="horz" wrap="square" lIns="0" tIns="24130" rIns="0" bIns="0" rtlCol="0">
            <a:spAutoFit/>
          </a:bodyPr>
          <a:lstStyle/>
          <a:p>
            <a:pPr marL="182880" indent="-170815">
              <a:lnSpc>
                <a:spcPct val="100000"/>
              </a:lnSpc>
              <a:spcBef>
                <a:spcPts val="190"/>
              </a:spcBef>
              <a:buFont typeface="Arial MT"/>
              <a:buChar char="•"/>
              <a:tabLst>
                <a:tab pos="183515" algn="l"/>
              </a:tabLst>
            </a:pPr>
            <a:r>
              <a:rPr sz="1000" b="1" dirty="0">
                <a:latin typeface="Times New Roman"/>
                <a:cs typeface="Times New Roman"/>
              </a:rPr>
              <a:t>3000+</a:t>
            </a:r>
            <a:r>
              <a:rPr sz="1000" b="1" spc="-10" dirty="0">
                <a:latin typeface="Times New Roman"/>
                <a:cs typeface="Times New Roman"/>
              </a:rPr>
              <a:t> </a:t>
            </a:r>
            <a:r>
              <a:rPr sz="1000" b="1" dirty="0">
                <a:latin typeface="Times New Roman"/>
                <a:cs typeface="Times New Roman"/>
              </a:rPr>
              <a:t>Conferences</a:t>
            </a:r>
            <a:r>
              <a:rPr sz="1000" b="1" spc="-5" dirty="0">
                <a:latin typeface="Times New Roman"/>
                <a:cs typeface="Times New Roman"/>
              </a:rPr>
              <a:t> </a:t>
            </a:r>
            <a:r>
              <a:rPr sz="1000" spc="-5" dirty="0">
                <a:latin typeface="Times New Roman"/>
                <a:cs typeface="Times New Roman"/>
              </a:rPr>
              <a:t>across</a:t>
            </a:r>
            <a:r>
              <a:rPr sz="1000" spc="10" dirty="0">
                <a:latin typeface="Times New Roman"/>
                <a:cs typeface="Times New Roman"/>
              </a:rPr>
              <a:t> the</a:t>
            </a:r>
            <a:r>
              <a:rPr sz="1000" spc="-25" dirty="0">
                <a:latin typeface="Times New Roman"/>
                <a:cs typeface="Times New Roman"/>
              </a:rPr>
              <a:t> </a:t>
            </a:r>
            <a:r>
              <a:rPr sz="1000" spc="-10" dirty="0">
                <a:latin typeface="Times New Roman"/>
                <a:cs typeface="Times New Roman"/>
              </a:rPr>
              <a:t>globe</a:t>
            </a:r>
            <a:r>
              <a:rPr sz="1000" spc="25" dirty="0">
                <a:latin typeface="Times New Roman"/>
                <a:cs typeface="Times New Roman"/>
              </a:rPr>
              <a:t> </a:t>
            </a:r>
            <a:r>
              <a:rPr sz="1000" spc="5" dirty="0">
                <a:latin typeface="Times New Roman"/>
                <a:cs typeface="Times New Roman"/>
              </a:rPr>
              <a:t>in</a:t>
            </a:r>
            <a:r>
              <a:rPr sz="1000" spc="-20" dirty="0">
                <a:latin typeface="Times New Roman"/>
                <a:cs typeface="Times New Roman"/>
              </a:rPr>
              <a:t> </a:t>
            </a:r>
            <a:r>
              <a:rPr sz="1000" b="1" dirty="0">
                <a:latin typeface="Times New Roman"/>
                <a:cs typeface="Times New Roman"/>
              </a:rPr>
              <a:t>30+</a:t>
            </a:r>
            <a:r>
              <a:rPr sz="1000" b="1" spc="-5" dirty="0">
                <a:latin typeface="Times New Roman"/>
                <a:cs typeface="Times New Roman"/>
              </a:rPr>
              <a:t> countries</a:t>
            </a:r>
            <a:r>
              <a:rPr sz="1000" b="1" spc="15" dirty="0">
                <a:latin typeface="Times New Roman"/>
                <a:cs typeface="Times New Roman"/>
              </a:rPr>
              <a:t> </a:t>
            </a:r>
            <a:r>
              <a:rPr sz="1000" spc="5" dirty="0">
                <a:latin typeface="Times New Roman"/>
                <a:cs typeface="Times New Roman"/>
              </a:rPr>
              <a:t>all</a:t>
            </a:r>
            <a:r>
              <a:rPr sz="1000" spc="-25" dirty="0">
                <a:latin typeface="Times New Roman"/>
                <a:cs typeface="Times New Roman"/>
              </a:rPr>
              <a:t> </a:t>
            </a:r>
            <a:r>
              <a:rPr sz="1000" spc="5" dirty="0">
                <a:latin typeface="Times New Roman"/>
                <a:cs typeface="Times New Roman"/>
              </a:rPr>
              <a:t>through</a:t>
            </a:r>
            <a:r>
              <a:rPr sz="1000" spc="-35" dirty="0">
                <a:latin typeface="Times New Roman"/>
                <a:cs typeface="Times New Roman"/>
              </a:rPr>
              <a:t> </a:t>
            </a:r>
            <a:r>
              <a:rPr sz="1000" spc="10" dirty="0">
                <a:latin typeface="Times New Roman"/>
                <a:cs typeface="Times New Roman"/>
              </a:rPr>
              <a:t>the</a:t>
            </a:r>
            <a:r>
              <a:rPr sz="1000" spc="-45" dirty="0">
                <a:latin typeface="Times New Roman"/>
                <a:cs typeface="Times New Roman"/>
              </a:rPr>
              <a:t> </a:t>
            </a:r>
            <a:r>
              <a:rPr sz="1000" spc="-15" dirty="0">
                <a:latin typeface="Times New Roman"/>
                <a:cs typeface="Times New Roman"/>
              </a:rPr>
              <a:t>year</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10" dirty="0">
                <a:latin typeface="Times New Roman"/>
                <a:cs typeface="Times New Roman"/>
              </a:rPr>
              <a:t>Over</a:t>
            </a:r>
            <a:r>
              <a:rPr sz="1000" spc="40" dirty="0">
                <a:latin typeface="Times New Roman"/>
                <a:cs typeface="Times New Roman"/>
              </a:rPr>
              <a:t> </a:t>
            </a:r>
            <a:r>
              <a:rPr sz="1000" b="1" spc="5" dirty="0">
                <a:latin typeface="Times New Roman"/>
                <a:cs typeface="Times New Roman"/>
              </a:rPr>
              <a:t>25</a:t>
            </a:r>
            <a:r>
              <a:rPr sz="1000" b="1" spc="-5" dirty="0">
                <a:latin typeface="Times New Roman"/>
                <a:cs typeface="Times New Roman"/>
              </a:rPr>
              <a:t> million+</a:t>
            </a:r>
            <a:r>
              <a:rPr sz="1000" b="1" dirty="0">
                <a:latin typeface="Times New Roman"/>
                <a:cs typeface="Times New Roman"/>
              </a:rPr>
              <a:t> </a:t>
            </a:r>
            <a:r>
              <a:rPr sz="1000" b="1" spc="-5" dirty="0">
                <a:latin typeface="Times New Roman"/>
                <a:cs typeface="Times New Roman"/>
              </a:rPr>
              <a:t>visitors</a:t>
            </a:r>
            <a:r>
              <a:rPr sz="1000" b="1" spc="-10"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b="1" dirty="0">
                <a:latin typeface="Times New Roman"/>
                <a:cs typeface="Times New Roman"/>
              </a:rPr>
              <a:t>20000+</a:t>
            </a:r>
            <a:r>
              <a:rPr sz="1000" b="1" spc="-5" dirty="0">
                <a:latin typeface="Times New Roman"/>
                <a:cs typeface="Times New Roman"/>
              </a:rPr>
              <a:t> </a:t>
            </a:r>
            <a:r>
              <a:rPr sz="1000" b="1" spc="-15" dirty="0">
                <a:latin typeface="Times New Roman"/>
                <a:cs typeface="Times New Roman"/>
              </a:rPr>
              <a:t>unique</a:t>
            </a:r>
            <a:r>
              <a:rPr sz="1000" b="1" spc="20" dirty="0">
                <a:latin typeface="Times New Roman"/>
                <a:cs typeface="Times New Roman"/>
              </a:rPr>
              <a:t> </a:t>
            </a:r>
            <a:r>
              <a:rPr sz="1000" b="1" spc="-5" dirty="0">
                <a:latin typeface="Times New Roman"/>
                <a:cs typeface="Times New Roman"/>
              </a:rPr>
              <a:t>visitors</a:t>
            </a:r>
            <a:r>
              <a:rPr sz="1000" b="1" spc="20" dirty="0">
                <a:latin typeface="Times New Roman"/>
                <a:cs typeface="Times New Roman"/>
              </a:rPr>
              <a:t> </a:t>
            </a:r>
            <a:r>
              <a:rPr sz="1000" spc="-5" dirty="0">
                <a:latin typeface="Times New Roman"/>
                <a:cs typeface="Times New Roman"/>
              </a:rPr>
              <a:t>per</a:t>
            </a:r>
            <a:r>
              <a:rPr sz="1000" spc="15" dirty="0">
                <a:latin typeface="Times New Roman"/>
                <a:cs typeface="Times New Roman"/>
              </a:rPr>
              <a:t> </a:t>
            </a:r>
            <a:r>
              <a:rPr sz="1000" spc="-5" dirty="0">
                <a:latin typeface="Times New Roman"/>
                <a:cs typeface="Times New Roman"/>
              </a:rPr>
              <a:t>conference</a:t>
            </a:r>
            <a:endParaRPr sz="1000">
              <a:latin typeface="Times New Roman"/>
              <a:cs typeface="Times New Roman"/>
            </a:endParaRPr>
          </a:p>
          <a:p>
            <a:pPr marL="182880" indent="-170815">
              <a:lnSpc>
                <a:spcPct val="100000"/>
              </a:lnSpc>
              <a:spcBef>
                <a:spcPts val="100"/>
              </a:spcBef>
              <a:buFont typeface="Arial MT"/>
              <a:buChar char="•"/>
              <a:tabLst>
                <a:tab pos="183515" algn="l"/>
              </a:tabLst>
            </a:pPr>
            <a:r>
              <a:rPr sz="1000" spc="-10" dirty="0">
                <a:latin typeface="Times New Roman"/>
                <a:cs typeface="Times New Roman"/>
              </a:rPr>
              <a:t>P</a:t>
            </a:r>
            <a:r>
              <a:rPr sz="1000" spc="5" dirty="0">
                <a:latin typeface="Times New Roman"/>
                <a:cs typeface="Times New Roman"/>
              </a:rPr>
              <a:t>a</a:t>
            </a:r>
            <a:r>
              <a:rPr sz="1000" spc="20" dirty="0">
                <a:latin typeface="Times New Roman"/>
                <a:cs typeface="Times New Roman"/>
              </a:rPr>
              <a:t>r</a:t>
            </a:r>
            <a:r>
              <a:rPr sz="1000" spc="5" dirty="0">
                <a:latin typeface="Times New Roman"/>
                <a:cs typeface="Times New Roman"/>
              </a:rPr>
              <a:t>ti</a:t>
            </a:r>
            <a:r>
              <a:rPr sz="1000" spc="-15" dirty="0">
                <a:latin typeface="Times New Roman"/>
                <a:cs typeface="Times New Roman"/>
              </a:rPr>
              <a:t>c</a:t>
            </a:r>
            <a:r>
              <a:rPr sz="1000" spc="5" dirty="0">
                <a:latin typeface="Times New Roman"/>
                <a:cs typeface="Times New Roman"/>
              </a:rPr>
              <a:t>i</a:t>
            </a:r>
            <a:r>
              <a:rPr sz="1000" dirty="0">
                <a:latin typeface="Times New Roman"/>
                <a:cs typeface="Times New Roman"/>
              </a:rPr>
              <a:t>p</a:t>
            </a:r>
            <a:r>
              <a:rPr sz="1000" spc="5" dirty="0">
                <a:latin typeface="Times New Roman"/>
                <a:cs typeface="Times New Roman"/>
              </a:rPr>
              <a:t>at</a:t>
            </a:r>
            <a:r>
              <a:rPr sz="1000" spc="-20" dirty="0">
                <a:latin typeface="Times New Roman"/>
                <a:cs typeface="Times New Roman"/>
              </a:rPr>
              <a:t>i</a:t>
            </a:r>
            <a:r>
              <a:rPr sz="1000" spc="-25" dirty="0">
                <a:latin typeface="Times New Roman"/>
                <a:cs typeface="Times New Roman"/>
              </a:rPr>
              <a:t>o</a:t>
            </a:r>
            <a:r>
              <a:rPr sz="1000" dirty="0">
                <a:latin typeface="Times New Roman"/>
                <a:cs typeface="Times New Roman"/>
              </a:rPr>
              <a:t>n</a:t>
            </a:r>
            <a:r>
              <a:rPr sz="1000" spc="-60" dirty="0">
                <a:latin typeface="Times New Roman"/>
                <a:cs typeface="Times New Roman"/>
              </a:rPr>
              <a:t> </a:t>
            </a:r>
            <a:r>
              <a:rPr sz="1000" spc="-25" dirty="0">
                <a:latin typeface="Times New Roman"/>
                <a:cs typeface="Times New Roman"/>
              </a:rPr>
              <a:t>b</a:t>
            </a:r>
            <a:r>
              <a:rPr sz="1000" dirty="0">
                <a:latin typeface="Times New Roman"/>
                <a:cs typeface="Times New Roman"/>
              </a:rPr>
              <a:t>y</a:t>
            </a:r>
            <a:r>
              <a:rPr sz="1000" spc="35" dirty="0">
                <a:latin typeface="Times New Roman"/>
                <a:cs typeface="Times New Roman"/>
              </a:rPr>
              <a:t> </a:t>
            </a:r>
            <a:r>
              <a:rPr sz="1000" spc="-10" dirty="0">
                <a:latin typeface="Times New Roman"/>
                <a:cs typeface="Times New Roman"/>
              </a:rPr>
              <a:t>S</a:t>
            </a:r>
            <a:r>
              <a:rPr sz="1000" spc="5" dirty="0">
                <a:latin typeface="Times New Roman"/>
                <a:cs typeface="Times New Roman"/>
              </a:rPr>
              <a:t>tal</a:t>
            </a:r>
            <a:r>
              <a:rPr sz="1000" spc="-30" dirty="0">
                <a:latin typeface="Times New Roman"/>
                <a:cs typeface="Times New Roman"/>
              </a:rPr>
              <a:t>w</a:t>
            </a:r>
            <a:r>
              <a:rPr sz="1000" spc="5" dirty="0">
                <a:latin typeface="Times New Roman"/>
                <a:cs typeface="Times New Roman"/>
              </a:rPr>
              <a:t>a</a:t>
            </a:r>
            <a:r>
              <a:rPr sz="1000" spc="20" dirty="0">
                <a:latin typeface="Times New Roman"/>
                <a:cs typeface="Times New Roman"/>
              </a:rPr>
              <a:t>r</a:t>
            </a:r>
            <a:r>
              <a:rPr sz="1000" spc="5" dirty="0">
                <a:latin typeface="Times New Roman"/>
                <a:cs typeface="Times New Roman"/>
              </a:rPr>
              <a:t>t</a:t>
            </a:r>
            <a:r>
              <a:rPr sz="1000" dirty="0">
                <a:latin typeface="Times New Roman"/>
                <a:cs typeface="Times New Roman"/>
              </a:rPr>
              <a:t>s</a:t>
            </a:r>
            <a:r>
              <a:rPr sz="1000" spc="-70" dirty="0">
                <a:latin typeface="Times New Roman"/>
                <a:cs typeface="Times New Roman"/>
              </a:rPr>
              <a:t> </a:t>
            </a:r>
            <a:r>
              <a:rPr sz="1000" spc="-25" dirty="0">
                <a:latin typeface="Times New Roman"/>
                <a:cs typeface="Times New Roman"/>
              </a:rPr>
              <a:t>f</a:t>
            </a:r>
            <a:r>
              <a:rPr sz="1000" spc="20" dirty="0">
                <a:latin typeface="Times New Roman"/>
                <a:cs typeface="Times New Roman"/>
              </a:rPr>
              <a:t>r</a:t>
            </a:r>
            <a:r>
              <a:rPr sz="1000" spc="-25" dirty="0">
                <a:latin typeface="Times New Roman"/>
                <a:cs typeface="Times New Roman"/>
              </a:rPr>
              <a:t>o</a:t>
            </a:r>
            <a:r>
              <a:rPr sz="1000" spc="5" dirty="0">
                <a:latin typeface="Times New Roman"/>
                <a:cs typeface="Times New Roman"/>
              </a:rPr>
              <a:t>m</a:t>
            </a:r>
            <a:r>
              <a:rPr sz="1000" spc="20" dirty="0">
                <a:latin typeface="Times New Roman"/>
                <a:cs typeface="Times New Roman"/>
              </a:rPr>
              <a:t> </a:t>
            </a:r>
            <a:r>
              <a:rPr sz="1000" spc="-25" dirty="0">
                <a:latin typeface="Times New Roman"/>
                <a:cs typeface="Times New Roman"/>
              </a:rPr>
              <a:t>v</a:t>
            </a:r>
            <a:r>
              <a:rPr sz="1000" spc="5" dirty="0">
                <a:latin typeface="Times New Roman"/>
                <a:cs typeface="Times New Roman"/>
              </a:rPr>
              <a:t>a</a:t>
            </a:r>
            <a:r>
              <a:rPr sz="1000" spc="20" dirty="0">
                <a:latin typeface="Times New Roman"/>
                <a:cs typeface="Times New Roman"/>
              </a:rPr>
              <a:t>r</a:t>
            </a:r>
            <a:r>
              <a:rPr sz="1000" spc="5" dirty="0">
                <a:latin typeface="Times New Roman"/>
                <a:cs typeface="Times New Roman"/>
              </a:rPr>
              <a:t>i</a:t>
            </a:r>
            <a:r>
              <a:rPr sz="1000" spc="-25" dirty="0">
                <a:latin typeface="Times New Roman"/>
                <a:cs typeface="Times New Roman"/>
              </a:rPr>
              <a:t>o</a:t>
            </a:r>
            <a:r>
              <a:rPr sz="1000" dirty="0">
                <a:latin typeface="Times New Roman"/>
                <a:cs typeface="Times New Roman"/>
              </a:rPr>
              <a:t>us</a:t>
            </a:r>
            <a:r>
              <a:rPr sz="1000" spc="-20" dirty="0">
                <a:latin typeface="Times New Roman"/>
                <a:cs typeface="Times New Roman"/>
              </a:rPr>
              <a:t> </a:t>
            </a:r>
            <a:r>
              <a:rPr sz="1000" spc="5" dirty="0">
                <a:latin typeface="Times New Roman"/>
                <a:cs typeface="Times New Roman"/>
              </a:rPr>
              <a:t>i</a:t>
            </a:r>
            <a:r>
              <a:rPr sz="1000" spc="20" dirty="0">
                <a:latin typeface="Times New Roman"/>
                <a:cs typeface="Times New Roman"/>
              </a:rPr>
              <a:t>n</a:t>
            </a:r>
            <a:r>
              <a:rPr sz="1000" spc="5" dirty="0">
                <a:latin typeface="Times New Roman"/>
                <a:cs typeface="Times New Roman"/>
              </a:rPr>
              <a:t>t</a:t>
            </a:r>
            <a:r>
              <a:rPr sz="1000" spc="-15" dirty="0">
                <a:latin typeface="Times New Roman"/>
                <a:cs typeface="Times New Roman"/>
              </a:rPr>
              <a:t>e</a:t>
            </a:r>
            <a:r>
              <a:rPr sz="1000" spc="20" dirty="0">
                <a:latin typeface="Times New Roman"/>
                <a:cs typeface="Times New Roman"/>
              </a:rPr>
              <a:t>rn</a:t>
            </a:r>
            <a:r>
              <a:rPr sz="1000" spc="-15" dirty="0">
                <a:latin typeface="Times New Roman"/>
                <a:cs typeface="Times New Roman"/>
              </a:rPr>
              <a:t>a</a:t>
            </a:r>
            <a:r>
              <a:rPr sz="1000" spc="5" dirty="0">
                <a:latin typeface="Times New Roman"/>
                <a:cs typeface="Times New Roman"/>
              </a:rPr>
              <a:t>t</a:t>
            </a:r>
            <a:r>
              <a:rPr sz="1000" spc="-20" dirty="0">
                <a:latin typeface="Times New Roman"/>
                <a:cs typeface="Times New Roman"/>
              </a:rPr>
              <a:t>i</a:t>
            </a:r>
            <a:r>
              <a:rPr sz="1000" spc="-25" dirty="0">
                <a:latin typeface="Times New Roman"/>
                <a:cs typeface="Times New Roman"/>
              </a:rPr>
              <a:t>o</a:t>
            </a:r>
            <a:r>
              <a:rPr sz="1000" spc="20" dirty="0">
                <a:latin typeface="Times New Roman"/>
                <a:cs typeface="Times New Roman"/>
              </a:rPr>
              <a:t>n</a:t>
            </a:r>
            <a:r>
              <a:rPr sz="1000" spc="5" dirty="0">
                <a:latin typeface="Times New Roman"/>
                <a:cs typeface="Times New Roman"/>
              </a:rPr>
              <a:t>a</a:t>
            </a:r>
            <a:r>
              <a:rPr sz="1000" dirty="0">
                <a:latin typeface="Times New Roman"/>
                <a:cs typeface="Times New Roman"/>
              </a:rPr>
              <a:t>l</a:t>
            </a:r>
            <a:r>
              <a:rPr sz="1000" spc="-75" dirty="0">
                <a:latin typeface="Times New Roman"/>
                <a:cs typeface="Times New Roman"/>
              </a:rPr>
              <a:t> </a:t>
            </a:r>
            <a:r>
              <a:rPr sz="1000" spc="-10" dirty="0">
                <a:latin typeface="Times New Roman"/>
                <a:cs typeface="Times New Roman"/>
              </a:rPr>
              <a:t>s</a:t>
            </a:r>
            <a:r>
              <a:rPr sz="1000" spc="-25" dirty="0">
                <a:latin typeface="Times New Roman"/>
                <a:cs typeface="Times New Roman"/>
              </a:rPr>
              <a:t>o</a:t>
            </a:r>
            <a:r>
              <a:rPr sz="1000" spc="-15" dirty="0">
                <a:latin typeface="Times New Roman"/>
                <a:cs typeface="Times New Roman"/>
              </a:rPr>
              <a:t>c</a:t>
            </a:r>
            <a:r>
              <a:rPr sz="1000" spc="5" dirty="0">
                <a:latin typeface="Times New Roman"/>
                <a:cs typeface="Times New Roman"/>
              </a:rPr>
              <a:t>i</a:t>
            </a:r>
            <a:r>
              <a:rPr sz="1000" spc="-15" dirty="0">
                <a:latin typeface="Times New Roman"/>
                <a:cs typeface="Times New Roman"/>
              </a:rPr>
              <a:t>e</a:t>
            </a:r>
            <a:r>
              <a:rPr sz="1000" spc="5" dirty="0">
                <a:latin typeface="Times New Roman"/>
                <a:cs typeface="Times New Roman"/>
              </a:rPr>
              <a:t>ti</a:t>
            </a:r>
            <a:r>
              <a:rPr sz="1000" spc="-15" dirty="0">
                <a:latin typeface="Times New Roman"/>
                <a:cs typeface="Times New Roman"/>
              </a:rPr>
              <a:t>e</a:t>
            </a:r>
            <a:r>
              <a:rPr sz="1000" dirty="0">
                <a:latin typeface="Times New Roman"/>
                <a:cs typeface="Times New Roman"/>
              </a:rPr>
              <a:t>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dirty="0">
                <a:latin typeface="Times New Roman"/>
                <a:cs typeface="Times New Roman"/>
              </a:rPr>
              <a:t>Internationally</a:t>
            </a:r>
            <a:r>
              <a:rPr sz="1000" spc="-85" dirty="0">
                <a:latin typeface="Times New Roman"/>
                <a:cs typeface="Times New Roman"/>
              </a:rPr>
              <a:t> </a:t>
            </a:r>
            <a:r>
              <a:rPr sz="1000" dirty="0">
                <a:latin typeface="Times New Roman"/>
                <a:cs typeface="Times New Roman"/>
              </a:rPr>
              <a:t>renowned</a:t>
            </a:r>
            <a:r>
              <a:rPr sz="1000" spc="15" dirty="0">
                <a:latin typeface="Times New Roman"/>
                <a:cs typeface="Times New Roman"/>
              </a:rPr>
              <a:t> </a:t>
            </a:r>
            <a:r>
              <a:rPr sz="1000" dirty="0">
                <a:latin typeface="Times New Roman"/>
                <a:cs typeface="Times New Roman"/>
              </a:rPr>
              <a:t>speakers</a:t>
            </a:r>
            <a:r>
              <a:rPr sz="1000" spc="-1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dirty="0">
                <a:latin typeface="Times New Roman"/>
                <a:cs typeface="Times New Roman"/>
              </a:rPr>
              <a:t>scientists</a:t>
            </a:r>
            <a:r>
              <a:rPr sz="1000" spc="-45" dirty="0">
                <a:latin typeface="Times New Roman"/>
                <a:cs typeface="Times New Roman"/>
              </a:rPr>
              <a:t> </a:t>
            </a:r>
            <a:r>
              <a:rPr sz="1000" dirty="0">
                <a:latin typeface="Times New Roman"/>
                <a:cs typeface="Times New Roman"/>
              </a:rPr>
              <a:t>representation</a:t>
            </a:r>
            <a:endParaRPr sz="1000">
              <a:latin typeface="Times New Roman"/>
              <a:cs typeface="Times New Roman"/>
            </a:endParaRPr>
          </a:p>
        </p:txBody>
      </p:sp>
      <p:sp>
        <p:nvSpPr>
          <p:cNvPr id="15" name="object 15"/>
          <p:cNvSpPr txBox="1"/>
          <p:nvPr/>
        </p:nvSpPr>
        <p:spPr>
          <a:xfrm>
            <a:off x="6860540" y="3534867"/>
            <a:ext cx="3117215" cy="519430"/>
          </a:xfrm>
          <a:prstGeom prst="rect">
            <a:avLst/>
          </a:prstGeom>
        </p:spPr>
        <p:txBody>
          <a:bodyPr vert="horz" wrap="square" lIns="0" tIns="24765" rIns="0" bIns="0" rtlCol="0">
            <a:spAutoFit/>
          </a:bodyPr>
          <a:lstStyle/>
          <a:p>
            <a:pPr marL="182880" indent="-170815">
              <a:lnSpc>
                <a:spcPct val="100000"/>
              </a:lnSpc>
              <a:spcBef>
                <a:spcPts val="195"/>
              </a:spcBef>
              <a:buFont typeface="Arial MT"/>
              <a:buChar char="•"/>
              <a:tabLst>
                <a:tab pos="183515" algn="l"/>
              </a:tabLst>
            </a:pPr>
            <a:r>
              <a:rPr sz="1000" dirty="0">
                <a:latin typeface="Times New Roman"/>
                <a:cs typeface="Times New Roman"/>
              </a:rPr>
              <a:t>Career</a:t>
            </a:r>
            <a:r>
              <a:rPr sz="1000" spc="-10" dirty="0">
                <a:latin typeface="Times New Roman"/>
                <a:cs typeface="Times New Roman"/>
              </a:rPr>
              <a:t> </a:t>
            </a:r>
            <a:r>
              <a:rPr sz="1000" spc="5" dirty="0">
                <a:latin typeface="Times New Roman"/>
                <a:cs typeface="Times New Roman"/>
              </a:rPr>
              <a:t>guidance</a:t>
            </a:r>
            <a:r>
              <a:rPr sz="1000" spc="-25" dirty="0">
                <a:latin typeface="Times New Roman"/>
                <a:cs typeface="Times New Roman"/>
              </a:rPr>
              <a:t> </a:t>
            </a:r>
            <a:r>
              <a:rPr sz="1000" spc="-15" dirty="0">
                <a:latin typeface="Times New Roman"/>
                <a:cs typeface="Times New Roman"/>
              </a:rPr>
              <a:t>for</a:t>
            </a:r>
            <a:r>
              <a:rPr sz="1000" spc="40" dirty="0">
                <a:latin typeface="Times New Roman"/>
                <a:cs typeface="Times New Roman"/>
              </a:rPr>
              <a:t> </a:t>
            </a:r>
            <a:r>
              <a:rPr sz="1000" spc="5" dirty="0">
                <a:latin typeface="Times New Roman"/>
                <a:cs typeface="Times New Roman"/>
              </a:rPr>
              <a:t>early</a:t>
            </a:r>
            <a:r>
              <a:rPr sz="1000" spc="-10" dirty="0">
                <a:latin typeface="Times New Roman"/>
                <a:cs typeface="Times New Roman"/>
              </a:rPr>
              <a:t> </a:t>
            </a:r>
            <a:r>
              <a:rPr sz="1000" spc="-5" dirty="0">
                <a:latin typeface="Times New Roman"/>
                <a:cs typeface="Times New Roman"/>
              </a:rPr>
              <a:t>career</a:t>
            </a:r>
            <a:r>
              <a:rPr sz="1000" spc="15" dirty="0">
                <a:latin typeface="Times New Roman"/>
                <a:cs typeface="Times New Roman"/>
              </a:rPr>
              <a:t> </a:t>
            </a:r>
            <a:r>
              <a:rPr sz="1000" dirty="0">
                <a:latin typeface="Times New Roman"/>
                <a:cs typeface="Times New Roman"/>
              </a:rPr>
              <a:t>researchers</a:t>
            </a:r>
            <a:r>
              <a:rPr sz="1000" spc="-15" dirty="0">
                <a:latin typeface="Times New Roman"/>
                <a:cs typeface="Times New Roman"/>
              </a:rPr>
              <a:t> </a:t>
            </a:r>
            <a:r>
              <a:rPr sz="1000" spc="10" dirty="0">
                <a:latin typeface="Times New Roman"/>
                <a:cs typeface="Times New Roman"/>
              </a:rPr>
              <a:t>and</a:t>
            </a:r>
            <a:r>
              <a:rPr sz="1000" spc="-55" dirty="0">
                <a:latin typeface="Times New Roman"/>
                <a:cs typeface="Times New Roman"/>
              </a:rPr>
              <a:t> </a:t>
            </a:r>
            <a:r>
              <a:rPr sz="1000" dirty="0">
                <a:latin typeface="Times New Roman"/>
                <a:cs typeface="Times New Roman"/>
              </a:rPr>
              <a:t>students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dirty="0">
                <a:latin typeface="Times New Roman"/>
                <a:cs typeface="Times New Roman"/>
              </a:rPr>
              <a:t>I</a:t>
            </a:r>
            <a:r>
              <a:rPr sz="1000" spc="20" dirty="0">
                <a:latin typeface="Times New Roman"/>
                <a:cs typeface="Times New Roman"/>
              </a:rPr>
              <a:t>n</a:t>
            </a:r>
            <a:r>
              <a:rPr sz="1000" spc="5" dirty="0">
                <a:latin typeface="Times New Roman"/>
                <a:cs typeface="Times New Roman"/>
              </a:rPr>
              <a:t>t</a:t>
            </a:r>
            <a:r>
              <a:rPr sz="1000" spc="-15" dirty="0">
                <a:latin typeface="Times New Roman"/>
                <a:cs typeface="Times New Roman"/>
              </a:rPr>
              <a:t>e</a:t>
            </a:r>
            <a:r>
              <a:rPr sz="1000" spc="20" dirty="0">
                <a:latin typeface="Times New Roman"/>
                <a:cs typeface="Times New Roman"/>
              </a:rPr>
              <a:t>r</a:t>
            </a:r>
            <a:r>
              <a:rPr sz="1000" spc="-15" dirty="0">
                <a:latin typeface="Times New Roman"/>
                <a:cs typeface="Times New Roman"/>
              </a:rPr>
              <a:t>e</a:t>
            </a:r>
            <a:r>
              <a:rPr sz="1000" spc="-10" dirty="0">
                <a:latin typeface="Times New Roman"/>
                <a:cs typeface="Times New Roman"/>
              </a:rPr>
              <a:t>s</a:t>
            </a:r>
            <a:r>
              <a:rPr sz="1000" spc="5" dirty="0">
                <a:latin typeface="Times New Roman"/>
                <a:cs typeface="Times New Roman"/>
              </a:rPr>
              <a:t>ti</a:t>
            </a:r>
            <a:r>
              <a:rPr sz="1000" spc="20" dirty="0">
                <a:latin typeface="Times New Roman"/>
                <a:cs typeface="Times New Roman"/>
              </a:rPr>
              <a:t>n</a:t>
            </a:r>
            <a:r>
              <a:rPr sz="1000" dirty="0">
                <a:latin typeface="Times New Roman"/>
                <a:cs typeface="Times New Roman"/>
              </a:rPr>
              <a:t>g</a:t>
            </a:r>
            <a:r>
              <a:rPr sz="1000" spc="-85" dirty="0">
                <a:latin typeface="Times New Roman"/>
                <a:cs typeface="Times New Roman"/>
              </a:rPr>
              <a:t> </a:t>
            </a:r>
            <a:r>
              <a:rPr sz="1000" spc="-10" dirty="0">
                <a:latin typeface="Times New Roman"/>
                <a:cs typeface="Times New Roman"/>
              </a:rPr>
              <a:t>s</a:t>
            </a:r>
            <a:r>
              <a:rPr sz="1000" spc="-15" dirty="0">
                <a:latin typeface="Times New Roman"/>
                <a:cs typeface="Times New Roman"/>
              </a:rPr>
              <a:t>c</a:t>
            </a:r>
            <a:r>
              <a:rPr sz="1000" spc="5" dirty="0">
                <a:latin typeface="Times New Roman"/>
                <a:cs typeface="Times New Roman"/>
              </a:rPr>
              <a:t>i</a:t>
            </a:r>
            <a:r>
              <a:rPr sz="1000" spc="-15" dirty="0">
                <a:latin typeface="Times New Roman"/>
                <a:cs typeface="Times New Roman"/>
              </a:rPr>
              <a:t>e</a:t>
            </a:r>
            <a:r>
              <a:rPr sz="1000" spc="20" dirty="0">
                <a:latin typeface="Times New Roman"/>
                <a:cs typeface="Times New Roman"/>
              </a:rPr>
              <a:t>n</a:t>
            </a:r>
            <a:r>
              <a:rPr sz="1000" spc="5" dirty="0">
                <a:latin typeface="Times New Roman"/>
                <a:cs typeface="Times New Roman"/>
              </a:rPr>
              <a:t>ti</a:t>
            </a:r>
            <a:r>
              <a:rPr sz="1000" spc="-25" dirty="0">
                <a:latin typeface="Times New Roman"/>
                <a:cs typeface="Times New Roman"/>
              </a:rPr>
              <a:t>f</a:t>
            </a:r>
            <a:r>
              <a:rPr sz="1000" spc="5" dirty="0">
                <a:latin typeface="Times New Roman"/>
                <a:cs typeface="Times New Roman"/>
              </a:rPr>
              <a:t>i</a:t>
            </a:r>
            <a:r>
              <a:rPr sz="1000" dirty="0">
                <a:latin typeface="Times New Roman"/>
                <a:cs typeface="Times New Roman"/>
              </a:rPr>
              <a:t>c</a:t>
            </a:r>
            <a:r>
              <a:rPr sz="1000" spc="-5" dirty="0">
                <a:latin typeface="Times New Roman"/>
                <a:cs typeface="Times New Roman"/>
              </a:rPr>
              <a:t> </a:t>
            </a:r>
            <a:r>
              <a:rPr sz="1000" dirty="0">
                <a:latin typeface="Times New Roman"/>
                <a:cs typeface="Times New Roman"/>
              </a:rPr>
              <a:t>d</a:t>
            </a:r>
            <a:r>
              <a:rPr sz="1000" spc="-20" dirty="0">
                <a:latin typeface="Times New Roman"/>
                <a:cs typeface="Times New Roman"/>
              </a:rPr>
              <a:t>e</a:t>
            </a:r>
            <a:r>
              <a:rPr sz="1000" spc="5" dirty="0">
                <a:latin typeface="Times New Roman"/>
                <a:cs typeface="Times New Roman"/>
              </a:rPr>
              <a:t>li</a:t>
            </a:r>
            <a:r>
              <a:rPr sz="1000" spc="-25" dirty="0">
                <a:latin typeface="Times New Roman"/>
                <a:cs typeface="Times New Roman"/>
              </a:rPr>
              <a:t>b</a:t>
            </a:r>
            <a:r>
              <a:rPr sz="1000" spc="-15" dirty="0">
                <a:latin typeface="Times New Roman"/>
                <a:cs typeface="Times New Roman"/>
              </a:rPr>
              <a:t>e</a:t>
            </a:r>
            <a:r>
              <a:rPr sz="1000" spc="20" dirty="0">
                <a:latin typeface="Times New Roman"/>
                <a:cs typeface="Times New Roman"/>
              </a:rPr>
              <a:t>r</a:t>
            </a:r>
            <a:r>
              <a:rPr sz="1000" spc="5" dirty="0">
                <a:latin typeface="Times New Roman"/>
                <a:cs typeface="Times New Roman"/>
              </a:rPr>
              <a:t>ati</a:t>
            </a:r>
            <a:r>
              <a:rPr sz="1000" spc="-25" dirty="0">
                <a:latin typeface="Times New Roman"/>
                <a:cs typeface="Times New Roman"/>
              </a:rPr>
              <a:t>o</a:t>
            </a:r>
            <a:r>
              <a:rPr sz="1000" spc="20" dirty="0">
                <a:latin typeface="Times New Roman"/>
                <a:cs typeface="Times New Roman"/>
              </a:rPr>
              <a:t>n</a:t>
            </a:r>
            <a:r>
              <a:rPr sz="1000" dirty="0">
                <a:latin typeface="Times New Roman"/>
                <a:cs typeface="Times New Roman"/>
              </a:rPr>
              <a:t>s</a:t>
            </a:r>
            <a:r>
              <a:rPr sz="1000" spc="-45" dirty="0">
                <a:latin typeface="Times New Roman"/>
                <a:cs typeface="Times New Roman"/>
              </a:rPr>
              <a:t> </a:t>
            </a:r>
            <a:r>
              <a:rPr sz="1000" spc="5" dirty="0">
                <a:latin typeface="Times New Roman"/>
                <a:cs typeface="Times New Roman"/>
              </a:rPr>
              <a:t>a</a:t>
            </a:r>
            <a:r>
              <a:rPr sz="1000" spc="20" dirty="0">
                <a:latin typeface="Times New Roman"/>
                <a:cs typeface="Times New Roman"/>
              </a:rPr>
              <a:t>n</a:t>
            </a:r>
            <a:r>
              <a:rPr sz="1000" dirty="0">
                <a:latin typeface="Times New Roman"/>
                <a:cs typeface="Times New Roman"/>
              </a:rPr>
              <a:t>d</a:t>
            </a:r>
            <a:r>
              <a:rPr sz="1000" spc="-60" dirty="0">
                <a:latin typeface="Times New Roman"/>
                <a:cs typeface="Times New Roman"/>
              </a:rPr>
              <a:t> </a:t>
            </a:r>
            <a:r>
              <a:rPr sz="1000" dirty="0">
                <a:latin typeface="Times New Roman"/>
                <a:cs typeface="Times New Roman"/>
              </a:rPr>
              <a:t>d</a:t>
            </a:r>
            <a:r>
              <a:rPr sz="1000" spc="5" dirty="0">
                <a:latin typeface="Times New Roman"/>
                <a:cs typeface="Times New Roman"/>
              </a:rPr>
              <a:t>i</a:t>
            </a:r>
            <a:r>
              <a:rPr sz="1000" spc="-10" dirty="0">
                <a:latin typeface="Times New Roman"/>
                <a:cs typeface="Times New Roman"/>
              </a:rPr>
              <a:t>s</a:t>
            </a:r>
            <a:r>
              <a:rPr sz="1000" spc="-15" dirty="0">
                <a:latin typeface="Times New Roman"/>
                <a:cs typeface="Times New Roman"/>
              </a:rPr>
              <a:t>c</a:t>
            </a:r>
            <a:r>
              <a:rPr sz="1000" dirty="0">
                <a:latin typeface="Times New Roman"/>
                <a:cs typeface="Times New Roman"/>
              </a:rPr>
              <a:t>u</a:t>
            </a:r>
            <a:r>
              <a:rPr sz="1000" spc="-10" dirty="0">
                <a:latin typeface="Times New Roman"/>
                <a:cs typeface="Times New Roman"/>
              </a:rPr>
              <a:t>ss</a:t>
            </a:r>
            <a:r>
              <a:rPr sz="1000" spc="5" dirty="0">
                <a:latin typeface="Times New Roman"/>
                <a:cs typeface="Times New Roman"/>
              </a:rPr>
              <a:t>i</a:t>
            </a:r>
            <a:r>
              <a:rPr sz="1000" spc="-25" dirty="0">
                <a:latin typeface="Times New Roman"/>
                <a:cs typeface="Times New Roman"/>
              </a:rPr>
              <a:t>o</a:t>
            </a:r>
            <a:r>
              <a:rPr sz="1000" spc="20" dirty="0">
                <a:latin typeface="Times New Roman"/>
                <a:cs typeface="Times New Roman"/>
              </a:rPr>
              <a:t>n</a:t>
            </a:r>
            <a:r>
              <a:rPr sz="1000" dirty="0">
                <a:latin typeface="Times New Roman"/>
                <a:cs typeface="Times New Roman"/>
              </a:rPr>
              <a:t>s</a:t>
            </a:r>
            <a:endParaRPr sz="1000">
              <a:latin typeface="Times New Roman"/>
              <a:cs typeface="Times New Roman"/>
            </a:endParaRPr>
          </a:p>
          <a:p>
            <a:pPr marL="182880" indent="-170815">
              <a:lnSpc>
                <a:spcPct val="100000"/>
              </a:lnSpc>
              <a:spcBef>
                <a:spcPts val="95"/>
              </a:spcBef>
              <a:buFont typeface="Arial MT"/>
              <a:buChar char="•"/>
              <a:tabLst>
                <a:tab pos="183515" algn="l"/>
              </a:tabLst>
            </a:pPr>
            <a:r>
              <a:rPr sz="1000" spc="-10" dirty="0">
                <a:latin typeface="Times New Roman"/>
                <a:cs typeface="Times New Roman"/>
              </a:rPr>
              <a:t>Perfect</a:t>
            </a:r>
            <a:r>
              <a:rPr sz="1000" spc="35" dirty="0">
                <a:latin typeface="Times New Roman"/>
                <a:cs typeface="Times New Roman"/>
              </a:rPr>
              <a:t> </a:t>
            </a:r>
            <a:r>
              <a:rPr sz="1000" dirty="0">
                <a:latin typeface="Times New Roman"/>
                <a:cs typeface="Times New Roman"/>
              </a:rPr>
              <a:t>platform</a:t>
            </a:r>
            <a:r>
              <a:rPr sz="1000" spc="-30" dirty="0">
                <a:latin typeface="Times New Roman"/>
                <a:cs typeface="Times New Roman"/>
              </a:rPr>
              <a:t> </a:t>
            </a:r>
            <a:r>
              <a:rPr sz="1000" spc="-15" dirty="0">
                <a:latin typeface="Times New Roman"/>
                <a:cs typeface="Times New Roman"/>
              </a:rPr>
              <a:t>for</a:t>
            </a:r>
            <a:r>
              <a:rPr sz="1000" spc="55" dirty="0">
                <a:latin typeface="Times New Roman"/>
                <a:cs typeface="Times New Roman"/>
              </a:rPr>
              <a:t> </a:t>
            </a:r>
            <a:r>
              <a:rPr sz="1000" spc="-5" dirty="0">
                <a:latin typeface="Times New Roman"/>
                <a:cs typeface="Times New Roman"/>
              </a:rPr>
              <a:t>global </a:t>
            </a:r>
            <a:r>
              <a:rPr sz="1000" dirty="0">
                <a:latin typeface="Times New Roman"/>
                <a:cs typeface="Times New Roman"/>
              </a:rPr>
              <a:t>networking</a:t>
            </a:r>
            <a:endParaRPr sz="1000">
              <a:latin typeface="Times New Roman"/>
              <a:cs typeface="Times New Roman"/>
            </a:endParaRPr>
          </a:p>
        </p:txBody>
      </p:sp>
      <p:sp>
        <p:nvSpPr>
          <p:cNvPr id="16" name="object 16"/>
          <p:cNvSpPr txBox="1"/>
          <p:nvPr/>
        </p:nvSpPr>
        <p:spPr>
          <a:xfrm>
            <a:off x="1284489" y="4098246"/>
            <a:ext cx="252095" cy="1054100"/>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A</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B</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75" dirty="0">
                <a:solidFill>
                  <a:srgbClr val="FFFFFF"/>
                </a:solidFill>
                <a:latin typeface="Times New Roman"/>
                <a:cs typeface="Times New Roman"/>
              </a:rPr>
              <a:t> </a:t>
            </a:r>
            <a:r>
              <a:rPr sz="1600" b="1" spc="5" dirty="0">
                <a:solidFill>
                  <a:srgbClr val="FFFFFF"/>
                </a:solidFill>
                <a:latin typeface="Times New Roman"/>
                <a:cs typeface="Times New Roman"/>
              </a:rPr>
              <a:t>U</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T</a:t>
            </a:r>
            <a:endParaRPr sz="1600">
              <a:latin typeface="Times New Roman"/>
              <a:cs typeface="Times New Roman"/>
            </a:endParaRPr>
          </a:p>
        </p:txBody>
      </p:sp>
      <p:sp>
        <p:nvSpPr>
          <p:cNvPr id="17" name="object 17"/>
          <p:cNvSpPr txBox="1"/>
          <p:nvPr/>
        </p:nvSpPr>
        <p:spPr>
          <a:xfrm>
            <a:off x="1284489" y="1792683"/>
            <a:ext cx="252095" cy="213550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C</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80" dirty="0">
                <a:solidFill>
                  <a:srgbClr val="FFFFFF"/>
                </a:solidFill>
                <a:latin typeface="Times New Roman"/>
                <a:cs typeface="Times New Roman"/>
              </a:rPr>
              <a:t> </a:t>
            </a:r>
            <a:r>
              <a:rPr sz="1600" b="1" dirty="0">
                <a:solidFill>
                  <a:srgbClr val="FFFFFF"/>
                </a:solidFill>
                <a:latin typeface="Times New Roman"/>
                <a:cs typeface="Times New Roman"/>
              </a:rPr>
              <a:t>F</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195" dirty="0">
                <a:solidFill>
                  <a:srgbClr val="FFFFFF"/>
                </a:solidFill>
                <a:latin typeface="Times New Roman"/>
                <a:cs typeface="Times New Roman"/>
              </a:rPr>
              <a:t> </a:t>
            </a:r>
            <a:r>
              <a:rPr sz="1600" b="1" spc="5" dirty="0">
                <a:solidFill>
                  <a:srgbClr val="FFFFFF"/>
                </a:solidFill>
                <a:latin typeface="Times New Roman"/>
                <a:cs typeface="Times New Roman"/>
              </a:rPr>
              <a:t>R</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195"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C</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E</a:t>
            </a:r>
            <a:endParaRPr sz="1600">
              <a:latin typeface="Times New Roman"/>
              <a:cs typeface="Times New Roman"/>
            </a:endParaRPr>
          </a:p>
        </p:txBody>
      </p:sp>
      <p:sp>
        <p:nvSpPr>
          <p:cNvPr id="18" name="object 18"/>
          <p:cNvSpPr/>
          <p:nvPr/>
        </p:nvSpPr>
        <p:spPr>
          <a:xfrm>
            <a:off x="5416296" y="4495800"/>
            <a:ext cx="2682240" cy="0"/>
          </a:xfrm>
          <a:custGeom>
            <a:avLst/>
            <a:gdLst/>
            <a:ahLst/>
            <a:cxnLst/>
            <a:rect l="l" t="t" r="r" b="b"/>
            <a:pathLst>
              <a:path w="2682240">
                <a:moveTo>
                  <a:pt x="0" y="0"/>
                </a:moveTo>
                <a:lnTo>
                  <a:pt x="2682239" y="0"/>
                </a:lnTo>
              </a:path>
            </a:pathLst>
          </a:custGeom>
          <a:ln w="12192">
            <a:solidFill>
              <a:srgbClr val="2E5496"/>
            </a:solidFill>
          </a:ln>
        </p:spPr>
        <p:txBody>
          <a:bodyPr wrap="square" lIns="0" tIns="0" rIns="0" bIns="0" rtlCol="0"/>
          <a:lstStyle/>
          <a:p>
            <a:endParaRPr/>
          </a:p>
        </p:txBody>
      </p:sp>
      <p:sp>
        <p:nvSpPr>
          <p:cNvPr id="19" name="object 19"/>
          <p:cNvSpPr txBox="1"/>
          <p:nvPr/>
        </p:nvSpPr>
        <p:spPr>
          <a:xfrm>
            <a:off x="2533014" y="4259402"/>
            <a:ext cx="8744585" cy="1690370"/>
          </a:xfrm>
          <a:prstGeom prst="rect">
            <a:avLst/>
          </a:prstGeom>
        </p:spPr>
        <p:txBody>
          <a:bodyPr vert="horz" wrap="square" lIns="0" tIns="13335" rIns="0" bIns="0" rtlCol="0">
            <a:spAutoFit/>
          </a:bodyPr>
          <a:lstStyle/>
          <a:p>
            <a:pPr marR="330200" algn="ctr">
              <a:lnSpc>
                <a:spcPct val="100000"/>
              </a:lnSpc>
              <a:spcBef>
                <a:spcPts val="105"/>
              </a:spcBef>
            </a:pPr>
            <a:r>
              <a:rPr sz="1100" b="1" spc="5" dirty="0">
                <a:solidFill>
                  <a:srgbClr val="212A35"/>
                </a:solidFill>
                <a:latin typeface="Times New Roman"/>
                <a:cs typeface="Times New Roman"/>
              </a:rPr>
              <a:t>G</a:t>
            </a:r>
            <a:r>
              <a:rPr sz="1100" b="1" spc="15" dirty="0">
                <a:solidFill>
                  <a:srgbClr val="212A35"/>
                </a:solidFill>
                <a:latin typeface="Times New Roman"/>
                <a:cs typeface="Times New Roman"/>
              </a:rPr>
              <a:t> </a:t>
            </a:r>
            <a:r>
              <a:rPr sz="1100" b="1" spc="5" dirty="0">
                <a:solidFill>
                  <a:srgbClr val="212A35"/>
                </a:solidFill>
                <a:latin typeface="Times New Roman"/>
                <a:cs typeface="Times New Roman"/>
              </a:rPr>
              <a:t>O</a:t>
            </a:r>
            <a:r>
              <a:rPr sz="1100" b="1" spc="20" dirty="0">
                <a:solidFill>
                  <a:srgbClr val="212A35"/>
                </a:solidFill>
                <a:latin typeface="Times New Roman"/>
                <a:cs typeface="Times New Roman"/>
              </a:rPr>
              <a:t> </a:t>
            </a:r>
            <a:r>
              <a:rPr sz="1100" b="1" dirty="0">
                <a:solidFill>
                  <a:srgbClr val="212A35"/>
                </a:solidFill>
                <a:latin typeface="Times New Roman"/>
                <a:cs typeface="Times New Roman"/>
              </a:rPr>
              <a:t>A</a:t>
            </a:r>
            <a:r>
              <a:rPr sz="1100" b="1" spc="5" dirty="0">
                <a:solidFill>
                  <a:srgbClr val="212A35"/>
                </a:solidFill>
                <a:latin typeface="Times New Roman"/>
                <a:cs typeface="Times New Roman"/>
              </a:rPr>
              <a:t> </a:t>
            </a:r>
            <a:r>
              <a:rPr sz="1100" b="1" dirty="0">
                <a:solidFill>
                  <a:srgbClr val="212A35"/>
                </a:solidFill>
                <a:latin typeface="Times New Roman"/>
                <a:cs typeface="Times New Roman"/>
              </a:rPr>
              <a:t>L</a:t>
            </a:r>
            <a:r>
              <a:rPr sz="1100" b="1" spc="25" dirty="0">
                <a:solidFill>
                  <a:srgbClr val="212A35"/>
                </a:solidFill>
                <a:latin typeface="Times New Roman"/>
                <a:cs typeface="Times New Roman"/>
              </a:rPr>
              <a:t> </a:t>
            </a:r>
            <a:r>
              <a:rPr sz="1100" b="1" dirty="0">
                <a:solidFill>
                  <a:srgbClr val="212A35"/>
                </a:solidFill>
                <a:latin typeface="Times New Roman"/>
                <a:cs typeface="Times New Roman"/>
              </a:rPr>
              <a:t>S</a:t>
            </a:r>
            <a:endParaRPr sz="1100" dirty="0">
              <a:latin typeface="Times New Roman"/>
              <a:cs typeface="Times New Roman"/>
            </a:endParaRPr>
          </a:p>
          <a:p>
            <a:pPr>
              <a:lnSpc>
                <a:spcPct val="100000"/>
              </a:lnSpc>
              <a:spcBef>
                <a:spcPts val="30"/>
              </a:spcBef>
            </a:pPr>
            <a:endParaRPr sz="950" dirty="0">
              <a:latin typeface="Times New Roman"/>
              <a:cs typeface="Times New Roman"/>
            </a:endParaRPr>
          </a:p>
          <a:p>
            <a:pPr marL="182880" indent="-170815">
              <a:lnSpc>
                <a:spcPct val="100000"/>
              </a:lnSpc>
              <a:buFont typeface="Arial MT"/>
              <a:buChar char="•"/>
              <a:tabLst>
                <a:tab pos="183515" algn="l"/>
              </a:tabLst>
            </a:pPr>
            <a:r>
              <a:rPr sz="1000" spc="10" dirty="0">
                <a:latin typeface="Times New Roman"/>
                <a:cs typeface="Times New Roman"/>
              </a:rPr>
              <a:t>The</a:t>
            </a:r>
            <a:r>
              <a:rPr sz="1000" spc="-15" dirty="0">
                <a:latin typeface="Times New Roman"/>
                <a:cs typeface="Times New Roman"/>
              </a:rPr>
              <a:t> </a:t>
            </a:r>
            <a:r>
              <a:rPr sz="1000" spc="-5" dirty="0">
                <a:latin typeface="Times New Roman"/>
                <a:cs typeface="Times New Roman"/>
              </a:rPr>
              <a:t>conference</a:t>
            </a:r>
            <a:r>
              <a:rPr sz="1000" spc="40" dirty="0">
                <a:latin typeface="Times New Roman"/>
                <a:cs typeface="Times New Roman"/>
              </a:rPr>
              <a:t> </a:t>
            </a:r>
            <a:r>
              <a:rPr sz="1000" spc="5" dirty="0">
                <a:latin typeface="Times New Roman"/>
                <a:cs typeface="Times New Roman"/>
              </a:rPr>
              <a:t>program</a:t>
            </a:r>
            <a:r>
              <a:rPr sz="1000" spc="-45" dirty="0">
                <a:latin typeface="Times New Roman"/>
                <a:cs typeface="Times New Roman"/>
              </a:rPr>
              <a:t> </a:t>
            </a:r>
            <a:r>
              <a:rPr sz="1000" dirty="0">
                <a:latin typeface="Times New Roman"/>
                <a:cs typeface="Times New Roman"/>
              </a:rPr>
              <a:t>emphasizes </a:t>
            </a:r>
            <a:r>
              <a:rPr sz="1000" spc="-5" dirty="0">
                <a:latin typeface="Times New Roman"/>
                <a:cs typeface="Times New Roman"/>
              </a:rPr>
              <a:t>evidence-based</a:t>
            </a:r>
            <a:r>
              <a:rPr sz="1000" spc="80" dirty="0">
                <a:latin typeface="Times New Roman"/>
                <a:cs typeface="Times New Roman"/>
              </a:rPr>
              <a:t> </a:t>
            </a:r>
            <a:r>
              <a:rPr sz="1000" dirty="0">
                <a:latin typeface="Times New Roman"/>
                <a:cs typeface="Times New Roman"/>
              </a:rPr>
              <a:t>practice,</a:t>
            </a:r>
            <a:r>
              <a:rPr sz="1000" spc="20" dirty="0">
                <a:latin typeface="Times New Roman"/>
                <a:cs typeface="Times New Roman"/>
              </a:rPr>
              <a:t> </a:t>
            </a:r>
            <a:r>
              <a:rPr sz="1000" dirty="0">
                <a:latin typeface="Times New Roman"/>
                <a:cs typeface="Times New Roman"/>
              </a:rPr>
              <a:t>educational</a:t>
            </a:r>
            <a:r>
              <a:rPr sz="1000" spc="-15" dirty="0">
                <a:latin typeface="Times New Roman"/>
                <a:cs typeface="Times New Roman"/>
              </a:rPr>
              <a:t> </a:t>
            </a:r>
            <a:r>
              <a:rPr sz="1000" dirty="0">
                <a:latin typeface="Times New Roman"/>
                <a:cs typeface="Times New Roman"/>
              </a:rPr>
              <a:t>innovation,</a:t>
            </a:r>
            <a:r>
              <a:rPr sz="1000" spc="-65" dirty="0">
                <a:latin typeface="Times New Roman"/>
                <a:cs typeface="Times New Roman"/>
              </a:rPr>
              <a:t> </a:t>
            </a:r>
            <a:r>
              <a:rPr sz="1000" dirty="0">
                <a:latin typeface="Times New Roman"/>
                <a:cs typeface="Times New Roman"/>
              </a:rPr>
              <a:t>practical</a:t>
            </a:r>
            <a:r>
              <a:rPr sz="1000" spc="-15" dirty="0">
                <a:latin typeface="Times New Roman"/>
                <a:cs typeface="Times New Roman"/>
              </a:rPr>
              <a:t> </a:t>
            </a:r>
            <a:r>
              <a:rPr sz="1000" dirty="0">
                <a:latin typeface="Times New Roman"/>
                <a:cs typeface="Times New Roman"/>
              </a:rPr>
              <a:t>application,</a:t>
            </a:r>
            <a:r>
              <a:rPr sz="1000" spc="-60" dirty="0">
                <a:latin typeface="Times New Roman"/>
                <a:cs typeface="Times New Roman"/>
              </a:rPr>
              <a:t> </a:t>
            </a:r>
            <a:r>
              <a:rPr sz="1000" spc="10" dirty="0">
                <a:latin typeface="Times New Roman"/>
                <a:cs typeface="Times New Roman"/>
              </a:rPr>
              <a:t>and</a:t>
            </a:r>
            <a:r>
              <a:rPr sz="1000" spc="-20" dirty="0">
                <a:latin typeface="Times New Roman"/>
                <a:cs typeface="Times New Roman"/>
              </a:rPr>
              <a:t> </a:t>
            </a:r>
            <a:r>
              <a:rPr sz="1000" spc="-10" dirty="0">
                <a:latin typeface="Times New Roman"/>
                <a:cs typeface="Times New Roman"/>
              </a:rPr>
              <a:t>peer</a:t>
            </a:r>
            <a:r>
              <a:rPr sz="1000" spc="50" dirty="0">
                <a:latin typeface="Times New Roman"/>
                <a:cs typeface="Times New Roman"/>
              </a:rPr>
              <a:t> </a:t>
            </a:r>
            <a:r>
              <a:rPr sz="1000" spc="5" dirty="0">
                <a:latin typeface="Times New Roman"/>
                <a:cs typeface="Times New Roman"/>
              </a:rPr>
              <a:t>to</a:t>
            </a:r>
            <a:r>
              <a:rPr sz="1000" spc="-20" dirty="0">
                <a:latin typeface="Times New Roman"/>
                <a:cs typeface="Times New Roman"/>
              </a:rPr>
              <a:t> </a:t>
            </a:r>
            <a:r>
              <a:rPr sz="1000" spc="-10" dirty="0">
                <a:latin typeface="Times New Roman"/>
                <a:cs typeface="Times New Roman"/>
              </a:rPr>
              <a:t>peer</a:t>
            </a:r>
            <a:r>
              <a:rPr sz="1000" spc="50" dirty="0">
                <a:latin typeface="Times New Roman"/>
                <a:cs typeface="Times New Roman"/>
              </a:rPr>
              <a:t> </a:t>
            </a:r>
            <a:r>
              <a:rPr sz="1000" spc="5" dirty="0">
                <a:latin typeface="Times New Roman"/>
                <a:cs typeface="Times New Roman"/>
              </a:rPr>
              <a:t>networking</a:t>
            </a:r>
            <a:r>
              <a:rPr sz="1000" spc="-20" dirty="0">
                <a:latin typeface="Times New Roman"/>
                <a:cs typeface="Times New Roman"/>
              </a:rPr>
              <a:t> </a:t>
            </a:r>
            <a:r>
              <a:rPr sz="1000" spc="10" dirty="0">
                <a:latin typeface="Times New Roman"/>
                <a:cs typeface="Times New Roman"/>
              </a:rPr>
              <a:t>and</a:t>
            </a:r>
            <a:r>
              <a:rPr sz="1000" spc="-45" dirty="0">
                <a:latin typeface="Times New Roman"/>
                <a:cs typeface="Times New Roman"/>
              </a:rPr>
              <a:t> </a:t>
            </a:r>
            <a:r>
              <a:rPr sz="1000" spc="-5" dirty="0">
                <a:latin typeface="Times New Roman"/>
                <a:cs typeface="Times New Roman"/>
              </a:rPr>
              <a:t>collaboration.</a:t>
            </a:r>
            <a:r>
              <a:rPr sz="1000" spc="15" dirty="0">
                <a:latin typeface="Times New Roman"/>
                <a:cs typeface="Times New Roman"/>
              </a:rPr>
              <a:t> </a:t>
            </a:r>
            <a:r>
              <a:rPr sz="1000" spc="10" dirty="0">
                <a:latin typeface="Times New Roman"/>
                <a:cs typeface="Times New Roman"/>
              </a:rPr>
              <a:t>The</a:t>
            </a:r>
            <a:endParaRPr sz="1000" dirty="0">
              <a:latin typeface="Times New Roman"/>
              <a:cs typeface="Times New Roman"/>
            </a:endParaRPr>
          </a:p>
          <a:p>
            <a:pPr marL="182880">
              <a:lnSpc>
                <a:spcPct val="100000"/>
              </a:lnSpc>
              <a:spcBef>
                <a:spcPts val="100"/>
              </a:spcBef>
            </a:pPr>
            <a:r>
              <a:rPr sz="1000" spc="-5" dirty="0">
                <a:latin typeface="Times New Roman"/>
                <a:cs typeface="Times New Roman"/>
              </a:rPr>
              <a:t>goal</a:t>
            </a:r>
            <a:r>
              <a:rPr sz="1000" dirty="0">
                <a:latin typeface="Times New Roman"/>
                <a:cs typeface="Times New Roman"/>
              </a:rPr>
              <a:t> </a:t>
            </a:r>
            <a:r>
              <a:rPr sz="1000" spc="-10" dirty="0">
                <a:latin typeface="Times New Roman"/>
                <a:cs typeface="Times New Roman"/>
              </a:rPr>
              <a:t>of</a:t>
            </a:r>
            <a:r>
              <a:rPr sz="1000" spc="45" dirty="0">
                <a:latin typeface="Times New Roman"/>
                <a:cs typeface="Times New Roman"/>
              </a:rPr>
              <a:t> </a:t>
            </a:r>
            <a:r>
              <a:rPr sz="1000" spc="10" dirty="0">
                <a:latin typeface="Times New Roman"/>
                <a:cs typeface="Times New Roman"/>
              </a:rPr>
              <a:t>the</a:t>
            </a:r>
            <a:r>
              <a:rPr sz="1000" spc="-45" dirty="0">
                <a:latin typeface="Times New Roman"/>
                <a:cs typeface="Times New Roman"/>
              </a:rPr>
              <a:t> </a:t>
            </a:r>
            <a:r>
              <a:rPr sz="1000" spc="-5" dirty="0">
                <a:latin typeface="Times New Roman"/>
                <a:cs typeface="Times New Roman"/>
              </a:rPr>
              <a:t>conference</a:t>
            </a:r>
            <a:r>
              <a:rPr sz="1000" spc="50" dirty="0">
                <a:latin typeface="Times New Roman"/>
                <a:cs typeface="Times New Roman"/>
              </a:rPr>
              <a:t> </a:t>
            </a:r>
            <a:r>
              <a:rPr sz="1000" spc="5" dirty="0">
                <a:latin typeface="Times New Roman"/>
                <a:cs typeface="Times New Roman"/>
              </a:rPr>
              <a:t>is</a:t>
            </a:r>
            <a:r>
              <a:rPr sz="1000" spc="-10" dirty="0">
                <a:latin typeface="Times New Roman"/>
                <a:cs typeface="Times New Roman"/>
              </a:rPr>
              <a:t> </a:t>
            </a:r>
            <a:r>
              <a:rPr sz="1000" spc="5" dirty="0">
                <a:latin typeface="Times New Roman"/>
                <a:cs typeface="Times New Roman"/>
              </a:rPr>
              <a:t>to</a:t>
            </a:r>
            <a:r>
              <a:rPr sz="1000" spc="-10" dirty="0">
                <a:latin typeface="Times New Roman"/>
                <a:cs typeface="Times New Roman"/>
              </a:rPr>
              <a:t> </a:t>
            </a:r>
            <a:r>
              <a:rPr sz="1000" spc="-5" dirty="0">
                <a:latin typeface="Times New Roman"/>
                <a:cs typeface="Times New Roman"/>
              </a:rPr>
              <a:t>provide</a:t>
            </a:r>
            <a:r>
              <a:rPr sz="1000" dirty="0">
                <a:latin typeface="Times New Roman"/>
                <a:cs typeface="Times New Roman"/>
              </a:rPr>
              <a:t> a</a:t>
            </a:r>
            <a:r>
              <a:rPr sz="1000" spc="5" dirty="0">
                <a:latin typeface="Times New Roman"/>
                <a:cs typeface="Times New Roman"/>
              </a:rPr>
              <a:t> </a:t>
            </a:r>
            <a:r>
              <a:rPr sz="1000" dirty="0">
                <a:latin typeface="Times New Roman"/>
                <a:cs typeface="Times New Roman"/>
              </a:rPr>
              <a:t>transformative</a:t>
            </a:r>
            <a:r>
              <a:rPr sz="1000" spc="-45" dirty="0">
                <a:latin typeface="Times New Roman"/>
                <a:cs typeface="Times New Roman"/>
              </a:rPr>
              <a:t> </a:t>
            </a:r>
            <a:r>
              <a:rPr sz="1000" spc="-5" dirty="0">
                <a:latin typeface="Times New Roman"/>
                <a:cs typeface="Times New Roman"/>
              </a:rPr>
              <a:t>professional</a:t>
            </a:r>
            <a:r>
              <a:rPr sz="1000" spc="30" dirty="0">
                <a:latin typeface="Times New Roman"/>
                <a:cs typeface="Times New Roman"/>
              </a:rPr>
              <a:t> </a:t>
            </a:r>
            <a:r>
              <a:rPr sz="1000" spc="-5" dirty="0">
                <a:latin typeface="Times New Roman"/>
                <a:cs typeface="Times New Roman"/>
              </a:rPr>
              <a:t>development</a:t>
            </a:r>
            <a:r>
              <a:rPr sz="1000" spc="25" dirty="0">
                <a:latin typeface="Times New Roman"/>
                <a:cs typeface="Times New Roman"/>
              </a:rPr>
              <a:t> </a:t>
            </a:r>
            <a:r>
              <a:rPr sz="1000" dirty="0">
                <a:latin typeface="Times New Roman"/>
                <a:cs typeface="Times New Roman"/>
              </a:rPr>
              <a:t>experience.</a:t>
            </a:r>
          </a:p>
          <a:p>
            <a:pPr marL="182880" marR="405765" indent="-170815">
              <a:lnSpc>
                <a:spcPct val="108000"/>
              </a:lnSpc>
              <a:buFont typeface="Arial MT"/>
              <a:buChar char="•"/>
              <a:tabLst>
                <a:tab pos="183515" algn="l"/>
              </a:tabLst>
            </a:pPr>
            <a:r>
              <a:rPr sz="1000" spc="5" dirty="0">
                <a:latin typeface="Times New Roman"/>
                <a:cs typeface="Times New Roman"/>
              </a:rPr>
              <a:t>Bringing </a:t>
            </a:r>
            <a:r>
              <a:rPr sz="1000" spc="-5" dirty="0">
                <a:latin typeface="Times New Roman"/>
                <a:cs typeface="Times New Roman"/>
              </a:rPr>
              <a:t>together </a:t>
            </a:r>
            <a:r>
              <a:rPr sz="1000" spc="10" dirty="0">
                <a:latin typeface="Times New Roman"/>
                <a:cs typeface="Times New Roman"/>
              </a:rPr>
              <a:t>the </a:t>
            </a:r>
            <a:r>
              <a:rPr sz="1000" spc="-5" dirty="0">
                <a:latin typeface="Times New Roman"/>
                <a:cs typeface="Times New Roman"/>
              </a:rPr>
              <a:t>world’s </a:t>
            </a:r>
            <a:r>
              <a:rPr sz="1000" dirty="0">
                <a:latin typeface="Times New Roman"/>
                <a:cs typeface="Times New Roman"/>
              </a:rPr>
              <a:t>scientific experts </a:t>
            </a:r>
            <a:r>
              <a:rPr sz="1000" spc="5" dirty="0">
                <a:latin typeface="Times New Roman"/>
                <a:cs typeface="Times New Roman"/>
              </a:rPr>
              <a:t>to </a:t>
            </a:r>
            <a:r>
              <a:rPr sz="1000" spc="-5" dirty="0">
                <a:latin typeface="Times New Roman"/>
                <a:cs typeface="Times New Roman"/>
              </a:rPr>
              <a:t>catalyze </a:t>
            </a:r>
            <a:r>
              <a:rPr sz="1000" spc="10" dirty="0">
                <a:latin typeface="Times New Roman"/>
                <a:cs typeface="Times New Roman"/>
              </a:rPr>
              <a:t>and </a:t>
            </a:r>
            <a:r>
              <a:rPr sz="1000" dirty="0">
                <a:latin typeface="Times New Roman"/>
                <a:cs typeface="Times New Roman"/>
              </a:rPr>
              <a:t>advance scientific </a:t>
            </a:r>
            <a:r>
              <a:rPr sz="1000" spc="-5" dirty="0">
                <a:latin typeface="Times New Roman"/>
                <a:cs typeface="Times New Roman"/>
              </a:rPr>
              <a:t>knowledge </a:t>
            </a:r>
            <a:r>
              <a:rPr sz="1000" spc="-10" dirty="0">
                <a:latin typeface="Times New Roman"/>
                <a:cs typeface="Times New Roman"/>
              </a:rPr>
              <a:t>about </a:t>
            </a:r>
            <a:r>
              <a:rPr lang="en-IN" sz="1000" spc="-20" dirty="0" smtClean="0">
                <a:latin typeface="Times New Roman"/>
                <a:cs typeface="Times New Roman"/>
              </a:rPr>
              <a:t>Chemistry  </a:t>
            </a:r>
            <a:r>
              <a:rPr sz="1000" spc="10" dirty="0" smtClean="0">
                <a:latin typeface="Times New Roman"/>
                <a:cs typeface="Times New Roman"/>
              </a:rPr>
              <a:t>and </a:t>
            </a:r>
            <a:r>
              <a:rPr sz="1000" spc="10" dirty="0">
                <a:latin typeface="Times New Roman"/>
                <a:cs typeface="Times New Roman"/>
              </a:rPr>
              <a:t>regulatory </a:t>
            </a:r>
            <a:r>
              <a:rPr sz="1000" dirty="0">
                <a:latin typeface="Times New Roman"/>
                <a:cs typeface="Times New Roman"/>
              </a:rPr>
              <a:t>measures present </a:t>
            </a:r>
            <a:r>
              <a:rPr sz="1000" spc="10" dirty="0">
                <a:latin typeface="Times New Roman"/>
                <a:cs typeface="Times New Roman"/>
              </a:rPr>
              <a:t>the </a:t>
            </a:r>
            <a:r>
              <a:rPr sz="1000" spc="-5" dirty="0">
                <a:latin typeface="Times New Roman"/>
                <a:cs typeface="Times New Roman"/>
              </a:rPr>
              <a:t>most </a:t>
            </a:r>
            <a:r>
              <a:rPr sz="1000" dirty="0">
                <a:latin typeface="Times New Roman"/>
                <a:cs typeface="Times New Roman"/>
              </a:rPr>
              <a:t>recent </a:t>
            </a:r>
            <a:r>
              <a:rPr sz="1000" spc="-235" dirty="0">
                <a:latin typeface="Times New Roman"/>
                <a:cs typeface="Times New Roman"/>
              </a:rPr>
              <a:t> </a:t>
            </a:r>
            <a:r>
              <a:rPr sz="1000" dirty="0">
                <a:latin typeface="Times New Roman"/>
                <a:cs typeface="Times New Roman"/>
              </a:rPr>
              <a:t>research</a:t>
            </a:r>
            <a:r>
              <a:rPr sz="1000" spc="10" dirty="0">
                <a:latin typeface="Times New Roman"/>
                <a:cs typeface="Times New Roman"/>
              </a:rPr>
              <a:t> </a:t>
            </a:r>
            <a:r>
              <a:rPr sz="1000" dirty="0">
                <a:latin typeface="Times New Roman"/>
                <a:cs typeface="Times New Roman"/>
              </a:rPr>
              <a:t>findings,</a:t>
            </a:r>
            <a:r>
              <a:rPr sz="1000" spc="-75" dirty="0">
                <a:latin typeface="Times New Roman"/>
                <a:cs typeface="Times New Roman"/>
              </a:rPr>
              <a:t> </a:t>
            </a:r>
            <a:r>
              <a:rPr sz="1000" spc="10" dirty="0">
                <a:latin typeface="Times New Roman"/>
                <a:cs typeface="Times New Roman"/>
              </a:rPr>
              <a:t>and</a:t>
            </a:r>
            <a:r>
              <a:rPr sz="1000" spc="-35" dirty="0">
                <a:latin typeface="Times New Roman"/>
                <a:cs typeface="Times New Roman"/>
              </a:rPr>
              <a:t> </a:t>
            </a:r>
            <a:r>
              <a:rPr sz="1000" dirty="0">
                <a:latin typeface="Times New Roman"/>
                <a:cs typeface="Times New Roman"/>
              </a:rPr>
              <a:t>promote</a:t>
            </a:r>
            <a:r>
              <a:rPr sz="1000" spc="-30" dirty="0">
                <a:latin typeface="Times New Roman"/>
                <a:cs typeface="Times New Roman"/>
              </a:rPr>
              <a:t> </a:t>
            </a:r>
            <a:r>
              <a:rPr sz="1000" spc="10" dirty="0">
                <a:latin typeface="Times New Roman"/>
                <a:cs typeface="Times New Roman"/>
              </a:rPr>
              <a:t>and</a:t>
            </a:r>
            <a:r>
              <a:rPr sz="1000" spc="-35" dirty="0">
                <a:latin typeface="Times New Roman"/>
                <a:cs typeface="Times New Roman"/>
              </a:rPr>
              <a:t> </a:t>
            </a:r>
            <a:r>
              <a:rPr sz="1000" spc="5" dirty="0">
                <a:latin typeface="Times New Roman"/>
                <a:cs typeface="Times New Roman"/>
              </a:rPr>
              <a:t>enhance</a:t>
            </a:r>
            <a:r>
              <a:rPr sz="1000" spc="-50" dirty="0">
                <a:latin typeface="Times New Roman"/>
                <a:cs typeface="Times New Roman"/>
              </a:rPr>
              <a:t> </a:t>
            </a:r>
            <a:r>
              <a:rPr sz="1000" dirty="0">
                <a:latin typeface="Times New Roman"/>
                <a:cs typeface="Times New Roman"/>
              </a:rPr>
              <a:t>scientific</a:t>
            </a:r>
            <a:r>
              <a:rPr sz="1000" spc="-30" dirty="0">
                <a:latin typeface="Times New Roman"/>
                <a:cs typeface="Times New Roman"/>
              </a:rPr>
              <a:t> </a:t>
            </a:r>
            <a:r>
              <a:rPr sz="1000" dirty="0">
                <a:latin typeface="Times New Roman"/>
                <a:cs typeface="Times New Roman"/>
              </a:rPr>
              <a:t>collaborations</a:t>
            </a:r>
            <a:r>
              <a:rPr sz="1000" spc="-20" dirty="0">
                <a:latin typeface="Times New Roman"/>
                <a:cs typeface="Times New Roman"/>
              </a:rPr>
              <a:t> </a:t>
            </a:r>
            <a:r>
              <a:rPr sz="1000" spc="5" dirty="0">
                <a:latin typeface="Times New Roman"/>
                <a:cs typeface="Times New Roman"/>
              </a:rPr>
              <a:t>around</a:t>
            </a:r>
            <a:r>
              <a:rPr sz="1000" spc="-35" dirty="0">
                <a:latin typeface="Times New Roman"/>
                <a:cs typeface="Times New Roman"/>
              </a:rPr>
              <a:t> </a:t>
            </a:r>
            <a:r>
              <a:rPr sz="1000" spc="10" dirty="0">
                <a:latin typeface="Times New Roman"/>
                <a:cs typeface="Times New Roman"/>
              </a:rPr>
              <a:t>the</a:t>
            </a:r>
            <a:r>
              <a:rPr sz="1000" spc="-50" dirty="0">
                <a:latin typeface="Times New Roman"/>
                <a:cs typeface="Times New Roman"/>
              </a:rPr>
              <a:t> </a:t>
            </a:r>
            <a:r>
              <a:rPr sz="1000" spc="-5" dirty="0">
                <a:latin typeface="Times New Roman"/>
                <a:cs typeface="Times New Roman"/>
              </a:rPr>
              <a:t>world.</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Bringing</a:t>
            </a:r>
            <a:r>
              <a:rPr sz="1000" spc="-75" dirty="0">
                <a:latin typeface="Times New Roman"/>
                <a:cs typeface="Times New Roman"/>
              </a:rPr>
              <a:t> </a:t>
            </a:r>
            <a:r>
              <a:rPr sz="1000" spc="-5" dirty="0">
                <a:latin typeface="Times New Roman"/>
                <a:cs typeface="Times New Roman"/>
              </a:rPr>
              <a:t>together</a:t>
            </a:r>
            <a:r>
              <a:rPr sz="1000" spc="25" dirty="0">
                <a:latin typeface="Times New Roman"/>
                <a:cs typeface="Times New Roman"/>
              </a:rPr>
              <a:t> </a:t>
            </a:r>
            <a:r>
              <a:rPr sz="1000" dirty="0">
                <a:latin typeface="Times New Roman"/>
                <a:cs typeface="Times New Roman"/>
              </a:rPr>
              <a:t>community</a:t>
            </a:r>
            <a:r>
              <a:rPr sz="1000" spc="-45" dirty="0">
                <a:latin typeface="Times New Roman"/>
                <a:cs typeface="Times New Roman"/>
              </a:rPr>
              <a:t> </a:t>
            </a:r>
            <a:r>
              <a:rPr sz="1000" dirty="0">
                <a:latin typeface="Times New Roman"/>
                <a:cs typeface="Times New Roman"/>
              </a:rPr>
              <a:t>leaders,</a:t>
            </a:r>
            <a:r>
              <a:rPr sz="1000" spc="-10" dirty="0">
                <a:latin typeface="Times New Roman"/>
                <a:cs typeface="Times New Roman"/>
              </a:rPr>
              <a:t> </a:t>
            </a:r>
            <a:r>
              <a:rPr sz="1000" dirty="0">
                <a:latin typeface="Times New Roman"/>
                <a:cs typeface="Times New Roman"/>
              </a:rPr>
              <a:t>scientists,</a:t>
            </a:r>
            <a:r>
              <a:rPr sz="1000" spc="-10" dirty="0">
                <a:latin typeface="Times New Roman"/>
                <a:cs typeface="Times New Roman"/>
              </a:rPr>
              <a:t> </a:t>
            </a:r>
            <a:r>
              <a:rPr sz="1000" spc="10" dirty="0">
                <a:latin typeface="Times New Roman"/>
                <a:cs typeface="Times New Roman"/>
              </a:rPr>
              <a:t>and</a:t>
            </a:r>
            <a:r>
              <a:rPr sz="1000" spc="-20" dirty="0">
                <a:latin typeface="Times New Roman"/>
                <a:cs typeface="Times New Roman"/>
              </a:rPr>
              <a:t> </a:t>
            </a:r>
            <a:r>
              <a:rPr sz="1000" spc="-5" dirty="0">
                <a:latin typeface="Times New Roman"/>
                <a:cs typeface="Times New Roman"/>
              </a:rPr>
              <a:t>policy</a:t>
            </a:r>
            <a:r>
              <a:rPr sz="1000" dirty="0">
                <a:latin typeface="Times New Roman"/>
                <a:cs typeface="Times New Roman"/>
              </a:rPr>
              <a:t> leaders</a:t>
            </a:r>
            <a:r>
              <a:rPr sz="1000" spc="-5" dirty="0">
                <a:latin typeface="Times New Roman"/>
                <a:cs typeface="Times New Roman"/>
              </a:rPr>
              <a:t> </a:t>
            </a:r>
            <a:r>
              <a:rPr sz="1000" spc="5" dirty="0">
                <a:latin typeface="Times New Roman"/>
                <a:cs typeface="Times New Roman"/>
              </a:rPr>
              <a:t>to</a:t>
            </a:r>
            <a:r>
              <a:rPr sz="1000" dirty="0">
                <a:latin typeface="Times New Roman"/>
                <a:cs typeface="Times New Roman"/>
              </a:rPr>
              <a:t> promote</a:t>
            </a:r>
            <a:r>
              <a:rPr sz="1000" spc="10" dirty="0">
                <a:latin typeface="Times New Roman"/>
                <a:cs typeface="Times New Roman"/>
              </a:rPr>
              <a:t> and</a:t>
            </a:r>
            <a:r>
              <a:rPr sz="1000" spc="-45" dirty="0">
                <a:latin typeface="Times New Roman"/>
                <a:cs typeface="Times New Roman"/>
              </a:rPr>
              <a:t> </a:t>
            </a:r>
            <a:r>
              <a:rPr sz="1000" spc="5" dirty="0">
                <a:latin typeface="Times New Roman"/>
                <a:cs typeface="Times New Roman"/>
              </a:rPr>
              <a:t>enhance</a:t>
            </a:r>
            <a:r>
              <a:rPr sz="1000" spc="-40" dirty="0">
                <a:latin typeface="Times New Roman"/>
                <a:cs typeface="Times New Roman"/>
              </a:rPr>
              <a:t> </a:t>
            </a:r>
            <a:r>
              <a:rPr sz="1000" spc="5" dirty="0">
                <a:latin typeface="Times New Roman"/>
                <a:cs typeface="Times New Roman"/>
              </a:rPr>
              <a:t>programmatic</a:t>
            </a:r>
            <a:r>
              <a:rPr sz="1000" spc="-60" dirty="0">
                <a:latin typeface="Times New Roman"/>
                <a:cs typeface="Times New Roman"/>
              </a:rPr>
              <a:t> </a:t>
            </a:r>
            <a:r>
              <a:rPr sz="1000" spc="-5" dirty="0">
                <a:latin typeface="Times New Roman"/>
                <a:cs typeface="Times New Roman"/>
              </a:rPr>
              <a:t>collaborations </a:t>
            </a:r>
            <a:r>
              <a:rPr sz="1000" spc="5" dirty="0">
                <a:latin typeface="Times New Roman"/>
                <a:cs typeface="Times New Roman"/>
              </a:rPr>
              <a:t>to</a:t>
            </a:r>
            <a:r>
              <a:rPr sz="1000" dirty="0">
                <a:latin typeface="Times New Roman"/>
                <a:cs typeface="Times New Roman"/>
              </a:rPr>
              <a:t> </a:t>
            </a:r>
            <a:r>
              <a:rPr sz="1000" spc="20" dirty="0">
                <a:latin typeface="Times New Roman"/>
                <a:cs typeface="Times New Roman"/>
              </a:rPr>
              <a:t>more</a:t>
            </a:r>
            <a:r>
              <a:rPr sz="1000" spc="-15" dirty="0">
                <a:latin typeface="Times New Roman"/>
                <a:cs typeface="Times New Roman"/>
              </a:rPr>
              <a:t> </a:t>
            </a:r>
            <a:r>
              <a:rPr sz="1000" spc="-10" dirty="0">
                <a:latin typeface="Times New Roman"/>
                <a:cs typeface="Times New Roman"/>
              </a:rPr>
              <a:t>effectively</a:t>
            </a:r>
            <a:r>
              <a:rPr sz="1000" spc="100" dirty="0">
                <a:latin typeface="Times New Roman"/>
                <a:cs typeface="Times New Roman"/>
              </a:rPr>
              <a:t> </a:t>
            </a:r>
            <a:r>
              <a:rPr sz="1000" dirty="0">
                <a:latin typeface="Times New Roman"/>
                <a:cs typeface="Times New Roman"/>
              </a:rPr>
              <a:t>address</a:t>
            </a:r>
            <a:r>
              <a:rPr sz="1000" spc="-5" dirty="0">
                <a:latin typeface="Times New Roman"/>
                <a:cs typeface="Times New Roman"/>
              </a:rPr>
              <a:t> </a:t>
            </a:r>
            <a:r>
              <a:rPr sz="1000" dirty="0">
                <a:latin typeface="Times New Roman"/>
                <a:cs typeface="Times New Roman"/>
              </a:rPr>
              <a:t>regional,</a:t>
            </a:r>
          </a:p>
          <a:p>
            <a:pPr marL="182880">
              <a:lnSpc>
                <a:spcPct val="100000"/>
              </a:lnSpc>
              <a:spcBef>
                <a:spcPts val="95"/>
              </a:spcBef>
            </a:pPr>
            <a:r>
              <a:rPr sz="1000" spc="5" dirty="0">
                <a:latin typeface="Times New Roman"/>
                <a:cs typeface="Times New Roman"/>
              </a:rPr>
              <a:t>national</a:t>
            </a:r>
            <a:r>
              <a:rPr sz="1000" spc="-7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local</a:t>
            </a:r>
            <a:r>
              <a:rPr sz="1000" dirty="0">
                <a:latin typeface="Times New Roman"/>
                <a:cs typeface="Times New Roman"/>
              </a:rPr>
              <a:t> </a:t>
            </a:r>
            <a:r>
              <a:rPr sz="1000" spc="-5" dirty="0">
                <a:latin typeface="Times New Roman"/>
                <a:cs typeface="Times New Roman"/>
              </a:rPr>
              <a:t>responses</a:t>
            </a:r>
            <a:r>
              <a:rPr sz="1000" spc="15" dirty="0">
                <a:latin typeface="Times New Roman"/>
                <a:cs typeface="Times New Roman"/>
              </a:rPr>
              <a:t> </a:t>
            </a:r>
            <a:r>
              <a:rPr sz="1000" spc="5" dirty="0">
                <a:latin typeface="Times New Roman"/>
                <a:cs typeface="Times New Roman"/>
              </a:rPr>
              <a:t>to</a:t>
            </a:r>
            <a:r>
              <a:rPr sz="1000" spc="-10" dirty="0">
                <a:latin typeface="Times New Roman"/>
                <a:cs typeface="Times New Roman"/>
              </a:rPr>
              <a:t> </a:t>
            </a:r>
            <a:r>
              <a:rPr sz="1000" dirty="0">
                <a:latin typeface="Times New Roman"/>
                <a:cs typeface="Times New Roman"/>
              </a:rPr>
              <a:t>elderly</a:t>
            </a:r>
            <a:r>
              <a:rPr sz="1000" spc="-35" dirty="0">
                <a:latin typeface="Times New Roman"/>
                <a:cs typeface="Times New Roman"/>
              </a:rPr>
              <a:t> </a:t>
            </a:r>
            <a:r>
              <a:rPr sz="1000" dirty="0">
                <a:latin typeface="Times New Roman"/>
                <a:cs typeface="Times New Roman"/>
              </a:rPr>
              <a:t>population</a:t>
            </a:r>
            <a:r>
              <a:rPr sz="1000" spc="-10" dirty="0">
                <a:latin typeface="Times New Roman"/>
                <a:cs typeface="Times New Roman"/>
              </a:rPr>
              <a:t> </a:t>
            </a:r>
            <a:r>
              <a:rPr sz="1000" spc="5" dirty="0">
                <a:latin typeface="Times New Roman"/>
                <a:cs typeface="Times New Roman"/>
              </a:rPr>
              <a:t>around</a:t>
            </a:r>
            <a:r>
              <a:rPr sz="1000" spc="-30" dirty="0">
                <a:latin typeface="Times New Roman"/>
                <a:cs typeface="Times New Roman"/>
              </a:rPr>
              <a:t> </a:t>
            </a:r>
            <a:r>
              <a:rPr sz="1000" spc="10" dirty="0">
                <a:latin typeface="Times New Roman"/>
                <a:cs typeface="Times New Roman"/>
              </a:rPr>
              <a:t>the</a:t>
            </a:r>
            <a:r>
              <a:rPr sz="1000" spc="-45" dirty="0">
                <a:latin typeface="Times New Roman"/>
                <a:cs typeface="Times New Roman"/>
              </a:rPr>
              <a:t> </a:t>
            </a:r>
            <a:r>
              <a:rPr sz="1000" spc="-5" dirty="0">
                <a:latin typeface="Times New Roman"/>
                <a:cs typeface="Times New Roman"/>
              </a:rPr>
              <a:t>world</a:t>
            </a:r>
            <a:r>
              <a:rPr sz="1000" spc="1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10" dirty="0">
                <a:latin typeface="Times New Roman"/>
                <a:cs typeface="Times New Roman"/>
              </a:rPr>
              <a:t>overcome</a:t>
            </a:r>
            <a:r>
              <a:rPr sz="1000" spc="50" dirty="0">
                <a:latin typeface="Times New Roman"/>
                <a:cs typeface="Times New Roman"/>
              </a:rPr>
              <a:t> </a:t>
            </a:r>
            <a:r>
              <a:rPr sz="1000" spc="5" dirty="0">
                <a:latin typeface="Times New Roman"/>
                <a:cs typeface="Times New Roman"/>
              </a:rPr>
              <a:t>barriers</a:t>
            </a:r>
            <a:r>
              <a:rPr sz="1000" spc="-40" dirty="0">
                <a:latin typeface="Times New Roman"/>
                <a:cs typeface="Times New Roman"/>
              </a:rPr>
              <a:t> </a:t>
            </a:r>
            <a:r>
              <a:rPr sz="1000" spc="10" dirty="0">
                <a:latin typeface="Times New Roman"/>
                <a:cs typeface="Times New Roman"/>
              </a:rPr>
              <a:t>that</a:t>
            </a:r>
            <a:r>
              <a:rPr sz="1000" spc="-50" dirty="0">
                <a:latin typeface="Times New Roman"/>
                <a:cs typeface="Times New Roman"/>
              </a:rPr>
              <a:t> </a:t>
            </a:r>
            <a:r>
              <a:rPr sz="1000" spc="5" dirty="0">
                <a:latin typeface="Times New Roman"/>
                <a:cs typeface="Times New Roman"/>
              </a:rPr>
              <a:t>limit</a:t>
            </a:r>
            <a:r>
              <a:rPr sz="1000" spc="-70" dirty="0">
                <a:latin typeface="Times New Roman"/>
                <a:cs typeface="Times New Roman"/>
              </a:rPr>
              <a:t> </a:t>
            </a:r>
            <a:r>
              <a:rPr sz="1000" spc="-5" dirty="0">
                <a:latin typeface="Times New Roman"/>
                <a:cs typeface="Times New Roman"/>
              </a:rPr>
              <a:t>access</a:t>
            </a:r>
            <a:r>
              <a:rPr sz="1000" spc="55" dirty="0">
                <a:latin typeface="Times New Roman"/>
                <a:cs typeface="Times New Roman"/>
              </a:rPr>
              <a:t> </a:t>
            </a:r>
            <a:r>
              <a:rPr sz="1000" spc="5" dirty="0">
                <a:latin typeface="Times New Roman"/>
                <a:cs typeface="Times New Roman"/>
              </a:rPr>
              <a:t>to</a:t>
            </a:r>
            <a:r>
              <a:rPr sz="1000" spc="65" dirty="0">
                <a:latin typeface="Times New Roman"/>
                <a:cs typeface="Times New Roman"/>
              </a:rPr>
              <a:t> </a:t>
            </a:r>
            <a:r>
              <a:rPr sz="1000" spc="5" dirty="0">
                <a:latin typeface="Times New Roman"/>
                <a:cs typeface="Times New Roman"/>
              </a:rPr>
              <a:t>care</a:t>
            </a:r>
            <a:r>
              <a:rPr sz="1000" spc="-2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services.</a:t>
            </a:r>
            <a:endParaRPr sz="1000" dirty="0">
              <a:latin typeface="Times New Roman"/>
              <a:cs typeface="Times New Roman"/>
            </a:endParaRPr>
          </a:p>
          <a:p>
            <a:pPr>
              <a:lnSpc>
                <a:spcPct val="100000"/>
              </a:lnSpc>
              <a:spcBef>
                <a:spcPts val="40"/>
              </a:spcBef>
            </a:pPr>
            <a:endParaRPr sz="1300" dirty="0">
              <a:latin typeface="Times New Roman"/>
              <a:cs typeface="Times New Roman"/>
            </a:endParaRPr>
          </a:p>
          <a:p>
            <a:pPr algn="r"/>
            <a:r>
              <a:rPr lang="en-US" sz="1200" spc="-5" dirty="0">
                <a:latin typeface="Times New Roman"/>
                <a:cs typeface="Times New Roman"/>
              </a:rPr>
              <a:t>https://vasculardementia.neuroconferences.com/</a:t>
            </a:r>
            <a:endParaRPr lang="en-US" sz="1200" dirty="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
            <a:ext cx="12192000" cy="6858000"/>
            <a:chOff x="0" y="0"/>
            <a:chExt cx="12192000" cy="6858000"/>
          </a:xfrm>
        </p:grpSpPr>
        <p:pic>
          <p:nvPicPr>
            <p:cNvPr id="3" name="object 3"/>
            <p:cNvPicPr/>
            <p:nvPr/>
          </p:nvPicPr>
          <p:blipFill>
            <a:blip r:embed="rId2" cstate="print"/>
            <a:stretch>
              <a:fillRect/>
            </a:stretch>
          </p:blipFill>
          <p:spPr>
            <a:xfrm>
              <a:off x="0" y="0"/>
              <a:ext cx="12192000" cy="6857998"/>
            </a:xfrm>
            <a:prstGeom prst="rect">
              <a:avLst/>
            </a:prstGeom>
          </p:spPr>
        </p:pic>
        <p:sp>
          <p:nvSpPr>
            <p:cNvPr id="4" name="object 4"/>
            <p:cNvSpPr/>
            <p:nvPr/>
          </p:nvSpPr>
          <p:spPr>
            <a:xfrm>
              <a:off x="2081783" y="749808"/>
              <a:ext cx="9370060" cy="5379720"/>
            </a:xfrm>
            <a:custGeom>
              <a:avLst/>
              <a:gdLst/>
              <a:ahLst/>
              <a:cxnLst/>
              <a:rect l="l" t="t" r="r" b="b"/>
              <a:pathLst>
                <a:path w="9370060" h="5379720">
                  <a:moveTo>
                    <a:pt x="0" y="5379720"/>
                  </a:moveTo>
                  <a:lnTo>
                    <a:pt x="9369552" y="5379720"/>
                  </a:lnTo>
                  <a:lnTo>
                    <a:pt x="9369552" y="0"/>
                  </a:lnTo>
                  <a:lnTo>
                    <a:pt x="0" y="0"/>
                  </a:lnTo>
                  <a:lnTo>
                    <a:pt x="0" y="5379720"/>
                  </a:lnTo>
                  <a:close/>
                </a:path>
              </a:pathLst>
            </a:custGeom>
            <a:solidFill>
              <a:srgbClr val="FFFFFF">
                <a:alpha val="92156"/>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740663" y="304800"/>
              <a:ext cx="2301240" cy="256032"/>
            </a:xfrm>
            <a:prstGeom prst="rect">
              <a:avLst/>
            </a:prstGeom>
          </p:spPr>
        </p:pic>
        <p:sp>
          <p:nvSpPr>
            <p:cNvPr id="6" name="object 6"/>
            <p:cNvSpPr/>
            <p:nvPr/>
          </p:nvSpPr>
          <p:spPr>
            <a:xfrm>
              <a:off x="731519" y="749808"/>
              <a:ext cx="1350645" cy="5382895"/>
            </a:xfrm>
            <a:custGeom>
              <a:avLst/>
              <a:gdLst/>
              <a:ahLst/>
              <a:cxnLst/>
              <a:rect l="l" t="t" r="r" b="b"/>
              <a:pathLst>
                <a:path w="1350645" h="5382895">
                  <a:moveTo>
                    <a:pt x="1350264" y="0"/>
                  </a:moveTo>
                  <a:lnTo>
                    <a:pt x="0" y="0"/>
                  </a:lnTo>
                  <a:lnTo>
                    <a:pt x="0" y="5382768"/>
                  </a:lnTo>
                  <a:lnTo>
                    <a:pt x="1350264" y="5382768"/>
                  </a:lnTo>
                  <a:lnTo>
                    <a:pt x="1350264" y="0"/>
                  </a:lnTo>
                  <a:close/>
                </a:path>
              </a:pathLst>
            </a:custGeom>
            <a:solidFill>
              <a:srgbClr val="333E50"/>
            </a:solidFill>
          </p:spPr>
          <p:txBody>
            <a:bodyPr wrap="square" lIns="0" tIns="0" rIns="0" bIns="0" rtlCol="0"/>
            <a:lstStyle/>
            <a:p>
              <a:endParaRPr/>
            </a:p>
          </p:txBody>
        </p:sp>
        <p:sp>
          <p:nvSpPr>
            <p:cNvPr id="7" name="object 7"/>
            <p:cNvSpPr/>
            <p:nvPr/>
          </p:nvSpPr>
          <p:spPr>
            <a:xfrm>
              <a:off x="731519" y="749808"/>
              <a:ext cx="1350645" cy="5382895"/>
            </a:xfrm>
            <a:custGeom>
              <a:avLst/>
              <a:gdLst/>
              <a:ahLst/>
              <a:cxnLst/>
              <a:rect l="l" t="t" r="r" b="b"/>
              <a:pathLst>
                <a:path w="1350645" h="5382895">
                  <a:moveTo>
                    <a:pt x="0" y="5382768"/>
                  </a:moveTo>
                  <a:lnTo>
                    <a:pt x="1350264" y="5382768"/>
                  </a:lnTo>
                  <a:lnTo>
                    <a:pt x="1350264" y="0"/>
                  </a:lnTo>
                  <a:lnTo>
                    <a:pt x="0" y="0"/>
                  </a:lnTo>
                  <a:lnTo>
                    <a:pt x="0" y="5382768"/>
                  </a:lnTo>
                  <a:close/>
                </a:path>
              </a:pathLst>
            </a:custGeom>
            <a:ln w="12192">
              <a:solidFill>
                <a:srgbClr val="333E50"/>
              </a:solidFill>
            </a:ln>
          </p:spPr>
          <p:txBody>
            <a:bodyPr wrap="square" lIns="0" tIns="0" rIns="0" bIns="0" rtlCol="0"/>
            <a:lstStyle/>
            <a:p>
              <a:endParaRPr/>
            </a:p>
          </p:txBody>
        </p:sp>
      </p:grpSp>
      <p:sp>
        <p:nvSpPr>
          <p:cNvPr id="8" name="object 8"/>
          <p:cNvSpPr txBox="1"/>
          <p:nvPr/>
        </p:nvSpPr>
        <p:spPr>
          <a:xfrm>
            <a:off x="1284489" y="4098246"/>
            <a:ext cx="252095" cy="1054100"/>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A</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B</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75" dirty="0">
                <a:solidFill>
                  <a:srgbClr val="FFFFFF"/>
                </a:solidFill>
                <a:latin typeface="Times New Roman"/>
                <a:cs typeface="Times New Roman"/>
              </a:rPr>
              <a:t> </a:t>
            </a:r>
            <a:r>
              <a:rPr sz="1600" b="1" spc="5" dirty="0">
                <a:solidFill>
                  <a:srgbClr val="FFFFFF"/>
                </a:solidFill>
                <a:latin typeface="Times New Roman"/>
                <a:cs typeface="Times New Roman"/>
              </a:rPr>
              <a:t>U</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T</a:t>
            </a:r>
            <a:endParaRPr sz="1600">
              <a:latin typeface="Times New Roman"/>
              <a:cs typeface="Times New Roman"/>
            </a:endParaRPr>
          </a:p>
        </p:txBody>
      </p:sp>
      <p:sp>
        <p:nvSpPr>
          <p:cNvPr id="9" name="object 9"/>
          <p:cNvSpPr txBox="1"/>
          <p:nvPr/>
        </p:nvSpPr>
        <p:spPr>
          <a:xfrm>
            <a:off x="1284489" y="1792683"/>
            <a:ext cx="252095" cy="213550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C</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80" dirty="0">
                <a:solidFill>
                  <a:srgbClr val="FFFFFF"/>
                </a:solidFill>
                <a:latin typeface="Times New Roman"/>
                <a:cs typeface="Times New Roman"/>
              </a:rPr>
              <a:t> </a:t>
            </a:r>
            <a:r>
              <a:rPr sz="1600" b="1" dirty="0">
                <a:solidFill>
                  <a:srgbClr val="FFFFFF"/>
                </a:solidFill>
                <a:latin typeface="Times New Roman"/>
                <a:cs typeface="Times New Roman"/>
              </a:rPr>
              <a:t>F</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195" dirty="0">
                <a:solidFill>
                  <a:srgbClr val="FFFFFF"/>
                </a:solidFill>
                <a:latin typeface="Times New Roman"/>
                <a:cs typeface="Times New Roman"/>
              </a:rPr>
              <a:t> </a:t>
            </a:r>
            <a:r>
              <a:rPr sz="1600" b="1" spc="5" dirty="0">
                <a:solidFill>
                  <a:srgbClr val="FFFFFF"/>
                </a:solidFill>
                <a:latin typeface="Times New Roman"/>
                <a:cs typeface="Times New Roman"/>
              </a:rPr>
              <a:t>R</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195"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C</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E</a:t>
            </a:r>
            <a:endParaRPr sz="1600">
              <a:latin typeface="Times New Roman"/>
              <a:cs typeface="Times New Roman"/>
            </a:endParaRPr>
          </a:p>
        </p:txBody>
      </p:sp>
      <p:sp>
        <p:nvSpPr>
          <p:cNvPr id="10" name="object 10"/>
          <p:cNvSpPr txBox="1"/>
          <p:nvPr/>
        </p:nvSpPr>
        <p:spPr>
          <a:xfrm>
            <a:off x="8092440" y="5830316"/>
            <a:ext cx="3176524" cy="197490"/>
          </a:xfrm>
          <a:prstGeom prst="rect">
            <a:avLst/>
          </a:prstGeom>
        </p:spPr>
        <p:txBody>
          <a:bodyPr vert="horz" wrap="square" lIns="0" tIns="12700" rIns="0" bIns="0" rtlCol="0">
            <a:spAutoFit/>
          </a:bodyPr>
          <a:lstStyle/>
          <a:p>
            <a:pPr algn="ctr"/>
            <a:r>
              <a:rPr lang="en-US" sz="1200" spc="-5" dirty="0">
                <a:latin typeface="Times New Roman"/>
                <a:cs typeface="Times New Roman"/>
              </a:rPr>
              <a:t>https://vasculardementia.neuroconferences.com/</a:t>
            </a:r>
            <a:endParaRPr lang="en-US" sz="1200" dirty="0">
              <a:latin typeface="Times New Roman"/>
              <a:cs typeface="Times New Roman"/>
            </a:endParaRPr>
          </a:p>
        </p:txBody>
      </p:sp>
      <p:sp>
        <p:nvSpPr>
          <p:cNvPr id="11" name="object 11"/>
          <p:cNvSpPr txBox="1"/>
          <p:nvPr/>
        </p:nvSpPr>
        <p:spPr>
          <a:xfrm>
            <a:off x="6376542" y="946150"/>
            <a:ext cx="716280"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212A35"/>
                </a:solidFill>
                <a:latin typeface="Times New Roman"/>
                <a:cs typeface="Times New Roman"/>
              </a:rPr>
              <a:t>G</a:t>
            </a:r>
            <a:r>
              <a:rPr sz="1200" b="1" spc="-1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15" dirty="0">
                <a:solidFill>
                  <a:srgbClr val="212A35"/>
                </a:solidFill>
                <a:latin typeface="Times New Roman"/>
                <a:cs typeface="Times New Roman"/>
              </a:rPr>
              <a:t> </a:t>
            </a:r>
            <a:r>
              <a:rPr sz="1200" b="1" dirty="0">
                <a:solidFill>
                  <a:srgbClr val="212A35"/>
                </a:solidFill>
                <a:latin typeface="Times New Roman"/>
                <a:cs typeface="Times New Roman"/>
              </a:rPr>
              <a:t>L</a:t>
            </a:r>
            <a:r>
              <a:rPr sz="1200" b="1" spc="-20" dirty="0">
                <a:solidFill>
                  <a:srgbClr val="212A35"/>
                </a:solidFill>
                <a:latin typeface="Times New Roman"/>
                <a:cs typeface="Times New Roman"/>
              </a:rPr>
              <a:t> </a:t>
            </a:r>
            <a:r>
              <a:rPr sz="1200" b="1" spc="-5" dirty="0">
                <a:solidFill>
                  <a:srgbClr val="212A35"/>
                </a:solidFill>
                <a:latin typeface="Times New Roman"/>
                <a:cs typeface="Times New Roman"/>
              </a:rPr>
              <a:t>S</a:t>
            </a:r>
            <a:endParaRPr sz="1200">
              <a:latin typeface="Times New Roman"/>
              <a:cs typeface="Times New Roman"/>
            </a:endParaRPr>
          </a:p>
        </p:txBody>
      </p:sp>
      <p:grpSp>
        <p:nvGrpSpPr>
          <p:cNvPr id="12" name="object 12"/>
          <p:cNvGrpSpPr/>
          <p:nvPr/>
        </p:nvGrpSpPr>
        <p:grpSpPr>
          <a:xfrm>
            <a:off x="5409946" y="1179322"/>
            <a:ext cx="2710180" cy="2972435"/>
            <a:chOff x="5409946" y="1179322"/>
            <a:chExt cx="2710180" cy="2972435"/>
          </a:xfrm>
        </p:grpSpPr>
        <p:sp>
          <p:nvSpPr>
            <p:cNvPr id="13" name="object 13"/>
            <p:cNvSpPr/>
            <p:nvPr/>
          </p:nvSpPr>
          <p:spPr>
            <a:xfrm>
              <a:off x="5416296" y="1185672"/>
              <a:ext cx="2697480" cy="2018030"/>
            </a:xfrm>
            <a:custGeom>
              <a:avLst/>
              <a:gdLst/>
              <a:ahLst/>
              <a:cxnLst/>
              <a:rect l="l" t="t" r="r" b="b"/>
              <a:pathLst>
                <a:path w="2697479" h="2018030">
                  <a:moveTo>
                    <a:pt x="0" y="0"/>
                  </a:moveTo>
                  <a:lnTo>
                    <a:pt x="2682239" y="0"/>
                  </a:lnTo>
                </a:path>
                <a:path w="2697479" h="2018030">
                  <a:moveTo>
                    <a:pt x="15239" y="868679"/>
                  </a:moveTo>
                  <a:lnTo>
                    <a:pt x="2697479" y="868679"/>
                  </a:lnTo>
                </a:path>
                <a:path w="2697479" h="2018030">
                  <a:moveTo>
                    <a:pt x="6095" y="2017776"/>
                  </a:moveTo>
                  <a:lnTo>
                    <a:pt x="2688335" y="2017776"/>
                  </a:lnTo>
                </a:path>
              </a:pathLst>
            </a:custGeom>
            <a:ln w="12192">
              <a:solidFill>
                <a:srgbClr val="2E5496"/>
              </a:solidFill>
            </a:ln>
          </p:spPr>
          <p:txBody>
            <a:bodyPr wrap="square" lIns="0" tIns="0" rIns="0" bIns="0" rtlCol="0"/>
            <a:lstStyle/>
            <a:p>
              <a:endParaRPr/>
            </a:p>
          </p:txBody>
        </p:sp>
        <p:pic>
          <p:nvPicPr>
            <p:cNvPr id="14" name="object 14"/>
            <p:cNvPicPr/>
            <p:nvPr/>
          </p:nvPicPr>
          <p:blipFill>
            <a:blip r:embed="rId4" cstate="print"/>
            <a:stretch>
              <a:fillRect/>
            </a:stretch>
          </p:blipFill>
          <p:spPr>
            <a:xfrm>
              <a:off x="5919216" y="3907536"/>
              <a:ext cx="490727" cy="243839"/>
            </a:xfrm>
            <a:prstGeom prst="rect">
              <a:avLst/>
            </a:prstGeom>
          </p:spPr>
        </p:pic>
      </p:grpSp>
      <p:sp>
        <p:nvSpPr>
          <p:cNvPr id="15" name="object 15"/>
          <p:cNvSpPr txBox="1"/>
          <p:nvPr/>
        </p:nvSpPr>
        <p:spPr>
          <a:xfrm>
            <a:off x="2562003" y="1185672"/>
            <a:ext cx="3482975" cy="666208"/>
          </a:xfrm>
          <a:prstGeom prst="rect">
            <a:avLst/>
          </a:prstGeom>
        </p:spPr>
        <p:txBody>
          <a:bodyPr vert="horz" wrap="square" lIns="0" tIns="24765" rIns="0" bIns="0" rtlCol="0">
            <a:spAutoFit/>
          </a:bodyPr>
          <a:lstStyle/>
          <a:p>
            <a:pPr marL="12700">
              <a:lnSpc>
                <a:spcPct val="100000"/>
              </a:lnSpc>
              <a:spcBef>
                <a:spcPts val="195"/>
              </a:spcBef>
            </a:pPr>
            <a:r>
              <a:rPr sz="1000" spc="-10" dirty="0">
                <a:latin typeface="Times New Roman"/>
                <a:cs typeface="Times New Roman"/>
              </a:rPr>
              <a:t>After</a:t>
            </a:r>
            <a:r>
              <a:rPr sz="1000" spc="40" dirty="0">
                <a:latin typeface="Times New Roman"/>
                <a:cs typeface="Times New Roman"/>
              </a:rPr>
              <a:t> </a:t>
            </a:r>
            <a:r>
              <a:rPr sz="1000" dirty="0">
                <a:latin typeface="Times New Roman"/>
                <a:cs typeface="Times New Roman"/>
              </a:rPr>
              <a:t>participating</a:t>
            </a:r>
            <a:r>
              <a:rPr sz="1000" spc="-70" dirty="0">
                <a:latin typeface="Times New Roman"/>
                <a:cs typeface="Times New Roman"/>
              </a:rPr>
              <a:t> </a:t>
            </a:r>
            <a:r>
              <a:rPr sz="1000" spc="5" dirty="0">
                <a:latin typeface="Times New Roman"/>
                <a:cs typeface="Times New Roman"/>
              </a:rPr>
              <a:t>in</a:t>
            </a:r>
            <a:r>
              <a:rPr sz="1000" spc="-5" dirty="0">
                <a:latin typeface="Times New Roman"/>
                <a:cs typeface="Times New Roman"/>
              </a:rPr>
              <a:t> </a:t>
            </a:r>
            <a:r>
              <a:rPr sz="1000" spc="10" dirty="0">
                <a:latin typeface="Times New Roman"/>
                <a:cs typeface="Times New Roman"/>
              </a:rPr>
              <a:t>this</a:t>
            </a:r>
            <a:r>
              <a:rPr sz="1000" spc="-60" dirty="0">
                <a:latin typeface="Times New Roman"/>
                <a:cs typeface="Times New Roman"/>
              </a:rPr>
              <a:t> </a:t>
            </a:r>
            <a:r>
              <a:rPr sz="1000" dirty="0">
                <a:latin typeface="Times New Roman"/>
                <a:cs typeface="Times New Roman"/>
              </a:rPr>
              <a:t>meeting,</a:t>
            </a:r>
            <a:r>
              <a:rPr sz="1000" spc="-10" dirty="0">
                <a:latin typeface="Times New Roman"/>
                <a:cs typeface="Times New Roman"/>
              </a:rPr>
              <a:t> </a:t>
            </a:r>
            <a:r>
              <a:rPr sz="1000" dirty="0">
                <a:latin typeface="Times New Roman"/>
                <a:cs typeface="Times New Roman"/>
              </a:rPr>
              <a:t>attendees</a:t>
            </a:r>
            <a:r>
              <a:rPr sz="1000" spc="-15" dirty="0">
                <a:latin typeface="Times New Roman"/>
                <a:cs typeface="Times New Roman"/>
              </a:rPr>
              <a:t> </a:t>
            </a:r>
            <a:r>
              <a:rPr sz="1000" dirty="0">
                <a:latin typeface="Times New Roman"/>
                <a:cs typeface="Times New Roman"/>
              </a:rPr>
              <a:t>should</a:t>
            </a:r>
            <a:r>
              <a:rPr sz="1000" spc="-30" dirty="0">
                <a:latin typeface="Times New Roman"/>
                <a:cs typeface="Times New Roman"/>
              </a:rPr>
              <a:t> </a:t>
            </a:r>
            <a:r>
              <a:rPr sz="1000" spc="-10" dirty="0">
                <a:latin typeface="Times New Roman"/>
                <a:cs typeface="Times New Roman"/>
              </a:rPr>
              <a:t>be</a:t>
            </a:r>
            <a:r>
              <a:rPr sz="1000" spc="25" dirty="0">
                <a:latin typeface="Times New Roman"/>
                <a:cs typeface="Times New Roman"/>
              </a:rPr>
              <a:t> </a:t>
            </a:r>
            <a:r>
              <a:rPr sz="1000" spc="-5" dirty="0">
                <a:latin typeface="Times New Roman"/>
                <a:cs typeface="Times New Roman"/>
              </a:rPr>
              <a:t>able</a:t>
            </a:r>
            <a:r>
              <a:rPr sz="1000" spc="10" dirty="0">
                <a:latin typeface="Times New Roman"/>
                <a:cs typeface="Times New Roman"/>
              </a:rPr>
              <a:t> </a:t>
            </a:r>
            <a:r>
              <a:rPr sz="1000" spc="5" dirty="0">
                <a:latin typeface="Times New Roman"/>
                <a:cs typeface="Times New Roman"/>
              </a:rPr>
              <a:t>to</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Discuss</a:t>
            </a:r>
            <a:r>
              <a:rPr sz="1000" dirty="0">
                <a:latin typeface="Times New Roman"/>
                <a:cs typeface="Times New Roman"/>
              </a:rPr>
              <a:t> </a:t>
            </a:r>
            <a:r>
              <a:rPr sz="1000" spc="5" dirty="0">
                <a:latin typeface="Times New Roman"/>
                <a:cs typeface="Times New Roman"/>
              </a:rPr>
              <a:t>emerging</a:t>
            </a:r>
            <a:r>
              <a:rPr sz="1000" spc="-55" dirty="0">
                <a:latin typeface="Times New Roman"/>
                <a:cs typeface="Times New Roman"/>
              </a:rPr>
              <a:t> </a:t>
            </a:r>
            <a:r>
              <a:rPr sz="1000" spc="-5" dirty="0">
                <a:latin typeface="Times New Roman"/>
                <a:cs typeface="Times New Roman"/>
              </a:rPr>
              <a:t>issues</a:t>
            </a:r>
            <a:r>
              <a:rPr sz="1000" spc="5" dirty="0">
                <a:latin typeface="Times New Roman"/>
                <a:cs typeface="Times New Roman"/>
              </a:rPr>
              <a:t> in</a:t>
            </a:r>
            <a:r>
              <a:rPr sz="1000" spc="-10" dirty="0">
                <a:latin typeface="Times New Roman"/>
                <a:cs typeface="Times New Roman"/>
              </a:rPr>
              <a:t> </a:t>
            </a:r>
            <a:r>
              <a:rPr sz="1000" spc="10" dirty="0">
                <a:latin typeface="Times New Roman"/>
                <a:cs typeface="Times New Roman"/>
              </a:rPr>
              <a:t>the</a:t>
            </a:r>
            <a:r>
              <a:rPr sz="1000" spc="-50" dirty="0">
                <a:latin typeface="Times New Roman"/>
                <a:cs typeface="Times New Roman"/>
              </a:rPr>
              <a:t> </a:t>
            </a:r>
            <a:r>
              <a:rPr sz="1000" spc="-5" dirty="0">
                <a:latin typeface="Times New Roman"/>
                <a:cs typeface="Times New Roman"/>
              </a:rPr>
              <a:t>field</a:t>
            </a:r>
            <a:r>
              <a:rPr sz="1000" spc="10" dirty="0">
                <a:latin typeface="Times New Roman"/>
                <a:cs typeface="Times New Roman"/>
              </a:rPr>
              <a:t> </a:t>
            </a:r>
            <a:r>
              <a:rPr sz="1000" spc="-10" dirty="0">
                <a:latin typeface="Times New Roman"/>
                <a:cs typeface="Times New Roman"/>
              </a:rPr>
              <a:t>of</a:t>
            </a:r>
            <a:r>
              <a:rPr sz="1000" spc="35" dirty="0">
                <a:latin typeface="Times New Roman"/>
                <a:cs typeface="Times New Roman"/>
              </a:rPr>
              <a:t> </a:t>
            </a:r>
            <a:r>
              <a:rPr lang="en-IN" sz="1000" spc="-20" dirty="0" smtClean="0">
                <a:latin typeface="Times New Roman"/>
                <a:cs typeface="Times New Roman"/>
              </a:rPr>
              <a:t>Chemistry</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Discuss</a:t>
            </a:r>
            <a:r>
              <a:rPr sz="1000" spc="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apply</a:t>
            </a:r>
            <a:r>
              <a:rPr sz="1000" spc="-35" dirty="0">
                <a:latin typeface="Times New Roman"/>
                <a:cs typeface="Times New Roman"/>
              </a:rPr>
              <a:t> </a:t>
            </a:r>
            <a:r>
              <a:rPr sz="1000" dirty="0">
                <a:latin typeface="Times New Roman"/>
                <a:cs typeface="Times New Roman"/>
              </a:rPr>
              <a:t>recent research</a:t>
            </a:r>
            <a:r>
              <a:rPr sz="1000" spc="15" dirty="0">
                <a:latin typeface="Times New Roman"/>
                <a:cs typeface="Times New Roman"/>
              </a:rPr>
              <a:t> </a:t>
            </a:r>
            <a:r>
              <a:rPr sz="1000" spc="5" dirty="0">
                <a:latin typeface="Times New Roman"/>
                <a:cs typeface="Times New Roman"/>
              </a:rPr>
              <a:t>findings</a:t>
            </a:r>
            <a:r>
              <a:rPr sz="1000" spc="-85" dirty="0">
                <a:latin typeface="Times New Roman"/>
                <a:cs typeface="Times New Roman"/>
              </a:rPr>
              <a:t> </a:t>
            </a:r>
            <a:r>
              <a:rPr sz="1000" dirty="0">
                <a:latin typeface="Times New Roman"/>
                <a:cs typeface="Times New Roman"/>
              </a:rPr>
              <a:t>related</a:t>
            </a:r>
            <a:r>
              <a:rPr sz="1000" spc="-10" dirty="0">
                <a:latin typeface="Times New Roman"/>
                <a:cs typeface="Times New Roman"/>
              </a:rPr>
              <a:t> </a:t>
            </a:r>
            <a:r>
              <a:rPr sz="1000" spc="5" dirty="0">
                <a:latin typeface="Times New Roman"/>
                <a:cs typeface="Times New Roman"/>
              </a:rPr>
              <a:t>to</a:t>
            </a:r>
            <a:r>
              <a:rPr sz="1000" spc="-5" dirty="0">
                <a:latin typeface="Times New Roman"/>
                <a:cs typeface="Times New Roman"/>
              </a:rPr>
              <a:t> </a:t>
            </a:r>
            <a:r>
              <a:rPr lang="en-IN" sz="1000" spc="-20" dirty="0" smtClean="0">
                <a:latin typeface="Times New Roman"/>
                <a:cs typeface="Times New Roman"/>
              </a:rPr>
              <a:t>Organic and Inorganic Chemistry.</a:t>
            </a:r>
            <a:endParaRPr sz="1000" dirty="0">
              <a:latin typeface="Times New Roman"/>
              <a:cs typeface="Times New Roman"/>
            </a:endParaRPr>
          </a:p>
        </p:txBody>
      </p:sp>
      <p:sp>
        <p:nvSpPr>
          <p:cNvPr id="16" name="object 16"/>
          <p:cNvSpPr txBox="1"/>
          <p:nvPr/>
        </p:nvSpPr>
        <p:spPr>
          <a:xfrm>
            <a:off x="6796278" y="1415542"/>
            <a:ext cx="2915920" cy="167354"/>
          </a:xfrm>
          <a:prstGeom prst="rect">
            <a:avLst/>
          </a:prstGeom>
        </p:spPr>
        <p:txBody>
          <a:bodyPr vert="horz" wrap="square" lIns="0" tIns="13335" rIns="0" bIns="0" rtlCol="0">
            <a:spAutoFit/>
          </a:bodyPr>
          <a:lstStyle/>
          <a:p>
            <a:pPr marL="183515" indent="-171450">
              <a:lnSpc>
                <a:spcPct val="100000"/>
              </a:lnSpc>
              <a:spcBef>
                <a:spcPts val="105"/>
              </a:spcBef>
              <a:buFont typeface="Arial MT"/>
              <a:buChar char="•"/>
              <a:tabLst>
                <a:tab pos="184150" algn="l"/>
              </a:tabLst>
            </a:pPr>
            <a:r>
              <a:rPr sz="1000" spc="-10" dirty="0">
                <a:latin typeface="Times New Roman"/>
                <a:cs typeface="Times New Roman"/>
              </a:rPr>
              <a:t>Reflect</a:t>
            </a:r>
            <a:r>
              <a:rPr sz="1000" spc="65" dirty="0">
                <a:latin typeface="Times New Roman"/>
                <a:cs typeface="Times New Roman"/>
              </a:rPr>
              <a:t> </a:t>
            </a:r>
            <a:r>
              <a:rPr sz="1000" spc="-10" dirty="0">
                <a:latin typeface="Times New Roman"/>
                <a:cs typeface="Times New Roman"/>
              </a:rPr>
              <a:t>on</a:t>
            </a:r>
            <a:r>
              <a:rPr sz="1000" spc="15" dirty="0">
                <a:latin typeface="Times New Roman"/>
                <a:cs typeface="Times New Roman"/>
              </a:rPr>
              <a:t> </a:t>
            </a:r>
            <a:r>
              <a:rPr sz="1000" spc="10" dirty="0">
                <a:latin typeface="Times New Roman"/>
                <a:cs typeface="Times New Roman"/>
              </a:rPr>
              <a:t>the</a:t>
            </a:r>
            <a:r>
              <a:rPr sz="1000" spc="-25" dirty="0">
                <a:latin typeface="Times New Roman"/>
                <a:cs typeface="Times New Roman"/>
              </a:rPr>
              <a:t> </a:t>
            </a:r>
            <a:r>
              <a:rPr sz="1000" dirty="0">
                <a:latin typeface="Times New Roman"/>
                <a:cs typeface="Times New Roman"/>
              </a:rPr>
              <a:t>place </a:t>
            </a:r>
            <a:r>
              <a:rPr sz="1000" spc="-10" dirty="0">
                <a:latin typeface="Times New Roman"/>
                <a:cs typeface="Times New Roman"/>
              </a:rPr>
              <a:t>of</a:t>
            </a:r>
            <a:r>
              <a:rPr sz="1000" spc="20" dirty="0">
                <a:latin typeface="Times New Roman"/>
                <a:cs typeface="Times New Roman"/>
              </a:rPr>
              <a:t> </a:t>
            </a:r>
            <a:r>
              <a:rPr sz="1000" dirty="0">
                <a:latin typeface="Times New Roman"/>
                <a:cs typeface="Times New Roman"/>
              </a:rPr>
              <a:t>critical</a:t>
            </a:r>
            <a:r>
              <a:rPr sz="1000" spc="-25" dirty="0">
                <a:latin typeface="Times New Roman"/>
                <a:cs typeface="Times New Roman"/>
              </a:rPr>
              <a:t> </a:t>
            </a:r>
            <a:r>
              <a:rPr sz="1000" dirty="0">
                <a:latin typeface="Times New Roman"/>
                <a:cs typeface="Times New Roman"/>
              </a:rPr>
              <a:t>distance</a:t>
            </a:r>
            <a:r>
              <a:rPr sz="1000" spc="-45" dirty="0">
                <a:latin typeface="Times New Roman"/>
                <a:cs typeface="Times New Roman"/>
              </a:rPr>
              <a:t> </a:t>
            </a:r>
            <a:r>
              <a:rPr sz="1000" spc="5" dirty="0">
                <a:latin typeface="Times New Roman"/>
                <a:cs typeface="Times New Roman"/>
              </a:rPr>
              <a:t>in</a:t>
            </a:r>
            <a:r>
              <a:rPr sz="1000" spc="-10" dirty="0">
                <a:latin typeface="Times New Roman"/>
                <a:cs typeface="Times New Roman"/>
              </a:rPr>
              <a:t> </a:t>
            </a:r>
            <a:r>
              <a:rPr lang="en-IN" sz="1000" spc="-20" dirty="0" smtClean="0">
                <a:latin typeface="Times New Roman"/>
                <a:cs typeface="Times New Roman"/>
              </a:rPr>
              <a:t>Chemistry</a:t>
            </a:r>
            <a:endParaRPr sz="1000" dirty="0">
              <a:latin typeface="Times New Roman"/>
              <a:cs typeface="Times New Roman"/>
            </a:endParaRPr>
          </a:p>
        </p:txBody>
      </p:sp>
      <p:sp>
        <p:nvSpPr>
          <p:cNvPr id="17" name="object 17"/>
          <p:cNvSpPr txBox="1"/>
          <p:nvPr/>
        </p:nvSpPr>
        <p:spPr>
          <a:xfrm>
            <a:off x="2482850" y="1816734"/>
            <a:ext cx="8672830" cy="2586990"/>
          </a:xfrm>
          <a:prstGeom prst="rect">
            <a:avLst/>
          </a:prstGeom>
        </p:spPr>
        <p:txBody>
          <a:bodyPr vert="horz" wrap="square" lIns="0" tIns="12700" rIns="0" bIns="0" rtlCol="0">
            <a:spAutoFit/>
          </a:bodyPr>
          <a:lstStyle/>
          <a:p>
            <a:pPr marR="135890" algn="ctr">
              <a:lnSpc>
                <a:spcPct val="100000"/>
              </a:lnSpc>
              <a:spcBef>
                <a:spcPts val="100"/>
              </a:spcBef>
            </a:pPr>
            <a:r>
              <a:rPr sz="1200" b="1" dirty="0">
                <a:latin typeface="Times New Roman"/>
                <a:cs typeface="Times New Roman"/>
              </a:rPr>
              <a:t>W</a:t>
            </a:r>
            <a:r>
              <a:rPr sz="1200" b="1" spc="10" dirty="0">
                <a:latin typeface="Times New Roman"/>
                <a:cs typeface="Times New Roman"/>
              </a:rPr>
              <a:t> </a:t>
            </a:r>
            <a:r>
              <a:rPr sz="1200" b="1" dirty="0">
                <a:latin typeface="Times New Roman"/>
                <a:cs typeface="Times New Roman"/>
              </a:rPr>
              <a:t>H</a:t>
            </a:r>
            <a:r>
              <a:rPr sz="1200" b="1" spc="10" dirty="0">
                <a:latin typeface="Times New Roman"/>
                <a:cs typeface="Times New Roman"/>
              </a:rPr>
              <a:t> </a:t>
            </a:r>
            <a:r>
              <a:rPr sz="1200" b="1" dirty="0">
                <a:latin typeface="Times New Roman"/>
                <a:cs typeface="Times New Roman"/>
              </a:rPr>
              <a:t>O  </a:t>
            </a:r>
            <a:r>
              <a:rPr sz="1200" b="1" spc="-15" dirty="0">
                <a:latin typeface="Times New Roman"/>
                <a:cs typeface="Times New Roman"/>
              </a:rPr>
              <a:t> </a:t>
            </a:r>
            <a:r>
              <a:rPr sz="1200" b="1" spc="-5" dirty="0">
                <a:latin typeface="Times New Roman"/>
                <a:cs typeface="Times New Roman"/>
              </a:rPr>
              <a:t>S</a:t>
            </a:r>
            <a:r>
              <a:rPr sz="1200" b="1" spc="15" dirty="0">
                <a:latin typeface="Times New Roman"/>
                <a:cs typeface="Times New Roman"/>
              </a:rPr>
              <a:t> </a:t>
            </a:r>
            <a:r>
              <a:rPr sz="1200" b="1" dirty="0">
                <a:latin typeface="Times New Roman"/>
                <a:cs typeface="Times New Roman"/>
              </a:rPr>
              <a:t>H</a:t>
            </a:r>
            <a:r>
              <a:rPr sz="1200" b="1" spc="10" dirty="0">
                <a:latin typeface="Times New Roman"/>
                <a:cs typeface="Times New Roman"/>
              </a:rPr>
              <a:t> </a:t>
            </a:r>
            <a:r>
              <a:rPr sz="1200" b="1" dirty="0">
                <a:latin typeface="Times New Roman"/>
                <a:cs typeface="Times New Roman"/>
              </a:rPr>
              <a:t>O</a:t>
            </a:r>
            <a:r>
              <a:rPr sz="1200" b="1" spc="10" dirty="0">
                <a:latin typeface="Times New Roman"/>
                <a:cs typeface="Times New Roman"/>
              </a:rPr>
              <a:t> </a:t>
            </a:r>
            <a:r>
              <a:rPr sz="1200" b="1" spc="-5" dirty="0">
                <a:latin typeface="Times New Roman"/>
                <a:cs typeface="Times New Roman"/>
              </a:rPr>
              <a:t>U</a:t>
            </a:r>
            <a:r>
              <a:rPr sz="1200" b="1" spc="5" dirty="0">
                <a:latin typeface="Times New Roman"/>
                <a:cs typeface="Times New Roman"/>
              </a:rPr>
              <a:t> </a:t>
            </a:r>
            <a:r>
              <a:rPr sz="1200" b="1" dirty="0">
                <a:latin typeface="Times New Roman"/>
                <a:cs typeface="Times New Roman"/>
              </a:rPr>
              <a:t>L </a:t>
            </a:r>
            <a:r>
              <a:rPr sz="1200" b="1" spc="-5" dirty="0">
                <a:latin typeface="Times New Roman"/>
                <a:cs typeface="Times New Roman"/>
              </a:rPr>
              <a:t>D</a:t>
            </a:r>
            <a:r>
              <a:rPr sz="1200" b="1" dirty="0">
                <a:latin typeface="Times New Roman"/>
                <a:cs typeface="Times New Roman"/>
              </a:rPr>
              <a:t>  </a:t>
            </a:r>
            <a:r>
              <a:rPr sz="1200" b="1" spc="-140" dirty="0">
                <a:latin typeface="Times New Roman"/>
                <a:cs typeface="Times New Roman"/>
              </a:rPr>
              <a:t> </a:t>
            </a:r>
            <a:r>
              <a:rPr sz="1200" b="1" spc="-5" dirty="0">
                <a:latin typeface="Times New Roman"/>
                <a:cs typeface="Times New Roman"/>
              </a:rPr>
              <a:t>A</a:t>
            </a:r>
            <a:r>
              <a:rPr sz="1200" b="1" spc="-90" dirty="0">
                <a:latin typeface="Times New Roman"/>
                <a:cs typeface="Times New Roman"/>
              </a:rPr>
              <a:t> </a:t>
            </a:r>
            <a:r>
              <a:rPr sz="1200" b="1" dirty="0">
                <a:latin typeface="Times New Roman"/>
                <a:cs typeface="Times New Roman"/>
              </a:rPr>
              <a:t>T T E </a:t>
            </a:r>
            <a:r>
              <a:rPr sz="1200" b="1" spc="-5" dirty="0">
                <a:latin typeface="Times New Roman"/>
                <a:cs typeface="Times New Roman"/>
              </a:rPr>
              <a:t>N</a:t>
            </a:r>
            <a:r>
              <a:rPr sz="1200" b="1" spc="5" dirty="0">
                <a:latin typeface="Times New Roman"/>
                <a:cs typeface="Times New Roman"/>
              </a:rPr>
              <a:t> </a:t>
            </a:r>
            <a:r>
              <a:rPr sz="1200" b="1" spc="-5" dirty="0">
                <a:latin typeface="Times New Roman"/>
                <a:cs typeface="Times New Roman"/>
              </a:rPr>
              <a:t>D</a:t>
            </a:r>
            <a:endParaRPr sz="1200" dirty="0">
              <a:latin typeface="Times New Roman"/>
              <a:cs typeface="Times New Roman"/>
            </a:endParaRPr>
          </a:p>
          <a:p>
            <a:pPr marL="76200" marR="68580" algn="just">
              <a:lnSpc>
                <a:spcPct val="108000"/>
              </a:lnSpc>
              <a:spcBef>
                <a:spcPts val="905"/>
              </a:spcBef>
            </a:pPr>
            <a:r>
              <a:rPr lang="en-IN" sz="1000" b="1" spc="5" dirty="0">
                <a:latin typeface="Times New Roman"/>
                <a:cs typeface="Times New Roman"/>
              </a:rPr>
              <a:t>9</a:t>
            </a:r>
            <a:r>
              <a:rPr lang="en-IN" sz="1000" b="1" spc="5" baseline="30000" dirty="0" smtClean="0">
                <a:latin typeface="Times New Roman"/>
                <a:cs typeface="Times New Roman"/>
              </a:rPr>
              <a:t>th</a:t>
            </a:r>
            <a:r>
              <a:rPr lang="en-IN" sz="1000" b="1" spc="5" dirty="0" smtClean="0">
                <a:latin typeface="Times New Roman"/>
                <a:cs typeface="Times New Roman"/>
              </a:rPr>
              <a:t>  International Conference on Organic and Inorganic Chemistry</a:t>
            </a:r>
            <a:r>
              <a:rPr sz="1000" b="1" dirty="0" smtClean="0">
                <a:latin typeface="Times New Roman"/>
                <a:cs typeface="Times New Roman"/>
              </a:rPr>
              <a:t>, </a:t>
            </a:r>
            <a:r>
              <a:rPr sz="1000" spc="-5" dirty="0">
                <a:latin typeface="Times New Roman"/>
                <a:cs typeface="Times New Roman"/>
              </a:rPr>
              <a:t>Conferences </a:t>
            </a:r>
            <a:r>
              <a:rPr sz="1000" spc="10" dirty="0">
                <a:latin typeface="Times New Roman"/>
                <a:cs typeface="Times New Roman"/>
              </a:rPr>
              <a:t>are </a:t>
            </a:r>
            <a:r>
              <a:rPr sz="1000" dirty="0">
                <a:latin typeface="Times New Roman"/>
                <a:cs typeface="Times New Roman"/>
              </a:rPr>
              <a:t>exclusively designed </a:t>
            </a:r>
            <a:r>
              <a:rPr sz="1000" spc="-5" dirty="0">
                <a:latin typeface="Times New Roman"/>
                <a:cs typeface="Times New Roman"/>
              </a:rPr>
              <a:t>for </a:t>
            </a:r>
            <a:r>
              <a:rPr sz="1000" spc="5" dirty="0">
                <a:latin typeface="Times New Roman"/>
                <a:cs typeface="Times New Roman"/>
              </a:rPr>
              <a:t>is </a:t>
            </a:r>
            <a:r>
              <a:rPr sz="1000" spc="-5" dirty="0">
                <a:latin typeface="Times New Roman"/>
                <a:cs typeface="Times New Roman"/>
              </a:rPr>
              <a:t>exclusively </a:t>
            </a:r>
            <a:r>
              <a:rPr sz="1000" dirty="0">
                <a:latin typeface="Times New Roman"/>
                <a:cs typeface="Times New Roman"/>
              </a:rPr>
              <a:t>designed </a:t>
            </a:r>
            <a:r>
              <a:rPr sz="1000" spc="-15" dirty="0">
                <a:latin typeface="Times New Roman"/>
                <a:cs typeface="Times New Roman"/>
              </a:rPr>
              <a:t>for </a:t>
            </a:r>
            <a:r>
              <a:rPr sz="1000" dirty="0">
                <a:latin typeface="Times New Roman"/>
                <a:cs typeface="Times New Roman"/>
              </a:rPr>
              <a:t>Our </a:t>
            </a:r>
            <a:r>
              <a:rPr sz="1000" spc="-5" dirty="0">
                <a:latin typeface="Times New Roman"/>
                <a:cs typeface="Times New Roman"/>
              </a:rPr>
              <a:t>point </a:t>
            </a:r>
            <a:r>
              <a:rPr sz="1000" spc="5" dirty="0">
                <a:latin typeface="Times New Roman"/>
                <a:cs typeface="Times New Roman"/>
              </a:rPr>
              <a:t>is to </a:t>
            </a:r>
            <a:r>
              <a:rPr sz="1000" dirty="0">
                <a:latin typeface="Times New Roman"/>
                <a:cs typeface="Times New Roman"/>
              </a:rPr>
              <a:t>the corporate </a:t>
            </a:r>
            <a:r>
              <a:rPr sz="1000" spc="-5" dirty="0">
                <a:latin typeface="Times New Roman"/>
                <a:cs typeface="Times New Roman"/>
              </a:rPr>
              <a:t>network </a:t>
            </a:r>
            <a:r>
              <a:rPr sz="1000" spc="5" dirty="0">
                <a:latin typeface="Times New Roman"/>
                <a:cs typeface="Times New Roman"/>
              </a:rPr>
              <a:t>and to make </a:t>
            </a:r>
            <a:r>
              <a:rPr sz="1000" dirty="0">
                <a:latin typeface="Times New Roman"/>
                <a:cs typeface="Times New Roman"/>
              </a:rPr>
              <a:t>a </a:t>
            </a:r>
            <a:r>
              <a:rPr sz="1000" spc="-5" dirty="0">
                <a:latin typeface="Times New Roman"/>
                <a:cs typeface="Times New Roman"/>
              </a:rPr>
              <a:t>stage </a:t>
            </a:r>
            <a:r>
              <a:rPr sz="1000" spc="-25" dirty="0">
                <a:latin typeface="Times New Roman"/>
                <a:cs typeface="Times New Roman"/>
              </a:rPr>
              <a:t>for </a:t>
            </a:r>
            <a:r>
              <a:rPr sz="1000" spc="-20" dirty="0">
                <a:latin typeface="Times New Roman"/>
                <a:cs typeface="Times New Roman"/>
              </a:rPr>
              <a:t> </a:t>
            </a:r>
            <a:r>
              <a:rPr sz="1000" dirty="0">
                <a:latin typeface="Times New Roman"/>
                <a:cs typeface="Times New Roman"/>
              </a:rPr>
              <a:t>the </a:t>
            </a:r>
            <a:r>
              <a:rPr sz="1000" spc="-5" dirty="0">
                <a:latin typeface="Times New Roman"/>
                <a:cs typeface="Times New Roman"/>
              </a:rPr>
              <a:t>trading </a:t>
            </a:r>
            <a:r>
              <a:rPr sz="1000" spc="-10" dirty="0">
                <a:latin typeface="Times New Roman"/>
                <a:cs typeface="Times New Roman"/>
              </a:rPr>
              <a:t>of </a:t>
            </a:r>
            <a:r>
              <a:rPr sz="1000" spc="5" dirty="0">
                <a:latin typeface="Times New Roman"/>
                <a:cs typeface="Times New Roman"/>
              </a:rPr>
              <a:t>data </a:t>
            </a:r>
            <a:r>
              <a:rPr sz="1000" spc="-25" dirty="0">
                <a:latin typeface="Times New Roman"/>
                <a:cs typeface="Times New Roman"/>
              </a:rPr>
              <a:t>on </a:t>
            </a:r>
            <a:r>
              <a:rPr sz="1000" spc="-5" dirty="0">
                <a:latin typeface="Times New Roman"/>
                <a:cs typeface="Times New Roman"/>
              </a:rPr>
              <a:t>innovative </a:t>
            </a:r>
            <a:r>
              <a:rPr sz="1000" dirty="0">
                <a:latin typeface="Times New Roman"/>
                <a:cs typeface="Times New Roman"/>
              </a:rPr>
              <a:t>advancements, </a:t>
            </a:r>
            <a:r>
              <a:rPr sz="1000" spc="5" dirty="0">
                <a:latin typeface="Times New Roman"/>
                <a:cs typeface="Times New Roman"/>
              </a:rPr>
              <a:t>new </a:t>
            </a:r>
            <a:r>
              <a:rPr sz="1000" spc="-5" dirty="0">
                <a:latin typeface="Times New Roman"/>
                <a:cs typeface="Times New Roman"/>
              </a:rPr>
              <a:t>logical modernization </a:t>
            </a:r>
            <a:r>
              <a:rPr sz="1000" spc="5" dirty="0">
                <a:latin typeface="Times New Roman"/>
                <a:cs typeface="Times New Roman"/>
              </a:rPr>
              <a:t>and </a:t>
            </a:r>
            <a:r>
              <a:rPr sz="1000" dirty="0">
                <a:latin typeface="Times New Roman"/>
                <a:cs typeface="Times New Roman"/>
              </a:rPr>
              <a:t>the </a:t>
            </a:r>
            <a:r>
              <a:rPr sz="1000" spc="-5" dirty="0">
                <a:latin typeface="Times New Roman"/>
                <a:cs typeface="Times New Roman"/>
              </a:rPr>
              <a:t>viability </a:t>
            </a:r>
            <a:r>
              <a:rPr sz="1000" dirty="0">
                <a:latin typeface="Times New Roman"/>
                <a:cs typeface="Times New Roman"/>
              </a:rPr>
              <a:t>of different </a:t>
            </a:r>
            <a:r>
              <a:rPr sz="1000" spc="-5" dirty="0">
                <a:latin typeface="Times New Roman"/>
                <a:cs typeface="Times New Roman"/>
              </a:rPr>
              <a:t>administrative projects towards </a:t>
            </a:r>
            <a:r>
              <a:rPr lang="en-IN" sz="1000" b="1" spc="-5" dirty="0" smtClean="0">
                <a:latin typeface="Times New Roman"/>
                <a:cs typeface="Times New Roman"/>
              </a:rPr>
              <a:t>Inorganic Chemistry </a:t>
            </a:r>
            <a:r>
              <a:rPr sz="1000" b="1" dirty="0" smtClean="0">
                <a:latin typeface="Times New Roman"/>
                <a:cs typeface="Times New Roman"/>
              </a:rPr>
              <a:t>202</a:t>
            </a:r>
            <a:r>
              <a:rPr lang="en-US" sz="1000" b="1" dirty="0" smtClean="0">
                <a:latin typeface="Times New Roman"/>
                <a:cs typeface="Times New Roman"/>
              </a:rPr>
              <a:t>3</a:t>
            </a:r>
            <a:r>
              <a:rPr sz="1000" b="1" dirty="0" smtClean="0">
                <a:latin typeface="Times New Roman"/>
                <a:cs typeface="Times New Roman"/>
              </a:rPr>
              <a:t>. </a:t>
            </a:r>
            <a:r>
              <a:rPr sz="1000" dirty="0">
                <a:latin typeface="Times New Roman"/>
                <a:cs typeface="Times New Roman"/>
              </a:rPr>
              <a:t>The use </a:t>
            </a:r>
            <a:r>
              <a:rPr sz="1000" spc="-10" dirty="0">
                <a:latin typeface="Times New Roman"/>
                <a:cs typeface="Times New Roman"/>
              </a:rPr>
              <a:t>of </a:t>
            </a:r>
            <a:r>
              <a:rPr sz="1000" dirty="0">
                <a:latin typeface="Times New Roman"/>
                <a:cs typeface="Times New Roman"/>
              </a:rPr>
              <a:t>Molecular </a:t>
            </a:r>
            <a:r>
              <a:rPr sz="1000" spc="-5" dirty="0">
                <a:latin typeface="Times New Roman"/>
                <a:cs typeface="Times New Roman"/>
              </a:rPr>
              <a:t>Approaches </a:t>
            </a:r>
            <a:r>
              <a:rPr sz="1000" spc="-10" dirty="0">
                <a:latin typeface="Times New Roman"/>
                <a:cs typeface="Times New Roman"/>
              </a:rPr>
              <a:t>in </a:t>
            </a:r>
            <a:r>
              <a:rPr sz="1000" spc="-5" dirty="0">
                <a:latin typeface="Times New Roman"/>
                <a:cs typeface="Times New Roman"/>
              </a:rPr>
              <a:t>all </a:t>
            </a:r>
            <a:r>
              <a:rPr sz="1000" dirty="0">
                <a:latin typeface="Times New Roman"/>
                <a:cs typeface="Times New Roman"/>
              </a:rPr>
              <a:t>parts </a:t>
            </a:r>
            <a:r>
              <a:rPr sz="1000" spc="-10" dirty="0">
                <a:latin typeface="Times New Roman"/>
                <a:cs typeface="Times New Roman"/>
              </a:rPr>
              <a:t>of </a:t>
            </a:r>
            <a:r>
              <a:rPr sz="1000" dirty="0">
                <a:latin typeface="Times New Roman"/>
                <a:cs typeface="Times New Roman"/>
              </a:rPr>
              <a:t>the </a:t>
            </a:r>
            <a:r>
              <a:rPr sz="1000" spc="-5" dirty="0">
                <a:latin typeface="Times New Roman"/>
                <a:cs typeface="Times New Roman"/>
              </a:rPr>
              <a:t>cutting </a:t>
            </a:r>
            <a:r>
              <a:rPr sz="1000" dirty="0">
                <a:latin typeface="Times New Roman"/>
                <a:cs typeface="Times New Roman"/>
              </a:rPr>
              <a:t>edge </a:t>
            </a:r>
            <a:r>
              <a:rPr lang="en-IN" sz="1000" dirty="0" smtClean="0">
                <a:latin typeface="Times New Roman"/>
                <a:cs typeface="Times New Roman"/>
              </a:rPr>
              <a:t>Chemistry </a:t>
            </a:r>
            <a:r>
              <a:rPr sz="1000" spc="-5" dirty="0" smtClean="0">
                <a:latin typeface="Times New Roman"/>
                <a:cs typeface="Times New Roman"/>
              </a:rPr>
              <a:t>field</a:t>
            </a:r>
            <a:r>
              <a:rPr sz="1000" spc="-5" dirty="0">
                <a:latin typeface="Times New Roman"/>
                <a:cs typeface="Times New Roman"/>
              </a:rPr>
              <a:t>. This </a:t>
            </a:r>
            <a:r>
              <a:rPr sz="1000" dirty="0">
                <a:latin typeface="Times New Roman"/>
                <a:cs typeface="Times New Roman"/>
              </a:rPr>
              <a:t>meeting </a:t>
            </a:r>
            <a:r>
              <a:rPr sz="1000" spc="-5" dirty="0">
                <a:latin typeface="Times New Roman"/>
                <a:cs typeface="Times New Roman"/>
              </a:rPr>
              <a:t>likewise </a:t>
            </a:r>
            <a:r>
              <a:rPr sz="1000" spc="5" dirty="0">
                <a:latin typeface="Times New Roman"/>
                <a:cs typeface="Times New Roman"/>
              </a:rPr>
              <a:t>centers </a:t>
            </a:r>
            <a:r>
              <a:rPr sz="1000" spc="-5" dirty="0">
                <a:latin typeface="Times New Roman"/>
                <a:cs typeface="Times New Roman"/>
              </a:rPr>
              <a:t>around </a:t>
            </a:r>
            <a:r>
              <a:rPr sz="1000" dirty="0">
                <a:latin typeface="Times New Roman"/>
                <a:cs typeface="Times New Roman"/>
              </a:rPr>
              <a:t>a </a:t>
            </a:r>
            <a:r>
              <a:rPr sz="1000" spc="-5" dirty="0">
                <a:latin typeface="Times New Roman"/>
                <a:cs typeface="Times New Roman"/>
              </a:rPr>
              <a:t>wide assortment </a:t>
            </a:r>
            <a:r>
              <a:rPr sz="1000" dirty="0">
                <a:latin typeface="Times New Roman"/>
                <a:cs typeface="Times New Roman"/>
              </a:rPr>
              <a:t>of </a:t>
            </a:r>
            <a:r>
              <a:rPr sz="1000" spc="5" dirty="0">
                <a:latin typeface="Times New Roman"/>
                <a:cs typeface="Times New Roman"/>
              </a:rPr>
              <a:t> </a:t>
            </a:r>
            <a:r>
              <a:rPr sz="1000" dirty="0">
                <a:latin typeface="Times New Roman"/>
                <a:cs typeface="Times New Roman"/>
              </a:rPr>
              <a:t>momentum </a:t>
            </a:r>
            <a:r>
              <a:rPr sz="1000" spc="-10" dirty="0">
                <a:latin typeface="Times New Roman"/>
                <a:cs typeface="Times New Roman"/>
              </a:rPr>
              <a:t>look </a:t>
            </a:r>
            <a:r>
              <a:rPr sz="1000" dirty="0">
                <a:latin typeface="Times New Roman"/>
                <a:cs typeface="Times New Roman"/>
              </a:rPr>
              <a:t>into </a:t>
            </a:r>
            <a:r>
              <a:rPr sz="1000" spc="-10" dirty="0">
                <a:latin typeface="Times New Roman"/>
                <a:cs typeface="Times New Roman"/>
              </a:rPr>
              <a:t>on </a:t>
            </a:r>
            <a:r>
              <a:rPr sz="1000" spc="-5" dirty="0">
                <a:latin typeface="Times New Roman"/>
                <a:cs typeface="Times New Roman"/>
              </a:rPr>
              <a:t>sanitation and wellbeing </a:t>
            </a:r>
            <a:r>
              <a:rPr sz="1000" dirty="0">
                <a:latin typeface="Times New Roman"/>
                <a:cs typeface="Times New Roman"/>
              </a:rPr>
              <a:t>that </a:t>
            </a:r>
            <a:r>
              <a:rPr sz="1000" spc="-5" dirty="0">
                <a:latin typeface="Times New Roman"/>
                <a:cs typeface="Times New Roman"/>
              </a:rPr>
              <a:t>have both </a:t>
            </a:r>
            <a:r>
              <a:rPr sz="1000" spc="-10" dirty="0">
                <a:latin typeface="Times New Roman"/>
                <a:cs typeface="Times New Roman"/>
              </a:rPr>
              <a:t>useful </a:t>
            </a:r>
            <a:r>
              <a:rPr sz="1000" spc="5" dirty="0">
                <a:latin typeface="Times New Roman"/>
                <a:cs typeface="Times New Roman"/>
              </a:rPr>
              <a:t>and </a:t>
            </a:r>
            <a:r>
              <a:rPr sz="1000" spc="-5" dirty="0">
                <a:latin typeface="Times New Roman"/>
                <a:cs typeface="Times New Roman"/>
              </a:rPr>
              <a:t>pernicious </a:t>
            </a:r>
            <a:r>
              <a:rPr sz="1000" dirty="0">
                <a:latin typeface="Times New Roman"/>
                <a:cs typeface="Times New Roman"/>
              </a:rPr>
              <a:t>impacts </a:t>
            </a:r>
            <a:r>
              <a:rPr sz="1000" spc="-10" dirty="0">
                <a:latin typeface="Times New Roman"/>
                <a:cs typeface="Times New Roman"/>
              </a:rPr>
              <a:t>on </a:t>
            </a:r>
            <a:r>
              <a:rPr sz="1000" dirty="0">
                <a:latin typeface="Times New Roman"/>
                <a:cs typeface="Times New Roman"/>
              </a:rPr>
              <a:t>the security </a:t>
            </a:r>
            <a:r>
              <a:rPr sz="1000" spc="10" dirty="0">
                <a:latin typeface="Times New Roman"/>
                <a:cs typeface="Times New Roman"/>
              </a:rPr>
              <a:t>and </a:t>
            </a:r>
            <a:r>
              <a:rPr sz="1000" dirty="0">
                <a:latin typeface="Times New Roman"/>
                <a:cs typeface="Times New Roman"/>
              </a:rPr>
              <a:t>nature of nourishments, </a:t>
            </a:r>
            <a:r>
              <a:rPr sz="1000" spc="-5" dirty="0">
                <a:latin typeface="Times New Roman"/>
                <a:cs typeface="Times New Roman"/>
              </a:rPr>
              <a:t>and </a:t>
            </a:r>
            <a:r>
              <a:rPr sz="1000" dirty="0">
                <a:latin typeface="Times New Roman"/>
                <a:cs typeface="Times New Roman"/>
              </a:rPr>
              <a:t>are along </a:t>
            </a:r>
            <a:r>
              <a:rPr sz="1000" spc="-5" dirty="0">
                <a:latin typeface="Times New Roman"/>
                <a:cs typeface="Times New Roman"/>
              </a:rPr>
              <a:t>these </a:t>
            </a:r>
            <a:r>
              <a:rPr sz="1000" dirty="0">
                <a:latin typeface="Times New Roman"/>
                <a:cs typeface="Times New Roman"/>
              </a:rPr>
              <a:t>lines a </a:t>
            </a:r>
            <a:r>
              <a:rPr sz="1000" spc="5" dirty="0">
                <a:latin typeface="Times New Roman"/>
                <a:cs typeface="Times New Roman"/>
              </a:rPr>
              <a:t> </a:t>
            </a:r>
            <a:r>
              <a:rPr sz="1000" spc="-5" dirty="0">
                <a:latin typeface="Times New Roman"/>
                <a:cs typeface="Times New Roman"/>
              </a:rPr>
              <a:t>worry</a:t>
            </a:r>
            <a:r>
              <a:rPr sz="1000" spc="-15" dirty="0">
                <a:latin typeface="Times New Roman"/>
                <a:cs typeface="Times New Roman"/>
              </a:rPr>
              <a:t> of</a:t>
            </a:r>
            <a:r>
              <a:rPr sz="1000" spc="35" dirty="0">
                <a:latin typeface="Times New Roman"/>
                <a:cs typeface="Times New Roman"/>
              </a:rPr>
              <a:t> </a:t>
            </a:r>
            <a:r>
              <a:rPr sz="1000" spc="5" dirty="0">
                <a:latin typeface="Times New Roman"/>
                <a:cs typeface="Times New Roman"/>
              </a:rPr>
              <a:t>general</a:t>
            </a:r>
            <a:r>
              <a:rPr sz="1000" spc="-25" dirty="0">
                <a:latin typeface="Times New Roman"/>
                <a:cs typeface="Times New Roman"/>
              </a:rPr>
              <a:t> </a:t>
            </a:r>
            <a:r>
              <a:rPr sz="1000" spc="-5" dirty="0">
                <a:latin typeface="Times New Roman"/>
                <a:cs typeface="Times New Roman"/>
              </a:rPr>
              <a:t>wellbeing.</a:t>
            </a:r>
            <a:endParaRPr sz="1000" dirty="0">
              <a:latin typeface="Times New Roman"/>
              <a:cs typeface="Times New Roman"/>
            </a:endParaRPr>
          </a:p>
          <a:p>
            <a:pPr marR="151130" algn="ctr">
              <a:lnSpc>
                <a:spcPct val="100000"/>
              </a:lnSpc>
              <a:spcBef>
                <a:spcPts val="210"/>
              </a:spcBef>
            </a:pPr>
            <a:r>
              <a:rPr sz="1200" b="1" spc="-5" dirty="0">
                <a:latin typeface="Times New Roman"/>
                <a:cs typeface="Times New Roman"/>
              </a:rPr>
              <a:t>A</a:t>
            </a:r>
            <a:r>
              <a:rPr sz="1200" b="1" spc="5" dirty="0">
                <a:latin typeface="Times New Roman"/>
                <a:cs typeface="Times New Roman"/>
              </a:rPr>
              <a:t> </a:t>
            </a:r>
            <a:r>
              <a:rPr sz="1200" b="1" dirty="0">
                <a:latin typeface="Times New Roman"/>
                <a:cs typeface="Times New Roman"/>
              </a:rPr>
              <a:t>B</a:t>
            </a:r>
            <a:r>
              <a:rPr sz="1200" b="1" spc="25" dirty="0">
                <a:latin typeface="Times New Roman"/>
                <a:cs typeface="Times New Roman"/>
              </a:rPr>
              <a:t> </a:t>
            </a:r>
            <a:r>
              <a:rPr sz="1200" b="1" dirty="0">
                <a:latin typeface="Times New Roman"/>
                <a:cs typeface="Times New Roman"/>
              </a:rPr>
              <a:t>O</a:t>
            </a:r>
            <a:r>
              <a:rPr sz="1200" b="1" spc="10" dirty="0">
                <a:latin typeface="Times New Roman"/>
                <a:cs typeface="Times New Roman"/>
              </a:rPr>
              <a:t> </a:t>
            </a:r>
            <a:r>
              <a:rPr sz="1200" b="1" spc="-5" dirty="0">
                <a:latin typeface="Times New Roman"/>
                <a:cs typeface="Times New Roman"/>
              </a:rPr>
              <a:t>U</a:t>
            </a:r>
            <a:r>
              <a:rPr sz="1200" b="1" spc="5" dirty="0">
                <a:latin typeface="Times New Roman"/>
                <a:cs typeface="Times New Roman"/>
              </a:rPr>
              <a:t> </a:t>
            </a:r>
            <a:r>
              <a:rPr sz="1200" b="1" dirty="0">
                <a:latin typeface="Times New Roman"/>
                <a:cs typeface="Times New Roman"/>
              </a:rPr>
              <a:t>T  </a:t>
            </a:r>
            <a:r>
              <a:rPr sz="1200" b="1" spc="-95" dirty="0">
                <a:latin typeface="Times New Roman"/>
                <a:cs typeface="Times New Roman"/>
              </a:rPr>
              <a:t> </a:t>
            </a:r>
            <a:r>
              <a:rPr sz="1200" b="1" dirty="0">
                <a:latin typeface="Times New Roman"/>
                <a:cs typeface="Times New Roman"/>
              </a:rPr>
              <a:t>H</a:t>
            </a:r>
            <a:r>
              <a:rPr sz="1200" b="1" spc="10" dirty="0">
                <a:latin typeface="Times New Roman"/>
                <a:cs typeface="Times New Roman"/>
              </a:rPr>
              <a:t> </a:t>
            </a:r>
            <a:r>
              <a:rPr sz="1200" b="1" dirty="0">
                <a:latin typeface="Times New Roman"/>
                <a:cs typeface="Times New Roman"/>
              </a:rPr>
              <a:t>O</a:t>
            </a:r>
            <a:r>
              <a:rPr sz="1200" b="1" spc="10" dirty="0">
                <a:latin typeface="Times New Roman"/>
                <a:cs typeface="Times New Roman"/>
              </a:rPr>
              <a:t> </a:t>
            </a:r>
            <a:r>
              <a:rPr sz="1200" b="1" spc="-5" dirty="0">
                <a:latin typeface="Times New Roman"/>
                <a:cs typeface="Times New Roman"/>
              </a:rPr>
              <a:t>S</a:t>
            </a:r>
            <a:r>
              <a:rPr sz="1200" b="1" spc="15" dirty="0">
                <a:latin typeface="Times New Roman"/>
                <a:cs typeface="Times New Roman"/>
              </a:rPr>
              <a:t> </a:t>
            </a:r>
            <a:r>
              <a:rPr sz="1200" b="1" dirty="0">
                <a:latin typeface="Times New Roman"/>
                <a:cs typeface="Times New Roman"/>
              </a:rPr>
              <a:t>T </a:t>
            </a:r>
            <a:r>
              <a:rPr sz="1200" b="1" spc="-5" dirty="0">
                <a:latin typeface="Times New Roman"/>
                <a:cs typeface="Times New Roman"/>
              </a:rPr>
              <a:t>I</a:t>
            </a:r>
            <a:r>
              <a:rPr sz="1200" b="1" dirty="0">
                <a:latin typeface="Times New Roman"/>
                <a:cs typeface="Times New Roman"/>
              </a:rPr>
              <a:t> </a:t>
            </a:r>
            <a:r>
              <a:rPr sz="1200" b="1" spc="-5" dirty="0">
                <a:latin typeface="Times New Roman"/>
                <a:cs typeface="Times New Roman"/>
              </a:rPr>
              <a:t>N</a:t>
            </a:r>
            <a:r>
              <a:rPr sz="1200" b="1" spc="5" dirty="0">
                <a:latin typeface="Times New Roman"/>
                <a:cs typeface="Times New Roman"/>
              </a:rPr>
              <a:t> </a:t>
            </a:r>
            <a:r>
              <a:rPr sz="1200" b="1" dirty="0">
                <a:latin typeface="Times New Roman"/>
                <a:cs typeface="Times New Roman"/>
              </a:rPr>
              <a:t>G  </a:t>
            </a:r>
            <a:r>
              <a:rPr sz="1200" b="1" spc="-60" dirty="0">
                <a:latin typeface="Times New Roman"/>
                <a:cs typeface="Times New Roman"/>
              </a:rPr>
              <a:t> </a:t>
            </a:r>
            <a:r>
              <a:rPr sz="1200" b="1" dirty="0">
                <a:latin typeface="Times New Roman"/>
                <a:cs typeface="Times New Roman"/>
              </a:rPr>
              <a:t>O</a:t>
            </a:r>
            <a:r>
              <a:rPr sz="1200" b="1" spc="10" dirty="0">
                <a:latin typeface="Times New Roman"/>
                <a:cs typeface="Times New Roman"/>
              </a:rPr>
              <a:t> </a:t>
            </a:r>
            <a:r>
              <a:rPr sz="1200" b="1" spc="-5" dirty="0">
                <a:latin typeface="Times New Roman"/>
                <a:cs typeface="Times New Roman"/>
              </a:rPr>
              <a:t>R</a:t>
            </a:r>
            <a:r>
              <a:rPr sz="1200" b="1" spc="5" dirty="0">
                <a:latin typeface="Times New Roman"/>
                <a:cs typeface="Times New Roman"/>
              </a:rPr>
              <a:t> </a:t>
            </a:r>
            <a:r>
              <a:rPr sz="1200" b="1" dirty="0">
                <a:latin typeface="Times New Roman"/>
                <a:cs typeface="Times New Roman"/>
              </a:rPr>
              <a:t>G</a:t>
            </a:r>
            <a:r>
              <a:rPr sz="1200" b="1" spc="10" dirty="0">
                <a:latin typeface="Times New Roman"/>
                <a:cs typeface="Times New Roman"/>
              </a:rPr>
              <a:t> </a:t>
            </a:r>
            <a:r>
              <a:rPr sz="1200" b="1" spc="-5" dirty="0">
                <a:latin typeface="Times New Roman"/>
                <a:cs typeface="Times New Roman"/>
              </a:rPr>
              <a:t>A</a:t>
            </a:r>
            <a:r>
              <a:rPr sz="1200" b="1" spc="5" dirty="0">
                <a:latin typeface="Times New Roman"/>
                <a:cs typeface="Times New Roman"/>
              </a:rPr>
              <a:t> </a:t>
            </a:r>
            <a:r>
              <a:rPr sz="1200" b="1" spc="-5" dirty="0">
                <a:latin typeface="Times New Roman"/>
                <a:cs typeface="Times New Roman"/>
              </a:rPr>
              <a:t>N</a:t>
            </a:r>
            <a:r>
              <a:rPr sz="1200" b="1" spc="5" dirty="0">
                <a:latin typeface="Times New Roman"/>
                <a:cs typeface="Times New Roman"/>
              </a:rPr>
              <a:t> </a:t>
            </a:r>
            <a:r>
              <a:rPr sz="1200" b="1" spc="-5" dirty="0">
                <a:latin typeface="Times New Roman"/>
                <a:cs typeface="Times New Roman"/>
              </a:rPr>
              <a:t>I</a:t>
            </a:r>
            <a:r>
              <a:rPr sz="1200" b="1" dirty="0">
                <a:latin typeface="Times New Roman"/>
                <a:cs typeface="Times New Roman"/>
              </a:rPr>
              <a:t> Z</a:t>
            </a:r>
            <a:r>
              <a:rPr sz="1200" b="1" spc="-25" dirty="0">
                <a:latin typeface="Times New Roman"/>
                <a:cs typeface="Times New Roman"/>
              </a:rPr>
              <a:t> </a:t>
            </a:r>
            <a:r>
              <a:rPr sz="1200" b="1" spc="-5" dirty="0">
                <a:latin typeface="Times New Roman"/>
                <a:cs typeface="Times New Roman"/>
              </a:rPr>
              <a:t>A</a:t>
            </a:r>
            <a:r>
              <a:rPr sz="1200" b="1" spc="-90" dirty="0">
                <a:latin typeface="Times New Roman"/>
                <a:cs typeface="Times New Roman"/>
              </a:rPr>
              <a:t> </a:t>
            </a:r>
            <a:r>
              <a:rPr sz="1200" b="1" dirty="0">
                <a:latin typeface="Times New Roman"/>
                <a:cs typeface="Times New Roman"/>
              </a:rPr>
              <a:t>T </a:t>
            </a:r>
            <a:r>
              <a:rPr sz="1200" b="1" spc="-5" dirty="0">
                <a:latin typeface="Times New Roman"/>
                <a:cs typeface="Times New Roman"/>
              </a:rPr>
              <a:t>I</a:t>
            </a:r>
            <a:r>
              <a:rPr sz="1200" b="1" dirty="0">
                <a:latin typeface="Times New Roman"/>
                <a:cs typeface="Times New Roman"/>
              </a:rPr>
              <a:t> O</a:t>
            </a:r>
            <a:r>
              <a:rPr sz="1200" b="1" spc="10" dirty="0">
                <a:latin typeface="Times New Roman"/>
                <a:cs typeface="Times New Roman"/>
              </a:rPr>
              <a:t> </a:t>
            </a:r>
            <a:r>
              <a:rPr sz="1200" b="1" spc="-5" dirty="0">
                <a:latin typeface="Times New Roman"/>
                <a:cs typeface="Times New Roman"/>
              </a:rPr>
              <a:t>N</a:t>
            </a:r>
            <a:endParaRPr sz="1200" dirty="0">
              <a:latin typeface="Times New Roman"/>
              <a:cs typeface="Times New Roman"/>
            </a:endParaRPr>
          </a:p>
          <a:p>
            <a:pPr marL="66675" marR="76835" algn="just">
              <a:lnSpc>
                <a:spcPct val="108000"/>
              </a:lnSpc>
              <a:spcBef>
                <a:spcPts val="915"/>
              </a:spcBef>
            </a:pPr>
            <a:r>
              <a:rPr sz="1000" dirty="0">
                <a:latin typeface="Times New Roman"/>
                <a:cs typeface="Times New Roman"/>
              </a:rPr>
              <a:t>Conference Series </a:t>
            </a:r>
            <a:r>
              <a:rPr sz="1000" spc="5" dirty="0">
                <a:latin typeface="Times New Roman"/>
                <a:cs typeface="Times New Roman"/>
              </a:rPr>
              <a:t>is </a:t>
            </a:r>
            <a:r>
              <a:rPr sz="1000" dirty="0">
                <a:latin typeface="Times New Roman"/>
                <a:cs typeface="Times New Roman"/>
              </a:rPr>
              <a:t>the </a:t>
            </a:r>
            <a:r>
              <a:rPr sz="1000" spc="-5" dirty="0">
                <a:latin typeface="Times New Roman"/>
                <a:cs typeface="Times New Roman"/>
              </a:rPr>
              <a:t>world’s leading </a:t>
            </a:r>
            <a:r>
              <a:rPr sz="1000" dirty="0">
                <a:latin typeface="Times New Roman"/>
                <a:cs typeface="Times New Roman"/>
              </a:rPr>
              <a:t>specialist </a:t>
            </a:r>
            <a:r>
              <a:rPr sz="1000" spc="-10" dirty="0">
                <a:latin typeface="Times New Roman"/>
                <a:cs typeface="Times New Roman"/>
              </a:rPr>
              <a:t>in </a:t>
            </a:r>
            <a:r>
              <a:rPr sz="1000" spc="-5" dirty="0">
                <a:latin typeface="Times New Roman"/>
                <a:cs typeface="Times New Roman"/>
              </a:rPr>
              <a:t>organizing </a:t>
            </a:r>
            <a:r>
              <a:rPr sz="1000" dirty="0">
                <a:latin typeface="Times New Roman"/>
                <a:cs typeface="Times New Roman"/>
              </a:rPr>
              <a:t>Academic, </a:t>
            </a:r>
            <a:r>
              <a:rPr sz="1000" spc="-5" dirty="0">
                <a:latin typeface="Times New Roman"/>
                <a:cs typeface="Times New Roman"/>
              </a:rPr>
              <a:t>Scientific </a:t>
            </a:r>
            <a:r>
              <a:rPr sz="1000" spc="5" dirty="0">
                <a:latin typeface="Times New Roman"/>
                <a:cs typeface="Times New Roman"/>
              </a:rPr>
              <a:t>and </a:t>
            </a:r>
            <a:r>
              <a:rPr sz="1000" spc="-5" dirty="0">
                <a:latin typeface="Times New Roman"/>
                <a:cs typeface="Times New Roman"/>
              </a:rPr>
              <a:t>Business conferences, meetings, symposiums </a:t>
            </a:r>
            <a:r>
              <a:rPr sz="1000" spc="5" dirty="0">
                <a:latin typeface="Times New Roman"/>
                <a:cs typeface="Times New Roman"/>
              </a:rPr>
              <a:t>and </a:t>
            </a:r>
            <a:r>
              <a:rPr sz="1000" spc="-5" dirty="0">
                <a:latin typeface="Times New Roman"/>
                <a:cs typeface="Times New Roman"/>
              </a:rPr>
              <a:t>exhibitions </a:t>
            </a:r>
            <a:r>
              <a:rPr sz="1000" spc="-10" dirty="0">
                <a:latin typeface="Times New Roman"/>
                <a:cs typeface="Times New Roman"/>
              </a:rPr>
              <a:t>in </a:t>
            </a:r>
            <a:r>
              <a:rPr sz="1000" spc="-5" dirty="0">
                <a:latin typeface="Times New Roman"/>
                <a:cs typeface="Times New Roman"/>
              </a:rPr>
              <a:t>different </a:t>
            </a:r>
            <a:r>
              <a:rPr sz="1000" dirty="0">
                <a:latin typeface="Times New Roman"/>
                <a:cs typeface="Times New Roman"/>
              </a:rPr>
              <a:t> verticals </a:t>
            </a:r>
            <a:r>
              <a:rPr sz="1000" spc="5" dirty="0">
                <a:latin typeface="Times New Roman"/>
                <a:cs typeface="Times New Roman"/>
              </a:rPr>
              <a:t>and </a:t>
            </a:r>
            <a:r>
              <a:rPr sz="1000" dirty="0">
                <a:latin typeface="Times New Roman"/>
                <a:cs typeface="Times New Roman"/>
              </a:rPr>
              <a:t>horizontals </a:t>
            </a:r>
            <a:r>
              <a:rPr sz="1000" spc="-5" dirty="0">
                <a:latin typeface="Times New Roman"/>
                <a:cs typeface="Times New Roman"/>
              </a:rPr>
              <a:t>like </a:t>
            </a:r>
            <a:r>
              <a:rPr sz="1000" dirty="0">
                <a:latin typeface="Times New Roman"/>
                <a:cs typeface="Times New Roman"/>
              </a:rPr>
              <a:t>Medical, </a:t>
            </a:r>
            <a:r>
              <a:rPr sz="1000" spc="-5" dirty="0">
                <a:latin typeface="Times New Roman"/>
                <a:cs typeface="Times New Roman"/>
              </a:rPr>
              <a:t>Pharma, Engineering, Science, </a:t>
            </a:r>
            <a:r>
              <a:rPr sz="1000" dirty="0">
                <a:latin typeface="Times New Roman"/>
                <a:cs typeface="Times New Roman"/>
              </a:rPr>
              <a:t>Technology </a:t>
            </a:r>
            <a:r>
              <a:rPr sz="1000" spc="10" dirty="0">
                <a:latin typeface="Times New Roman"/>
                <a:cs typeface="Times New Roman"/>
              </a:rPr>
              <a:t>and </a:t>
            </a:r>
            <a:r>
              <a:rPr sz="1000" spc="-5" dirty="0">
                <a:latin typeface="Times New Roman"/>
                <a:cs typeface="Times New Roman"/>
              </a:rPr>
              <a:t>Business </a:t>
            </a:r>
            <a:r>
              <a:rPr sz="1000" spc="5" dirty="0">
                <a:latin typeface="Times New Roman"/>
                <a:cs typeface="Times New Roman"/>
              </a:rPr>
              <a:t>to </a:t>
            </a:r>
            <a:r>
              <a:rPr sz="1000" dirty="0">
                <a:latin typeface="Times New Roman"/>
                <a:cs typeface="Times New Roman"/>
              </a:rPr>
              <a:t>promote </a:t>
            </a:r>
            <a:r>
              <a:rPr sz="1000" spc="-5" dirty="0">
                <a:latin typeface="Times New Roman"/>
                <a:cs typeface="Times New Roman"/>
              </a:rPr>
              <a:t>scientific </a:t>
            </a:r>
            <a:r>
              <a:rPr sz="1000" dirty="0">
                <a:latin typeface="Times New Roman"/>
                <a:cs typeface="Times New Roman"/>
              </a:rPr>
              <a:t>research. Every </a:t>
            </a:r>
            <a:r>
              <a:rPr sz="1000" spc="-10" dirty="0">
                <a:latin typeface="Times New Roman"/>
                <a:cs typeface="Times New Roman"/>
              </a:rPr>
              <a:t>year </a:t>
            </a:r>
            <a:r>
              <a:rPr sz="1000" spc="-5" dirty="0">
                <a:latin typeface="Times New Roman"/>
                <a:cs typeface="Times New Roman"/>
              </a:rPr>
              <a:t>we host </a:t>
            </a:r>
            <a:r>
              <a:rPr sz="1000" dirty="0">
                <a:latin typeface="Times New Roman"/>
                <a:cs typeface="Times New Roman"/>
              </a:rPr>
              <a:t>more </a:t>
            </a:r>
            <a:r>
              <a:rPr sz="1000" spc="-5" dirty="0">
                <a:latin typeface="Times New Roman"/>
                <a:cs typeface="Times New Roman"/>
              </a:rPr>
              <a:t>than </a:t>
            </a:r>
            <a:r>
              <a:rPr sz="1000" b="1" dirty="0">
                <a:latin typeface="Times New Roman"/>
                <a:cs typeface="Times New Roman"/>
              </a:rPr>
              <a:t>3000+ </a:t>
            </a:r>
            <a:r>
              <a:rPr sz="1000" b="1" spc="5" dirty="0">
                <a:latin typeface="Times New Roman"/>
                <a:cs typeface="Times New Roman"/>
              </a:rPr>
              <a:t> </a:t>
            </a:r>
            <a:r>
              <a:rPr sz="1000" b="1" spc="-5" dirty="0">
                <a:latin typeface="Times New Roman"/>
                <a:cs typeface="Times New Roman"/>
              </a:rPr>
              <a:t>global events </a:t>
            </a:r>
            <a:r>
              <a:rPr sz="1000" spc="-5" dirty="0">
                <a:latin typeface="Times New Roman"/>
                <a:cs typeface="Times New Roman"/>
              </a:rPr>
              <a:t>inclusive </a:t>
            </a:r>
            <a:r>
              <a:rPr sz="1000" spc="-15" dirty="0">
                <a:latin typeface="Times New Roman"/>
                <a:cs typeface="Times New Roman"/>
              </a:rPr>
              <a:t>of </a:t>
            </a:r>
            <a:r>
              <a:rPr sz="1000" b="1" dirty="0">
                <a:latin typeface="Times New Roman"/>
                <a:cs typeface="Times New Roman"/>
              </a:rPr>
              <a:t>1000+ Conferences 1000+ </a:t>
            </a:r>
            <a:r>
              <a:rPr sz="1000" b="1" spc="-10" dirty="0">
                <a:latin typeface="Times New Roman"/>
                <a:cs typeface="Times New Roman"/>
              </a:rPr>
              <a:t>Symposiums </a:t>
            </a:r>
            <a:r>
              <a:rPr sz="1000" b="1" dirty="0">
                <a:latin typeface="Times New Roman"/>
                <a:cs typeface="Times New Roman"/>
              </a:rPr>
              <a:t>1000+ </a:t>
            </a:r>
            <a:r>
              <a:rPr sz="1000" b="1" spc="-5" dirty="0">
                <a:latin typeface="Times New Roman"/>
                <a:cs typeface="Times New Roman"/>
              </a:rPr>
              <a:t>Workshops </a:t>
            </a:r>
            <a:r>
              <a:rPr sz="1000" b="1" spc="5" dirty="0">
                <a:latin typeface="Times New Roman"/>
                <a:cs typeface="Times New Roman"/>
              </a:rPr>
              <a:t>in </a:t>
            </a:r>
            <a:r>
              <a:rPr sz="1000" b="1" spc="-5" dirty="0">
                <a:latin typeface="Times New Roman"/>
                <a:cs typeface="Times New Roman"/>
              </a:rPr>
              <a:t>USA, </a:t>
            </a:r>
            <a:r>
              <a:rPr sz="1000" b="1" spc="-10" dirty="0">
                <a:latin typeface="Times New Roman"/>
                <a:cs typeface="Times New Roman"/>
              </a:rPr>
              <a:t>Europe, </a:t>
            </a:r>
            <a:r>
              <a:rPr sz="1000" b="1" spc="-5" dirty="0">
                <a:latin typeface="Times New Roman"/>
                <a:cs typeface="Times New Roman"/>
              </a:rPr>
              <a:t>Middle </a:t>
            </a:r>
            <a:r>
              <a:rPr sz="1000" b="1" dirty="0">
                <a:latin typeface="Times New Roman"/>
                <a:cs typeface="Times New Roman"/>
              </a:rPr>
              <a:t>East and Asia </a:t>
            </a:r>
            <a:r>
              <a:rPr sz="1000" spc="-10" dirty="0">
                <a:latin typeface="Times New Roman"/>
                <a:cs typeface="Times New Roman"/>
              </a:rPr>
              <a:t>with </a:t>
            </a:r>
            <a:r>
              <a:rPr sz="1000" dirty="0">
                <a:latin typeface="Times New Roman"/>
                <a:cs typeface="Times New Roman"/>
              </a:rPr>
              <a:t>the </a:t>
            </a:r>
            <a:r>
              <a:rPr sz="1000" spc="-5" dirty="0">
                <a:latin typeface="Times New Roman"/>
                <a:cs typeface="Times New Roman"/>
              </a:rPr>
              <a:t>generous support </a:t>
            </a:r>
            <a:r>
              <a:rPr sz="1000" dirty="0">
                <a:latin typeface="Times New Roman"/>
                <a:cs typeface="Times New Roman"/>
              </a:rPr>
              <a:t>and </a:t>
            </a:r>
            <a:r>
              <a:rPr sz="1000" spc="5" dirty="0">
                <a:latin typeface="Times New Roman"/>
                <a:cs typeface="Times New Roman"/>
              </a:rPr>
              <a:t> </a:t>
            </a:r>
            <a:r>
              <a:rPr sz="1000" spc="-5" dirty="0">
                <a:latin typeface="Times New Roman"/>
                <a:cs typeface="Times New Roman"/>
              </a:rPr>
              <a:t>cooperation from </a:t>
            </a:r>
            <a:r>
              <a:rPr sz="1000" spc="-15" dirty="0">
                <a:latin typeface="Times New Roman"/>
                <a:cs typeface="Times New Roman"/>
              </a:rPr>
              <a:t>our </a:t>
            </a:r>
            <a:r>
              <a:rPr sz="1000" b="1" spc="-5" dirty="0">
                <a:latin typeface="Times New Roman"/>
                <a:cs typeface="Times New Roman"/>
              </a:rPr>
              <a:t>30000 </a:t>
            </a:r>
            <a:r>
              <a:rPr sz="1000" b="1" dirty="0">
                <a:latin typeface="Times New Roman"/>
                <a:cs typeface="Times New Roman"/>
              </a:rPr>
              <a:t>+ </a:t>
            </a:r>
            <a:r>
              <a:rPr sz="1000" b="1" spc="-5" dirty="0">
                <a:latin typeface="Times New Roman"/>
                <a:cs typeface="Times New Roman"/>
              </a:rPr>
              <a:t>Editorial </a:t>
            </a:r>
            <a:r>
              <a:rPr sz="1000" b="1" spc="5" dirty="0">
                <a:latin typeface="Times New Roman"/>
                <a:cs typeface="Times New Roman"/>
              </a:rPr>
              <a:t>Board </a:t>
            </a:r>
            <a:r>
              <a:rPr sz="1000" b="1" dirty="0">
                <a:latin typeface="Times New Roman"/>
                <a:cs typeface="Times New Roman"/>
              </a:rPr>
              <a:t>Members, 1000+ </a:t>
            </a:r>
            <a:r>
              <a:rPr sz="1000" b="1" spc="-5" dirty="0">
                <a:latin typeface="Times New Roman"/>
                <a:cs typeface="Times New Roman"/>
              </a:rPr>
              <a:t>Scientific Societies</a:t>
            </a:r>
            <a:r>
              <a:rPr sz="1000" spc="-5" dirty="0">
                <a:latin typeface="Times New Roman"/>
                <a:cs typeface="Times New Roman"/>
              </a:rPr>
              <a:t>. </a:t>
            </a:r>
            <a:r>
              <a:rPr sz="1000" spc="-10" dirty="0">
                <a:latin typeface="Times New Roman"/>
                <a:cs typeface="Times New Roman"/>
              </a:rPr>
              <a:t>All </a:t>
            </a:r>
            <a:r>
              <a:rPr sz="1000" dirty="0">
                <a:latin typeface="Times New Roman"/>
                <a:cs typeface="Times New Roman"/>
              </a:rPr>
              <a:t>the conference proceedings </a:t>
            </a:r>
            <a:r>
              <a:rPr sz="1000" spc="10" dirty="0">
                <a:latin typeface="Times New Roman"/>
                <a:cs typeface="Times New Roman"/>
              </a:rPr>
              <a:t>are </a:t>
            </a:r>
            <a:r>
              <a:rPr sz="1000" spc="-5" dirty="0">
                <a:latin typeface="Times New Roman"/>
                <a:cs typeface="Times New Roman"/>
              </a:rPr>
              <a:t>published </a:t>
            </a:r>
            <a:r>
              <a:rPr sz="1000" spc="-10" dirty="0">
                <a:latin typeface="Times New Roman"/>
                <a:cs typeface="Times New Roman"/>
              </a:rPr>
              <a:t>in </a:t>
            </a:r>
            <a:r>
              <a:rPr sz="1000" dirty="0">
                <a:latin typeface="Times New Roman"/>
                <a:cs typeface="Times New Roman"/>
              </a:rPr>
              <a:t>the </a:t>
            </a:r>
            <a:r>
              <a:rPr sz="1000" spc="-5" dirty="0">
                <a:latin typeface="Times New Roman"/>
                <a:cs typeface="Times New Roman"/>
              </a:rPr>
              <a:t>special issues </a:t>
            </a:r>
            <a:r>
              <a:rPr sz="1000" dirty="0">
                <a:latin typeface="Times New Roman"/>
                <a:cs typeface="Times New Roman"/>
              </a:rPr>
              <a:t>of </a:t>
            </a:r>
            <a:r>
              <a:rPr sz="1000" spc="-5" dirty="0">
                <a:latin typeface="Times New Roman"/>
                <a:cs typeface="Times New Roman"/>
              </a:rPr>
              <a:t>our </a:t>
            </a:r>
            <a:r>
              <a:rPr sz="1000" b="1" dirty="0">
                <a:latin typeface="Times New Roman"/>
                <a:cs typeface="Times New Roman"/>
              </a:rPr>
              <a:t>700+ </a:t>
            </a:r>
            <a:r>
              <a:rPr sz="1000" b="1" spc="5" dirty="0">
                <a:latin typeface="Times New Roman"/>
                <a:cs typeface="Times New Roman"/>
              </a:rPr>
              <a:t> </a:t>
            </a:r>
            <a:r>
              <a:rPr sz="1000" b="1" dirty="0">
                <a:latin typeface="Times New Roman"/>
                <a:cs typeface="Times New Roman"/>
              </a:rPr>
              <a:t>Open</a:t>
            </a:r>
            <a:r>
              <a:rPr sz="1000" b="1" spc="-45" dirty="0">
                <a:latin typeface="Times New Roman"/>
                <a:cs typeface="Times New Roman"/>
              </a:rPr>
              <a:t> </a:t>
            </a:r>
            <a:r>
              <a:rPr sz="1000" b="1" dirty="0">
                <a:latin typeface="Times New Roman"/>
                <a:cs typeface="Times New Roman"/>
              </a:rPr>
              <a:t>Access</a:t>
            </a:r>
            <a:r>
              <a:rPr sz="1000" b="1" spc="-15" dirty="0">
                <a:latin typeface="Times New Roman"/>
                <a:cs typeface="Times New Roman"/>
              </a:rPr>
              <a:t> </a:t>
            </a:r>
            <a:r>
              <a:rPr sz="1000" b="1" spc="-5" dirty="0">
                <a:latin typeface="Times New Roman"/>
                <a:cs typeface="Times New Roman"/>
              </a:rPr>
              <a:t>International</a:t>
            </a:r>
            <a:r>
              <a:rPr sz="1000" b="1" dirty="0">
                <a:latin typeface="Times New Roman"/>
                <a:cs typeface="Times New Roman"/>
              </a:rPr>
              <a:t> </a:t>
            </a:r>
            <a:r>
              <a:rPr sz="1000" b="1" spc="-5" dirty="0">
                <a:latin typeface="Times New Roman"/>
                <a:cs typeface="Times New Roman"/>
              </a:rPr>
              <a:t>Journals</a:t>
            </a:r>
            <a:r>
              <a:rPr sz="1000" b="1" spc="5" dirty="0">
                <a:latin typeface="Times New Roman"/>
                <a:cs typeface="Times New Roman"/>
              </a:rPr>
              <a:t> </a:t>
            </a:r>
            <a:r>
              <a:rPr sz="1000" b="1" dirty="0">
                <a:latin typeface="Times New Roman"/>
                <a:cs typeface="Times New Roman"/>
              </a:rPr>
              <a:t>with</a:t>
            </a:r>
            <a:r>
              <a:rPr sz="1000" b="1" spc="-15" dirty="0">
                <a:latin typeface="Times New Roman"/>
                <a:cs typeface="Times New Roman"/>
              </a:rPr>
              <a:t> </a:t>
            </a:r>
            <a:r>
              <a:rPr sz="1000" b="1" dirty="0">
                <a:latin typeface="Times New Roman"/>
                <a:cs typeface="Times New Roman"/>
              </a:rPr>
              <a:t>the</a:t>
            </a:r>
            <a:r>
              <a:rPr sz="1000" b="1" spc="-5" dirty="0">
                <a:latin typeface="Times New Roman"/>
                <a:cs typeface="Times New Roman"/>
              </a:rPr>
              <a:t> </a:t>
            </a:r>
            <a:r>
              <a:rPr sz="1000" b="1" dirty="0">
                <a:latin typeface="Times New Roman"/>
                <a:cs typeface="Times New Roman"/>
              </a:rPr>
              <a:t>DOI</a:t>
            </a:r>
            <a:r>
              <a:rPr sz="1000" b="1" spc="-20" dirty="0">
                <a:latin typeface="Times New Roman"/>
                <a:cs typeface="Times New Roman"/>
              </a:rPr>
              <a:t> </a:t>
            </a:r>
            <a:r>
              <a:rPr sz="1000" spc="-5" dirty="0">
                <a:latin typeface="Times New Roman"/>
                <a:cs typeface="Times New Roman"/>
              </a:rPr>
              <a:t>provided</a:t>
            </a:r>
            <a:r>
              <a:rPr sz="1000" spc="15" dirty="0">
                <a:latin typeface="Times New Roman"/>
                <a:cs typeface="Times New Roman"/>
              </a:rPr>
              <a:t> </a:t>
            </a:r>
            <a:r>
              <a:rPr sz="1000" spc="-25" dirty="0">
                <a:latin typeface="Times New Roman"/>
                <a:cs typeface="Times New Roman"/>
              </a:rPr>
              <a:t>by</a:t>
            </a:r>
            <a:endParaRPr sz="1000" dirty="0">
              <a:latin typeface="Times New Roman"/>
              <a:cs typeface="Times New Roman"/>
            </a:endParaRPr>
          </a:p>
          <a:p>
            <a:pPr marR="177800" algn="ctr">
              <a:lnSpc>
                <a:spcPct val="100000"/>
              </a:lnSpc>
              <a:spcBef>
                <a:spcPts val="850"/>
              </a:spcBef>
            </a:pPr>
            <a:r>
              <a:rPr sz="1200" b="1" dirty="0">
                <a:latin typeface="Times New Roman"/>
                <a:cs typeface="Times New Roman"/>
              </a:rPr>
              <a:t>P</a:t>
            </a:r>
            <a:r>
              <a:rPr sz="1200" b="1" spc="-100" dirty="0">
                <a:latin typeface="Times New Roman"/>
                <a:cs typeface="Times New Roman"/>
              </a:rPr>
              <a:t> </a:t>
            </a:r>
            <a:r>
              <a:rPr sz="1200" b="1" spc="-5" dirty="0">
                <a:latin typeface="Times New Roman"/>
                <a:cs typeface="Times New Roman"/>
              </a:rPr>
              <a:t>A</a:t>
            </a:r>
            <a:r>
              <a:rPr sz="1200" b="1" spc="5" dirty="0">
                <a:latin typeface="Times New Roman"/>
                <a:cs typeface="Times New Roman"/>
              </a:rPr>
              <a:t> </a:t>
            </a:r>
            <a:r>
              <a:rPr sz="1200" b="1" spc="-5" dirty="0">
                <a:latin typeface="Times New Roman"/>
                <a:cs typeface="Times New Roman"/>
              </a:rPr>
              <a:t>R</a:t>
            </a:r>
            <a:r>
              <a:rPr sz="1200" b="1" spc="-40" dirty="0">
                <a:latin typeface="Times New Roman"/>
                <a:cs typeface="Times New Roman"/>
              </a:rPr>
              <a:t> </a:t>
            </a:r>
            <a:r>
              <a:rPr sz="1200" b="1" dirty="0">
                <a:latin typeface="Times New Roman"/>
                <a:cs typeface="Times New Roman"/>
              </a:rPr>
              <a:t>T </a:t>
            </a:r>
            <a:r>
              <a:rPr sz="1200" b="1" spc="-5" dirty="0">
                <a:latin typeface="Times New Roman"/>
                <a:cs typeface="Times New Roman"/>
              </a:rPr>
              <a:t>I</a:t>
            </a:r>
            <a:r>
              <a:rPr sz="1200" b="1" dirty="0">
                <a:latin typeface="Times New Roman"/>
                <a:cs typeface="Times New Roman"/>
              </a:rPr>
              <a:t> </a:t>
            </a:r>
            <a:r>
              <a:rPr sz="1200" b="1" spc="-5" dirty="0">
                <a:latin typeface="Times New Roman"/>
                <a:cs typeface="Times New Roman"/>
              </a:rPr>
              <a:t>C</a:t>
            </a:r>
            <a:r>
              <a:rPr sz="1200" b="1" spc="5" dirty="0">
                <a:latin typeface="Times New Roman"/>
                <a:cs typeface="Times New Roman"/>
              </a:rPr>
              <a:t> </a:t>
            </a:r>
            <a:r>
              <a:rPr sz="1200" b="1" spc="-5" dirty="0">
                <a:latin typeface="Times New Roman"/>
                <a:cs typeface="Times New Roman"/>
              </a:rPr>
              <a:t>I</a:t>
            </a:r>
            <a:r>
              <a:rPr sz="1200" b="1" dirty="0">
                <a:latin typeface="Times New Roman"/>
                <a:cs typeface="Times New Roman"/>
              </a:rPr>
              <a:t> P</a:t>
            </a:r>
            <a:r>
              <a:rPr sz="1200" b="1" spc="-100" dirty="0">
                <a:latin typeface="Times New Roman"/>
                <a:cs typeface="Times New Roman"/>
              </a:rPr>
              <a:t> </a:t>
            </a:r>
            <a:r>
              <a:rPr sz="1200" b="1" spc="-5" dirty="0">
                <a:latin typeface="Times New Roman"/>
                <a:cs typeface="Times New Roman"/>
              </a:rPr>
              <a:t>A</a:t>
            </a:r>
            <a:r>
              <a:rPr sz="1200" b="1" spc="-90" dirty="0">
                <a:latin typeface="Times New Roman"/>
                <a:cs typeface="Times New Roman"/>
              </a:rPr>
              <a:t> </a:t>
            </a:r>
            <a:r>
              <a:rPr sz="1200" b="1" dirty="0">
                <a:latin typeface="Times New Roman"/>
                <a:cs typeface="Times New Roman"/>
              </a:rPr>
              <a:t>T </a:t>
            </a:r>
            <a:r>
              <a:rPr sz="1200" b="1" spc="-5" dirty="0">
                <a:latin typeface="Times New Roman"/>
                <a:cs typeface="Times New Roman"/>
              </a:rPr>
              <a:t>I</a:t>
            </a:r>
            <a:r>
              <a:rPr sz="1200" b="1" dirty="0">
                <a:latin typeface="Times New Roman"/>
                <a:cs typeface="Times New Roman"/>
              </a:rPr>
              <a:t> O</a:t>
            </a:r>
            <a:r>
              <a:rPr sz="1200" b="1" spc="10" dirty="0">
                <a:latin typeface="Times New Roman"/>
                <a:cs typeface="Times New Roman"/>
              </a:rPr>
              <a:t> </a:t>
            </a:r>
            <a:r>
              <a:rPr sz="1200" b="1" spc="-5" dirty="0">
                <a:latin typeface="Times New Roman"/>
                <a:cs typeface="Times New Roman"/>
              </a:rPr>
              <a:t>N</a:t>
            </a:r>
            <a:r>
              <a:rPr sz="1200" b="1" dirty="0">
                <a:latin typeface="Times New Roman"/>
                <a:cs typeface="Times New Roman"/>
              </a:rPr>
              <a:t>  </a:t>
            </a:r>
            <a:r>
              <a:rPr sz="1200" b="1" spc="-65" dirty="0">
                <a:latin typeface="Times New Roman"/>
                <a:cs typeface="Times New Roman"/>
              </a:rPr>
              <a:t> </a:t>
            </a:r>
            <a:r>
              <a:rPr sz="1200" b="1" dirty="0">
                <a:latin typeface="Times New Roman"/>
                <a:cs typeface="Times New Roman"/>
              </a:rPr>
              <a:t>O</a:t>
            </a:r>
            <a:r>
              <a:rPr sz="1200" b="1" spc="10" dirty="0">
                <a:latin typeface="Times New Roman"/>
                <a:cs typeface="Times New Roman"/>
              </a:rPr>
              <a:t> </a:t>
            </a:r>
            <a:r>
              <a:rPr sz="1200" b="1" dirty="0">
                <a:latin typeface="Times New Roman"/>
                <a:cs typeface="Times New Roman"/>
              </a:rPr>
              <a:t>P</a:t>
            </a:r>
            <a:r>
              <a:rPr sz="1200" b="1" spc="-5" dirty="0">
                <a:latin typeface="Times New Roman"/>
                <a:cs typeface="Times New Roman"/>
              </a:rPr>
              <a:t> </a:t>
            </a:r>
            <a:r>
              <a:rPr sz="1200" b="1" dirty="0">
                <a:latin typeface="Times New Roman"/>
                <a:cs typeface="Times New Roman"/>
              </a:rPr>
              <a:t>T </a:t>
            </a:r>
            <a:r>
              <a:rPr sz="1200" b="1" spc="-5" dirty="0">
                <a:latin typeface="Times New Roman"/>
                <a:cs typeface="Times New Roman"/>
              </a:rPr>
              <a:t>I</a:t>
            </a:r>
            <a:r>
              <a:rPr sz="1200" b="1" dirty="0">
                <a:latin typeface="Times New Roman"/>
                <a:cs typeface="Times New Roman"/>
              </a:rPr>
              <a:t> O</a:t>
            </a:r>
            <a:r>
              <a:rPr sz="1200" b="1" spc="10" dirty="0">
                <a:latin typeface="Times New Roman"/>
                <a:cs typeface="Times New Roman"/>
              </a:rPr>
              <a:t> </a:t>
            </a:r>
            <a:r>
              <a:rPr sz="1200" b="1" spc="-5" dirty="0">
                <a:latin typeface="Times New Roman"/>
                <a:cs typeface="Times New Roman"/>
              </a:rPr>
              <a:t>N</a:t>
            </a:r>
            <a:r>
              <a:rPr sz="1200" b="1" spc="5" dirty="0">
                <a:latin typeface="Times New Roman"/>
                <a:cs typeface="Times New Roman"/>
              </a:rPr>
              <a:t> </a:t>
            </a:r>
            <a:r>
              <a:rPr sz="1200" b="1" spc="-5" dirty="0">
                <a:latin typeface="Times New Roman"/>
                <a:cs typeface="Times New Roman"/>
              </a:rPr>
              <a:t>S</a:t>
            </a:r>
            <a:endParaRPr sz="1200" dirty="0">
              <a:latin typeface="Times New Roman"/>
              <a:cs typeface="Times New Roman"/>
            </a:endParaRPr>
          </a:p>
        </p:txBody>
      </p:sp>
      <p:sp>
        <p:nvSpPr>
          <p:cNvPr id="18" name="object 18"/>
          <p:cNvSpPr/>
          <p:nvPr/>
        </p:nvSpPr>
        <p:spPr>
          <a:xfrm>
            <a:off x="5410200" y="4431791"/>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19" name="object 19"/>
          <p:cNvSpPr txBox="1"/>
          <p:nvPr/>
        </p:nvSpPr>
        <p:spPr>
          <a:xfrm>
            <a:off x="2526283" y="4493717"/>
            <a:ext cx="4170679" cy="1181735"/>
          </a:xfrm>
          <a:prstGeom prst="rect">
            <a:avLst/>
          </a:prstGeom>
        </p:spPr>
        <p:txBody>
          <a:bodyPr vert="horz" wrap="square" lIns="0" tIns="24765" rIns="0" bIns="0" rtlCol="0">
            <a:spAutoFit/>
          </a:bodyPr>
          <a:lstStyle/>
          <a:p>
            <a:pPr marL="182880" indent="-170815">
              <a:lnSpc>
                <a:spcPct val="100000"/>
              </a:lnSpc>
              <a:spcBef>
                <a:spcPts val="195"/>
              </a:spcBef>
              <a:buFont typeface="Arial MT"/>
              <a:buChar char="•"/>
              <a:tabLst>
                <a:tab pos="183515" algn="l"/>
              </a:tabLst>
            </a:pPr>
            <a:r>
              <a:rPr sz="1000" spc="-5" dirty="0">
                <a:latin typeface="Times New Roman"/>
                <a:cs typeface="Times New Roman"/>
              </a:rPr>
              <a:t>Speaker</a:t>
            </a:r>
            <a:r>
              <a:rPr sz="1000" spc="15" dirty="0">
                <a:latin typeface="Times New Roman"/>
                <a:cs typeface="Times New Roman"/>
              </a:rPr>
              <a:t> </a:t>
            </a:r>
            <a:r>
              <a:rPr sz="1000" spc="-5" dirty="0">
                <a:latin typeface="Times New Roman"/>
                <a:cs typeface="Times New Roman"/>
              </a:rPr>
              <a:t>(special</a:t>
            </a:r>
            <a:r>
              <a:rPr sz="1000" spc="30" dirty="0">
                <a:latin typeface="Times New Roman"/>
                <a:cs typeface="Times New Roman"/>
              </a:rPr>
              <a:t> </a:t>
            </a:r>
            <a:r>
              <a:rPr sz="1000" spc="-5" dirty="0">
                <a:latin typeface="Times New Roman"/>
                <a:cs typeface="Times New Roman"/>
              </a:rPr>
              <a:t>session):</a:t>
            </a:r>
            <a:r>
              <a:rPr sz="1000" dirty="0">
                <a:latin typeface="Times New Roman"/>
                <a:cs typeface="Times New Roman"/>
              </a:rPr>
              <a:t> 45-50</a:t>
            </a:r>
            <a:r>
              <a:rPr sz="1000" spc="-5" dirty="0">
                <a:latin typeface="Times New Roman"/>
                <a:cs typeface="Times New Roman"/>
              </a:rPr>
              <a:t> </a:t>
            </a:r>
            <a:r>
              <a:rPr sz="1000" spc="5" dirty="0">
                <a:latin typeface="Times New Roman"/>
                <a:cs typeface="Times New Roman"/>
              </a:rPr>
              <a:t>minutes</a:t>
            </a:r>
            <a:r>
              <a:rPr sz="1000" spc="-60" dirty="0">
                <a:latin typeface="Times New Roman"/>
                <a:cs typeface="Times New Roman"/>
              </a:rPr>
              <a:t> </a:t>
            </a:r>
            <a:r>
              <a:rPr sz="1000" dirty="0">
                <a:latin typeface="Times New Roman"/>
                <a:cs typeface="Times New Roman"/>
              </a:rPr>
              <a:t>(more</a:t>
            </a:r>
            <a:r>
              <a:rPr sz="1000" spc="10" dirty="0">
                <a:latin typeface="Times New Roman"/>
                <a:cs typeface="Times New Roman"/>
              </a:rPr>
              <a:t> than</a:t>
            </a:r>
            <a:r>
              <a:rPr sz="1000" spc="-55" dirty="0">
                <a:latin typeface="Times New Roman"/>
                <a:cs typeface="Times New Roman"/>
              </a:rPr>
              <a:t> </a:t>
            </a:r>
            <a:r>
              <a:rPr sz="1000" dirty="0">
                <a:latin typeface="Times New Roman"/>
                <a:cs typeface="Times New Roman"/>
              </a:rPr>
              <a:t>1 can</a:t>
            </a:r>
            <a:r>
              <a:rPr sz="1000" spc="20" dirty="0">
                <a:latin typeface="Times New Roman"/>
                <a:cs typeface="Times New Roman"/>
              </a:rPr>
              <a:t> </a:t>
            </a:r>
            <a:r>
              <a:rPr sz="1000" dirty="0">
                <a:latin typeface="Times New Roman"/>
                <a:cs typeface="Times New Roman"/>
              </a:rPr>
              <a:t>present)</a:t>
            </a:r>
          </a:p>
          <a:p>
            <a:pPr marL="182880" indent="-170815">
              <a:lnSpc>
                <a:spcPct val="100000"/>
              </a:lnSpc>
              <a:spcBef>
                <a:spcPts val="95"/>
              </a:spcBef>
              <a:buFont typeface="Arial MT"/>
              <a:buChar char="•"/>
              <a:tabLst>
                <a:tab pos="183515" algn="l"/>
              </a:tabLst>
            </a:pPr>
            <a:r>
              <a:rPr sz="1000" spc="-5" dirty="0">
                <a:latin typeface="Times New Roman"/>
                <a:cs typeface="Times New Roman"/>
              </a:rPr>
              <a:t>Speaker</a:t>
            </a:r>
            <a:r>
              <a:rPr sz="1000" spc="10" dirty="0">
                <a:latin typeface="Times New Roman"/>
                <a:cs typeface="Times New Roman"/>
              </a:rPr>
              <a:t> </a:t>
            </a:r>
            <a:r>
              <a:rPr sz="1000" spc="-5" dirty="0">
                <a:latin typeface="Times New Roman"/>
                <a:cs typeface="Times New Roman"/>
              </a:rPr>
              <a:t>(symposium):</a:t>
            </a:r>
            <a:r>
              <a:rPr sz="1000" spc="20" dirty="0">
                <a:latin typeface="Times New Roman"/>
                <a:cs typeface="Times New Roman"/>
              </a:rPr>
              <a:t> </a:t>
            </a:r>
            <a:r>
              <a:rPr sz="1000" dirty="0">
                <a:latin typeface="Times New Roman"/>
                <a:cs typeface="Times New Roman"/>
              </a:rPr>
              <a:t>more</a:t>
            </a:r>
            <a:r>
              <a:rPr sz="1000" spc="-25" dirty="0">
                <a:latin typeface="Times New Roman"/>
                <a:cs typeface="Times New Roman"/>
              </a:rPr>
              <a:t> </a:t>
            </a:r>
            <a:r>
              <a:rPr sz="1000" spc="10" dirty="0">
                <a:latin typeface="Times New Roman"/>
                <a:cs typeface="Times New Roman"/>
              </a:rPr>
              <a:t>than</a:t>
            </a:r>
            <a:r>
              <a:rPr sz="1000" spc="-35" dirty="0">
                <a:latin typeface="Times New Roman"/>
                <a:cs typeface="Times New Roman"/>
              </a:rPr>
              <a:t> </a:t>
            </a:r>
            <a:r>
              <a:rPr sz="1000" dirty="0">
                <a:latin typeface="Times New Roman"/>
                <a:cs typeface="Times New Roman"/>
              </a:rPr>
              <a:t>45</a:t>
            </a:r>
            <a:r>
              <a:rPr sz="1000" spc="-5" dirty="0">
                <a:latin typeface="Times New Roman"/>
                <a:cs typeface="Times New Roman"/>
              </a:rPr>
              <a:t> </a:t>
            </a:r>
            <a:r>
              <a:rPr sz="1000" spc="5" dirty="0">
                <a:latin typeface="Times New Roman"/>
                <a:cs typeface="Times New Roman"/>
              </a:rPr>
              <a:t>minutes</a:t>
            </a:r>
            <a:r>
              <a:rPr sz="1000" spc="-65" dirty="0">
                <a:latin typeface="Times New Roman"/>
                <a:cs typeface="Times New Roman"/>
              </a:rPr>
              <a:t> </a:t>
            </a:r>
            <a:r>
              <a:rPr sz="1000" dirty="0">
                <a:latin typeface="Times New Roman"/>
                <a:cs typeface="Times New Roman"/>
              </a:rPr>
              <a:t>(more</a:t>
            </a:r>
            <a:r>
              <a:rPr sz="1000" spc="-25" dirty="0">
                <a:latin typeface="Times New Roman"/>
                <a:cs typeface="Times New Roman"/>
              </a:rPr>
              <a:t> </a:t>
            </a:r>
            <a:r>
              <a:rPr sz="1000" spc="10" dirty="0">
                <a:latin typeface="Times New Roman"/>
                <a:cs typeface="Times New Roman"/>
              </a:rPr>
              <a:t>than</a:t>
            </a:r>
            <a:r>
              <a:rPr sz="1000" spc="-35" dirty="0">
                <a:latin typeface="Times New Roman"/>
                <a:cs typeface="Times New Roman"/>
              </a:rPr>
              <a:t> </a:t>
            </a:r>
            <a:r>
              <a:rPr sz="1000" dirty="0">
                <a:latin typeface="Times New Roman"/>
                <a:cs typeface="Times New Roman"/>
              </a:rPr>
              <a:t>1</a:t>
            </a:r>
            <a:r>
              <a:rPr sz="1000" spc="-10" dirty="0">
                <a:latin typeface="Times New Roman"/>
                <a:cs typeface="Times New Roman"/>
              </a:rPr>
              <a:t> </a:t>
            </a:r>
            <a:r>
              <a:rPr sz="1000" dirty="0">
                <a:latin typeface="Times New Roman"/>
                <a:cs typeface="Times New Roman"/>
              </a:rPr>
              <a:t>can</a:t>
            </a:r>
            <a:r>
              <a:rPr sz="1000" spc="20" dirty="0">
                <a:latin typeface="Times New Roman"/>
                <a:cs typeface="Times New Roman"/>
              </a:rPr>
              <a:t> </a:t>
            </a:r>
            <a:r>
              <a:rPr sz="1000" spc="5" dirty="0">
                <a:latin typeface="Times New Roman"/>
                <a:cs typeface="Times New Roman"/>
              </a:rPr>
              <a:t>present)</a:t>
            </a:r>
            <a:endParaRPr sz="1000" dirty="0">
              <a:latin typeface="Times New Roman"/>
              <a:cs typeface="Times New Roman"/>
            </a:endParaRPr>
          </a:p>
          <a:p>
            <a:pPr marL="182880" marR="5080" indent="-170815">
              <a:lnSpc>
                <a:spcPct val="108000"/>
              </a:lnSpc>
              <a:buFont typeface="Arial MT"/>
              <a:buChar char="•"/>
              <a:tabLst>
                <a:tab pos="183515" algn="l"/>
              </a:tabLst>
            </a:pPr>
            <a:r>
              <a:rPr sz="1000" dirty="0">
                <a:latin typeface="Times New Roman"/>
                <a:cs typeface="Times New Roman"/>
              </a:rPr>
              <a:t>Delegate(only</a:t>
            </a:r>
            <a:r>
              <a:rPr sz="1000" spc="90" dirty="0">
                <a:latin typeface="Times New Roman"/>
                <a:cs typeface="Times New Roman"/>
              </a:rPr>
              <a:t> </a:t>
            </a:r>
            <a:r>
              <a:rPr sz="1000" dirty="0">
                <a:latin typeface="Times New Roman"/>
                <a:cs typeface="Times New Roman"/>
              </a:rPr>
              <a:t>registration):</a:t>
            </a:r>
            <a:r>
              <a:rPr sz="1000" spc="145" dirty="0">
                <a:latin typeface="Times New Roman"/>
                <a:cs typeface="Times New Roman"/>
              </a:rPr>
              <a:t> </a:t>
            </a:r>
            <a:r>
              <a:rPr sz="1000" spc="-10" dirty="0">
                <a:latin typeface="Times New Roman"/>
                <a:cs typeface="Times New Roman"/>
              </a:rPr>
              <a:t>will</a:t>
            </a:r>
            <a:r>
              <a:rPr sz="1000" spc="114" dirty="0">
                <a:latin typeface="Times New Roman"/>
                <a:cs typeface="Times New Roman"/>
              </a:rPr>
              <a:t> </a:t>
            </a:r>
            <a:r>
              <a:rPr sz="1000" spc="-5" dirty="0">
                <a:latin typeface="Times New Roman"/>
                <a:cs typeface="Times New Roman"/>
              </a:rPr>
              <a:t>have</a:t>
            </a:r>
            <a:r>
              <a:rPr sz="1000" spc="125" dirty="0">
                <a:latin typeface="Times New Roman"/>
                <a:cs typeface="Times New Roman"/>
              </a:rPr>
              <a:t> </a:t>
            </a:r>
            <a:r>
              <a:rPr sz="1000" dirty="0">
                <a:latin typeface="Times New Roman"/>
                <a:cs typeface="Times New Roman"/>
              </a:rPr>
              <a:t>access</a:t>
            </a:r>
            <a:r>
              <a:rPr sz="1000" spc="114" dirty="0">
                <a:latin typeface="Times New Roman"/>
                <a:cs typeface="Times New Roman"/>
              </a:rPr>
              <a:t> </a:t>
            </a:r>
            <a:r>
              <a:rPr sz="1000" spc="5" dirty="0">
                <a:latin typeface="Times New Roman"/>
                <a:cs typeface="Times New Roman"/>
              </a:rPr>
              <a:t>to</a:t>
            </a:r>
            <a:r>
              <a:rPr sz="1000" spc="114" dirty="0">
                <a:latin typeface="Times New Roman"/>
                <a:cs typeface="Times New Roman"/>
              </a:rPr>
              <a:t> </a:t>
            </a:r>
            <a:r>
              <a:rPr sz="1000" spc="5" dirty="0">
                <a:latin typeface="Times New Roman"/>
                <a:cs typeface="Times New Roman"/>
              </a:rPr>
              <a:t>all</a:t>
            </a:r>
            <a:r>
              <a:rPr sz="1000" spc="114" dirty="0">
                <a:latin typeface="Times New Roman"/>
                <a:cs typeface="Times New Roman"/>
              </a:rPr>
              <a:t> </a:t>
            </a:r>
            <a:r>
              <a:rPr sz="1000" dirty="0">
                <a:latin typeface="Times New Roman"/>
                <a:cs typeface="Times New Roman"/>
              </a:rPr>
              <a:t>the</a:t>
            </a:r>
            <a:r>
              <a:rPr sz="1000" spc="120" dirty="0">
                <a:latin typeface="Times New Roman"/>
                <a:cs typeface="Times New Roman"/>
              </a:rPr>
              <a:t> </a:t>
            </a:r>
            <a:r>
              <a:rPr sz="1000" spc="-5" dirty="0">
                <a:latin typeface="Times New Roman"/>
                <a:cs typeface="Times New Roman"/>
              </a:rPr>
              <a:t>sessions</a:t>
            </a:r>
            <a:r>
              <a:rPr sz="1000" spc="125" dirty="0">
                <a:latin typeface="Times New Roman"/>
                <a:cs typeface="Times New Roman"/>
              </a:rPr>
              <a:t> </a:t>
            </a:r>
            <a:r>
              <a:rPr sz="1000" spc="-10" dirty="0">
                <a:latin typeface="Times New Roman"/>
                <a:cs typeface="Times New Roman"/>
              </a:rPr>
              <a:t>with</a:t>
            </a:r>
            <a:r>
              <a:rPr sz="1000" spc="140" dirty="0">
                <a:latin typeface="Times New Roman"/>
                <a:cs typeface="Times New Roman"/>
              </a:rPr>
              <a:t> </a:t>
            </a:r>
            <a:r>
              <a:rPr sz="1000" spc="-5" dirty="0">
                <a:latin typeface="Times New Roman"/>
                <a:cs typeface="Times New Roman"/>
              </a:rPr>
              <a:t>all</a:t>
            </a:r>
            <a:r>
              <a:rPr sz="1000" spc="114" dirty="0">
                <a:latin typeface="Times New Roman"/>
                <a:cs typeface="Times New Roman"/>
              </a:rPr>
              <a:t> </a:t>
            </a:r>
            <a:r>
              <a:rPr sz="1000" dirty="0">
                <a:latin typeface="Times New Roman"/>
                <a:cs typeface="Times New Roman"/>
              </a:rPr>
              <a:t>the </a:t>
            </a:r>
            <a:r>
              <a:rPr sz="1000" spc="-235" dirty="0">
                <a:latin typeface="Times New Roman"/>
                <a:cs typeface="Times New Roman"/>
              </a:rPr>
              <a:t> </a:t>
            </a:r>
            <a:r>
              <a:rPr sz="1000" spc="-5" dirty="0">
                <a:latin typeface="Times New Roman"/>
                <a:cs typeface="Times New Roman"/>
              </a:rPr>
              <a:t>benefits</a:t>
            </a:r>
            <a:r>
              <a:rPr sz="1000" spc="25" dirty="0">
                <a:latin typeface="Times New Roman"/>
                <a:cs typeface="Times New Roman"/>
              </a:rPr>
              <a:t> </a:t>
            </a:r>
            <a:r>
              <a:rPr sz="1000" spc="-10" dirty="0">
                <a:latin typeface="Times New Roman"/>
                <a:cs typeface="Times New Roman"/>
              </a:rPr>
              <a:t>of</a:t>
            </a:r>
            <a:r>
              <a:rPr sz="1000" spc="10" dirty="0">
                <a:latin typeface="Times New Roman"/>
                <a:cs typeface="Times New Roman"/>
              </a:rPr>
              <a:t> </a:t>
            </a:r>
            <a:r>
              <a:rPr sz="1000" dirty="0">
                <a:latin typeface="Times New Roman"/>
                <a:cs typeface="Times New Roman"/>
              </a:rPr>
              <a:t>registration</a:t>
            </a:r>
          </a:p>
          <a:p>
            <a:pPr marL="182880" indent="-170815">
              <a:lnSpc>
                <a:spcPct val="100000"/>
              </a:lnSpc>
              <a:spcBef>
                <a:spcPts val="100"/>
              </a:spcBef>
              <a:buFont typeface="Arial MT"/>
              <a:buChar char="•"/>
              <a:tabLst>
                <a:tab pos="183515" algn="l"/>
              </a:tabLst>
            </a:pPr>
            <a:r>
              <a:rPr sz="1000" spc="-10" dirty="0">
                <a:latin typeface="Times New Roman"/>
                <a:cs typeface="Times New Roman"/>
              </a:rPr>
              <a:t>Poster</a:t>
            </a:r>
            <a:r>
              <a:rPr sz="1000" spc="35" dirty="0">
                <a:latin typeface="Times New Roman"/>
                <a:cs typeface="Times New Roman"/>
              </a:rPr>
              <a:t> </a:t>
            </a:r>
            <a:r>
              <a:rPr sz="1000" dirty="0">
                <a:latin typeface="Times New Roman"/>
                <a:cs typeface="Times New Roman"/>
              </a:rPr>
              <a:t>presenter:</a:t>
            </a:r>
            <a:r>
              <a:rPr sz="1000" spc="-50" dirty="0">
                <a:latin typeface="Times New Roman"/>
                <a:cs typeface="Times New Roman"/>
              </a:rPr>
              <a:t> </a:t>
            </a:r>
            <a:r>
              <a:rPr sz="1000" dirty="0">
                <a:latin typeface="Times New Roman"/>
                <a:cs typeface="Times New Roman"/>
              </a:rPr>
              <a:t>can</a:t>
            </a:r>
            <a:r>
              <a:rPr sz="1000" spc="20" dirty="0">
                <a:latin typeface="Times New Roman"/>
                <a:cs typeface="Times New Roman"/>
              </a:rPr>
              <a:t> </a:t>
            </a:r>
            <a:r>
              <a:rPr sz="1000" dirty="0">
                <a:latin typeface="Times New Roman"/>
                <a:cs typeface="Times New Roman"/>
              </a:rPr>
              <a:t>present</a:t>
            </a:r>
            <a:r>
              <a:rPr sz="1000" spc="-20" dirty="0">
                <a:latin typeface="Times New Roman"/>
                <a:cs typeface="Times New Roman"/>
              </a:rPr>
              <a:t> </a:t>
            </a:r>
            <a:r>
              <a:rPr sz="1000" dirty="0">
                <a:latin typeface="Times New Roman"/>
                <a:cs typeface="Times New Roman"/>
              </a:rPr>
              <a:t>a </a:t>
            </a:r>
            <a:r>
              <a:rPr sz="1000" spc="-5" dirty="0">
                <a:latin typeface="Times New Roman"/>
                <a:cs typeface="Times New Roman"/>
              </a:rPr>
              <a:t>poster</a:t>
            </a:r>
            <a:r>
              <a:rPr sz="1000" spc="35" dirty="0">
                <a:latin typeface="Times New Roman"/>
                <a:cs typeface="Times New Roman"/>
              </a:rPr>
              <a:t> </a:t>
            </a:r>
            <a:r>
              <a:rPr sz="1000" spc="10" dirty="0">
                <a:latin typeface="Times New Roman"/>
                <a:cs typeface="Times New Roman"/>
              </a:rPr>
              <a:t>and</a:t>
            </a:r>
            <a:r>
              <a:rPr sz="1000" spc="-25" dirty="0">
                <a:latin typeface="Times New Roman"/>
                <a:cs typeface="Times New Roman"/>
              </a:rPr>
              <a:t> </a:t>
            </a:r>
            <a:r>
              <a:rPr sz="1000" spc="-5" dirty="0">
                <a:latin typeface="Times New Roman"/>
                <a:cs typeface="Times New Roman"/>
              </a:rPr>
              <a:t>enjoy</a:t>
            </a:r>
            <a:r>
              <a:rPr sz="1000" spc="15" dirty="0">
                <a:latin typeface="Times New Roman"/>
                <a:cs typeface="Times New Roman"/>
              </a:rPr>
              <a:t> </a:t>
            </a:r>
            <a:r>
              <a:rPr sz="1000" spc="10" dirty="0">
                <a:latin typeface="Times New Roman"/>
                <a:cs typeface="Times New Roman"/>
              </a:rPr>
              <a:t>the</a:t>
            </a:r>
            <a:r>
              <a:rPr sz="1000" spc="-45" dirty="0">
                <a:latin typeface="Times New Roman"/>
                <a:cs typeface="Times New Roman"/>
              </a:rPr>
              <a:t> </a:t>
            </a:r>
            <a:r>
              <a:rPr sz="1000" spc="-5" dirty="0">
                <a:latin typeface="Times New Roman"/>
                <a:cs typeface="Times New Roman"/>
              </a:rPr>
              <a:t>benefits</a:t>
            </a:r>
            <a:r>
              <a:rPr sz="1000" spc="35" dirty="0">
                <a:latin typeface="Times New Roman"/>
                <a:cs typeface="Times New Roman"/>
              </a:rPr>
              <a:t> </a:t>
            </a:r>
            <a:r>
              <a:rPr sz="1000" spc="-10" dirty="0">
                <a:latin typeface="Times New Roman"/>
                <a:cs typeface="Times New Roman"/>
              </a:rPr>
              <a:t>of</a:t>
            </a:r>
            <a:r>
              <a:rPr sz="1000" spc="15" dirty="0">
                <a:latin typeface="Times New Roman"/>
                <a:cs typeface="Times New Roman"/>
              </a:rPr>
              <a:t> </a:t>
            </a:r>
            <a:r>
              <a:rPr sz="1000" dirty="0">
                <a:latin typeface="Times New Roman"/>
                <a:cs typeface="Times New Roman"/>
              </a:rPr>
              <a:t>delegate</a:t>
            </a:r>
          </a:p>
          <a:p>
            <a:pPr marL="182880" marR="6985" indent="-170815">
              <a:lnSpc>
                <a:spcPts val="1320"/>
              </a:lnSpc>
              <a:spcBef>
                <a:spcPts val="40"/>
              </a:spcBef>
              <a:buFont typeface="Arial MT"/>
              <a:buChar char="•"/>
              <a:tabLst>
                <a:tab pos="183515" algn="l"/>
              </a:tabLst>
            </a:pPr>
            <a:r>
              <a:rPr sz="1000" spc="-5" dirty="0">
                <a:latin typeface="Times New Roman"/>
                <a:cs typeface="Times New Roman"/>
              </a:rPr>
              <a:t>Remote</a:t>
            </a:r>
            <a:r>
              <a:rPr sz="1000" spc="190" dirty="0">
                <a:latin typeface="Times New Roman"/>
                <a:cs typeface="Times New Roman"/>
              </a:rPr>
              <a:t> </a:t>
            </a:r>
            <a:r>
              <a:rPr sz="1000" dirty="0">
                <a:latin typeface="Times New Roman"/>
                <a:cs typeface="Times New Roman"/>
              </a:rPr>
              <a:t>attendance:</a:t>
            </a:r>
            <a:r>
              <a:rPr sz="1000" spc="204" dirty="0">
                <a:latin typeface="Times New Roman"/>
                <a:cs typeface="Times New Roman"/>
              </a:rPr>
              <a:t> </a:t>
            </a:r>
            <a:r>
              <a:rPr sz="1000" dirty="0">
                <a:latin typeface="Times New Roman"/>
                <a:cs typeface="Times New Roman"/>
              </a:rPr>
              <a:t>can</a:t>
            </a:r>
            <a:r>
              <a:rPr sz="1000" spc="225" dirty="0">
                <a:latin typeface="Times New Roman"/>
                <a:cs typeface="Times New Roman"/>
              </a:rPr>
              <a:t> </a:t>
            </a:r>
            <a:r>
              <a:rPr sz="1000" spc="-5" dirty="0">
                <a:latin typeface="Times New Roman"/>
                <a:cs typeface="Times New Roman"/>
              </a:rPr>
              <a:t>participate</a:t>
            </a:r>
            <a:r>
              <a:rPr sz="1000" spc="195" dirty="0">
                <a:latin typeface="Times New Roman"/>
                <a:cs typeface="Times New Roman"/>
              </a:rPr>
              <a:t> </a:t>
            </a:r>
            <a:r>
              <a:rPr sz="1000" spc="-5" dirty="0">
                <a:latin typeface="Times New Roman"/>
                <a:cs typeface="Times New Roman"/>
              </a:rPr>
              <a:t>via</a:t>
            </a:r>
            <a:r>
              <a:rPr sz="1000" spc="215" dirty="0">
                <a:latin typeface="Times New Roman"/>
                <a:cs typeface="Times New Roman"/>
              </a:rPr>
              <a:t> </a:t>
            </a:r>
            <a:r>
              <a:rPr sz="1000" spc="-5" dirty="0">
                <a:latin typeface="Times New Roman"/>
                <a:cs typeface="Times New Roman"/>
              </a:rPr>
              <a:t>video</a:t>
            </a:r>
            <a:r>
              <a:rPr sz="1000" spc="180" dirty="0">
                <a:latin typeface="Times New Roman"/>
                <a:cs typeface="Times New Roman"/>
              </a:rPr>
              <a:t> </a:t>
            </a:r>
            <a:r>
              <a:rPr sz="1000" dirty="0">
                <a:latin typeface="Times New Roman"/>
                <a:cs typeface="Times New Roman"/>
              </a:rPr>
              <a:t>presentation</a:t>
            </a:r>
            <a:r>
              <a:rPr sz="1000" spc="229" dirty="0">
                <a:latin typeface="Times New Roman"/>
                <a:cs typeface="Times New Roman"/>
              </a:rPr>
              <a:t> </a:t>
            </a:r>
            <a:r>
              <a:rPr sz="1000" spc="-10" dirty="0">
                <a:latin typeface="Times New Roman"/>
                <a:cs typeface="Times New Roman"/>
              </a:rPr>
              <a:t>or</a:t>
            </a:r>
            <a:r>
              <a:rPr sz="1000" spc="-5" dirty="0">
                <a:latin typeface="Times New Roman"/>
                <a:cs typeface="Times New Roman"/>
              </a:rPr>
              <a:t> e-poster </a:t>
            </a:r>
            <a:r>
              <a:rPr sz="1000" spc="-235" dirty="0">
                <a:latin typeface="Times New Roman"/>
                <a:cs typeface="Times New Roman"/>
              </a:rPr>
              <a:t> </a:t>
            </a:r>
            <a:r>
              <a:rPr sz="1000" dirty="0">
                <a:latin typeface="Times New Roman"/>
                <a:cs typeface="Times New Roman"/>
              </a:rPr>
              <a:t>presentation</a:t>
            </a:r>
          </a:p>
        </p:txBody>
      </p:sp>
      <p:sp>
        <p:nvSpPr>
          <p:cNvPr id="20" name="object 20"/>
          <p:cNvSpPr txBox="1"/>
          <p:nvPr/>
        </p:nvSpPr>
        <p:spPr>
          <a:xfrm>
            <a:off x="6696962" y="4493717"/>
            <a:ext cx="4458718" cy="1534089"/>
          </a:xfrm>
          <a:prstGeom prst="rect">
            <a:avLst/>
          </a:prstGeom>
        </p:spPr>
        <p:txBody>
          <a:bodyPr vert="horz" wrap="square" lIns="0" tIns="25400" rIns="0" bIns="0" rtlCol="0">
            <a:spAutoFit/>
          </a:bodyPr>
          <a:lstStyle/>
          <a:p>
            <a:pPr marL="182880" indent="-170815">
              <a:lnSpc>
                <a:spcPct val="100000"/>
              </a:lnSpc>
              <a:spcBef>
                <a:spcPts val="200"/>
              </a:spcBef>
              <a:buFont typeface="Arial MT"/>
              <a:buChar char="•"/>
              <a:tabLst>
                <a:tab pos="183515" algn="l"/>
              </a:tabLst>
            </a:pPr>
            <a:r>
              <a:rPr sz="1000" spc="-5" dirty="0">
                <a:latin typeface="Times New Roman"/>
                <a:cs typeface="Times New Roman"/>
              </a:rPr>
              <a:t>Exhibitor:</a:t>
            </a:r>
            <a:r>
              <a:rPr sz="1000" spc="365" dirty="0">
                <a:latin typeface="Times New Roman"/>
                <a:cs typeface="Times New Roman"/>
              </a:rPr>
              <a:t> </a:t>
            </a:r>
            <a:r>
              <a:rPr sz="1000" spc="-10" dirty="0">
                <a:latin typeface="Times New Roman"/>
                <a:cs typeface="Times New Roman"/>
              </a:rPr>
              <a:t>can</a:t>
            </a:r>
            <a:r>
              <a:rPr sz="1000" spc="405" dirty="0">
                <a:latin typeface="Times New Roman"/>
                <a:cs typeface="Times New Roman"/>
              </a:rPr>
              <a:t> </a:t>
            </a:r>
            <a:r>
              <a:rPr sz="1000" spc="-10" dirty="0">
                <a:latin typeface="Times New Roman"/>
                <a:cs typeface="Times New Roman"/>
              </a:rPr>
              <a:t>exhibit</a:t>
            </a:r>
            <a:r>
              <a:rPr sz="1000" spc="370" dirty="0">
                <a:latin typeface="Times New Roman"/>
                <a:cs typeface="Times New Roman"/>
              </a:rPr>
              <a:t> </a:t>
            </a:r>
            <a:r>
              <a:rPr sz="1000" spc="-5" dirty="0">
                <a:latin typeface="Times New Roman"/>
                <a:cs typeface="Times New Roman"/>
              </a:rPr>
              <a:t>his/her</a:t>
            </a:r>
            <a:r>
              <a:rPr sz="1000" spc="409" dirty="0">
                <a:latin typeface="Times New Roman"/>
                <a:cs typeface="Times New Roman"/>
              </a:rPr>
              <a:t> </a:t>
            </a:r>
            <a:r>
              <a:rPr sz="1000" spc="-10" dirty="0">
                <a:latin typeface="Times New Roman"/>
                <a:cs typeface="Times New Roman"/>
              </a:rPr>
              <a:t>company’s</a:t>
            </a:r>
            <a:r>
              <a:rPr sz="1000" spc="380" dirty="0">
                <a:latin typeface="Times New Roman"/>
                <a:cs typeface="Times New Roman"/>
              </a:rPr>
              <a:t> </a:t>
            </a:r>
            <a:r>
              <a:rPr sz="1000" dirty="0">
                <a:latin typeface="Times New Roman"/>
                <a:cs typeface="Times New Roman"/>
              </a:rPr>
              <a:t>products</a:t>
            </a:r>
            <a:r>
              <a:rPr sz="1000" spc="375" dirty="0">
                <a:latin typeface="Times New Roman"/>
                <a:cs typeface="Times New Roman"/>
              </a:rPr>
              <a:t> </a:t>
            </a:r>
            <a:r>
              <a:rPr sz="1000" dirty="0">
                <a:latin typeface="Times New Roman"/>
                <a:cs typeface="Times New Roman"/>
              </a:rPr>
              <a:t>by</a:t>
            </a:r>
            <a:r>
              <a:rPr sz="1000" spc="335" dirty="0">
                <a:latin typeface="Times New Roman"/>
                <a:cs typeface="Times New Roman"/>
              </a:rPr>
              <a:t> </a:t>
            </a:r>
            <a:r>
              <a:rPr sz="1000" dirty="0">
                <a:latin typeface="Times New Roman"/>
                <a:cs typeface="Times New Roman"/>
              </a:rPr>
              <a:t>booking</a:t>
            </a:r>
            <a:r>
              <a:rPr sz="1000" spc="360" dirty="0">
                <a:latin typeface="Times New Roman"/>
                <a:cs typeface="Times New Roman"/>
              </a:rPr>
              <a:t> </a:t>
            </a:r>
            <a:r>
              <a:rPr sz="1000" spc="-10" dirty="0">
                <a:latin typeface="Times New Roman"/>
                <a:cs typeface="Times New Roman"/>
              </a:rPr>
              <a:t>exhibitor</a:t>
            </a:r>
            <a:endParaRPr sz="1000" dirty="0">
              <a:latin typeface="Times New Roman"/>
              <a:cs typeface="Times New Roman"/>
            </a:endParaRPr>
          </a:p>
          <a:p>
            <a:pPr marL="182880">
              <a:lnSpc>
                <a:spcPct val="100000"/>
              </a:lnSpc>
              <a:spcBef>
                <a:spcPts val="95"/>
              </a:spcBef>
            </a:pPr>
            <a:r>
              <a:rPr sz="1000" spc="-5" dirty="0">
                <a:latin typeface="Times New Roman"/>
                <a:cs typeface="Times New Roman"/>
              </a:rPr>
              <a:t>booths </a:t>
            </a:r>
            <a:r>
              <a:rPr sz="1000" spc="-10" dirty="0">
                <a:latin typeface="Times New Roman"/>
                <a:cs typeface="Times New Roman"/>
              </a:rPr>
              <a:t>of</a:t>
            </a:r>
            <a:r>
              <a:rPr sz="1000" spc="20" dirty="0">
                <a:latin typeface="Times New Roman"/>
                <a:cs typeface="Times New Roman"/>
              </a:rPr>
              <a:t> </a:t>
            </a:r>
            <a:r>
              <a:rPr sz="1000" spc="-5" dirty="0">
                <a:latin typeface="Times New Roman"/>
                <a:cs typeface="Times New Roman"/>
              </a:rPr>
              <a:t>different</a:t>
            </a:r>
            <a:r>
              <a:rPr sz="1000" spc="-20" dirty="0">
                <a:latin typeface="Times New Roman"/>
                <a:cs typeface="Times New Roman"/>
              </a:rPr>
              <a:t> </a:t>
            </a:r>
            <a:r>
              <a:rPr sz="1000" dirty="0">
                <a:latin typeface="Times New Roman"/>
                <a:cs typeface="Times New Roman"/>
              </a:rPr>
              <a:t>sizes</a:t>
            </a:r>
          </a:p>
          <a:p>
            <a:pPr marL="182880" indent="-170815">
              <a:lnSpc>
                <a:spcPct val="100000"/>
              </a:lnSpc>
              <a:spcBef>
                <a:spcPts val="100"/>
              </a:spcBef>
              <a:buFont typeface="Arial MT"/>
              <a:buChar char="•"/>
              <a:tabLst>
                <a:tab pos="183515" algn="l"/>
              </a:tabLst>
            </a:pPr>
            <a:r>
              <a:rPr sz="1000" dirty="0">
                <a:latin typeface="Times New Roman"/>
                <a:cs typeface="Times New Roman"/>
              </a:rPr>
              <a:t>Media</a:t>
            </a:r>
            <a:r>
              <a:rPr sz="1000" spc="-35" dirty="0">
                <a:latin typeface="Times New Roman"/>
                <a:cs typeface="Times New Roman"/>
              </a:rPr>
              <a:t> </a:t>
            </a:r>
            <a:r>
              <a:rPr sz="1000" spc="5" dirty="0">
                <a:latin typeface="Times New Roman"/>
                <a:cs typeface="Times New Roman"/>
              </a:rPr>
              <a:t>partner</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Sponsor</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Collaborator</a:t>
            </a:r>
            <a:endParaRPr sz="1000" dirty="0">
              <a:latin typeface="Times New Roman"/>
              <a:cs typeface="Times New Roman"/>
            </a:endParaRPr>
          </a:p>
          <a:p>
            <a:r>
              <a:rPr sz="1000" spc="-10" dirty="0" smtClean="0">
                <a:latin typeface="Times New Roman"/>
                <a:cs typeface="Times New Roman"/>
              </a:rPr>
              <a:t>For </a:t>
            </a:r>
            <a:r>
              <a:rPr sz="1000" dirty="0" smtClean="0">
                <a:latin typeface="Times New Roman"/>
                <a:cs typeface="Times New Roman"/>
              </a:rPr>
              <a:t>more details </a:t>
            </a:r>
            <a:r>
              <a:rPr sz="1000" spc="-10" dirty="0" smtClean="0">
                <a:latin typeface="Times New Roman"/>
                <a:cs typeface="Times New Roman"/>
              </a:rPr>
              <a:t>about </a:t>
            </a:r>
            <a:r>
              <a:rPr sz="1000" spc="-5" dirty="0" smtClean="0">
                <a:latin typeface="Times New Roman"/>
                <a:cs typeface="Times New Roman"/>
              </a:rPr>
              <a:t>each mode, </a:t>
            </a:r>
            <a:r>
              <a:rPr sz="1000" spc="5" dirty="0" smtClean="0">
                <a:latin typeface="Times New Roman"/>
                <a:cs typeface="Times New Roman"/>
              </a:rPr>
              <a:t>kindly </a:t>
            </a:r>
            <a:r>
              <a:rPr sz="1000" dirty="0" smtClean="0">
                <a:latin typeface="Times New Roman"/>
                <a:cs typeface="Times New Roman"/>
              </a:rPr>
              <a:t>contact: </a:t>
            </a:r>
            <a:r>
              <a:rPr sz="1000" spc="-235" dirty="0" smtClean="0">
                <a:solidFill>
                  <a:srgbClr val="0462C1"/>
                </a:solidFill>
                <a:latin typeface="Times New Roman"/>
                <a:cs typeface="Times New Roman"/>
              </a:rPr>
              <a:t> </a:t>
            </a:r>
            <a:r>
              <a:rPr lang="en-US" sz="1000" b="1" dirty="0">
                <a:latin typeface="Times New Roman"/>
                <a:cs typeface="Times New Roman"/>
              </a:rPr>
              <a:t>:</a:t>
            </a:r>
            <a:r>
              <a:rPr lang="en-US" sz="1000" dirty="0"/>
              <a:t> </a:t>
            </a:r>
            <a:r>
              <a:rPr lang="en-US" sz="1000" dirty="0" smtClean="0"/>
              <a:t>   </a:t>
            </a:r>
            <a:r>
              <a:rPr lang="en-US" sz="1000" u="sng" dirty="0"/>
              <a:t>dementia@globalannualsummit.com</a:t>
            </a:r>
          </a:p>
          <a:p>
            <a:pPr marL="170815" marR="1459865" indent="-158750">
              <a:lnSpc>
                <a:spcPts val="1320"/>
              </a:lnSpc>
              <a:spcBef>
                <a:spcPts val="40"/>
              </a:spcBef>
              <a:buFont typeface="Arial MT"/>
              <a:buChar char="•"/>
              <a:tabLst>
                <a:tab pos="183515" algn="l"/>
              </a:tabLst>
            </a:pPr>
            <a:endParaRPr lang="en-US" sz="1000" spc="-235" dirty="0" smtClean="0">
              <a:solidFill>
                <a:srgbClr val="0462C1"/>
              </a:solidFill>
              <a:latin typeface="Times New Roman"/>
              <a:cs typeface="Times New Roman"/>
            </a:endParaRPr>
          </a:p>
          <a:p>
            <a:pPr marL="12065" marR="1459865">
              <a:lnSpc>
                <a:spcPts val="1320"/>
              </a:lnSpc>
              <a:spcBef>
                <a:spcPts val="40"/>
              </a:spcBef>
              <a:tabLst>
                <a:tab pos="183515" algn="l"/>
              </a:tabLst>
            </a:pPr>
            <a:endParaRPr lang="en-US" sz="1000" u="sng" spc="-235" dirty="0">
              <a:solidFill>
                <a:srgbClr val="0462C1"/>
              </a:solidFill>
              <a:uFill>
                <a:solidFill>
                  <a:srgbClr val="0462C1"/>
                </a:solidFill>
              </a:uFill>
              <a:latin typeface="Times New Roman"/>
              <a:cs typeface="Times New Roman"/>
              <a:hlinkClick r:id="rId5"/>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30675"/>
            <a:ext cx="12192000" cy="6553200"/>
            <a:chOff x="0" y="0"/>
            <a:chExt cx="12192000" cy="6553200"/>
          </a:xfrm>
        </p:grpSpPr>
        <p:pic>
          <p:nvPicPr>
            <p:cNvPr id="3" name="object 3"/>
            <p:cNvPicPr/>
            <p:nvPr/>
          </p:nvPicPr>
          <p:blipFill>
            <a:blip r:embed="rId2" cstate="print"/>
            <a:stretch>
              <a:fillRect/>
            </a:stretch>
          </p:blipFill>
          <p:spPr>
            <a:xfrm>
              <a:off x="0" y="0"/>
              <a:ext cx="12192000" cy="6553200"/>
            </a:xfrm>
            <a:prstGeom prst="rect">
              <a:avLst/>
            </a:prstGeom>
          </p:spPr>
        </p:pic>
        <p:sp>
          <p:nvSpPr>
            <p:cNvPr id="4" name="object 4"/>
            <p:cNvSpPr/>
            <p:nvPr/>
          </p:nvSpPr>
          <p:spPr>
            <a:xfrm>
              <a:off x="1524000" y="761999"/>
              <a:ext cx="9927590" cy="5377180"/>
            </a:xfrm>
            <a:custGeom>
              <a:avLst/>
              <a:gdLst/>
              <a:ahLst/>
              <a:cxnLst/>
              <a:rect l="l" t="t" r="r" b="b"/>
              <a:pathLst>
                <a:path w="9927590" h="5377180">
                  <a:moveTo>
                    <a:pt x="4572000" y="0"/>
                  </a:moveTo>
                  <a:lnTo>
                    <a:pt x="0" y="0"/>
                  </a:lnTo>
                  <a:lnTo>
                    <a:pt x="0" y="5376672"/>
                  </a:lnTo>
                  <a:lnTo>
                    <a:pt x="4572000" y="5376672"/>
                  </a:lnTo>
                  <a:lnTo>
                    <a:pt x="4572000" y="0"/>
                  </a:lnTo>
                  <a:close/>
                </a:path>
                <a:path w="9927590" h="5377180">
                  <a:moveTo>
                    <a:pt x="9927336" y="0"/>
                  </a:moveTo>
                  <a:lnTo>
                    <a:pt x="5364480" y="0"/>
                  </a:lnTo>
                  <a:lnTo>
                    <a:pt x="5364480" y="5376672"/>
                  </a:lnTo>
                  <a:lnTo>
                    <a:pt x="9927336" y="5376672"/>
                  </a:lnTo>
                  <a:lnTo>
                    <a:pt x="9927336" y="0"/>
                  </a:lnTo>
                  <a:close/>
                </a:path>
              </a:pathLst>
            </a:custGeom>
            <a:solidFill>
              <a:srgbClr val="FFFFFF">
                <a:alpha val="92156"/>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740663" y="304800"/>
              <a:ext cx="2301240" cy="256032"/>
            </a:xfrm>
            <a:prstGeom prst="rect">
              <a:avLst/>
            </a:prstGeom>
          </p:spPr>
        </p:pic>
        <p:sp>
          <p:nvSpPr>
            <p:cNvPr id="6" name="object 6"/>
            <p:cNvSpPr/>
            <p:nvPr/>
          </p:nvSpPr>
          <p:spPr>
            <a:xfrm>
              <a:off x="731519" y="749808"/>
              <a:ext cx="792480" cy="5377180"/>
            </a:xfrm>
            <a:custGeom>
              <a:avLst/>
              <a:gdLst/>
              <a:ahLst/>
              <a:cxnLst/>
              <a:rect l="l" t="t" r="r" b="b"/>
              <a:pathLst>
                <a:path w="792480" h="5377180">
                  <a:moveTo>
                    <a:pt x="792480" y="0"/>
                  </a:moveTo>
                  <a:lnTo>
                    <a:pt x="0" y="0"/>
                  </a:lnTo>
                  <a:lnTo>
                    <a:pt x="0" y="5376672"/>
                  </a:lnTo>
                  <a:lnTo>
                    <a:pt x="792480" y="5376672"/>
                  </a:lnTo>
                  <a:lnTo>
                    <a:pt x="792480" y="0"/>
                  </a:lnTo>
                  <a:close/>
                </a:path>
              </a:pathLst>
            </a:custGeom>
            <a:solidFill>
              <a:srgbClr val="333E50"/>
            </a:solidFill>
          </p:spPr>
          <p:txBody>
            <a:bodyPr wrap="square" lIns="0" tIns="0" rIns="0" bIns="0" rtlCol="0"/>
            <a:lstStyle/>
            <a:p>
              <a:endParaRPr/>
            </a:p>
          </p:txBody>
        </p:sp>
        <p:sp>
          <p:nvSpPr>
            <p:cNvPr id="7" name="object 7"/>
            <p:cNvSpPr/>
            <p:nvPr/>
          </p:nvSpPr>
          <p:spPr>
            <a:xfrm>
              <a:off x="731519" y="749808"/>
              <a:ext cx="792480" cy="5377180"/>
            </a:xfrm>
            <a:custGeom>
              <a:avLst/>
              <a:gdLst/>
              <a:ahLst/>
              <a:cxnLst/>
              <a:rect l="l" t="t" r="r" b="b"/>
              <a:pathLst>
                <a:path w="792480" h="5377180">
                  <a:moveTo>
                    <a:pt x="0" y="5376672"/>
                  </a:moveTo>
                  <a:lnTo>
                    <a:pt x="792480" y="5376672"/>
                  </a:lnTo>
                  <a:lnTo>
                    <a:pt x="792480" y="0"/>
                  </a:lnTo>
                  <a:lnTo>
                    <a:pt x="0" y="0"/>
                  </a:lnTo>
                  <a:lnTo>
                    <a:pt x="0" y="5376672"/>
                  </a:lnTo>
                  <a:close/>
                </a:path>
              </a:pathLst>
            </a:custGeom>
            <a:ln w="12191">
              <a:solidFill>
                <a:srgbClr val="333E50"/>
              </a:solidFill>
            </a:ln>
          </p:spPr>
          <p:txBody>
            <a:bodyPr wrap="square" lIns="0" tIns="0" rIns="0" bIns="0" rtlCol="0"/>
            <a:lstStyle/>
            <a:p>
              <a:endParaRPr/>
            </a:p>
          </p:txBody>
        </p:sp>
      </p:grpSp>
      <p:sp>
        <p:nvSpPr>
          <p:cNvPr id="8" name="object 8"/>
          <p:cNvSpPr txBox="1"/>
          <p:nvPr/>
        </p:nvSpPr>
        <p:spPr>
          <a:xfrm>
            <a:off x="1010194" y="4768261"/>
            <a:ext cx="252095" cy="38417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A</a:t>
            </a:r>
            <a:r>
              <a:rPr sz="1600" b="1" spc="105" dirty="0">
                <a:solidFill>
                  <a:srgbClr val="FFFFFF"/>
                </a:solidFill>
                <a:latin typeface="Times New Roman"/>
                <a:cs typeface="Times New Roman"/>
              </a:rPr>
              <a:t> </a:t>
            </a:r>
            <a:r>
              <a:rPr sz="1600" b="1" spc="5" dirty="0">
                <a:solidFill>
                  <a:srgbClr val="FFFFFF"/>
                </a:solidFill>
                <a:latin typeface="Times New Roman"/>
                <a:cs typeface="Times New Roman"/>
              </a:rPr>
              <a:t>B</a:t>
            </a:r>
            <a:endParaRPr sz="1600">
              <a:latin typeface="Times New Roman"/>
              <a:cs typeface="Times New Roman"/>
            </a:endParaRPr>
          </a:p>
        </p:txBody>
      </p:sp>
      <p:sp>
        <p:nvSpPr>
          <p:cNvPr id="9" name="object 9"/>
          <p:cNvSpPr txBox="1"/>
          <p:nvPr/>
        </p:nvSpPr>
        <p:spPr>
          <a:xfrm>
            <a:off x="1010194" y="4098246"/>
            <a:ext cx="252095" cy="618490"/>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O</a:t>
            </a:r>
            <a:r>
              <a:rPr sz="1600" b="1" spc="145" dirty="0">
                <a:solidFill>
                  <a:srgbClr val="FFFFFF"/>
                </a:solidFill>
                <a:latin typeface="Times New Roman"/>
                <a:cs typeface="Times New Roman"/>
              </a:rPr>
              <a:t> </a:t>
            </a:r>
            <a:r>
              <a:rPr sz="1600" b="1" spc="5" dirty="0">
                <a:solidFill>
                  <a:srgbClr val="FFFFFF"/>
                </a:solidFill>
                <a:latin typeface="Times New Roman"/>
                <a:cs typeface="Times New Roman"/>
              </a:rPr>
              <a:t>U</a:t>
            </a:r>
            <a:r>
              <a:rPr sz="1600" b="1" spc="145" dirty="0">
                <a:solidFill>
                  <a:srgbClr val="FFFFFF"/>
                </a:solidFill>
                <a:latin typeface="Times New Roman"/>
                <a:cs typeface="Times New Roman"/>
              </a:rPr>
              <a:t> </a:t>
            </a:r>
            <a:r>
              <a:rPr sz="1600" b="1" spc="5" dirty="0">
                <a:solidFill>
                  <a:srgbClr val="FFFFFF"/>
                </a:solidFill>
                <a:latin typeface="Times New Roman"/>
                <a:cs typeface="Times New Roman"/>
              </a:rPr>
              <a:t>T</a:t>
            </a:r>
            <a:endParaRPr sz="1600">
              <a:latin typeface="Times New Roman"/>
              <a:cs typeface="Times New Roman"/>
            </a:endParaRPr>
          </a:p>
        </p:txBody>
      </p:sp>
      <p:sp>
        <p:nvSpPr>
          <p:cNvPr id="10" name="object 10"/>
          <p:cNvSpPr txBox="1"/>
          <p:nvPr/>
        </p:nvSpPr>
        <p:spPr>
          <a:xfrm>
            <a:off x="1010194" y="2886258"/>
            <a:ext cx="252095" cy="104203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C</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75"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65" dirty="0">
                <a:solidFill>
                  <a:srgbClr val="FFFFFF"/>
                </a:solidFill>
                <a:latin typeface="Times New Roman"/>
                <a:cs typeface="Times New Roman"/>
              </a:rPr>
              <a:t> </a:t>
            </a:r>
            <a:r>
              <a:rPr sz="1600" b="1" dirty="0">
                <a:solidFill>
                  <a:srgbClr val="FFFFFF"/>
                </a:solidFill>
                <a:latin typeface="Times New Roman"/>
                <a:cs typeface="Times New Roman"/>
              </a:rPr>
              <a:t>F</a:t>
            </a:r>
            <a:r>
              <a:rPr sz="1600" b="1" spc="175" dirty="0">
                <a:solidFill>
                  <a:srgbClr val="FFFFFF"/>
                </a:solidFill>
                <a:latin typeface="Times New Roman"/>
                <a:cs typeface="Times New Roman"/>
              </a:rPr>
              <a:t> </a:t>
            </a:r>
            <a:r>
              <a:rPr sz="1600" b="1" spc="5" dirty="0">
                <a:solidFill>
                  <a:srgbClr val="FFFFFF"/>
                </a:solidFill>
                <a:latin typeface="Times New Roman"/>
                <a:cs typeface="Times New Roman"/>
              </a:rPr>
              <a:t>E</a:t>
            </a:r>
            <a:endParaRPr sz="1600">
              <a:latin typeface="Times New Roman"/>
              <a:cs typeface="Times New Roman"/>
            </a:endParaRPr>
          </a:p>
        </p:txBody>
      </p:sp>
      <p:sp>
        <p:nvSpPr>
          <p:cNvPr id="11" name="object 11"/>
          <p:cNvSpPr txBox="1"/>
          <p:nvPr/>
        </p:nvSpPr>
        <p:spPr>
          <a:xfrm>
            <a:off x="1010194" y="2450666"/>
            <a:ext cx="252095" cy="38417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R</a:t>
            </a:r>
            <a:r>
              <a:rPr sz="1600" b="1" spc="105" dirty="0">
                <a:solidFill>
                  <a:srgbClr val="FFFFFF"/>
                </a:solidFill>
                <a:latin typeface="Times New Roman"/>
                <a:cs typeface="Times New Roman"/>
              </a:rPr>
              <a:t> </a:t>
            </a:r>
            <a:r>
              <a:rPr sz="1600" b="1" spc="5" dirty="0">
                <a:solidFill>
                  <a:srgbClr val="FFFFFF"/>
                </a:solidFill>
                <a:latin typeface="Times New Roman"/>
                <a:cs typeface="Times New Roman"/>
              </a:rPr>
              <a:t>E</a:t>
            </a:r>
            <a:endParaRPr sz="1600">
              <a:latin typeface="Times New Roman"/>
              <a:cs typeface="Times New Roman"/>
            </a:endParaRPr>
          </a:p>
        </p:txBody>
      </p:sp>
      <p:sp>
        <p:nvSpPr>
          <p:cNvPr id="12" name="object 12"/>
          <p:cNvSpPr txBox="1"/>
          <p:nvPr/>
        </p:nvSpPr>
        <p:spPr>
          <a:xfrm>
            <a:off x="1010194" y="1792683"/>
            <a:ext cx="252095" cy="60642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N</a:t>
            </a:r>
            <a:r>
              <a:rPr sz="1600" b="1" spc="140" dirty="0">
                <a:solidFill>
                  <a:srgbClr val="FFFFFF"/>
                </a:solidFill>
                <a:latin typeface="Times New Roman"/>
                <a:cs typeface="Times New Roman"/>
              </a:rPr>
              <a:t> </a:t>
            </a:r>
            <a:r>
              <a:rPr sz="1600" b="1" spc="5" dirty="0">
                <a:solidFill>
                  <a:srgbClr val="FFFFFF"/>
                </a:solidFill>
                <a:latin typeface="Times New Roman"/>
                <a:cs typeface="Times New Roman"/>
              </a:rPr>
              <a:t>C</a:t>
            </a:r>
            <a:r>
              <a:rPr sz="1600" b="1" spc="145" dirty="0">
                <a:solidFill>
                  <a:srgbClr val="FFFFFF"/>
                </a:solidFill>
                <a:latin typeface="Times New Roman"/>
                <a:cs typeface="Times New Roman"/>
              </a:rPr>
              <a:t> </a:t>
            </a:r>
            <a:r>
              <a:rPr sz="1600" b="1" spc="5" dirty="0">
                <a:solidFill>
                  <a:srgbClr val="FFFFFF"/>
                </a:solidFill>
                <a:latin typeface="Times New Roman"/>
                <a:cs typeface="Times New Roman"/>
              </a:rPr>
              <a:t>E</a:t>
            </a:r>
            <a:endParaRPr sz="1600">
              <a:latin typeface="Times New Roman"/>
              <a:cs typeface="Times New Roman"/>
            </a:endParaRPr>
          </a:p>
        </p:txBody>
      </p:sp>
      <p:sp>
        <p:nvSpPr>
          <p:cNvPr id="13" name="object 13"/>
          <p:cNvSpPr/>
          <p:nvPr/>
        </p:nvSpPr>
        <p:spPr>
          <a:xfrm>
            <a:off x="2429255" y="1185672"/>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14" name="object 14"/>
          <p:cNvSpPr txBox="1"/>
          <p:nvPr/>
        </p:nvSpPr>
        <p:spPr>
          <a:xfrm>
            <a:off x="2338577" y="946150"/>
            <a:ext cx="3115310" cy="55753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212A35"/>
                </a:solidFill>
                <a:latin typeface="Times New Roman"/>
                <a:cs typeface="Times New Roman"/>
              </a:rPr>
              <a:t>P</a:t>
            </a:r>
            <a:r>
              <a:rPr sz="1200" b="1" spc="-100"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R</a:t>
            </a:r>
            <a:r>
              <a:rPr sz="1200" b="1" spc="-40" dirty="0">
                <a:solidFill>
                  <a:srgbClr val="212A35"/>
                </a:solidFill>
                <a:latin typeface="Times New Roman"/>
                <a:cs typeface="Times New Roman"/>
              </a:rPr>
              <a:t> </a:t>
            </a:r>
            <a:r>
              <a:rPr sz="1200" b="1" dirty="0">
                <a:solidFill>
                  <a:srgbClr val="212A35"/>
                </a:solidFill>
                <a:latin typeface="Times New Roman"/>
                <a:cs typeface="Times New Roman"/>
              </a:rPr>
              <a:t>T </a:t>
            </a:r>
            <a:r>
              <a:rPr sz="1200" b="1" spc="-5" dirty="0">
                <a:solidFill>
                  <a:srgbClr val="212A35"/>
                </a:solidFill>
                <a:latin typeface="Times New Roman"/>
                <a:cs typeface="Times New Roman"/>
              </a:rPr>
              <a:t>I</a:t>
            </a:r>
            <a:r>
              <a:rPr sz="1200" b="1" dirty="0">
                <a:solidFill>
                  <a:srgbClr val="212A35"/>
                </a:solidFill>
                <a:latin typeface="Times New Roman"/>
                <a:cs typeface="Times New Roman"/>
              </a:rPr>
              <a:t> </a:t>
            </a:r>
            <a:r>
              <a:rPr sz="1200" b="1" spc="-5" dirty="0">
                <a:solidFill>
                  <a:srgbClr val="212A35"/>
                </a:solidFill>
                <a:latin typeface="Times New Roman"/>
                <a:cs typeface="Times New Roman"/>
              </a:rPr>
              <a:t>C</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I</a:t>
            </a:r>
            <a:r>
              <a:rPr sz="1200" b="1" dirty="0">
                <a:solidFill>
                  <a:srgbClr val="212A35"/>
                </a:solidFill>
                <a:latin typeface="Times New Roman"/>
                <a:cs typeface="Times New Roman"/>
              </a:rPr>
              <a:t> P</a:t>
            </a:r>
            <a:r>
              <a:rPr sz="1200" b="1" spc="-100"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90" dirty="0">
                <a:solidFill>
                  <a:srgbClr val="212A35"/>
                </a:solidFill>
                <a:latin typeface="Times New Roman"/>
                <a:cs typeface="Times New Roman"/>
              </a:rPr>
              <a:t> </a:t>
            </a:r>
            <a:r>
              <a:rPr sz="1200" b="1" dirty="0">
                <a:solidFill>
                  <a:srgbClr val="212A35"/>
                </a:solidFill>
                <a:latin typeface="Times New Roman"/>
                <a:cs typeface="Times New Roman"/>
              </a:rPr>
              <a:t>T </a:t>
            </a:r>
            <a:r>
              <a:rPr sz="1200" b="1" spc="-5" dirty="0">
                <a:solidFill>
                  <a:srgbClr val="212A35"/>
                </a:solidFill>
                <a:latin typeface="Times New Roman"/>
                <a:cs typeface="Times New Roman"/>
              </a:rPr>
              <a:t>I</a:t>
            </a:r>
            <a:r>
              <a:rPr sz="1200" b="1" dirty="0">
                <a:solidFill>
                  <a:srgbClr val="212A35"/>
                </a:solidFill>
                <a:latin typeface="Times New Roman"/>
                <a:cs typeface="Times New Roman"/>
              </a:rPr>
              <a:t> 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N</a:t>
            </a:r>
            <a:r>
              <a:rPr sz="1200" b="1" dirty="0">
                <a:solidFill>
                  <a:srgbClr val="212A35"/>
                </a:solidFill>
                <a:latin typeface="Times New Roman"/>
                <a:cs typeface="Times New Roman"/>
              </a:rPr>
              <a:t>  </a:t>
            </a:r>
            <a:r>
              <a:rPr sz="1200" b="1" spc="-65" dirty="0">
                <a:solidFill>
                  <a:srgbClr val="212A35"/>
                </a:solidFill>
                <a:latin typeface="Times New Roman"/>
                <a:cs typeface="Times New Roman"/>
              </a:rPr>
              <a:t> </a:t>
            </a:r>
            <a:r>
              <a:rPr sz="1200" b="1" dirty="0">
                <a:solidFill>
                  <a:srgbClr val="212A35"/>
                </a:solidFill>
                <a:latin typeface="Times New Roman"/>
                <a:cs typeface="Times New Roman"/>
              </a:rPr>
              <a:t>B</a:t>
            </a:r>
            <a:r>
              <a:rPr sz="1200" b="1" spc="25" dirty="0">
                <a:solidFill>
                  <a:srgbClr val="212A35"/>
                </a:solidFill>
                <a:latin typeface="Times New Roman"/>
                <a:cs typeface="Times New Roman"/>
              </a:rPr>
              <a:t> </a:t>
            </a:r>
            <a:r>
              <a:rPr sz="1200" b="1" dirty="0">
                <a:solidFill>
                  <a:srgbClr val="212A35"/>
                </a:solidFill>
                <a:latin typeface="Times New Roman"/>
                <a:cs typeface="Times New Roman"/>
              </a:rPr>
              <a:t>E </a:t>
            </a:r>
            <a:r>
              <a:rPr sz="1200" b="1" spc="-5" dirty="0">
                <a:solidFill>
                  <a:srgbClr val="212A35"/>
                </a:solidFill>
                <a:latin typeface="Times New Roman"/>
                <a:cs typeface="Times New Roman"/>
              </a:rPr>
              <a:t>N</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E F</a:t>
            </a:r>
            <a:r>
              <a:rPr sz="1200" b="1" spc="-5" dirty="0">
                <a:solidFill>
                  <a:srgbClr val="212A35"/>
                </a:solidFill>
                <a:latin typeface="Times New Roman"/>
                <a:cs typeface="Times New Roman"/>
              </a:rPr>
              <a:t> I</a:t>
            </a:r>
            <a:r>
              <a:rPr sz="1200" b="1" dirty="0">
                <a:solidFill>
                  <a:srgbClr val="212A35"/>
                </a:solidFill>
                <a:latin typeface="Times New Roman"/>
                <a:cs typeface="Times New Roman"/>
              </a:rPr>
              <a:t> T </a:t>
            </a:r>
            <a:r>
              <a:rPr sz="1200" b="1" spc="-5" dirty="0">
                <a:solidFill>
                  <a:srgbClr val="212A35"/>
                </a:solidFill>
                <a:latin typeface="Times New Roman"/>
                <a:cs typeface="Times New Roman"/>
              </a:rPr>
              <a:t>S</a:t>
            </a:r>
            <a:endParaRPr sz="1200">
              <a:latin typeface="Times New Roman"/>
              <a:cs typeface="Times New Roman"/>
            </a:endParaRPr>
          </a:p>
          <a:p>
            <a:pPr>
              <a:lnSpc>
                <a:spcPct val="100000"/>
              </a:lnSpc>
              <a:spcBef>
                <a:spcPts val="50"/>
              </a:spcBef>
            </a:pPr>
            <a:endParaRPr sz="1300">
              <a:latin typeface="Times New Roman"/>
              <a:cs typeface="Times New Roman"/>
            </a:endParaRPr>
          </a:p>
          <a:p>
            <a:pPr marL="1569720">
              <a:lnSpc>
                <a:spcPct val="100000"/>
              </a:lnSpc>
            </a:pPr>
            <a:r>
              <a:rPr sz="1000" dirty="0">
                <a:latin typeface="Times New Roman"/>
                <a:cs typeface="Times New Roman"/>
              </a:rPr>
              <a:t>by  </a:t>
            </a:r>
            <a:r>
              <a:rPr sz="1000" spc="160" dirty="0">
                <a:latin typeface="Times New Roman"/>
                <a:cs typeface="Times New Roman"/>
              </a:rPr>
              <a:t> </a:t>
            </a:r>
            <a:r>
              <a:rPr sz="1000" dirty="0">
                <a:latin typeface="Times New Roman"/>
                <a:cs typeface="Times New Roman"/>
              </a:rPr>
              <a:t>world’s  </a:t>
            </a:r>
            <a:r>
              <a:rPr sz="1000" spc="160" dirty="0">
                <a:latin typeface="Times New Roman"/>
                <a:cs typeface="Times New Roman"/>
              </a:rPr>
              <a:t> </a:t>
            </a:r>
            <a:r>
              <a:rPr sz="1000" spc="-5" dirty="0">
                <a:latin typeface="Times New Roman"/>
                <a:cs typeface="Times New Roman"/>
              </a:rPr>
              <a:t>most</a:t>
            </a:r>
            <a:r>
              <a:rPr sz="1000" spc="695" dirty="0">
                <a:latin typeface="Times New Roman"/>
                <a:cs typeface="Times New Roman"/>
              </a:rPr>
              <a:t> </a:t>
            </a:r>
            <a:r>
              <a:rPr sz="1000" spc="-5" dirty="0">
                <a:latin typeface="Times New Roman"/>
                <a:cs typeface="Times New Roman"/>
              </a:rPr>
              <a:t>eminent</a:t>
            </a:r>
            <a:endParaRPr sz="1000">
              <a:latin typeface="Times New Roman"/>
              <a:cs typeface="Times New Roman"/>
            </a:endParaRPr>
          </a:p>
        </p:txBody>
      </p:sp>
      <p:sp>
        <p:nvSpPr>
          <p:cNvPr id="15" name="object 15"/>
          <p:cNvSpPr txBox="1"/>
          <p:nvPr/>
        </p:nvSpPr>
        <p:spPr>
          <a:xfrm>
            <a:off x="1953895" y="1313510"/>
            <a:ext cx="3500120" cy="2004695"/>
          </a:xfrm>
          <a:prstGeom prst="rect">
            <a:avLst/>
          </a:prstGeom>
        </p:spPr>
        <p:txBody>
          <a:bodyPr vert="horz" wrap="square" lIns="0" tIns="12065" rIns="0" bIns="0" rtlCol="0">
            <a:spAutoFit/>
          </a:bodyPr>
          <a:lstStyle/>
          <a:p>
            <a:pPr marL="182880" marR="1659889" indent="-170815">
              <a:lnSpc>
                <a:spcPct val="108000"/>
              </a:lnSpc>
              <a:spcBef>
                <a:spcPts val="95"/>
              </a:spcBef>
              <a:buFont typeface="Arial MT"/>
              <a:buChar char="•"/>
              <a:tabLst>
                <a:tab pos="183515" algn="l"/>
              </a:tabLst>
            </a:pPr>
            <a:r>
              <a:rPr sz="1000" dirty="0">
                <a:latin typeface="Times New Roman"/>
                <a:cs typeface="Times New Roman"/>
              </a:rPr>
              <a:t>Attend</a:t>
            </a:r>
            <a:r>
              <a:rPr sz="1000" spc="185" dirty="0">
                <a:latin typeface="Times New Roman"/>
                <a:cs typeface="Times New Roman"/>
              </a:rPr>
              <a:t> </a:t>
            </a:r>
            <a:r>
              <a:rPr sz="1000" spc="-5" dirty="0">
                <a:latin typeface="Times New Roman"/>
                <a:cs typeface="Times New Roman"/>
              </a:rPr>
              <a:t>Keynote</a:t>
            </a:r>
            <a:r>
              <a:rPr sz="1000" spc="210" dirty="0">
                <a:latin typeface="Times New Roman"/>
                <a:cs typeface="Times New Roman"/>
              </a:rPr>
              <a:t> </a:t>
            </a:r>
            <a:r>
              <a:rPr sz="1000" spc="-5" dirty="0" smtClean="0">
                <a:latin typeface="Times New Roman"/>
                <a:cs typeface="Times New Roman"/>
              </a:rPr>
              <a:t>Presentation</a:t>
            </a:r>
            <a:r>
              <a:rPr lang="en-US" sz="1000" spc="-5" dirty="0" smtClean="0">
                <a:latin typeface="Times New Roman"/>
                <a:cs typeface="Times New Roman"/>
              </a:rPr>
              <a:t> </a:t>
            </a:r>
            <a:r>
              <a:rPr sz="1000" dirty="0" smtClean="0">
                <a:latin typeface="Times New Roman"/>
                <a:cs typeface="Times New Roman"/>
              </a:rPr>
              <a:t>researchers</a:t>
            </a:r>
            <a:endParaRPr sz="1000" dirty="0">
              <a:latin typeface="Times New Roman"/>
              <a:cs typeface="Times New Roman"/>
            </a:endParaRPr>
          </a:p>
          <a:p>
            <a:pPr marL="182880" indent="-170815">
              <a:lnSpc>
                <a:spcPct val="100000"/>
              </a:lnSpc>
              <a:spcBef>
                <a:spcPts val="100"/>
              </a:spcBef>
              <a:buFont typeface="Arial MT"/>
              <a:buChar char="•"/>
              <a:tabLst>
                <a:tab pos="183515" algn="l"/>
              </a:tabLst>
            </a:pPr>
            <a:r>
              <a:rPr sz="1000" spc="-10" dirty="0">
                <a:latin typeface="Times New Roman"/>
                <a:cs typeface="Times New Roman"/>
              </a:rPr>
              <a:t>Access</a:t>
            </a:r>
            <a:r>
              <a:rPr sz="1000" spc="35" dirty="0">
                <a:latin typeface="Times New Roman"/>
                <a:cs typeface="Times New Roman"/>
              </a:rPr>
              <a:t> </a:t>
            </a:r>
            <a:r>
              <a:rPr sz="1000" spc="5" dirty="0">
                <a:latin typeface="Times New Roman"/>
                <a:cs typeface="Times New Roman"/>
              </a:rPr>
              <a:t>to</a:t>
            </a:r>
            <a:r>
              <a:rPr sz="1000" spc="-20" dirty="0">
                <a:latin typeface="Times New Roman"/>
                <a:cs typeface="Times New Roman"/>
              </a:rPr>
              <a:t> </a:t>
            </a:r>
            <a:r>
              <a:rPr sz="1000" spc="5" dirty="0">
                <a:latin typeface="Times New Roman"/>
                <a:cs typeface="Times New Roman"/>
              </a:rPr>
              <a:t>all</a:t>
            </a:r>
            <a:r>
              <a:rPr sz="1000" spc="-35" dirty="0">
                <a:latin typeface="Times New Roman"/>
                <a:cs typeface="Times New Roman"/>
              </a:rPr>
              <a:t> </a:t>
            </a:r>
            <a:r>
              <a:rPr sz="1000" spc="10" dirty="0">
                <a:latin typeface="Times New Roman"/>
                <a:cs typeface="Times New Roman"/>
              </a:rPr>
              <a:t>the</a:t>
            </a:r>
            <a:r>
              <a:rPr sz="1000" spc="-60" dirty="0">
                <a:latin typeface="Times New Roman"/>
                <a:cs typeface="Times New Roman"/>
              </a:rPr>
              <a:t> </a:t>
            </a:r>
            <a:r>
              <a:rPr sz="1000" spc="-5" dirty="0">
                <a:latin typeface="Times New Roman"/>
                <a:cs typeface="Times New Roman"/>
              </a:rPr>
              <a:t>sessions</a:t>
            </a:r>
            <a:endParaRPr sz="1000" dirty="0">
              <a:latin typeface="Times New Roman"/>
              <a:cs typeface="Times New Roman"/>
            </a:endParaRPr>
          </a:p>
          <a:p>
            <a:pPr marL="182880" indent="-170815">
              <a:lnSpc>
                <a:spcPct val="100000"/>
              </a:lnSpc>
              <a:spcBef>
                <a:spcPts val="95"/>
              </a:spcBef>
              <a:buFont typeface="Arial MT"/>
              <a:buChar char="•"/>
              <a:tabLst>
                <a:tab pos="183515" algn="l"/>
              </a:tabLst>
            </a:pPr>
            <a:r>
              <a:rPr sz="1000" spc="-5" dirty="0">
                <a:latin typeface="Times New Roman"/>
                <a:cs typeface="Times New Roman"/>
              </a:rPr>
              <a:t>Get</a:t>
            </a:r>
            <a:r>
              <a:rPr sz="1000" spc="-10" dirty="0">
                <a:latin typeface="Times New Roman"/>
                <a:cs typeface="Times New Roman"/>
              </a:rPr>
              <a:t> </a:t>
            </a:r>
            <a:r>
              <a:rPr sz="1000" dirty="0">
                <a:latin typeface="Times New Roman"/>
                <a:cs typeface="Times New Roman"/>
              </a:rPr>
              <a:t>OCM</a:t>
            </a:r>
            <a:r>
              <a:rPr sz="1000" spc="-45" dirty="0">
                <a:latin typeface="Times New Roman"/>
                <a:cs typeface="Times New Roman"/>
              </a:rPr>
              <a:t> </a:t>
            </a:r>
            <a:r>
              <a:rPr sz="1000" dirty="0">
                <a:latin typeface="Times New Roman"/>
                <a:cs typeface="Times New Roman"/>
              </a:rPr>
              <a:t>certificate</a:t>
            </a:r>
          </a:p>
          <a:p>
            <a:pPr marL="182880" indent="-170815">
              <a:lnSpc>
                <a:spcPct val="100000"/>
              </a:lnSpc>
              <a:spcBef>
                <a:spcPts val="95"/>
              </a:spcBef>
              <a:buFont typeface="Arial MT"/>
              <a:buChar char="•"/>
              <a:tabLst>
                <a:tab pos="183515" algn="l"/>
              </a:tabLst>
            </a:pPr>
            <a:r>
              <a:rPr sz="1000" spc="-5" dirty="0">
                <a:latin typeface="Times New Roman"/>
                <a:cs typeface="Times New Roman"/>
              </a:rPr>
              <a:t>Get</a:t>
            </a:r>
            <a:r>
              <a:rPr sz="1000" spc="15" dirty="0">
                <a:latin typeface="Times New Roman"/>
                <a:cs typeface="Times New Roman"/>
              </a:rPr>
              <a:t> </a:t>
            </a:r>
            <a:r>
              <a:rPr sz="1000" spc="-5" dirty="0">
                <a:latin typeface="Times New Roman"/>
                <a:cs typeface="Times New Roman"/>
              </a:rPr>
              <a:t>worldwide</a:t>
            </a:r>
            <a:r>
              <a:rPr sz="1000" spc="20" dirty="0">
                <a:latin typeface="Times New Roman"/>
                <a:cs typeface="Times New Roman"/>
              </a:rPr>
              <a:t> </a:t>
            </a:r>
            <a:r>
              <a:rPr sz="1000" dirty="0">
                <a:latin typeface="Times New Roman"/>
                <a:cs typeface="Times New Roman"/>
              </a:rPr>
              <a:t>acknowledgment</a:t>
            </a:r>
            <a:r>
              <a:rPr sz="1000" spc="-5" dirty="0">
                <a:latin typeface="Times New Roman"/>
                <a:cs typeface="Times New Roman"/>
              </a:rPr>
              <a:t> </a:t>
            </a:r>
            <a:r>
              <a:rPr sz="1000" spc="5" dirty="0">
                <a:latin typeface="Times New Roman"/>
                <a:cs typeface="Times New Roman"/>
              </a:rPr>
              <a:t>to</a:t>
            </a:r>
            <a:r>
              <a:rPr sz="1000" spc="-40" dirty="0">
                <a:latin typeface="Times New Roman"/>
                <a:cs typeface="Times New Roman"/>
              </a:rPr>
              <a:t> </a:t>
            </a:r>
            <a:r>
              <a:rPr sz="1000" spc="-20" dirty="0">
                <a:latin typeface="Times New Roman"/>
                <a:cs typeface="Times New Roman"/>
              </a:rPr>
              <a:t>your</a:t>
            </a:r>
            <a:r>
              <a:rPr sz="1000" spc="55" dirty="0">
                <a:latin typeface="Times New Roman"/>
                <a:cs typeface="Times New Roman"/>
              </a:rPr>
              <a:t> </a:t>
            </a:r>
            <a:r>
              <a:rPr sz="1000" dirty="0">
                <a:latin typeface="Times New Roman"/>
                <a:cs typeface="Times New Roman"/>
              </a:rPr>
              <a:t>profile</a:t>
            </a:r>
            <a:r>
              <a:rPr sz="1000" spc="-10" dirty="0">
                <a:latin typeface="Times New Roman"/>
                <a:cs typeface="Times New Roman"/>
              </a:rPr>
              <a:t> </a:t>
            </a:r>
            <a:r>
              <a:rPr sz="1000" spc="10" dirty="0">
                <a:latin typeface="Times New Roman"/>
                <a:cs typeface="Times New Roman"/>
              </a:rPr>
              <a:t>and</a:t>
            </a:r>
            <a:r>
              <a:rPr sz="1000" spc="-40" dirty="0">
                <a:latin typeface="Times New Roman"/>
                <a:cs typeface="Times New Roman"/>
              </a:rPr>
              <a:t> </a:t>
            </a:r>
            <a:r>
              <a:rPr sz="1000" spc="-5" dirty="0">
                <a:latin typeface="Times New Roman"/>
                <a:cs typeface="Times New Roman"/>
              </a:rPr>
              <a:t>Research</a:t>
            </a:r>
            <a:endParaRPr sz="1000" dirty="0">
              <a:latin typeface="Times New Roman"/>
              <a:cs typeface="Times New Roman"/>
            </a:endParaRPr>
          </a:p>
          <a:p>
            <a:pPr marL="182880" marR="5080" indent="-170815">
              <a:lnSpc>
                <a:spcPts val="1320"/>
              </a:lnSpc>
              <a:spcBef>
                <a:spcPts val="40"/>
              </a:spcBef>
              <a:buFont typeface="Arial MT"/>
              <a:buChar char="•"/>
              <a:tabLst>
                <a:tab pos="183515" algn="l"/>
              </a:tabLst>
            </a:pPr>
            <a:r>
              <a:rPr sz="1000" spc="-5" dirty="0">
                <a:latin typeface="Times New Roman"/>
                <a:cs typeface="Times New Roman"/>
              </a:rPr>
              <a:t>Get</a:t>
            </a:r>
            <a:r>
              <a:rPr sz="1000" spc="190" dirty="0">
                <a:latin typeface="Times New Roman"/>
                <a:cs typeface="Times New Roman"/>
              </a:rPr>
              <a:t> </a:t>
            </a:r>
            <a:r>
              <a:rPr sz="1000" spc="-20" dirty="0">
                <a:latin typeface="Times New Roman"/>
                <a:cs typeface="Times New Roman"/>
              </a:rPr>
              <a:t>your</a:t>
            </a:r>
            <a:r>
              <a:rPr sz="1000" spc="185" dirty="0">
                <a:latin typeface="Times New Roman"/>
                <a:cs typeface="Times New Roman"/>
              </a:rPr>
              <a:t> </a:t>
            </a:r>
            <a:r>
              <a:rPr sz="1000" dirty="0">
                <a:latin typeface="Times New Roman"/>
                <a:cs typeface="Times New Roman"/>
              </a:rPr>
              <a:t>abstracts</a:t>
            </a:r>
            <a:r>
              <a:rPr sz="1000" spc="135" dirty="0">
                <a:latin typeface="Times New Roman"/>
                <a:cs typeface="Times New Roman"/>
              </a:rPr>
              <a:t> </a:t>
            </a:r>
            <a:r>
              <a:rPr sz="1000" spc="-5" dirty="0">
                <a:latin typeface="Times New Roman"/>
                <a:cs typeface="Times New Roman"/>
              </a:rPr>
              <a:t>published</a:t>
            </a:r>
            <a:r>
              <a:rPr sz="1000" spc="140" dirty="0">
                <a:latin typeface="Times New Roman"/>
                <a:cs typeface="Times New Roman"/>
              </a:rPr>
              <a:t> </a:t>
            </a:r>
            <a:r>
              <a:rPr sz="1000" spc="-10" dirty="0">
                <a:latin typeface="Times New Roman"/>
                <a:cs typeface="Times New Roman"/>
              </a:rPr>
              <a:t>with</a:t>
            </a:r>
            <a:r>
              <a:rPr sz="1000" spc="165" dirty="0">
                <a:latin typeface="Times New Roman"/>
                <a:cs typeface="Times New Roman"/>
              </a:rPr>
              <a:t> </a:t>
            </a:r>
            <a:r>
              <a:rPr sz="1000" spc="-5" dirty="0">
                <a:latin typeface="Times New Roman"/>
                <a:cs typeface="Times New Roman"/>
              </a:rPr>
              <a:t>unique</a:t>
            </a:r>
            <a:r>
              <a:rPr sz="1000" spc="150" dirty="0">
                <a:latin typeface="Times New Roman"/>
                <a:cs typeface="Times New Roman"/>
              </a:rPr>
              <a:t> </a:t>
            </a:r>
            <a:r>
              <a:rPr sz="1000" spc="-5" dirty="0">
                <a:latin typeface="Times New Roman"/>
                <a:cs typeface="Times New Roman"/>
              </a:rPr>
              <a:t>DOI</a:t>
            </a:r>
            <a:r>
              <a:rPr sz="1000" spc="160" dirty="0">
                <a:latin typeface="Times New Roman"/>
                <a:cs typeface="Times New Roman"/>
              </a:rPr>
              <a:t> </a:t>
            </a:r>
            <a:r>
              <a:rPr sz="1000" spc="-10" dirty="0">
                <a:latin typeface="Times New Roman"/>
                <a:cs typeface="Times New Roman"/>
              </a:rPr>
              <a:t>in</a:t>
            </a:r>
            <a:r>
              <a:rPr sz="1000" spc="160" dirty="0">
                <a:latin typeface="Times New Roman"/>
                <a:cs typeface="Times New Roman"/>
              </a:rPr>
              <a:t> </a:t>
            </a:r>
            <a:r>
              <a:rPr sz="1000" spc="-5" dirty="0">
                <a:latin typeface="Times New Roman"/>
                <a:cs typeface="Times New Roman"/>
              </a:rPr>
              <a:t>International </a:t>
            </a:r>
            <a:r>
              <a:rPr sz="1000" spc="-235" dirty="0">
                <a:latin typeface="Times New Roman"/>
                <a:cs typeface="Times New Roman"/>
              </a:rPr>
              <a:t> </a:t>
            </a:r>
            <a:r>
              <a:rPr sz="1000" spc="5" dirty="0">
                <a:latin typeface="Times New Roman"/>
                <a:cs typeface="Times New Roman"/>
              </a:rPr>
              <a:t>Journals</a:t>
            </a:r>
            <a:endParaRPr sz="1000" dirty="0">
              <a:latin typeface="Times New Roman"/>
              <a:cs typeface="Times New Roman"/>
            </a:endParaRPr>
          </a:p>
          <a:p>
            <a:pPr marL="182880" indent="-170815">
              <a:lnSpc>
                <a:spcPct val="100000"/>
              </a:lnSpc>
              <a:spcBef>
                <a:spcPts val="35"/>
              </a:spcBef>
              <a:buFont typeface="Arial MT"/>
              <a:buChar char="•"/>
              <a:tabLst>
                <a:tab pos="183515" algn="l"/>
              </a:tabLst>
            </a:pPr>
            <a:r>
              <a:rPr sz="1000" spc="-5" dirty="0">
                <a:latin typeface="Times New Roman"/>
                <a:cs typeface="Times New Roman"/>
              </a:rPr>
              <a:t>Get</a:t>
            </a:r>
            <a:r>
              <a:rPr sz="1000" spc="40" dirty="0">
                <a:latin typeface="Times New Roman"/>
                <a:cs typeface="Times New Roman"/>
              </a:rPr>
              <a:t> </a:t>
            </a:r>
            <a:r>
              <a:rPr sz="1000" dirty="0">
                <a:latin typeface="Times New Roman"/>
                <a:cs typeface="Times New Roman"/>
              </a:rPr>
              <a:t>up</a:t>
            </a:r>
            <a:r>
              <a:rPr sz="1000" spc="10" dirty="0">
                <a:latin typeface="Times New Roman"/>
                <a:cs typeface="Times New Roman"/>
              </a:rPr>
              <a:t> </a:t>
            </a:r>
            <a:r>
              <a:rPr sz="1000" spc="5" dirty="0">
                <a:latin typeface="Times New Roman"/>
                <a:cs typeface="Times New Roman"/>
              </a:rPr>
              <a:t>to</a:t>
            </a:r>
            <a:r>
              <a:rPr sz="1000" spc="10" dirty="0">
                <a:latin typeface="Times New Roman"/>
                <a:cs typeface="Times New Roman"/>
              </a:rPr>
              <a:t> </a:t>
            </a:r>
            <a:r>
              <a:rPr sz="1000" dirty="0">
                <a:latin typeface="Times New Roman"/>
                <a:cs typeface="Times New Roman"/>
              </a:rPr>
              <a:t>50%</a:t>
            </a:r>
            <a:r>
              <a:rPr sz="1000" spc="35" dirty="0">
                <a:latin typeface="Times New Roman"/>
                <a:cs typeface="Times New Roman"/>
              </a:rPr>
              <a:t> </a:t>
            </a:r>
            <a:r>
              <a:rPr sz="1000" spc="-5" dirty="0">
                <a:latin typeface="Times New Roman"/>
                <a:cs typeface="Times New Roman"/>
              </a:rPr>
              <a:t>discounts</a:t>
            </a:r>
            <a:r>
              <a:rPr sz="1000" spc="25" dirty="0">
                <a:latin typeface="Times New Roman"/>
                <a:cs typeface="Times New Roman"/>
              </a:rPr>
              <a:t> </a:t>
            </a:r>
            <a:r>
              <a:rPr sz="1000" spc="-15" dirty="0">
                <a:latin typeface="Times New Roman"/>
                <a:cs typeface="Times New Roman"/>
              </a:rPr>
              <a:t>for</a:t>
            </a:r>
            <a:r>
              <a:rPr sz="1000" spc="60" dirty="0">
                <a:latin typeface="Times New Roman"/>
                <a:cs typeface="Times New Roman"/>
              </a:rPr>
              <a:t> </a:t>
            </a:r>
            <a:r>
              <a:rPr sz="1000" spc="-5" dirty="0">
                <a:latin typeface="Times New Roman"/>
                <a:cs typeface="Times New Roman"/>
              </a:rPr>
              <a:t>publishing</a:t>
            </a:r>
            <a:r>
              <a:rPr sz="1000" spc="35" dirty="0">
                <a:latin typeface="Times New Roman"/>
                <a:cs typeface="Times New Roman"/>
              </a:rPr>
              <a:t> </a:t>
            </a:r>
            <a:r>
              <a:rPr sz="1000" spc="-10" dirty="0">
                <a:latin typeface="Times New Roman"/>
                <a:cs typeface="Times New Roman"/>
              </a:rPr>
              <a:t>your</a:t>
            </a:r>
            <a:r>
              <a:rPr sz="1000" spc="65" dirty="0">
                <a:latin typeface="Times New Roman"/>
                <a:cs typeface="Times New Roman"/>
              </a:rPr>
              <a:t> </a:t>
            </a:r>
            <a:r>
              <a:rPr sz="1000" dirty="0">
                <a:latin typeface="Times New Roman"/>
                <a:cs typeface="Times New Roman"/>
              </a:rPr>
              <a:t>entire article</a:t>
            </a:r>
            <a:r>
              <a:rPr sz="1000" spc="20" dirty="0">
                <a:latin typeface="Times New Roman"/>
                <a:cs typeface="Times New Roman"/>
              </a:rPr>
              <a:t> </a:t>
            </a:r>
            <a:r>
              <a:rPr sz="1000" spc="-10" dirty="0">
                <a:latin typeface="Times New Roman"/>
                <a:cs typeface="Times New Roman"/>
              </a:rPr>
              <a:t>in</a:t>
            </a:r>
            <a:r>
              <a:rPr sz="1000" spc="35" dirty="0">
                <a:latin typeface="Times New Roman"/>
                <a:cs typeface="Times New Roman"/>
              </a:rPr>
              <a:t> </a:t>
            </a:r>
            <a:r>
              <a:rPr sz="1000" spc="-5" dirty="0">
                <a:latin typeface="Times New Roman"/>
                <a:cs typeface="Times New Roman"/>
              </a:rPr>
              <a:t>our</a:t>
            </a:r>
            <a:endParaRPr sz="1000" dirty="0">
              <a:latin typeface="Times New Roman"/>
              <a:cs typeface="Times New Roman"/>
            </a:endParaRPr>
          </a:p>
          <a:p>
            <a:pPr marL="182880">
              <a:lnSpc>
                <a:spcPct val="100000"/>
              </a:lnSpc>
              <a:spcBef>
                <a:spcPts val="100"/>
              </a:spcBef>
            </a:pPr>
            <a:r>
              <a:rPr sz="1000" spc="-25" dirty="0">
                <a:latin typeface="Times New Roman"/>
                <a:cs typeface="Times New Roman"/>
              </a:rPr>
              <a:t>o</a:t>
            </a:r>
            <a:r>
              <a:rPr sz="1000" dirty="0">
                <a:latin typeface="Times New Roman"/>
                <a:cs typeface="Times New Roman"/>
              </a:rPr>
              <a:t>p</a:t>
            </a:r>
            <a:r>
              <a:rPr sz="1000" spc="-20" dirty="0">
                <a:latin typeface="Times New Roman"/>
                <a:cs typeface="Times New Roman"/>
              </a:rPr>
              <a:t>e</a:t>
            </a:r>
            <a:r>
              <a:rPr sz="1000" dirty="0">
                <a:latin typeface="Times New Roman"/>
                <a:cs typeface="Times New Roman"/>
              </a:rPr>
              <a:t>n</a:t>
            </a:r>
            <a:r>
              <a:rPr sz="1000" spc="35" dirty="0">
                <a:latin typeface="Times New Roman"/>
                <a:cs typeface="Times New Roman"/>
              </a:rPr>
              <a:t> </a:t>
            </a:r>
            <a:r>
              <a:rPr sz="1000" spc="5" dirty="0">
                <a:latin typeface="Times New Roman"/>
                <a:cs typeface="Times New Roman"/>
              </a:rPr>
              <a:t>a</a:t>
            </a:r>
            <a:r>
              <a:rPr sz="1000" spc="-15" dirty="0">
                <a:latin typeface="Times New Roman"/>
                <a:cs typeface="Times New Roman"/>
              </a:rPr>
              <a:t>cce</a:t>
            </a:r>
            <a:r>
              <a:rPr sz="1000" spc="-10" dirty="0">
                <a:latin typeface="Times New Roman"/>
                <a:cs typeface="Times New Roman"/>
              </a:rPr>
              <a:t>s</a:t>
            </a:r>
            <a:r>
              <a:rPr sz="1000" dirty="0">
                <a:latin typeface="Times New Roman"/>
                <a:cs typeface="Times New Roman"/>
              </a:rPr>
              <a:t>s</a:t>
            </a:r>
            <a:r>
              <a:rPr sz="1000" spc="30" dirty="0">
                <a:latin typeface="Times New Roman"/>
                <a:cs typeface="Times New Roman"/>
              </a:rPr>
              <a:t> </a:t>
            </a:r>
            <a:r>
              <a:rPr sz="1000" dirty="0">
                <a:latin typeface="Times New Roman"/>
                <a:cs typeface="Times New Roman"/>
              </a:rPr>
              <a:t>I</a:t>
            </a:r>
            <a:r>
              <a:rPr sz="1000" spc="20" dirty="0">
                <a:latin typeface="Times New Roman"/>
                <a:cs typeface="Times New Roman"/>
              </a:rPr>
              <a:t>n</a:t>
            </a:r>
            <a:r>
              <a:rPr sz="1000" spc="5" dirty="0">
                <a:latin typeface="Times New Roman"/>
                <a:cs typeface="Times New Roman"/>
              </a:rPr>
              <a:t>t</a:t>
            </a:r>
            <a:r>
              <a:rPr sz="1000" spc="-15" dirty="0">
                <a:latin typeface="Times New Roman"/>
                <a:cs typeface="Times New Roman"/>
              </a:rPr>
              <a:t>e</a:t>
            </a:r>
            <a:r>
              <a:rPr sz="1000" spc="20" dirty="0">
                <a:latin typeface="Times New Roman"/>
                <a:cs typeface="Times New Roman"/>
              </a:rPr>
              <a:t>rn</a:t>
            </a:r>
            <a:r>
              <a:rPr sz="1000" spc="5" dirty="0">
                <a:latin typeface="Times New Roman"/>
                <a:cs typeface="Times New Roman"/>
              </a:rPr>
              <a:t>at</a:t>
            </a:r>
            <a:r>
              <a:rPr sz="1000" spc="-20" dirty="0">
                <a:latin typeface="Times New Roman"/>
                <a:cs typeface="Times New Roman"/>
              </a:rPr>
              <a:t>i</a:t>
            </a:r>
            <a:r>
              <a:rPr sz="1000" spc="-25" dirty="0">
                <a:latin typeface="Times New Roman"/>
                <a:cs typeface="Times New Roman"/>
              </a:rPr>
              <a:t>o</a:t>
            </a:r>
            <a:r>
              <a:rPr sz="1000" spc="20" dirty="0">
                <a:latin typeface="Times New Roman"/>
                <a:cs typeface="Times New Roman"/>
              </a:rPr>
              <a:t>n</a:t>
            </a:r>
            <a:r>
              <a:rPr sz="1000" spc="-15" dirty="0">
                <a:latin typeface="Times New Roman"/>
                <a:cs typeface="Times New Roman"/>
              </a:rPr>
              <a:t>a</a:t>
            </a:r>
            <a:r>
              <a:rPr sz="1000" dirty="0">
                <a:latin typeface="Times New Roman"/>
                <a:cs typeface="Times New Roman"/>
              </a:rPr>
              <a:t>l</a:t>
            </a:r>
            <a:r>
              <a:rPr sz="1000" spc="-70" dirty="0">
                <a:latin typeface="Times New Roman"/>
                <a:cs typeface="Times New Roman"/>
              </a:rPr>
              <a:t> </a:t>
            </a:r>
            <a:r>
              <a:rPr sz="1000" spc="-10" dirty="0">
                <a:latin typeface="Times New Roman"/>
                <a:cs typeface="Times New Roman"/>
              </a:rPr>
              <a:t>J</a:t>
            </a:r>
            <a:r>
              <a:rPr sz="1000" spc="-25" dirty="0">
                <a:latin typeface="Times New Roman"/>
                <a:cs typeface="Times New Roman"/>
              </a:rPr>
              <a:t>o</a:t>
            </a:r>
            <a:r>
              <a:rPr sz="1000" dirty="0">
                <a:latin typeface="Times New Roman"/>
                <a:cs typeface="Times New Roman"/>
              </a:rPr>
              <a:t>u</a:t>
            </a:r>
            <a:r>
              <a:rPr sz="1000" spc="20" dirty="0">
                <a:latin typeface="Times New Roman"/>
                <a:cs typeface="Times New Roman"/>
              </a:rPr>
              <a:t>rn</a:t>
            </a:r>
            <a:r>
              <a:rPr sz="1000" spc="5" dirty="0">
                <a:latin typeface="Times New Roman"/>
                <a:cs typeface="Times New Roman"/>
              </a:rPr>
              <a:t>al</a:t>
            </a:r>
            <a:r>
              <a:rPr sz="1000" dirty="0">
                <a:latin typeface="Times New Roman"/>
                <a:cs typeface="Times New Roman"/>
              </a:rPr>
              <a:t>s</a:t>
            </a:r>
          </a:p>
          <a:p>
            <a:pPr marL="182880" indent="-170815">
              <a:lnSpc>
                <a:spcPct val="100000"/>
              </a:lnSpc>
              <a:spcBef>
                <a:spcPts val="95"/>
              </a:spcBef>
              <a:buFont typeface="Arial MT"/>
              <a:buChar char="•"/>
              <a:tabLst>
                <a:tab pos="183515" algn="l"/>
              </a:tabLst>
            </a:pPr>
            <a:r>
              <a:rPr sz="1000" spc="-5" dirty="0">
                <a:latin typeface="Times New Roman"/>
                <a:cs typeface="Times New Roman"/>
              </a:rPr>
              <a:t>Get</a:t>
            </a:r>
            <a:r>
              <a:rPr sz="1000" spc="15" dirty="0">
                <a:latin typeface="Times New Roman"/>
                <a:cs typeface="Times New Roman"/>
              </a:rPr>
              <a:t> </a:t>
            </a:r>
            <a:r>
              <a:rPr sz="1000" spc="-10" dirty="0">
                <a:latin typeface="Times New Roman"/>
                <a:cs typeface="Times New Roman"/>
              </a:rPr>
              <a:t>Handbooks</a:t>
            </a:r>
            <a:r>
              <a:rPr sz="1000" spc="25" dirty="0">
                <a:latin typeface="Times New Roman"/>
                <a:cs typeface="Times New Roman"/>
              </a:rPr>
              <a:t> </a:t>
            </a:r>
            <a:r>
              <a:rPr sz="1000" spc="10" dirty="0">
                <a:latin typeface="Times New Roman"/>
                <a:cs typeface="Times New Roman"/>
              </a:rPr>
              <a:t>and</a:t>
            </a:r>
            <a:r>
              <a:rPr sz="1000" spc="-30" dirty="0">
                <a:latin typeface="Times New Roman"/>
                <a:cs typeface="Times New Roman"/>
              </a:rPr>
              <a:t> </a:t>
            </a:r>
            <a:r>
              <a:rPr sz="1000" spc="-5" dirty="0">
                <a:latin typeface="Times New Roman"/>
                <a:cs typeface="Times New Roman"/>
              </a:rPr>
              <a:t>conference</a:t>
            </a:r>
            <a:r>
              <a:rPr sz="1000" spc="40" dirty="0">
                <a:latin typeface="Times New Roman"/>
                <a:cs typeface="Times New Roman"/>
              </a:rPr>
              <a:t> </a:t>
            </a:r>
            <a:r>
              <a:rPr sz="1000" spc="5" dirty="0">
                <a:latin typeface="Times New Roman"/>
                <a:cs typeface="Times New Roman"/>
              </a:rPr>
              <a:t>kits</a:t>
            </a:r>
            <a:endParaRPr sz="1000" dirty="0">
              <a:latin typeface="Times New Roman"/>
              <a:cs typeface="Times New Roman"/>
            </a:endParaRPr>
          </a:p>
          <a:p>
            <a:pPr marL="182880" marR="5080" indent="-170815">
              <a:lnSpc>
                <a:spcPts val="1300"/>
              </a:lnSpc>
              <a:spcBef>
                <a:spcPts val="55"/>
              </a:spcBef>
              <a:buFont typeface="Arial MT"/>
              <a:buChar char="•"/>
              <a:tabLst>
                <a:tab pos="183515" algn="l"/>
              </a:tabLst>
            </a:pPr>
            <a:r>
              <a:rPr sz="1000" spc="-5" dirty="0">
                <a:latin typeface="Times New Roman"/>
                <a:cs typeface="Times New Roman"/>
              </a:rPr>
              <a:t>Get</a:t>
            </a:r>
            <a:r>
              <a:rPr sz="1000" dirty="0">
                <a:latin typeface="Times New Roman"/>
                <a:cs typeface="Times New Roman"/>
              </a:rPr>
              <a:t> </a:t>
            </a:r>
            <a:r>
              <a:rPr sz="1000" spc="-10" dirty="0">
                <a:latin typeface="Times New Roman"/>
                <a:cs typeface="Times New Roman"/>
              </a:rPr>
              <a:t>an</a:t>
            </a:r>
            <a:r>
              <a:rPr sz="1000" spc="-5" dirty="0">
                <a:latin typeface="Times New Roman"/>
                <a:cs typeface="Times New Roman"/>
              </a:rPr>
              <a:t> access</a:t>
            </a:r>
            <a:r>
              <a:rPr sz="1000" dirty="0">
                <a:latin typeface="Times New Roman"/>
                <a:cs typeface="Times New Roman"/>
              </a:rPr>
              <a:t> </a:t>
            </a:r>
            <a:r>
              <a:rPr sz="1000" spc="5" dirty="0">
                <a:latin typeface="Times New Roman"/>
                <a:cs typeface="Times New Roman"/>
              </a:rPr>
              <a:t>to </a:t>
            </a:r>
            <a:r>
              <a:rPr sz="1000" dirty="0">
                <a:latin typeface="Times New Roman"/>
                <a:cs typeface="Times New Roman"/>
              </a:rPr>
              <a:t>the </a:t>
            </a:r>
            <a:r>
              <a:rPr sz="1000" spc="-5" dirty="0">
                <a:latin typeface="Times New Roman"/>
                <a:cs typeface="Times New Roman"/>
              </a:rPr>
              <a:t>network</a:t>
            </a:r>
            <a:r>
              <a:rPr sz="1000" dirty="0">
                <a:latin typeface="Times New Roman"/>
                <a:cs typeface="Times New Roman"/>
              </a:rPr>
              <a:t> </a:t>
            </a:r>
            <a:r>
              <a:rPr sz="1000" spc="-10" dirty="0">
                <a:latin typeface="Times New Roman"/>
                <a:cs typeface="Times New Roman"/>
              </a:rPr>
              <a:t>with</a:t>
            </a:r>
            <a:r>
              <a:rPr sz="1000" spc="-5" dirty="0">
                <a:latin typeface="Times New Roman"/>
                <a:cs typeface="Times New Roman"/>
              </a:rPr>
              <a:t> eminent</a:t>
            </a:r>
            <a:r>
              <a:rPr sz="1000" dirty="0">
                <a:latin typeface="Times New Roman"/>
                <a:cs typeface="Times New Roman"/>
              </a:rPr>
              <a:t> </a:t>
            </a:r>
            <a:r>
              <a:rPr sz="1000" spc="-5" dirty="0">
                <a:latin typeface="Times New Roman"/>
                <a:cs typeface="Times New Roman"/>
              </a:rPr>
              <a:t>personalities</a:t>
            </a:r>
            <a:r>
              <a:rPr sz="1000" dirty="0">
                <a:latin typeface="Times New Roman"/>
                <a:cs typeface="Times New Roman"/>
              </a:rPr>
              <a:t> </a:t>
            </a:r>
            <a:r>
              <a:rPr sz="1000" spc="-5" dirty="0">
                <a:latin typeface="Times New Roman"/>
                <a:cs typeface="Times New Roman"/>
              </a:rPr>
              <a:t>from </a:t>
            </a:r>
            <a:r>
              <a:rPr sz="1000" spc="-235" dirty="0">
                <a:latin typeface="Times New Roman"/>
                <a:cs typeface="Times New Roman"/>
              </a:rPr>
              <a:t> </a:t>
            </a:r>
            <a:r>
              <a:rPr sz="1000" spc="-5" dirty="0">
                <a:latin typeface="Times New Roman"/>
                <a:cs typeface="Times New Roman"/>
              </a:rPr>
              <a:t>worldwide</a:t>
            </a:r>
            <a:endParaRPr sz="1000" dirty="0">
              <a:latin typeface="Times New Roman"/>
              <a:cs typeface="Times New Roman"/>
            </a:endParaRPr>
          </a:p>
        </p:txBody>
      </p:sp>
      <p:grpSp>
        <p:nvGrpSpPr>
          <p:cNvPr id="16" name="object 16"/>
          <p:cNvGrpSpPr/>
          <p:nvPr/>
        </p:nvGrpSpPr>
        <p:grpSpPr>
          <a:xfrm>
            <a:off x="6089650" y="743458"/>
            <a:ext cx="805180" cy="5389880"/>
            <a:chOff x="6089650" y="743458"/>
            <a:chExt cx="805180" cy="5389880"/>
          </a:xfrm>
        </p:grpSpPr>
        <p:sp>
          <p:nvSpPr>
            <p:cNvPr id="17" name="object 17"/>
            <p:cNvSpPr/>
            <p:nvPr/>
          </p:nvSpPr>
          <p:spPr>
            <a:xfrm>
              <a:off x="6096000" y="749808"/>
              <a:ext cx="792480" cy="5377180"/>
            </a:xfrm>
            <a:custGeom>
              <a:avLst/>
              <a:gdLst/>
              <a:ahLst/>
              <a:cxnLst/>
              <a:rect l="l" t="t" r="r" b="b"/>
              <a:pathLst>
                <a:path w="792479" h="5377180">
                  <a:moveTo>
                    <a:pt x="792479" y="0"/>
                  </a:moveTo>
                  <a:lnTo>
                    <a:pt x="0" y="0"/>
                  </a:lnTo>
                  <a:lnTo>
                    <a:pt x="0" y="5376672"/>
                  </a:lnTo>
                  <a:lnTo>
                    <a:pt x="792479" y="5376672"/>
                  </a:lnTo>
                  <a:lnTo>
                    <a:pt x="792479" y="0"/>
                  </a:lnTo>
                  <a:close/>
                </a:path>
              </a:pathLst>
            </a:custGeom>
            <a:solidFill>
              <a:srgbClr val="333E50"/>
            </a:solidFill>
          </p:spPr>
          <p:txBody>
            <a:bodyPr wrap="square" lIns="0" tIns="0" rIns="0" bIns="0" rtlCol="0"/>
            <a:lstStyle/>
            <a:p>
              <a:endParaRPr/>
            </a:p>
          </p:txBody>
        </p:sp>
        <p:sp>
          <p:nvSpPr>
            <p:cNvPr id="18" name="object 18"/>
            <p:cNvSpPr/>
            <p:nvPr/>
          </p:nvSpPr>
          <p:spPr>
            <a:xfrm>
              <a:off x="6096000" y="749808"/>
              <a:ext cx="792480" cy="5377180"/>
            </a:xfrm>
            <a:custGeom>
              <a:avLst/>
              <a:gdLst/>
              <a:ahLst/>
              <a:cxnLst/>
              <a:rect l="l" t="t" r="r" b="b"/>
              <a:pathLst>
                <a:path w="792479" h="5377180">
                  <a:moveTo>
                    <a:pt x="0" y="5376672"/>
                  </a:moveTo>
                  <a:lnTo>
                    <a:pt x="792479" y="5376672"/>
                  </a:lnTo>
                  <a:lnTo>
                    <a:pt x="792479" y="0"/>
                  </a:lnTo>
                  <a:lnTo>
                    <a:pt x="0" y="0"/>
                  </a:lnTo>
                  <a:lnTo>
                    <a:pt x="0" y="5376672"/>
                  </a:lnTo>
                  <a:close/>
                </a:path>
              </a:pathLst>
            </a:custGeom>
            <a:ln w="12191">
              <a:solidFill>
                <a:srgbClr val="333E50"/>
              </a:solidFill>
            </a:ln>
          </p:spPr>
          <p:txBody>
            <a:bodyPr wrap="square" lIns="0" tIns="0" rIns="0" bIns="0" rtlCol="0"/>
            <a:lstStyle/>
            <a:p>
              <a:endParaRPr/>
            </a:p>
          </p:txBody>
        </p:sp>
      </p:grpSp>
      <p:sp>
        <p:nvSpPr>
          <p:cNvPr id="19" name="object 19"/>
          <p:cNvSpPr txBox="1"/>
          <p:nvPr/>
        </p:nvSpPr>
        <p:spPr>
          <a:xfrm>
            <a:off x="6375919" y="3784193"/>
            <a:ext cx="252095" cy="107886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M</a:t>
            </a:r>
            <a:r>
              <a:rPr sz="1600" b="1" spc="170" dirty="0">
                <a:solidFill>
                  <a:srgbClr val="FFFFFF"/>
                </a:solidFill>
                <a:latin typeface="Times New Roman"/>
                <a:cs typeface="Times New Roman"/>
              </a:rPr>
              <a:t> </a:t>
            </a:r>
            <a:r>
              <a:rPr sz="1600" b="1" spc="5" dirty="0">
                <a:solidFill>
                  <a:srgbClr val="FFFFFF"/>
                </a:solidFill>
                <a:latin typeface="Times New Roman"/>
                <a:cs typeface="Times New Roman"/>
              </a:rPr>
              <a:t>A</a:t>
            </a:r>
            <a:r>
              <a:rPr sz="1600" b="1" spc="170" dirty="0">
                <a:solidFill>
                  <a:srgbClr val="FFFFFF"/>
                </a:solidFill>
                <a:latin typeface="Times New Roman"/>
                <a:cs typeface="Times New Roman"/>
              </a:rPr>
              <a:t> </a:t>
            </a:r>
            <a:r>
              <a:rPr sz="1600" b="1" dirty="0">
                <a:solidFill>
                  <a:srgbClr val="FFFFFF"/>
                </a:solidFill>
                <a:latin typeface="Times New Roman"/>
                <a:cs typeface="Times New Roman"/>
              </a:rPr>
              <a:t>J</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75" dirty="0">
                <a:solidFill>
                  <a:srgbClr val="FFFFFF"/>
                </a:solidFill>
                <a:latin typeface="Times New Roman"/>
                <a:cs typeface="Times New Roman"/>
              </a:rPr>
              <a:t> </a:t>
            </a:r>
            <a:r>
              <a:rPr sz="1600" b="1" spc="5" dirty="0">
                <a:solidFill>
                  <a:srgbClr val="FFFFFF"/>
                </a:solidFill>
                <a:latin typeface="Times New Roman"/>
                <a:cs typeface="Times New Roman"/>
              </a:rPr>
              <a:t>R</a:t>
            </a:r>
            <a:endParaRPr sz="1600">
              <a:latin typeface="Times New Roman"/>
              <a:cs typeface="Times New Roman"/>
            </a:endParaRPr>
          </a:p>
        </p:txBody>
      </p:sp>
      <p:sp>
        <p:nvSpPr>
          <p:cNvPr id="20" name="object 20"/>
          <p:cNvSpPr txBox="1"/>
          <p:nvPr/>
        </p:nvSpPr>
        <p:spPr>
          <a:xfrm>
            <a:off x="6375919" y="2076761"/>
            <a:ext cx="252095" cy="1532890"/>
          </a:xfrm>
          <a:prstGeom prst="rect">
            <a:avLst/>
          </a:prstGeom>
        </p:spPr>
        <p:txBody>
          <a:bodyPr vert="vert270" wrap="square" lIns="0" tIns="0" rIns="0" bIns="0" rtlCol="0">
            <a:spAutoFit/>
          </a:bodyPr>
          <a:lstStyle/>
          <a:p>
            <a:pPr marL="12700">
              <a:lnSpc>
                <a:spcPts val="1855"/>
              </a:lnSpc>
            </a:pPr>
            <a:r>
              <a:rPr sz="1600" b="1" dirty="0">
                <a:solidFill>
                  <a:srgbClr val="FFFFFF"/>
                </a:solidFill>
                <a:latin typeface="Times New Roman"/>
                <a:cs typeface="Times New Roman"/>
              </a:rPr>
              <a:t>S</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195" dirty="0">
                <a:solidFill>
                  <a:srgbClr val="FFFFFF"/>
                </a:solidFill>
                <a:latin typeface="Times New Roman"/>
                <a:cs typeface="Times New Roman"/>
              </a:rPr>
              <a:t> </a:t>
            </a:r>
            <a:r>
              <a:rPr sz="1600" b="1" dirty="0">
                <a:solidFill>
                  <a:srgbClr val="FFFFFF"/>
                </a:solidFill>
                <a:latin typeface="Times New Roman"/>
                <a:cs typeface="Times New Roman"/>
              </a:rPr>
              <a:t>S</a:t>
            </a:r>
            <a:r>
              <a:rPr sz="1600" b="1" spc="185" dirty="0">
                <a:solidFill>
                  <a:srgbClr val="FFFFFF"/>
                </a:solidFill>
                <a:latin typeface="Times New Roman"/>
                <a:cs typeface="Times New Roman"/>
              </a:rPr>
              <a:t> </a:t>
            </a:r>
            <a:r>
              <a:rPr sz="1600" b="1" dirty="0">
                <a:solidFill>
                  <a:srgbClr val="FFFFFF"/>
                </a:solidFill>
                <a:latin typeface="Times New Roman"/>
                <a:cs typeface="Times New Roman"/>
              </a:rPr>
              <a:t>S</a:t>
            </a:r>
            <a:r>
              <a:rPr sz="1600" b="1" spc="185" dirty="0">
                <a:solidFill>
                  <a:srgbClr val="FFFFFF"/>
                </a:solidFill>
                <a:latin typeface="Times New Roman"/>
                <a:cs typeface="Times New Roman"/>
              </a:rPr>
              <a:t> </a:t>
            </a:r>
            <a:r>
              <a:rPr sz="1600" b="1" dirty="0">
                <a:solidFill>
                  <a:srgbClr val="FFFFFF"/>
                </a:solidFill>
                <a:latin typeface="Times New Roman"/>
                <a:cs typeface="Times New Roman"/>
              </a:rPr>
              <a:t>I</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80" dirty="0">
                <a:solidFill>
                  <a:srgbClr val="FFFFFF"/>
                </a:solidFill>
                <a:latin typeface="Times New Roman"/>
                <a:cs typeface="Times New Roman"/>
              </a:rPr>
              <a:t> </a:t>
            </a:r>
            <a:r>
              <a:rPr sz="1600" b="1" dirty="0">
                <a:solidFill>
                  <a:srgbClr val="FFFFFF"/>
                </a:solidFill>
                <a:latin typeface="Times New Roman"/>
                <a:cs typeface="Times New Roman"/>
              </a:rPr>
              <a:t>S</a:t>
            </a:r>
            <a:endParaRPr sz="1600">
              <a:latin typeface="Times New Roman"/>
              <a:cs typeface="Times New Roman"/>
            </a:endParaRPr>
          </a:p>
        </p:txBody>
      </p:sp>
      <p:sp>
        <p:nvSpPr>
          <p:cNvPr id="21" name="object 21"/>
          <p:cNvSpPr txBox="1"/>
          <p:nvPr/>
        </p:nvSpPr>
        <p:spPr>
          <a:xfrm>
            <a:off x="2458973" y="3457143"/>
            <a:ext cx="2534920" cy="208915"/>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212A35"/>
                </a:solidFill>
                <a:latin typeface="Times New Roman"/>
                <a:cs typeface="Times New Roman"/>
              </a:rPr>
              <a:t>A B</a:t>
            </a:r>
            <a:r>
              <a:rPr sz="1200" b="1" spc="15" dirty="0">
                <a:solidFill>
                  <a:srgbClr val="212A35"/>
                </a:solidFill>
                <a:latin typeface="Times New Roman"/>
                <a:cs typeface="Times New Roman"/>
              </a:rPr>
              <a:t> </a:t>
            </a:r>
            <a:r>
              <a:rPr sz="1200" b="1" dirty="0">
                <a:solidFill>
                  <a:srgbClr val="212A35"/>
                </a:solidFill>
                <a:latin typeface="Times New Roman"/>
                <a:cs typeface="Times New Roman"/>
              </a:rPr>
              <a:t>S</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T</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R</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A</a:t>
            </a:r>
            <a:r>
              <a:rPr sz="1200" b="1" spc="-25" dirty="0">
                <a:solidFill>
                  <a:srgbClr val="212A35"/>
                </a:solidFill>
                <a:latin typeface="Times New Roman"/>
                <a:cs typeface="Times New Roman"/>
              </a:rPr>
              <a:t> </a:t>
            </a:r>
            <a:r>
              <a:rPr sz="1200" b="1" dirty="0">
                <a:solidFill>
                  <a:srgbClr val="212A35"/>
                </a:solidFill>
                <a:latin typeface="Times New Roman"/>
                <a:cs typeface="Times New Roman"/>
              </a:rPr>
              <a:t>C T</a:t>
            </a:r>
            <a:r>
              <a:rPr sz="1200" b="1" spc="465" dirty="0">
                <a:solidFill>
                  <a:srgbClr val="212A35"/>
                </a:solidFill>
                <a:latin typeface="Times New Roman"/>
                <a:cs typeface="Times New Roman"/>
              </a:rPr>
              <a:t> </a:t>
            </a:r>
            <a:r>
              <a:rPr sz="1200" b="1" dirty="0">
                <a:solidFill>
                  <a:srgbClr val="212A35"/>
                </a:solidFill>
                <a:latin typeface="Times New Roman"/>
                <a:cs typeface="Times New Roman"/>
              </a:rPr>
              <a:t>S</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U B</a:t>
            </a:r>
            <a:r>
              <a:rPr sz="1200" b="1" spc="20" dirty="0">
                <a:solidFill>
                  <a:srgbClr val="212A35"/>
                </a:solidFill>
                <a:latin typeface="Times New Roman"/>
                <a:cs typeface="Times New Roman"/>
              </a:rPr>
              <a:t> </a:t>
            </a:r>
            <a:r>
              <a:rPr sz="1200" b="1" dirty="0">
                <a:solidFill>
                  <a:srgbClr val="212A35"/>
                </a:solidFill>
                <a:latin typeface="Times New Roman"/>
                <a:cs typeface="Times New Roman"/>
              </a:rPr>
              <a:t>M</a:t>
            </a:r>
            <a:r>
              <a:rPr sz="1200" b="1" spc="20" dirty="0">
                <a:solidFill>
                  <a:srgbClr val="212A35"/>
                </a:solidFill>
                <a:latin typeface="Times New Roman"/>
                <a:cs typeface="Times New Roman"/>
              </a:rPr>
              <a:t> </a:t>
            </a:r>
            <a:r>
              <a:rPr sz="1200" b="1" dirty="0">
                <a:solidFill>
                  <a:srgbClr val="212A35"/>
                </a:solidFill>
                <a:latin typeface="Times New Roman"/>
                <a:cs typeface="Times New Roman"/>
              </a:rPr>
              <a:t>I</a:t>
            </a:r>
            <a:r>
              <a:rPr sz="1200" b="1" spc="-10" dirty="0">
                <a:solidFill>
                  <a:srgbClr val="212A35"/>
                </a:solidFill>
                <a:latin typeface="Times New Roman"/>
                <a:cs typeface="Times New Roman"/>
              </a:rPr>
              <a:t> </a:t>
            </a:r>
            <a:r>
              <a:rPr sz="1200" b="1" dirty="0">
                <a:solidFill>
                  <a:srgbClr val="212A35"/>
                </a:solidFill>
                <a:latin typeface="Times New Roman"/>
                <a:cs typeface="Times New Roman"/>
              </a:rPr>
              <a:t>S</a:t>
            </a:r>
            <a:r>
              <a:rPr sz="1200" b="1" spc="-20" dirty="0">
                <a:solidFill>
                  <a:srgbClr val="212A35"/>
                </a:solidFill>
                <a:latin typeface="Times New Roman"/>
                <a:cs typeface="Times New Roman"/>
              </a:rPr>
              <a:t> </a:t>
            </a:r>
            <a:r>
              <a:rPr sz="1200" b="1" dirty="0">
                <a:solidFill>
                  <a:srgbClr val="212A35"/>
                </a:solidFill>
                <a:latin typeface="Times New Roman"/>
                <a:cs typeface="Times New Roman"/>
              </a:rPr>
              <a:t>S</a:t>
            </a:r>
            <a:r>
              <a:rPr sz="1200" b="1" spc="-15" dirty="0">
                <a:solidFill>
                  <a:srgbClr val="212A35"/>
                </a:solidFill>
                <a:latin typeface="Times New Roman"/>
                <a:cs typeface="Times New Roman"/>
              </a:rPr>
              <a:t> </a:t>
            </a:r>
            <a:r>
              <a:rPr sz="1200" b="1" dirty="0">
                <a:solidFill>
                  <a:srgbClr val="212A35"/>
                </a:solidFill>
                <a:latin typeface="Times New Roman"/>
                <a:cs typeface="Times New Roman"/>
              </a:rPr>
              <a:t>I</a:t>
            </a:r>
            <a:r>
              <a:rPr sz="1200" b="1" spc="-30"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N</a:t>
            </a:r>
            <a:endParaRPr sz="1200">
              <a:latin typeface="Times New Roman"/>
              <a:cs typeface="Times New Roman"/>
            </a:endParaRPr>
          </a:p>
        </p:txBody>
      </p:sp>
      <p:sp>
        <p:nvSpPr>
          <p:cNvPr id="22" name="object 22"/>
          <p:cNvSpPr/>
          <p:nvPr/>
        </p:nvSpPr>
        <p:spPr>
          <a:xfrm>
            <a:off x="2407920" y="3694176"/>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23" name="object 23"/>
          <p:cNvSpPr txBox="1"/>
          <p:nvPr/>
        </p:nvSpPr>
        <p:spPr>
          <a:xfrm>
            <a:off x="1836016" y="3844338"/>
            <a:ext cx="4055237" cy="167354"/>
          </a:xfrm>
          <a:prstGeom prst="rect">
            <a:avLst/>
          </a:prstGeom>
        </p:spPr>
        <p:txBody>
          <a:bodyPr vert="horz" wrap="square" lIns="0" tIns="13335" rIns="0" bIns="0" rtlCol="0">
            <a:spAutoFit/>
          </a:bodyPr>
          <a:lstStyle/>
          <a:p>
            <a:pPr marL="12700">
              <a:lnSpc>
                <a:spcPct val="100000"/>
              </a:lnSpc>
              <a:spcBef>
                <a:spcPts val="105"/>
              </a:spcBef>
            </a:pPr>
            <a:r>
              <a:rPr lang="en-IN" sz="1000" i="1" u="sng" dirty="0">
                <a:solidFill>
                  <a:srgbClr val="0462C1"/>
                </a:solidFill>
                <a:uFill>
                  <a:solidFill>
                    <a:srgbClr val="0462C1"/>
                  </a:solidFill>
                </a:uFill>
                <a:latin typeface="Times New Roman"/>
                <a:cs typeface="Times New Roman"/>
              </a:rPr>
              <a:t>https://vasculardementia.neuroconferences.com/abstract-submission.php</a:t>
            </a:r>
            <a:endParaRPr sz="1000" dirty="0">
              <a:latin typeface="Times New Roman"/>
              <a:cs typeface="Times New Roman"/>
            </a:endParaRPr>
          </a:p>
        </p:txBody>
      </p:sp>
      <p:sp>
        <p:nvSpPr>
          <p:cNvPr id="24" name="object 24"/>
          <p:cNvSpPr txBox="1"/>
          <p:nvPr/>
        </p:nvSpPr>
        <p:spPr>
          <a:xfrm>
            <a:off x="2328798" y="4199635"/>
            <a:ext cx="2750820"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212A35"/>
                </a:solidFill>
                <a:latin typeface="Times New Roman"/>
                <a:cs typeface="Times New Roman"/>
              </a:rPr>
              <a:t>F</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R</a:t>
            </a:r>
            <a:r>
              <a:rPr sz="1200" b="1" dirty="0">
                <a:solidFill>
                  <a:srgbClr val="212A35"/>
                </a:solidFill>
                <a:latin typeface="Times New Roman"/>
                <a:cs typeface="Times New Roman"/>
              </a:rPr>
              <a:t>  </a:t>
            </a:r>
            <a:r>
              <a:rPr sz="1200" b="1" spc="-20" dirty="0">
                <a:solidFill>
                  <a:srgbClr val="212A35"/>
                </a:solidFill>
                <a:latin typeface="Times New Roman"/>
                <a:cs typeface="Times New Roman"/>
              </a:rPr>
              <a:t> </a:t>
            </a:r>
            <a:r>
              <a:rPr sz="1200" b="1" dirty="0">
                <a:solidFill>
                  <a:srgbClr val="212A35"/>
                </a:solidFill>
                <a:latin typeface="Times New Roman"/>
                <a:cs typeface="Times New Roman"/>
              </a:rPr>
              <a:t>M</a:t>
            </a:r>
            <a:r>
              <a:rPr sz="1200" b="1" spc="30"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R</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E  </a:t>
            </a:r>
            <a:r>
              <a:rPr sz="1200" b="1" spc="-50" dirty="0">
                <a:solidFill>
                  <a:srgbClr val="212A35"/>
                </a:solidFill>
                <a:latin typeface="Times New Roman"/>
                <a:cs typeface="Times New Roman"/>
              </a:rPr>
              <a:t> </a:t>
            </a:r>
            <a:r>
              <a:rPr sz="1200" b="1" spc="-5" dirty="0">
                <a:solidFill>
                  <a:srgbClr val="212A35"/>
                </a:solidFill>
                <a:latin typeface="Times New Roman"/>
                <a:cs typeface="Times New Roman"/>
              </a:rPr>
              <a:t>I</a:t>
            </a:r>
            <a:r>
              <a:rPr sz="1200" b="1" dirty="0">
                <a:solidFill>
                  <a:srgbClr val="212A35"/>
                </a:solidFill>
                <a:latin typeface="Times New Roman"/>
                <a:cs typeface="Times New Roman"/>
              </a:rPr>
              <a:t> </a:t>
            </a:r>
            <a:r>
              <a:rPr sz="1200" b="1" spc="-5" dirty="0">
                <a:solidFill>
                  <a:srgbClr val="212A35"/>
                </a:solidFill>
                <a:latin typeface="Times New Roman"/>
                <a:cs typeface="Times New Roman"/>
              </a:rPr>
              <a:t>N</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F</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R</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M</a:t>
            </a:r>
            <a:r>
              <a:rPr sz="1200" b="1" spc="30"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90" dirty="0">
                <a:solidFill>
                  <a:srgbClr val="212A35"/>
                </a:solidFill>
                <a:latin typeface="Times New Roman"/>
                <a:cs typeface="Times New Roman"/>
              </a:rPr>
              <a:t> </a:t>
            </a:r>
            <a:r>
              <a:rPr sz="1200" b="1" dirty="0">
                <a:solidFill>
                  <a:srgbClr val="212A35"/>
                </a:solidFill>
                <a:latin typeface="Times New Roman"/>
                <a:cs typeface="Times New Roman"/>
              </a:rPr>
              <a:t>T </a:t>
            </a:r>
            <a:r>
              <a:rPr sz="1200" b="1" spc="-5" dirty="0">
                <a:solidFill>
                  <a:srgbClr val="212A35"/>
                </a:solidFill>
                <a:latin typeface="Times New Roman"/>
                <a:cs typeface="Times New Roman"/>
              </a:rPr>
              <a:t>I</a:t>
            </a:r>
            <a:r>
              <a:rPr sz="1200" b="1" dirty="0">
                <a:solidFill>
                  <a:srgbClr val="212A35"/>
                </a:solidFill>
                <a:latin typeface="Times New Roman"/>
                <a:cs typeface="Times New Roman"/>
              </a:rPr>
              <a:t> O</a:t>
            </a:r>
            <a:r>
              <a:rPr sz="1200" b="1" spc="-15" dirty="0">
                <a:solidFill>
                  <a:srgbClr val="212A35"/>
                </a:solidFill>
                <a:latin typeface="Times New Roman"/>
                <a:cs typeface="Times New Roman"/>
              </a:rPr>
              <a:t> </a:t>
            </a:r>
            <a:r>
              <a:rPr sz="1200" b="1" spc="-5" dirty="0">
                <a:solidFill>
                  <a:srgbClr val="212A35"/>
                </a:solidFill>
                <a:latin typeface="Times New Roman"/>
                <a:cs typeface="Times New Roman"/>
              </a:rPr>
              <a:t>N</a:t>
            </a:r>
            <a:endParaRPr sz="1200" dirty="0">
              <a:latin typeface="Times New Roman"/>
              <a:cs typeface="Times New Roman"/>
            </a:endParaRPr>
          </a:p>
        </p:txBody>
      </p:sp>
      <p:sp>
        <p:nvSpPr>
          <p:cNvPr id="25" name="object 25"/>
          <p:cNvSpPr/>
          <p:nvPr/>
        </p:nvSpPr>
        <p:spPr>
          <a:xfrm>
            <a:off x="2386583" y="4437888"/>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26" name="object 26"/>
          <p:cNvSpPr txBox="1"/>
          <p:nvPr/>
        </p:nvSpPr>
        <p:spPr>
          <a:xfrm>
            <a:off x="2569210" y="4613910"/>
            <a:ext cx="2764790" cy="167354"/>
          </a:xfrm>
          <a:prstGeom prst="rect">
            <a:avLst/>
          </a:prstGeom>
        </p:spPr>
        <p:txBody>
          <a:bodyPr vert="horz" wrap="square" lIns="0" tIns="13335" rIns="0" bIns="0" rtlCol="0">
            <a:spAutoFit/>
          </a:bodyPr>
          <a:lstStyle/>
          <a:p>
            <a:pPr marL="12700">
              <a:lnSpc>
                <a:spcPct val="100000"/>
              </a:lnSpc>
              <a:spcBef>
                <a:spcPts val="105"/>
              </a:spcBef>
            </a:pPr>
            <a:r>
              <a:rPr lang="en-IN" sz="1000" i="1" u="sng" dirty="0">
                <a:solidFill>
                  <a:srgbClr val="0462C1"/>
                </a:solidFill>
                <a:uFill>
                  <a:solidFill>
                    <a:srgbClr val="0462C1"/>
                  </a:solidFill>
                </a:uFill>
                <a:latin typeface="Times New Roman"/>
                <a:cs typeface="Times New Roman"/>
              </a:rPr>
              <a:t>https://vasculardementia.neuroconferences.com/</a:t>
            </a:r>
            <a:endParaRPr sz="1000" dirty="0">
              <a:latin typeface="Times New Roman"/>
              <a:cs typeface="Times New Roman"/>
            </a:endParaRPr>
          </a:p>
        </p:txBody>
      </p:sp>
      <p:sp>
        <p:nvSpPr>
          <p:cNvPr id="27" name="object 27"/>
          <p:cNvSpPr txBox="1"/>
          <p:nvPr/>
        </p:nvSpPr>
        <p:spPr>
          <a:xfrm>
            <a:off x="7239000" y="1046267"/>
            <a:ext cx="3962400" cy="5066130"/>
          </a:xfrm>
          <a:prstGeom prst="rect">
            <a:avLst/>
          </a:prstGeom>
        </p:spPr>
        <p:txBody>
          <a:bodyPr vert="horz" wrap="square" lIns="0" tIns="64135" rIns="0" bIns="0" rtlCol="0">
            <a:spAutoFit/>
          </a:bodyPr>
          <a:lstStyle/>
          <a:p>
            <a:pPr marL="182880" indent="-170815">
              <a:lnSpc>
                <a:spcPct val="100000"/>
              </a:lnSpc>
              <a:spcBef>
                <a:spcPts val="505"/>
              </a:spcBef>
              <a:buFont typeface="Arial MT"/>
              <a:buChar char="•"/>
              <a:tabLst>
                <a:tab pos="183515" algn="l"/>
              </a:tabLst>
            </a:pPr>
            <a:r>
              <a:rPr lang="en-IN" sz="1000" dirty="0">
                <a:latin typeface="Times New Roman"/>
                <a:cs typeface="Times New Roman"/>
              </a:rPr>
              <a:t>.Alzheimer's </a:t>
            </a:r>
            <a:r>
              <a:rPr lang="en-IN" sz="1000" dirty="0" smtClean="0">
                <a:latin typeface="Times New Roman"/>
                <a:cs typeface="Times New Roman"/>
              </a:rPr>
              <a:t>Disease</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Vascular </a:t>
            </a:r>
            <a:r>
              <a:rPr lang="en-IN" sz="1000" dirty="0" smtClean="0">
                <a:latin typeface="Times New Roman"/>
                <a:cs typeface="Times New Roman"/>
              </a:rPr>
              <a:t>Dementia</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Dementia </a:t>
            </a:r>
            <a:r>
              <a:rPr lang="en-IN" sz="1000" dirty="0" smtClean="0">
                <a:latin typeface="Times New Roman"/>
                <a:cs typeface="Times New Roman"/>
              </a:rPr>
              <a:t>Nursing</a:t>
            </a:r>
          </a:p>
          <a:p>
            <a:pPr marL="182880" indent="-170815">
              <a:lnSpc>
                <a:spcPct val="100000"/>
              </a:lnSpc>
              <a:spcBef>
                <a:spcPts val="505"/>
              </a:spcBef>
              <a:buFont typeface="Arial MT"/>
              <a:buChar char="•"/>
              <a:tabLst>
                <a:tab pos="183515" algn="l"/>
              </a:tabLst>
            </a:pPr>
            <a:r>
              <a:rPr lang="en-US" sz="1000" dirty="0">
                <a:latin typeface="Times New Roman"/>
                <a:cs typeface="Times New Roman"/>
              </a:rPr>
              <a:t>.Recent Advancement in Treating </a:t>
            </a:r>
            <a:r>
              <a:rPr lang="en-US" sz="1000" dirty="0" smtClean="0">
                <a:latin typeface="Times New Roman"/>
                <a:cs typeface="Times New Roman"/>
              </a:rPr>
              <a:t>Dementia</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Neurological </a:t>
            </a:r>
            <a:r>
              <a:rPr lang="en-IN" sz="1000" dirty="0" smtClean="0">
                <a:latin typeface="Times New Roman"/>
                <a:cs typeface="Times New Roman"/>
              </a:rPr>
              <a:t>Disorders</a:t>
            </a:r>
          </a:p>
          <a:p>
            <a:pPr marL="182880" indent="-170815">
              <a:lnSpc>
                <a:spcPct val="100000"/>
              </a:lnSpc>
              <a:spcBef>
                <a:spcPts val="505"/>
              </a:spcBef>
              <a:buFont typeface="Arial MT"/>
              <a:buChar char="•"/>
              <a:tabLst>
                <a:tab pos="183515" algn="l"/>
              </a:tabLst>
            </a:pPr>
            <a:r>
              <a:rPr lang="en-US" sz="1000" dirty="0">
                <a:latin typeface="Times New Roman"/>
                <a:cs typeface="Times New Roman"/>
              </a:rPr>
              <a:t>Stroke Rehabilitation and Brain </a:t>
            </a:r>
            <a:r>
              <a:rPr lang="en-US" sz="1000" dirty="0" err="1" smtClean="0">
                <a:latin typeface="Times New Roman"/>
                <a:cs typeface="Times New Roman"/>
              </a:rPr>
              <a:t>Haemorrhage</a:t>
            </a:r>
            <a:endParaRPr lang="en-US" sz="1000" dirty="0" smtClean="0">
              <a:latin typeface="Times New Roman"/>
              <a:cs typeface="Times New Roman"/>
            </a:endParaRPr>
          </a:p>
          <a:p>
            <a:pPr marL="182880" indent="-170815">
              <a:lnSpc>
                <a:spcPct val="100000"/>
              </a:lnSpc>
              <a:spcBef>
                <a:spcPts val="505"/>
              </a:spcBef>
              <a:buFont typeface="Arial MT"/>
              <a:buChar char="•"/>
              <a:tabLst>
                <a:tab pos="183515" algn="l"/>
              </a:tabLst>
            </a:pPr>
            <a:r>
              <a:rPr lang="en-US" sz="1000" dirty="0">
                <a:latin typeface="Times New Roman"/>
                <a:cs typeface="Times New Roman"/>
              </a:rPr>
              <a:t>Anxiety &amp; </a:t>
            </a:r>
            <a:r>
              <a:rPr lang="en-US" sz="1000" dirty="0" smtClean="0">
                <a:latin typeface="Times New Roman"/>
                <a:cs typeface="Times New Roman"/>
              </a:rPr>
              <a:t>Depression</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Treatment for Dementia</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Bioinformatics Approach for </a:t>
            </a:r>
            <a:r>
              <a:rPr lang="en-IN" sz="1000" dirty="0" smtClean="0">
                <a:latin typeface="Times New Roman"/>
                <a:cs typeface="Times New Roman"/>
              </a:rPr>
              <a:t>Dementia</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Neurodegenerative </a:t>
            </a:r>
            <a:r>
              <a:rPr lang="en-IN" sz="1000" dirty="0" smtClean="0">
                <a:latin typeface="Times New Roman"/>
                <a:cs typeface="Times New Roman"/>
              </a:rPr>
              <a:t>Diseases</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Neurology and </a:t>
            </a:r>
            <a:r>
              <a:rPr lang="en-IN" sz="1000" dirty="0" smtClean="0">
                <a:latin typeface="Times New Roman"/>
                <a:cs typeface="Times New Roman"/>
              </a:rPr>
              <a:t>Neurosurgery</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a:t>
            </a:r>
            <a:r>
              <a:rPr lang="en-IN" sz="1000" dirty="0" smtClean="0">
                <a:latin typeface="Times New Roman"/>
                <a:cs typeface="Times New Roman"/>
              </a:rPr>
              <a:t>Neuropharmacology</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Psychiatry Mental health </a:t>
            </a:r>
            <a:r>
              <a:rPr lang="en-IN" sz="1000" dirty="0" smtClean="0">
                <a:latin typeface="Times New Roman"/>
                <a:cs typeface="Times New Roman"/>
              </a:rPr>
              <a:t>disorders</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Neuroimaging </a:t>
            </a:r>
            <a:r>
              <a:rPr lang="en-IN" sz="1000" dirty="0" smtClean="0">
                <a:latin typeface="Times New Roman"/>
                <a:cs typeface="Times New Roman"/>
              </a:rPr>
              <a:t>Biomarkers</a:t>
            </a:r>
          </a:p>
          <a:p>
            <a:pPr marL="182880" indent="-170815">
              <a:lnSpc>
                <a:spcPct val="100000"/>
              </a:lnSpc>
              <a:spcBef>
                <a:spcPts val="505"/>
              </a:spcBef>
              <a:buFont typeface="Arial MT"/>
              <a:buChar char="•"/>
              <a:tabLst>
                <a:tab pos="183515" algn="l"/>
              </a:tabLst>
            </a:pPr>
            <a:r>
              <a:rPr lang="en-US" sz="1000" dirty="0">
                <a:latin typeface="Times New Roman"/>
                <a:cs typeface="Times New Roman"/>
              </a:rPr>
              <a:t>Vascular Dementia and Central Nervous </a:t>
            </a:r>
            <a:r>
              <a:rPr lang="en-US" sz="1000" dirty="0" smtClean="0">
                <a:latin typeface="Times New Roman"/>
                <a:cs typeface="Times New Roman"/>
              </a:rPr>
              <a:t>System</a:t>
            </a:r>
          </a:p>
          <a:p>
            <a:pPr marL="182880" indent="-170815">
              <a:lnSpc>
                <a:spcPct val="100000"/>
              </a:lnSpc>
              <a:spcBef>
                <a:spcPts val="505"/>
              </a:spcBef>
              <a:buFont typeface="Arial MT"/>
              <a:buChar char="•"/>
              <a:tabLst>
                <a:tab pos="183515" algn="l"/>
              </a:tabLst>
            </a:pPr>
            <a:r>
              <a:rPr lang="en-US" sz="1000" dirty="0">
                <a:latin typeface="Times New Roman"/>
                <a:cs typeface="Times New Roman"/>
              </a:rPr>
              <a:t>Alzheimer’s Clinical Trials and Studies</a:t>
            </a:r>
          </a:p>
          <a:p>
            <a:pPr marL="182880" indent="-170815">
              <a:lnSpc>
                <a:spcPct val="100000"/>
              </a:lnSpc>
              <a:spcBef>
                <a:spcPts val="505"/>
              </a:spcBef>
              <a:buFont typeface="Arial MT"/>
              <a:buChar char="•"/>
              <a:tabLst>
                <a:tab pos="183515" algn="l"/>
              </a:tabLst>
            </a:pPr>
            <a:r>
              <a:rPr lang="en-IN" sz="1000" dirty="0" smtClean="0">
                <a:latin typeface="Times New Roman"/>
                <a:cs typeface="Times New Roman"/>
              </a:rPr>
              <a:t>Material Chemistry</a:t>
            </a:r>
          </a:p>
          <a:p>
            <a:pPr marL="182880" indent="-170815">
              <a:lnSpc>
                <a:spcPct val="100000"/>
              </a:lnSpc>
              <a:spcBef>
                <a:spcPts val="505"/>
              </a:spcBef>
              <a:buFont typeface="Arial MT"/>
              <a:buChar char="•"/>
              <a:tabLst>
                <a:tab pos="183515" algn="l"/>
              </a:tabLst>
            </a:pPr>
            <a:r>
              <a:rPr lang="en-IN" sz="1000" dirty="0">
                <a:latin typeface="Times New Roman"/>
                <a:cs typeface="Times New Roman"/>
              </a:rPr>
              <a:t>Diagnostic </a:t>
            </a:r>
            <a:r>
              <a:rPr lang="en-IN" sz="1000" dirty="0" smtClean="0">
                <a:latin typeface="Times New Roman"/>
                <a:cs typeface="Times New Roman"/>
              </a:rPr>
              <a:t>Alzheimer</a:t>
            </a:r>
          </a:p>
          <a:p>
            <a:pPr marL="182880" indent="-170815">
              <a:lnSpc>
                <a:spcPct val="100000"/>
              </a:lnSpc>
              <a:spcBef>
                <a:spcPts val="505"/>
              </a:spcBef>
              <a:buFont typeface="Arial MT"/>
              <a:buChar char="•"/>
              <a:tabLst>
                <a:tab pos="183515" algn="l"/>
              </a:tabLst>
            </a:pPr>
            <a:r>
              <a:rPr lang="en-US" sz="1000" dirty="0">
                <a:latin typeface="Times New Roman"/>
                <a:cs typeface="Times New Roman"/>
              </a:rPr>
              <a:t>Molecular Genetics and Biology of </a:t>
            </a:r>
            <a:r>
              <a:rPr lang="en-US" sz="1000" dirty="0" smtClean="0">
                <a:latin typeface="Times New Roman"/>
                <a:cs typeface="Times New Roman"/>
              </a:rPr>
              <a:t>Dementia</a:t>
            </a:r>
            <a:endParaRPr lang="en-IN" sz="1000" i="1" u="sng" spc="-5" dirty="0">
              <a:solidFill>
                <a:srgbClr val="0462C1"/>
              </a:solidFill>
              <a:uFill>
                <a:solidFill>
                  <a:srgbClr val="0462C1"/>
                </a:solidFill>
              </a:uFill>
              <a:latin typeface="Times New Roman"/>
              <a:cs typeface="Times New Roman"/>
            </a:endParaRPr>
          </a:p>
          <a:p>
            <a:pPr algn="ctr"/>
            <a:endParaRPr lang="en-US" sz="1000" spc="-5" dirty="0" smtClean="0">
              <a:latin typeface="Times New Roman"/>
              <a:cs typeface="Times New Roman"/>
            </a:endParaRPr>
          </a:p>
          <a:p>
            <a:pPr algn="r"/>
            <a:endParaRPr lang="en-US" sz="1000" spc="-5" dirty="0" smtClean="0">
              <a:latin typeface="Times New Roman"/>
              <a:cs typeface="Times New Roman"/>
            </a:endParaRPr>
          </a:p>
          <a:p>
            <a:pPr algn="r"/>
            <a:endParaRPr lang="en-US" sz="1000" spc="-5" dirty="0">
              <a:latin typeface="Times New Roman"/>
              <a:cs typeface="Times New Roman"/>
            </a:endParaRPr>
          </a:p>
          <a:p>
            <a:pPr algn="r"/>
            <a:endParaRPr lang="en-US" sz="1000" spc="-5" dirty="0" smtClean="0">
              <a:latin typeface="Times New Roman"/>
              <a:cs typeface="Times New Roman"/>
            </a:endParaRPr>
          </a:p>
          <a:p>
            <a:pPr algn="r"/>
            <a:r>
              <a:rPr lang="en-US" sz="1000" spc="-5" dirty="0">
                <a:latin typeface="Times New Roman"/>
                <a:cs typeface="Times New Roman"/>
              </a:rPr>
              <a:t>https://vasculardementia.neuroconferences.com/</a:t>
            </a:r>
            <a:endParaRPr lang="en-US" sz="1000" dirty="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42758"/>
          </a:xfrm>
          <a:prstGeom prst="rect">
            <a:avLst/>
          </a:prstGeom>
        </p:spPr>
      </p:pic>
      <p:sp>
        <p:nvSpPr>
          <p:cNvPr id="3" name="object 3"/>
          <p:cNvSpPr/>
          <p:nvPr/>
        </p:nvSpPr>
        <p:spPr>
          <a:xfrm>
            <a:off x="1219200" y="862583"/>
            <a:ext cx="10711180" cy="5377180"/>
          </a:xfrm>
          <a:custGeom>
            <a:avLst/>
            <a:gdLst/>
            <a:ahLst/>
            <a:cxnLst/>
            <a:rect l="l" t="t" r="r" b="b"/>
            <a:pathLst>
              <a:path w="10711180" h="5377180">
                <a:moveTo>
                  <a:pt x="10710672" y="0"/>
                </a:moveTo>
                <a:lnTo>
                  <a:pt x="0" y="0"/>
                </a:lnTo>
                <a:lnTo>
                  <a:pt x="0" y="5376672"/>
                </a:lnTo>
                <a:lnTo>
                  <a:pt x="10710672" y="5376672"/>
                </a:lnTo>
                <a:lnTo>
                  <a:pt x="10710672" y="0"/>
                </a:lnTo>
                <a:close/>
              </a:path>
            </a:pathLst>
          </a:custGeom>
          <a:solidFill>
            <a:srgbClr val="FFFFFF">
              <a:alpha val="92156"/>
            </a:srgbClr>
          </a:solidFill>
        </p:spPr>
        <p:txBody>
          <a:bodyPr wrap="square" lIns="0" tIns="0" rIns="0" bIns="0" rtlCol="0"/>
          <a:lstStyle/>
          <a:p>
            <a:endParaRPr/>
          </a:p>
        </p:txBody>
      </p:sp>
      <p:pic>
        <p:nvPicPr>
          <p:cNvPr id="4" name="object 4"/>
          <p:cNvPicPr/>
          <p:nvPr/>
        </p:nvPicPr>
        <p:blipFill>
          <a:blip r:embed="rId3" cstate="print"/>
          <a:stretch>
            <a:fillRect/>
          </a:stretch>
        </p:blipFill>
        <p:spPr>
          <a:xfrm>
            <a:off x="740663" y="304800"/>
            <a:ext cx="2301240" cy="256032"/>
          </a:xfrm>
          <a:prstGeom prst="rect">
            <a:avLst/>
          </a:prstGeom>
        </p:spPr>
      </p:pic>
      <p:sp>
        <p:nvSpPr>
          <p:cNvPr id="5" name="object 5"/>
          <p:cNvSpPr txBox="1"/>
          <p:nvPr/>
        </p:nvSpPr>
        <p:spPr>
          <a:xfrm>
            <a:off x="4090415" y="862583"/>
            <a:ext cx="4002404" cy="558165"/>
          </a:xfrm>
          <a:prstGeom prst="rect">
            <a:avLst/>
          </a:prstGeom>
          <a:solidFill>
            <a:srgbClr val="212A35"/>
          </a:solidFill>
          <a:ln w="12192">
            <a:solidFill>
              <a:srgbClr val="1F3863"/>
            </a:solidFill>
          </a:ln>
        </p:spPr>
        <p:txBody>
          <a:bodyPr vert="horz" wrap="square" lIns="0" tIns="1905" rIns="0" bIns="0" rtlCol="0">
            <a:spAutoFit/>
          </a:bodyPr>
          <a:lstStyle/>
          <a:p>
            <a:pPr>
              <a:lnSpc>
                <a:spcPct val="100000"/>
              </a:lnSpc>
              <a:spcBef>
                <a:spcPts val="15"/>
              </a:spcBef>
            </a:pPr>
            <a:endParaRPr sz="1200">
              <a:latin typeface="Times New Roman"/>
              <a:cs typeface="Times New Roman"/>
            </a:endParaRPr>
          </a:p>
          <a:p>
            <a:pPr marL="212725">
              <a:lnSpc>
                <a:spcPct val="100000"/>
              </a:lnSpc>
              <a:tabLst>
                <a:tab pos="2256155" algn="l"/>
              </a:tabLst>
            </a:pPr>
            <a:r>
              <a:rPr sz="1400" b="1" spc="-5" dirty="0">
                <a:solidFill>
                  <a:srgbClr val="FFFFFF"/>
                </a:solidFill>
                <a:latin typeface="Times New Roman"/>
                <a:cs typeface="Times New Roman"/>
              </a:rPr>
              <a:t>S</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U</a:t>
            </a:r>
            <a:r>
              <a:rPr sz="1400" b="1" spc="250" dirty="0">
                <a:solidFill>
                  <a:srgbClr val="FFFFFF"/>
                </a:solidFill>
                <a:latin typeface="Times New Roman"/>
                <a:cs typeface="Times New Roman"/>
              </a:rPr>
              <a:t> </a:t>
            </a:r>
            <a:r>
              <a:rPr sz="1400" b="1" spc="-5" dirty="0">
                <a:solidFill>
                  <a:srgbClr val="FFFFFF"/>
                </a:solidFill>
                <a:latin typeface="Times New Roman"/>
                <a:cs typeface="Times New Roman"/>
              </a:rPr>
              <a:t>P</a:t>
            </a:r>
            <a:r>
              <a:rPr sz="1400" b="1" spc="260" dirty="0">
                <a:solidFill>
                  <a:srgbClr val="FFFFFF"/>
                </a:solidFill>
                <a:latin typeface="Times New Roman"/>
                <a:cs typeface="Times New Roman"/>
              </a:rPr>
              <a:t> </a:t>
            </a:r>
            <a:r>
              <a:rPr sz="1400" b="1" spc="-5" dirty="0">
                <a:solidFill>
                  <a:srgbClr val="FFFFFF"/>
                </a:solidFill>
                <a:latin typeface="Times New Roman"/>
                <a:cs typeface="Times New Roman"/>
              </a:rPr>
              <a:t>P</a:t>
            </a:r>
            <a:r>
              <a:rPr sz="1400" b="1" spc="260" dirty="0">
                <a:solidFill>
                  <a:srgbClr val="FFFFFF"/>
                </a:solidFill>
                <a:latin typeface="Times New Roman"/>
                <a:cs typeface="Times New Roman"/>
              </a:rPr>
              <a:t> </a:t>
            </a:r>
            <a:r>
              <a:rPr sz="1400" b="1" spc="-5" dirty="0">
                <a:solidFill>
                  <a:srgbClr val="FFFFFF"/>
                </a:solidFill>
                <a:latin typeface="Times New Roman"/>
                <a:cs typeface="Times New Roman"/>
              </a:rPr>
              <a:t>O</a:t>
            </a:r>
            <a:r>
              <a:rPr sz="1400" b="1" spc="250" dirty="0">
                <a:solidFill>
                  <a:srgbClr val="FFFFFF"/>
                </a:solidFill>
                <a:latin typeface="Times New Roman"/>
                <a:cs typeface="Times New Roman"/>
              </a:rPr>
              <a:t> </a:t>
            </a:r>
            <a:r>
              <a:rPr sz="1400" b="1" spc="-5" dirty="0">
                <a:solidFill>
                  <a:srgbClr val="FFFFFF"/>
                </a:solidFill>
                <a:latin typeface="Times New Roman"/>
                <a:cs typeface="Times New Roman"/>
              </a:rPr>
              <a:t>R</a:t>
            </a:r>
            <a:r>
              <a:rPr sz="1400" b="1" spc="200" dirty="0">
                <a:solidFill>
                  <a:srgbClr val="FFFFFF"/>
                </a:solidFill>
                <a:latin typeface="Times New Roman"/>
                <a:cs typeface="Times New Roman"/>
              </a:rPr>
              <a:t> </a:t>
            </a:r>
            <a:r>
              <a:rPr sz="1400" b="1" spc="-5" dirty="0">
                <a:solidFill>
                  <a:srgbClr val="FFFFFF"/>
                </a:solidFill>
                <a:latin typeface="Times New Roman"/>
                <a:cs typeface="Times New Roman"/>
              </a:rPr>
              <a:t>T</a:t>
            </a:r>
            <a:r>
              <a:rPr sz="1400" b="1" spc="254" dirty="0">
                <a:solidFill>
                  <a:srgbClr val="FFFFFF"/>
                </a:solidFill>
                <a:latin typeface="Times New Roman"/>
                <a:cs typeface="Times New Roman"/>
              </a:rPr>
              <a:t> </a:t>
            </a:r>
            <a:r>
              <a:rPr sz="1400" b="1" spc="-5" dirty="0">
                <a:solidFill>
                  <a:srgbClr val="FFFFFF"/>
                </a:solidFill>
                <a:latin typeface="Times New Roman"/>
                <a:cs typeface="Times New Roman"/>
              </a:rPr>
              <a:t>I</a:t>
            </a:r>
            <a:r>
              <a:rPr sz="1400" b="1" spc="260" dirty="0">
                <a:solidFill>
                  <a:srgbClr val="FFFFFF"/>
                </a:solidFill>
                <a:latin typeface="Times New Roman"/>
                <a:cs typeface="Times New Roman"/>
              </a:rPr>
              <a:t> </a:t>
            </a:r>
            <a:r>
              <a:rPr sz="1400" b="1" spc="-5" dirty="0">
                <a:solidFill>
                  <a:srgbClr val="FFFFFF"/>
                </a:solidFill>
                <a:latin typeface="Times New Roman"/>
                <a:cs typeface="Times New Roman"/>
              </a:rPr>
              <a:t>N</a:t>
            </a:r>
            <a:r>
              <a:rPr sz="1400" b="1" spc="254" dirty="0">
                <a:solidFill>
                  <a:srgbClr val="FFFFFF"/>
                </a:solidFill>
                <a:latin typeface="Times New Roman"/>
                <a:cs typeface="Times New Roman"/>
              </a:rPr>
              <a:t> </a:t>
            </a:r>
            <a:r>
              <a:rPr sz="1400" b="1" spc="-5" dirty="0">
                <a:solidFill>
                  <a:srgbClr val="FFFFFF"/>
                </a:solidFill>
                <a:latin typeface="Times New Roman"/>
                <a:cs typeface="Times New Roman"/>
              </a:rPr>
              <a:t>G	J</a:t>
            </a:r>
            <a:r>
              <a:rPr sz="1400" b="1" spc="229" dirty="0">
                <a:solidFill>
                  <a:srgbClr val="FFFFFF"/>
                </a:solidFill>
                <a:latin typeface="Times New Roman"/>
                <a:cs typeface="Times New Roman"/>
              </a:rPr>
              <a:t> </a:t>
            </a:r>
            <a:r>
              <a:rPr sz="1400" b="1" spc="-5" dirty="0">
                <a:solidFill>
                  <a:srgbClr val="FFFFFF"/>
                </a:solidFill>
                <a:latin typeface="Times New Roman"/>
                <a:cs typeface="Times New Roman"/>
              </a:rPr>
              <a:t>O</a:t>
            </a:r>
            <a:r>
              <a:rPr sz="1400" b="1" spc="235" dirty="0">
                <a:solidFill>
                  <a:srgbClr val="FFFFFF"/>
                </a:solidFill>
                <a:latin typeface="Times New Roman"/>
                <a:cs typeface="Times New Roman"/>
              </a:rPr>
              <a:t> </a:t>
            </a:r>
            <a:r>
              <a:rPr sz="1400" b="1" spc="-5" dirty="0">
                <a:solidFill>
                  <a:srgbClr val="FFFFFF"/>
                </a:solidFill>
                <a:latin typeface="Times New Roman"/>
                <a:cs typeface="Times New Roman"/>
              </a:rPr>
              <a:t>U</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R</a:t>
            </a:r>
            <a:r>
              <a:rPr sz="1400" b="1" spc="235" dirty="0">
                <a:solidFill>
                  <a:srgbClr val="FFFFFF"/>
                </a:solidFill>
                <a:latin typeface="Times New Roman"/>
                <a:cs typeface="Times New Roman"/>
              </a:rPr>
              <a:t> </a:t>
            </a:r>
            <a:r>
              <a:rPr sz="1400" b="1" spc="-5" dirty="0">
                <a:solidFill>
                  <a:srgbClr val="FFFFFF"/>
                </a:solidFill>
                <a:latin typeface="Times New Roman"/>
                <a:cs typeface="Times New Roman"/>
              </a:rPr>
              <a:t>N</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A</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L</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S</a:t>
            </a:r>
            <a:endParaRPr sz="1400">
              <a:latin typeface="Times New Roman"/>
              <a:cs typeface="Times New Roman"/>
            </a:endParaRPr>
          </a:p>
        </p:txBody>
      </p:sp>
      <p:sp>
        <p:nvSpPr>
          <p:cNvPr id="8" name="object 8"/>
          <p:cNvSpPr/>
          <p:nvPr/>
        </p:nvSpPr>
        <p:spPr>
          <a:xfrm>
            <a:off x="8106156" y="2424683"/>
            <a:ext cx="2009139" cy="2679700"/>
          </a:xfrm>
          <a:custGeom>
            <a:avLst/>
            <a:gdLst/>
            <a:ahLst/>
            <a:cxnLst/>
            <a:rect l="l" t="t" r="r" b="b"/>
            <a:pathLst>
              <a:path w="2009140" h="2679700">
                <a:moveTo>
                  <a:pt x="2008631" y="0"/>
                </a:moveTo>
                <a:lnTo>
                  <a:pt x="0" y="0"/>
                </a:lnTo>
                <a:lnTo>
                  <a:pt x="0" y="2679192"/>
                </a:lnTo>
                <a:lnTo>
                  <a:pt x="2008631" y="2679192"/>
                </a:lnTo>
                <a:lnTo>
                  <a:pt x="2008631" y="0"/>
                </a:lnTo>
                <a:close/>
              </a:path>
            </a:pathLst>
          </a:custGeom>
          <a:solidFill>
            <a:srgbClr val="FFFFFF"/>
          </a:solidFill>
        </p:spPr>
        <p:txBody>
          <a:bodyPr wrap="square" lIns="0" tIns="0" rIns="0" bIns="0" rtlCol="0"/>
          <a:lstStyle/>
          <a:p>
            <a:endParaRPr/>
          </a:p>
        </p:txBody>
      </p:sp>
      <p:sp>
        <p:nvSpPr>
          <p:cNvPr id="9" name="object 9"/>
          <p:cNvSpPr txBox="1"/>
          <p:nvPr/>
        </p:nvSpPr>
        <p:spPr>
          <a:xfrm>
            <a:off x="2080260" y="2424683"/>
            <a:ext cx="2009139" cy="2679700"/>
          </a:xfrm>
          <a:prstGeom prst="rect">
            <a:avLst/>
          </a:prstGeom>
          <a:ln w="3175">
            <a:solidFill>
              <a:srgbClr val="333E50"/>
            </a:solidFill>
          </a:ln>
        </p:spPr>
        <p:txBody>
          <a:bodyPr vert="horz" wrap="square" lIns="0" tIns="0" rIns="0" bIns="0" rtlCol="0">
            <a:spAutoFit/>
          </a:bodyPr>
          <a:lstStyle/>
          <a:p>
            <a:pPr>
              <a:lnSpc>
                <a:spcPct val="100000"/>
              </a:lnSpc>
            </a:pPr>
            <a:endParaRPr sz="1100" dirty="0">
              <a:latin typeface="Times New Roman"/>
              <a:cs typeface="Times New Roman"/>
            </a:endParaRPr>
          </a:p>
          <a:p>
            <a:pPr>
              <a:lnSpc>
                <a:spcPct val="100000"/>
              </a:lnSpc>
              <a:spcBef>
                <a:spcPts val="5"/>
              </a:spcBef>
            </a:pPr>
            <a:endParaRPr sz="1450" dirty="0">
              <a:latin typeface="Times New Roman"/>
              <a:cs typeface="Times New Roman"/>
            </a:endParaRPr>
          </a:p>
          <a:p>
            <a:pPr marL="458470" marR="458470" indent="3175" algn="ctr">
              <a:lnSpc>
                <a:spcPct val="100000"/>
              </a:lnSpc>
            </a:pPr>
            <a:r>
              <a:rPr sz="1100" dirty="0">
                <a:solidFill>
                  <a:srgbClr val="FFFFFF"/>
                </a:solidFill>
                <a:latin typeface="Calibri"/>
                <a:cs typeface="Calibri"/>
                <a:hlinkClick r:id="rId4"/>
              </a:rPr>
              <a:t>Right Click &gt; Fill &gt; </a:t>
            </a:r>
            <a:r>
              <a:rPr sz="1100" spc="5" dirty="0">
                <a:solidFill>
                  <a:srgbClr val="FFFFFF"/>
                </a:solidFill>
                <a:latin typeface="Calibri"/>
                <a:cs typeface="Calibri"/>
                <a:hlinkClick r:id="rId4"/>
              </a:rPr>
              <a:t> </a:t>
            </a:r>
            <a:r>
              <a:rPr sz="1100" spc="-5" dirty="0">
                <a:solidFill>
                  <a:srgbClr val="FFFFFF"/>
                </a:solidFill>
                <a:latin typeface="Calibri"/>
                <a:cs typeface="Calibri"/>
                <a:hlinkClick r:id="rId4"/>
              </a:rPr>
              <a:t>Picture </a:t>
            </a:r>
            <a:r>
              <a:rPr sz="1100" dirty="0">
                <a:solidFill>
                  <a:srgbClr val="FFFFFF"/>
                </a:solidFill>
                <a:latin typeface="Calibri"/>
                <a:cs typeface="Calibri"/>
                <a:hlinkClick r:id="rId4"/>
              </a:rPr>
              <a:t>&gt; </a:t>
            </a:r>
            <a:r>
              <a:rPr sz="1100" spc="-5" dirty="0">
                <a:solidFill>
                  <a:srgbClr val="FFFFFF"/>
                </a:solidFill>
                <a:latin typeface="Calibri"/>
                <a:cs typeface="Calibri"/>
                <a:hlinkClick r:id="rId4"/>
              </a:rPr>
              <a:t>Select </a:t>
            </a:r>
            <a:r>
              <a:rPr sz="1100" dirty="0">
                <a:solidFill>
                  <a:srgbClr val="FFFFFF"/>
                </a:solidFill>
                <a:latin typeface="Calibri"/>
                <a:cs typeface="Calibri"/>
                <a:hlinkClick r:id="rId4"/>
              </a:rPr>
              <a:t> </a:t>
            </a:r>
            <a:r>
              <a:rPr sz="1100" spc="-5" dirty="0">
                <a:solidFill>
                  <a:srgbClr val="FFFFFF"/>
                </a:solidFill>
                <a:latin typeface="Calibri"/>
                <a:cs typeface="Calibri"/>
                <a:hlinkClick r:id="rId4"/>
              </a:rPr>
              <a:t>journal</a:t>
            </a:r>
            <a:r>
              <a:rPr sz="1100" spc="-25" dirty="0">
                <a:solidFill>
                  <a:srgbClr val="FFFFFF"/>
                </a:solidFill>
                <a:latin typeface="Calibri"/>
                <a:cs typeface="Calibri"/>
                <a:hlinkClick r:id="rId4"/>
              </a:rPr>
              <a:t> </a:t>
            </a:r>
            <a:r>
              <a:rPr sz="1100" dirty="0">
                <a:solidFill>
                  <a:srgbClr val="FFFFFF"/>
                </a:solidFill>
                <a:latin typeface="Calibri"/>
                <a:cs typeface="Calibri"/>
                <a:hlinkClick r:id="rId4"/>
              </a:rPr>
              <a:t>pic</a:t>
            </a:r>
            <a:r>
              <a:rPr sz="1100" spc="-40" dirty="0">
                <a:solidFill>
                  <a:srgbClr val="FFFFFF"/>
                </a:solidFill>
                <a:latin typeface="Calibri"/>
                <a:cs typeface="Calibri"/>
                <a:hlinkClick r:id="rId4"/>
              </a:rPr>
              <a:t> </a:t>
            </a:r>
            <a:r>
              <a:rPr sz="1100" spc="-5" dirty="0">
                <a:solidFill>
                  <a:srgbClr val="FFFFFF"/>
                </a:solidFill>
                <a:latin typeface="Calibri"/>
                <a:cs typeface="Calibri"/>
                <a:hlinkClick r:id="rId4"/>
              </a:rPr>
              <a:t>from</a:t>
            </a:r>
            <a:r>
              <a:rPr sz="1100" spc="-25" dirty="0">
                <a:solidFill>
                  <a:srgbClr val="FFFFFF"/>
                </a:solidFill>
                <a:latin typeface="Calibri"/>
                <a:cs typeface="Calibri"/>
                <a:hlinkClick r:id="rId4"/>
              </a:rPr>
              <a:t> </a:t>
            </a:r>
            <a:r>
              <a:rPr sz="1100" dirty="0">
                <a:solidFill>
                  <a:srgbClr val="FFFFFF"/>
                </a:solidFill>
                <a:latin typeface="Calibri"/>
                <a:cs typeface="Calibri"/>
                <a:hlinkClick r:id="rId4"/>
              </a:rPr>
              <a:t>PC</a:t>
            </a:r>
            <a:endParaRPr sz="1100" dirty="0">
              <a:latin typeface="Calibri"/>
              <a:cs typeface="Calibri"/>
            </a:endParaRPr>
          </a:p>
        </p:txBody>
      </p:sp>
      <p:sp>
        <p:nvSpPr>
          <p:cNvPr id="11" name="object 11"/>
          <p:cNvSpPr txBox="1"/>
          <p:nvPr/>
        </p:nvSpPr>
        <p:spPr>
          <a:xfrm>
            <a:off x="8106156" y="2424683"/>
            <a:ext cx="2009139" cy="2679700"/>
          </a:xfrm>
          <a:prstGeom prst="rect">
            <a:avLst/>
          </a:prstGeom>
          <a:ln w="3175">
            <a:solidFill>
              <a:srgbClr val="2E528F"/>
            </a:solidFill>
          </a:ln>
        </p:spPr>
        <p:txBody>
          <a:bodyPr vert="horz" wrap="square" lIns="0" tIns="0" rIns="0" bIns="0" rtlCol="0">
            <a:spAutoFit/>
          </a:bodyPr>
          <a:lstStyle/>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spcBef>
                <a:spcPts val="20"/>
              </a:spcBef>
            </a:pPr>
            <a:endParaRPr sz="1100">
              <a:latin typeface="Times New Roman"/>
              <a:cs typeface="Times New Roman"/>
            </a:endParaRPr>
          </a:p>
          <a:p>
            <a:pPr marL="460375" marR="455930" indent="2540" algn="ctr">
              <a:lnSpc>
                <a:spcPct val="100000"/>
              </a:lnSpc>
            </a:pPr>
            <a:r>
              <a:rPr sz="1100" dirty="0">
                <a:solidFill>
                  <a:srgbClr val="FFFFFF"/>
                </a:solidFill>
                <a:latin typeface="Calibri"/>
                <a:cs typeface="Calibri"/>
              </a:rPr>
              <a:t>Right Click &gt; Fill &gt; </a:t>
            </a:r>
            <a:r>
              <a:rPr sz="1100" spc="5" dirty="0">
                <a:solidFill>
                  <a:srgbClr val="FFFFFF"/>
                </a:solidFill>
                <a:latin typeface="Calibri"/>
                <a:cs typeface="Calibri"/>
              </a:rPr>
              <a:t> </a:t>
            </a:r>
            <a:r>
              <a:rPr sz="1100" spc="-5" dirty="0">
                <a:solidFill>
                  <a:srgbClr val="FFFFFF"/>
                </a:solidFill>
                <a:latin typeface="Calibri"/>
                <a:cs typeface="Calibri"/>
              </a:rPr>
              <a:t>Picture </a:t>
            </a:r>
            <a:r>
              <a:rPr sz="1100" dirty="0">
                <a:solidFill>
                  <a:srgbClr val="FFFFFF"/>
                </a:solidFill>
                <a:latin typeface="Calibri"/>
                <a:cs typeface="Calibri"/>
              </a:rPr>
              <a:t>&gt; </a:t>
            </a:r>
            <a:r>
              <a:rPr sz="1100" spc="-5" dirty="0">
                <a:solidFill>
                  <a:srgbClr val="FFFFFF"/>
                </a:solidFill>
                <a:latin typeface="Calibri"/>
                <a:cs typeface="Calibri"/>
              </a:rPr>
              <a:t>Select </a:t>
            </a:r>
            <a:r>
              <a:rPr sz="1100" dirty="0">
                <a:solidFill>
                  <a:srgbClr val="FFFFFF"/>
                </a:solidFill>
                <a:latin typeface="Calibri"/>
                <a:cs typeface="Calibri"/>
              </a:rPr>
              <a:t> </a:t>
            </a:r>
            <a:r>
              <a:rPr sz="1100" spc="-5" dirty="0">
                <a:solidFill>
                  <a:srgbClr val="FFFFFF"/>
                </a:solidFill>
                <a:latin typeface="Calibri"/>
                <a:cs typeface="Calibri"/>
              </a:rPr>
              <a:t>journal</a:t>
            </a:r>
            <a:r>
              <a:rPr sz="1100" spc="-25" dirty="0">
                <a:solidFill>
                  <a:srgbClr val="FFFFFF"/>
                </a:solidFill>
                <a:latin typeface="Calibri"/>
                <a:cs typeface="Calibri"/>
              </a:rPr>
              <a:t> </a:t>
            </a:r>
            <a:r>
              <a:rPr sz="1100" dirty="0">
                <a:solidFill>
                  <a:srgbClr val="FFFFFF"/>
                </a:solidFill>
                <a:latin typeface="Calibri"/>
                <a:cs typeface="Calibri"/>
              </a:rPr>
              <a:t>pic</a:t>
            </a:r>
            <a:r>
              <a:rPr sz="1100" spc="-40" dirty="0">
                <a:solidFill>
                  <a:srgbClr val="FFFFFF"/>
                </a:solidFill>
                <a:latin typeface="Calibri"/>
                <a:cs typeface="Calibri"/>
              </a:rPr>
              <a:t> </a:t>
            </a:r>
            <a:r>
              <a:rPr sz="1100" spc="-5" dirty="0">
                <a:solidFill>
                  <a:srgbClr val="FFFFFF"/>
                </a:solidFill>
                <a:latin typeface="Calibri"/>
                <a:cs typeface="Calibri"/>
              </a:rPr>
              <a:t>from</a:t>
            </a:r>
            <a:r>
              <a:rPr sz="1100" spc="-25" dirty="0">
                <a:solidFill>
                  <a:srgbClr val="FFFFFF"/>
                </a:solidFill>
                <a:latin typeface="Calibri"/>
                <a:cs typeface="Calibri"/>
              </a:rPr>
              <a:t> </a:t>
            </a:r>
            <a:r>
              <a:rPr sz="1100" dirty="0">
                <a:solidFill>
                  <a:srgbClr val="FFFFFF"/>
                </a:solidFill>
                <a:latin typeface="Calibri"/>
                <a:cs typeface="Calibri"/>
              </a:rPr>
              <a:t>PC</a:t>
            </a:r>
            <a:endParaRPr sz="1100">
              <a:latin typeface="Calibri"/>
              <a:cs typeface="Calibri"/>
            </a:endParaRPr>
          </a:p>
        </p:txBody>
      </p:sp>
      <p:sp>
        <p:nvSpPr>
          <p:cNvPr id="15" name="object 15"/>
          <p:cNvSpPr txBox="1"/>
          <p:nvPr/>
        </p:nvSpPr>
        <p:spPr>
          <a:xfrm>
            <a:off x="1649905" y="1516871"/>
            <a:ext cx="2895599" cy="904094"/>
          </a:xfrm>
          <a:prstGeom prst="rect">
            <a:avLst/>
          </a:prstGeom>
        </p:spPr>
        <p:txBody>
          <a:bodyPr vert="horz" wrap="square" lIns="0" tIns="49530" rIns="0" bIns="0" rtlCol="0">
            <a:spAutoFit/>
          </a:bodyPr>
          <a:lstStyle/>
          <a:p>
            <a:pPr algn="ctr">
              <a:lnSpc>
                <a:spcPct val="100000"/>
              </a:lnSpc>
              <a:spcBef>
                <a:spcPts val="390"/>
              </a:spcBef>
            </a:pPr>
            <a:r>
              <a:rPr lang="en-US" sz="1400" b="1" spc="-5" dirty="0">
                <a:latin typeface="Times New Roman"/>
                <a:cs typeface="Times New Roman"/>
              </a:rPr>
              <a:t>Neurological </a:t>
            </a:r>
            <a:r>
              <a:rPr lang="en-US" sz="1400" b="1" spc="-5" dirty="0" smtClean="0">
                <a:latin typeface="Times New Roman"/>
                <a:cs typeface="Times New Roman"/>
              </a:rPr>
              <a:t>Disorders</a:t>
            </a:r>
          </a:p>
          <a:p>
            <a:pPr algn="ctr">
              <a:lnSpc>
                <a:spcPct val="100000"/>
              </a:lnSpc>
              <a:spcBef>
                <a:spcPts val="390"/>
              </a:spcBef>
            </a:pPr>
            <a:r>
              <a:rPr sz="1050" b="1" dirty="0" smtClean="0">
                <a:latin typeface="Times New Roman"/>
                <a:cs typeface="Times New Roman"/>
              </a:rPr>
              <a:t>URL</a:t>
            </a:r>
            <a:r>
              <a:rPr lang="en-US" sz="1050" b="1" dirty="0" smtClean="0">
                <a:latin typeface="Times New Roman"/>
                <a:cs typeface="Times New Roman"/>
              </a:rPr>
              <a:t>:- https</a:t>
            </a:r>
            <a:r>
              <a:rPr lang="en-US" sz="1050" b="1" dirty="0">
                <a:latin typeface="Times New Roman"/>
                <a:cs typeface="Times New Roman"/>
              </a:rPr>
              <a:t>://Neurological Disorders</a:t>
            </a:r>
          </a:p>
          <a:p>
            <a:pPr algn="ctr">
              <a:lnSpc>
                <a:spcPct val="100000"/>
              </a:lnSpc>
              <a:spcBef>
                <a:spcPts val="390"/>
              </a:spcBef>
            </a:pPr>
            <a:endParaRPr lang="en-US" sz="1050" b="1" dirty="0">
              <a:latin typeface="Times New Roman"/>
              <a:cs typeface="Times New Roman"/>
            </a:endParaRPr>
          </a:p>
          <a:p>
            <a:pPr algn="ctr">
              <a:lnSpc>
                <a:spcPct val="100000"/>
              </a:lnSpc>
              <a:spcBef>
                <a:spcPts val="390"/>
              </a:spcBef>
            </a:pPr>
            <a:endParaRPr sz="1050" dirty="0">
              <a:latin typeface="Times New Roman"/>
              <a:cs typeface="Times New Roman"/>
            </a:endParaRPr>
          </a:p>
        </p:txBody>
      </p:sp>
      <p:sp>
        <p:nvSpPr>
          <p:cNvPr id="16" name="object 16"/>
          <p:cNvSpPr txBox="1"/>
          <p:nvPr/>
        </p:nvSpPr>
        <p:spPr>
          <a:xfrm>
            <a:off x="4473321" y="2120978"/>
            <a:ext cx="3027680" cy="211596"/>
          </a:xfrm>
          <a:prstGeom prst="rect">
            <a:avLst/>
          </a:prstGeom>
        </p:spPr>
        <p:txBody>
          <a:bodyPr vert="horz" wrap="square" lIns="0" tIns="49530" rIns="0" bIns="0" rtlCol="0">
            <a:spAutoFit/>
          </a:bodyPr>
          <a:lstStyle/>
          <a:p>
            <a:pPr algn="ctr">
              <a:lnSpc>
                <a:spcPct val="100000"/>
              </a:lnSpc>
              <a:spcBef>
                <a:spcPts val="390"/>
              </a:spcBef>
            </a:pPr>
            <a:endParaRPr sz="1050" dirty="0">
              <a:latin typeface="Times New Roman"/>
              <a:cs typeface="Times New Roman"/>
            </a:endParaRPr>
          </a:p>
        </p:txBody>
      </p:sp>
      <p:sp>
        <p:nvSpPr>
          <p:cNvPr id="17" name="object 17"/>
          <p:cNvSpPr txBox="1"/>
          <p:nvPr/>
        </p:nvSpPr>
        <p:spPr>
          <a:xfrm>
            <a:off x="7782940" y="1613051"/>
            <a:ext cx="2655570" cy="693780"/>
          </a:xfrm>
          <a:prstGeom prst="rect">
            <a:avLst/>
          </a:prstGeom>
        </p:spPr>
        <p:txBody>
          <a:bodyPr vert="horz" wrap="square" lIns="0" tIns="49530" rIns="0" bIns="0" rtlCol="0">
            <a:spAutoFit/>
          </a:bodyPr>
          <a:lstStyle/>
          <a:p>
            <a:pPr algn="ctr">
              <a:lnSpc>
                <a:spcPct val="100000"/>
              </a:lnSpc>
              <a:spcBef>
                <a:spcPts val="390"/>
              </a:spcBef>
            </a:pPr>
            <a:r>
              <a:rPr lang="en-US" sz="1400" b="1" spc="-20" dirty="0">
                <a:latin typeface="Times New Roman"/>
                <a:cs typeface="Times New Roman"/>
              </a:rPr>
              <a:t>Journal of Brain </a:t>
            </a:r>
            <a:r>
              <a:rPr lang="en-US" sz="1400" b="1" spc="-20" dirty="0" smtClean="0">
                <a:latin typeface="Times New Roman"/>
                <a:cs typeface="Times New Roman"/>
              </a:rPr>
              <a:t>Research</a:t>
            </a:r>
          </a:p>
          <a:p>
            <a:pPr algn="ctr">
              <a:lnSpc>
                <a:spcPct val="100000"/>
              </a:lnSpc>
              <a:spcBef>
                <a:spcPts val="390"/>
              </a:spcBef>
            </a:pPr>
            <a:r>
              <a:rPr lang="en-US" sz="1400" b="1" spc="-20" dirty="0" smtClean="0">
                <a:latin typeface="Times New Roman"/>
                <a:cs typeface="Times New Roman"/>
              </a:rPr>
              <a:t>URL:</a:t>
            </a:r>
            <a:r>
              <a:rPr lang="en-IN" sz="1050" b="1" dirty="0" smtClean="0">
                <a:latin typeface="Times New Roman"/>
                <a:cs typeface="Times New Roman"/>
              </a:rPr>
              <a:t>https</a:t>
            </a:r>
            <a:r>
              <a:rPr lang="en-IN" sz="1050" b="1" dirty="0">
                <a:latin typeface="Times New Roman"/>
                <a:cs typeface="Times New Roman"/>
              </a:rPr>
              <a:t>://www.hilarispublisher.com/brain-research.html</a:t>
            </a:r>
            <a:endParaRPr sz="1050" dirty="0">
              <a:latin typeface="Times New Roman"/>
              <a:cs typeface="Times New Roman"/>
            </a:endParaRPr>
          </a:p>
        </p:txBody>
      </p:sp>
      <p:sp>
        <p:nvSpPr>
          <p:cNvPr id="18" name="object 18"/>
          <p:cNvSpPr txBox="1"/>
          <p:nvPr/>
        </p:nvSpPr>
        <p:spPr>
          <a:xfrm>
            <a:off x="8217407" y="5962213"/>
            <a:ext cx="3136393" cy="197490"/>
          </a:xfrm>
          <a:prstGeom prst="rect">
            <a:avLst/>
          </a:prstGeom>
        </p:spPr>
        <p:txBody>
          <a:bodyPr vert="horz" wrap="square" lIns="0" tIns="12700" rIns="0" bIns="0" rtlCol="0">
            <a:spAutoFit/>
          </a:bodyPr>
          <a:lstStyle/>
          <a:p>
            <a:pPr algn="ctr"/>
            <a:r>
              <a:rPr lang="en-US" sz="1200" spc="-5" dirty="0">
                <a:latin typeface="Times New Roman"/>
                <a:cs typeface="Times New Roman"/>
              </a:rPr>
              <a:t>https://vasculardementia.neuroconferences.com/</a:t>
            </a:r>
            <a:endParaRPr lang="en-US" sz="1200" dirty="0">
              <a:latin typeface="Times New Roman"/>
              <a:cs typeface="Times New Roman"/>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2672" y="2439870"/>
            <a:ext cx="2276768" cy="3115578"/>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0260" y="2417859"/>
            <a:ext cx="2010155" cy="2686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42758"/>
          </a:xfrm>
          <a:prstGeom prst="rect">
            <a:avLst/>
          </a:prstGeom>
        </p:spPr>
      </p:pic>
      <p:sp>
        <p:nvSpPr>
          <p:cNvPr id="3" name="object 3"/>
          <p:cNvSpPr/>
          <p:nvPr/>
        </p:nvSpPr>
        <p:spPr>
          <a:xfrm>
            <a:off x="2081783" y="749808"/>
            <a:ext cx="8031480" cy="5379720"/>
          </a:xfrm>
          <a:custGeom>
            <a:avLst/>
            <a:gdLst/>
            <a:ahLst/>
            <a:cxnLst/>
            <a:rect l="l" t="t" r="r" b="b"/>
            <a:pathLst>
              <a:path w="8031480" h="5379720">
                <a:moveTo>
                  <a:pt x="0" y="5379720"/>
                </a:moveTo>
                <a:lnTo>
                  <a:pt x="8031480" y="5379720"/>
                </a:lnTo>
                <a:lnTo>
                  <a:pt x="8031480" y="0"/>
                </a:lnTo>
                <a:lnTo>
                  <a:pt x="0" y="0"/>
                </a:lnTo>
                <a:lnTo>
                  <a:pt x="0" y="5379720"/>
                </a:lnTo>
                <a:close/>
              </a:path>
            </a:pathLst>
          </a:custGeom>
          <a:solidFill>
            <a:srgbClr val="FFFFFF">
              <a:alpha val="92156"/>
            </a:srgbClr>
          </a:solidFill>
        </p:spPr>
        <p:txBody>
          <a:bodyPr wrap="square" lIns="0" tIns="0" rIns="0" bIns="0" rtlCol="0"/>
          <a:lstStyle/>
          <a:p>
            <a:endParaRPr/>
          </a:p>
        </p:txBody>
      </p:sp>
      <p:pic>
        <p:nvPicPr>
          <p:cNvPr id="4" name="object 4"/>
          <p:cNvPicPr/>
          <p:nvPr/>
        </p:nvPicPr>
        <p:blipFill>
          <a:blip r:embed="rId3" cstate="print"/>
          <a:stretch>
            <a:fillRect/>
          </a:stretch>
        </p:blipFill>
        <p:spPr>
          <a:xfrm>
            <a:off x="740663" y="304800"/>
            <a:ext cx="2301240" cy="256032"/>
          </a:xfrm>
          <a:prstGeom prst="rect">
            <a:avLst/>
          </a:prstGeom>
        </p:spPr>
      </p:pic>
      <p:grpSp>
        <p:nvGrpSpPr>
          <p:cNvPr id="5" name="object 5"/>
          <p:cNvGrpSpPr/>
          <p:nvPr/>
        </p:nvGrpSpPr>
        <p:grpSpPr>
          <a:xfrm>
            <a:off x="725423" y="743712"/>
            <a:ext cx="1362710" cy="5386070"/>
            <a:chOff x="725423" y="743712"/>
            <a:chExt cx="1362710" cy="5386070"/>
          </a:xfrm>
        </p:grpSpPr>
        <p:sp>
          <p:nvSpPr>
            <p:cNvPr id="6" name="object 6"/>
            <p:cNvSpPr/>
            <p:nvPr/>
          </p:nvSpPr>
          <p:spPr>
            <a:xfrm>
              <a:off x="731519" y="749808"/>
              <a:ext cx="1350645" cy="5374005"/>
            </a:xfrm>
            <a:custGeom>
              <a:avLst/>
              <a:gdLst/>
              <a:ahLst/>
              <a:cxnLst/>
              <a:rect l="l" t="t" r="r" b="b"/>
              <a:pathLst>
                <a:path w="1350645" h="5374005">
                  <a:moveTo>
                    <a:pt x="1350264" y="0"/>
                  </a:moveTo>
                  <a:lnTo>
                    <a:pt x="0" y="0"/>
                  </a:lnTo>
                  <a:lnTo>
                    <a:pt x="0" y="5373624"/>
                  </a:lnTo>
                  <a:lnTo>
                    <a:pt x="1350264" y="5373624"/>
                  </a:lnTo>
                  <a:lnTo>
                    <a:pt x="1350264" y="0"/>
                  </a:lnTo>
                  <a:close/>
                </a:path>
              </a:pathLst>
            </a:custGeom>
            <a:solidFill>
              <a:srgbClr val="333E50"/>
            </a:solidFill>
          </p:spPr>
          <p:txBody>
            <a:bodyPr wrap="square" lIns="0" tIns="0" rIns="0" bIns="0" rtlCol="0"/>
            <a:lstStyle/>
            <a:p>
              <a:endParaRPr/>
            </a:p>
          </p:txBody>
        </p:sp>
        <p:sp>
          <p:nvSpPr>
            <p:cNvPr id="7" name="object 7"/>
            <p:cNvSpPr/>
            <p:nvPr/>
          </p:nvSpPr>
          <p:spPr>
            <a:xfrm>
              <a:off x="731519" y="749808"/>
              <a:ext cx="1350645" cy="5374005"/>
            </a:xfrm>
            <a:custGeom>
              <a:avLst/>
              <a:gdLst/>
              <a:ahLst/>
              <a:cxnLst/>
              <a:rect l="l" t="t" r="r" b="b"/>
              <a:pathLst>
                <a:path w="1350645" h="5374005">
                  <a:moveTo>
                    <a:pt x="0" y="5373624"/>
                  </a:moveTo>
                  <a:lnTo>
                    <a:pt x="1350264" y="5373624"/>
                  </a:lnTo>
                  <a:lnTo>
                    <a:pt x="1350264" y="0"/>
                  </a:lnTo>
                  <a:lnTo>
                    <a:pt x="0" y="0"/>
                  </a:lnTo>
                  <a:lnTo>
                    <a:pt x="0" y="5373624"/>
                  </a:lnTo>
                  <a:close/>
                </a:path>
              </a:pathLst>
            </a:custGeom>
            <a:ln w="12192">
              <a:solidFill>
                <a:srgbClr val="333E50"/>
              </a:solidFill>
            </a:ln>
          </p:spPr>
          <p:txBody>
            <a:bodyPr wrap="square" lIns="0" tIns="0" rIns="0" bIns="0" rtlCol="0"/>
            <a:lstStyle/>
            <a:p>
              <a:endParaRPr/>
            </a:p>
          </p:txBody>
        </p:sp>
      </p:grpSp>
      <p:sp>
        <p:nvSpPr>
          <p:cNvPr id="8" name="object 8"/>
          <p:cNvSpPr txBox="1"/>
          <p:nvPr/>
        </p:nvSpPr>
        <p:spPr>
          <a:xfrm>
            <a:off x="1161426" y="3338386"/>
            <a:ext cx="252095" cy="1042669"/>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V</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65" dirty="0">
                <a:solidFill>
                  <a:srgbClr val="FFFFFF"/>
                </a:solidFill>
                <a:latin typeface="Times New Roman"/>
                <a:cs typeface="Times New Roman"/>
              </a:rPr>
              <a:t> </a:t>
            </a:r>
            <a:r>
              <a:rPr sz="1600" b="1" spc="5" dirty="0">
                <a:solidFill>
                  <a:srgbClr val="FFFFFF"/>
                </a:solidFill>
                <a:latin typeface="Times New Roman"/>
                <a:cs typeface="Times New Roman"/>
              </a:rPr>
              <a:t>U</a:t>
            </a:r>
            <a:r>
              <a:rPr sz="1600" b="1" spc="170" dirty="0">
                <a:solidFill>
                  <a:srgbClr val="FFFFFF"/>
                </a:solidFill>
                <a:latin typeface="Times New Roman"/>
                <a:cs typeface="Times New Roman"/>
              </a:rPr>
              <a:t> </a:t>
            </a:r>
            <a:r>
              <a:rPr sz="1600" b="1" spc="5" dirty="0">
                <a:solidFill>
                  <a:srgbClr val="FFFFFF"/>
                </a:solidFill>
                <a:latin typeface="Times New Roman"/>
                <a:cs typeface="Times New Roman"/>
              </a:rPr>
              <a:t>E</a:t>
            </a:r>
            <a:endParaRPr sz="1600">
              <a:latin typeface="Times New Roman"/>
              <a:cs typeface="Times New Roman"/>
            </a:endParaRPr>
          </a:p>
        </p:txBody>
      </p:sp>
      <p:sp>
        <p:nvSpPr>
          <p:cNvPr id="9" name="object 9"/>
          <p:cNvSpPr txBox="1"/>
          <p:nvPr/>
        </p:nvSpPr>
        <p:spPr>
          <a:xfrm>
            <a:off x="1161426" y="2559709"/>
            <a:ext cx="252095" cy="61785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A</a:t>
            </a:r>
            <a:r>
              <a:rPr sz="1600" b="1" spc="140"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45" dirty="0">
                <a:solidFill>
                  <a:srgbClr val="FFFFFF"/>
                </a:solidFill>
                <a:latin typeface="Times New Roman"/>
                <a:cs typeface="Times New Roman"/>
              </a:rPr>
              <a:t> </a:t>
            </a:r>
            <a:r>
              <a:rPr sz="1600" b="1" spc="5" dirty="0">
                <a:solidFill>
                  <a:srgbClr val="FFFFFF"/>
                </a:solidFill>
                <a:latin typeface="Times New Roman"/>
                <a:cs typeface="Times New Roman"/>
              </a:rPr>
              <a:t>D</a:t>
            </a:r>
            <a:endParaRPr sz="1600">
              <a:latin typeface="Times New Roman"/>
              <a:cs typeface="Times New Roman"/>
            </a:endParaRPr>
          </a:p>
        </p:txBody>
      </p:sp>
      <p:sp>
        <p:nvSpPr>
          <p:cNvPr id="10" name="object 10"/>
          <p:cNvSpPr txBox="1"/>
          <p:nvPr/>
        </p:nvSpPr>
        <p:spPr>
          <a:xfrm>
            <a:off x="1405266" y="2164856"/>
            <a:ext cx="252095" cy="2609215"/>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A</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C</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C</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M</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D</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A</a:t>
            </a:r>
            <a:r>
              <a:rPr sz="1600" b="1" spc="60" dirty="0">
                <a:solidFill>
                  <a:srgbClr val="FFFFFF"/>
                </a:solidFill>
                <a:latin typeface="Times New Roman"/>
                <a:cs typeface="Times New Roman"/>
              </a:rPr>
              <a:t> </a:t>
            </a:r>
            <a:r>
              <a:rPr sz="1600" b="1" spc="5" dirty="0">
                <a:solidFill>
                  <a:srgbClr val="FFFFFF"/>
                </a:solidFill>
                <a:latin typeface="Times New Roman"/>
                <a:cs typeface="Times New Roman"/>
              </a:rPr>
              <a:t>T</a:t>
            </a:r>
            <a:r>
              <a:rPr sz="1600" b="1" spc="200" dirty="0">
                <a:solidFill>
                  <a:srgbClr val="FFFFFF"/>
                </a:solidFill>
                <a:latin typeface="Times New Roman"/>
                <a:cs typeface="Times New Roman"/>
              </a:rPr>
              <a:t> </a:t>
            </a:r>
            <a:r>
              <a:rPr sz="1600" b="1" dirty="0">
                <a:solidFill>
                  <a:srgbClr val="FFFFFF"/>
                </a:solidFill>
                <a:latin typeface="Times New Roman"/>
                <a:cs typeface="Times New Roman"/>
              </a:rPr>
              <a:t>I</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N</a:t>
            </a:r>
            <a:endParaRPr sz="1600" dirty="0">
              <a:latin typeface="Times New Roman"/>
              <a:cs typeface="Times New Roman"/>
            </a:endParaRPr>
          </a:p>
        </p:txBody>
      </p:sp>
      <p:sp>
        <p:nvSpPr>
          <p:cNvPr id="11" name="object 11"/>
          <p:cNvSpPr/>
          <p:nvPr/>
        </p:nvSpPr>
        <p:spPr>
          <a:xfrm>
            <a:off x="2788920" y="1697735"/>
            <a:ext cx="2682240" cy="0"/>
          </a:xfrm>
          <a:custGeom>
            <a:avLst/>
            <a:gdLst/>
            <a:ahLst/>
            <a:cxnLst/>
            <a:rect l="l" t="t" r="r" b="b"/>
            <a:pathLst>
              <a:path w="2682240">
                <a:moveTo>
                  <a:pt x="0" y="0"/>
                </a:moveTo>
                <a:lnTo>
                  <a:pt x="2682240" y="0"/>
                </a:lnTo>
              </a:path>
            </a:pathLst>
          </a:custGeom>
          <a:ln w="12192">
            <a:solidFill>
              <a:srgbClr val="2E5496"/>
            </a:solidFill>
          </a:ln>
        </p:spPr>
        <p:txBody>
          <a:bodyPr wrap="square" lIns="0" tIns="0" rIns="0" bIns="0" rtlCol="0"/>
          <a:lstStyle/>
          <a:p>
            <a:endParaRPr/>
          </a:p>
        </p:txBody>
      </p:sp>
      <p:sp>
        <p:nvSpPr>
          <p:cNvPr id="12" name="object 12"/>
          <p:cNvSpPr txBox="1"/>
          <p:nvPr/>
        </p:nvSpPr>
        <p:spPr>
          <a:xfrm>
            <a:off x="2590545" y="1410778"/>
            <a:ext cx="2973070" cy="966931"/>
          </a:xfrm>
          <a:prstGeom prst="rect">
            <a:avLst/>
          </a:prstGeom>
        </p:spPr>
        <p:txBody>
          <a:bodyPr vert="horz" wrap="square" lIns="0" tIns="12700" rIns="0" bIns="0" rtlCol="0">
            <a:spAutoFit/>
          </a:bodyPr>
          <a:lstStyle/>
          <a:p>
            <a:pPr algn="ctr">
              <a:lnSpc>
                <a:spcPct val="100000"/>
              </a:lnSpc>
              <a:spcBef>
                <a:spcPts val="100"/>
              </a:spcBef>
            </a:pPr>
            <a:r>
              <a:rPr sz="1200" b="1" spc="-5" dirty="0">
                <a:solidFill>
                  <a:srgbClr val="212A35"/>
                </a:solidFill>
                <a:latin typeface="Times New Roman"/>
                <a:cs typeface="Times New Roman"/>
              </a:rPr>
              <a:t>V</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E </a:t>
            </a:r>
            <a:r>
              <a:rPr sz="1200" b="1" spc="-5" dirty="0">
                <a:solidFill>
                  <a:srgbClr val="212A35"/>
                </a:solidFill>
                <a:latin typeface="Times New Roman"/>
                <a:cs typeface="Times New Roman"/>
              </a:rPr>
              <a:t>N</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U</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E  </a:t>
            </a:r>
            <a:r>
              <a:rPr sz="1200" b="1" spc="-50" dirty="0">
                <a:solidFill>
                  <a:srgbClr val="212A35"/>
                </a:solidFill>
                <a:latin typeface="Times New Roman"/>
                <a:cs typeface="Times New Roman"/>
              </a:rPr>
              <a:t> </a:t>
            </a:r>
            <a:r>
              <a:rPr sz="1200" b="1" dirty="0">
                <a:solidFill>
                  <a:srgbClr val="212A35"/>
                </a:solidFill>
                <a:latin typeface="Times New Roman"/>
                <a:cs typeface="Times New Roman"/>
              </a:rPr>
              <a:t>&amp;  </a:t>
            </a:r>
            <a:r>
              <a:rPr sz="1200" b="1" spc="-80"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C</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C</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dirty="0">
                <a:solidFill>
                  <a:srgbClr val="212A35"/>
                </a:solidFill>
                <a:latin typeface="Times New Roman"/>
                <a:cs typeface="Times New Roman"/>
              </a:rPr>
              <a:t>M</a:t>
            </a:r>
            <a:r>
              <a:rPr sz="1200" b="1" spc="30" dirty="0">
                <a:solidFill>
                  <a:srgbClr val="212A35"/>
                </a:solidFill>
                <a:latin typeface="Times New Roman"/>
                <a:cs typeface="Times New Roman"/>
              </a:rPr>
              <a:t> </a:t>
            </a:r>
            <a:r>
              <a:rPr sz="1200" b="1" dirty="0">
                <a:solidFill>
                  <a:srgbClr val="212A35"/>
                </a:solidFill>
                <a:latin typeface="Times New Roman"/>
                <a:cs typeface="Times New Roman"/>
              </a:rPr>
              <a:t>M</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D</a:t>
            </a:r>
            <a:r>
              <a:rPr sz="1200" b="1" spc="-20"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90" dirty="0">
                <a:solidFill>
                  <a:srgbClr val="212A35"/>
                </a:solidFill>
                <a:latin typeface="Times New Roman"/>
                <a:cs typeface="Times New Roman"/>
              </a:rPr>
              <a:t> </a:t>
            </a:r>
            <a:r>
              <a:rPr sz="1200" b="1" dirty="0">
                <a:solidFill>
                  <a:srgbClr val="212A35"/>
                </a:solidFill>
                <a:latin typeface="Times New Roman"/>
                <a:cs typeface="Times New Roman"/>
              </a:rPr>
              <a:t>T </a:t>
            </a:r>
            <a:r>
              <a:rPr sz="1200" b="1" spc="-5" dirty="0">
                <a:solidFill>
                  <a:srgbClr val="212A35"/>
                </a:solidFill>
                <a:latin typeface="Times New Roman"/>
                <a:cs typeface="Times New Roman"/>
              </a:rPr>
              <a:t>I</a:t>
            </a:r>
            <a:r>
              <a:rPr sz="1200" b="1" spc="-2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N</a:t>
            </a:r>
            <a:endParaRPr sz="1200" dirty="0">
              <a:latin typeface="Times New Roman"/>
              <a:cs typeface="Times New Roman"/>
            </a:endParaRPr>
          </a:p>
          <a:p>
            <a:pPr>
              <a:lnSpc>
                <a:spcPct val="100000"/>
              </a:lnSpc>
            </a:pPr>
            <a:endParaRPr sz="1300" dirty="0">
              <a:latin typeface="Times New Roman"/>
              <a:cs typeface="Times New Roman"/>
            </a:endParaRPr>
          </a:p>
          <a:p>
            <a:pPr>
              <a:lnSpc>
                <a:spcPct val="100000"/>
              </a:lnSpc>
            </a:pPr>
            <a:endParaRPr sz="1300" dirty="0">
              <a:latin typeface="Times New Roman"/>
              <a:cs typeface="Times New Roman"/>
            </a:endParaRPr>
          </a:p>
          <a:p>
            <a:pPr algn="ctr">
              <a:lnSpc>
                <a:spcPct val="100000"/>
              </a:lnSpc>
            </a:pPr>
            <a:r>
              <a:rPr lang="en-IN" sz="1200" b="1" dirty="0" smtClean="0">
                <a:latin typeface="Times New Roman"/>
                <a:cs typeface="Times New Roman"/>
              </a:rPr>
              <a:t>Paris</a:t>
            </a:r>
          </a:p>
          <a:p>
            <a:pPr algn="ctr">
              <a:lnSpc>
                <a:spcPct val="100000"/>
              </a:lnSpc>
            </a:pPr>
            <a:r>
              <a:rPr lang="en-IN" sz="1200" b="1" dirty="0" smtClean="0">
                <a:latin typeface="Times New Roman"/>
                <a:cs typeface="Times New Roman"/>
              </a:rPr>
              <a:t> France</a:t>
            </a:r>
            <a:endParaRPr sz="1200" dirty="0">
              <a:latin typeface="Times New Roman"/>
              <a:cs typeface="Times New Roman"/>
            </a:endParaRPr>
          </a:p>
        </p:txBody>
      </p:sp>
      <p:sp>
        <p:nvSpPr>
          <p:cNvPr id="17" name="object 17"/>
          <p:cNvSpPr txBox="1"/>
          <p:nvPr/>
        </p:nvSpPr>
        <p:spPr>
          <a:xfrm>
            <a:off x="6781801" y="5817451"/>
            <a:ext cx="3163080" cy="197490"/>
          </a:xfrm>
          <a:prstGeom prst="rect">
            <a:avLst/>
          </a:prstGeom>
        </p:spPr>
        <p:txBody>
          <a:bodyPr vert="horz" wrap="square" lIns="0" tIns="12700" rIns="0" bIns="0" rtlCol="0">
            <a:spAutoFit/>
          </a:bodyPr>
          <a:lstStyle/>
          <a:p>
            <a:pPr algn="ctr"/>
            <a:r>
              <a:rPr lang="en-US" sz="1200" spc="-5" dirty="0">
                <a:latin typeface="Times New Roman"/>
                <a:cs typeface="Times New Roman"/>
              </a:rPr>
              <a:t>https://tissuesciencecongress.conferenceseries.com/</a:t>
            </a:r>
            <a:endParaRPr lang="en-US" sz="1200" dirty="0">
              <a:latin typeface="Times New Roman"/>
              <a:cs typeface="Times New Roman"/>
            </a:endParaRPr>
          </a:p>
        </p:txBody>
      </p:sp>
      <p:sp>
        <p:nvSpPr>
          <p:cNvPr id="18" name="object 18"/>
          <p:cNvSpPr/>
          <p:nvPr/>
        </p:nvSpPr>
        <p:spPr>
          <a:xfrm>
            <a:off x="2788920" y="3316223"/>
            <a:ext cx="2678430" cy="0"/>
          </a:xfrm>
          <a:custGeom>
            <a:avLst/>
            <a:gdLst/>
            <a:ahLst/>
            <a:cxnLst/>
            <a:rect l="l" t="t" r="r" b="b"/>
            <a:pathLst>
              <a:path w="2678429">
                <a:moveTo>
                  <a:pt x="0" y="0"/>
                </a:moveTo>
                <a:lnTo>
                  <a:pt x="2678430" y="0"/>
                </a:lnTo>
              </a:path>
            </a:pathLst>
          </a:custGeom>
          <a:ln w="12192">
            <a:solidFill>
              <a:srgbClr val="2E5496"/>
            </a:solidFill>
          </a:ln>
        </p:spPr>
        <p:txBody>
          <a:bodyPr wrap="square" lIns="0" tIns="0" rIns="0" bIns="0" rtlCol="0"/>
          <a:lstStyle/>
          <a:p>
            <a:endParaRPr/>
          </a:p>
        </p:txBody>
      </p:sp>
      <p:sp>
        <p:nvSpPr>
          <p:cNvPr id="19" name="object 19"/>
          <p:cNvSpPr txBox="1"/>
          <p:nvPr/>
        </p:nvSpPr>
        <p:spPr>
          <a:xfrm>
            <a:off x="2438400" y="2971800"/>
            <a:ext cx="3422903" cy="2944396"/>
          </a:xfrm>
          <a:prstGeom prst="rect">
            <a:avLst/>
          </a:prstGeom>
        </p:spPr>
        <p:txBody>
          <a:bodyPr vert="horz" wrap="square" lIns="0" tIns="12700" rIns="0" bIns="0" rtlCol="0">
            <a:spAutoFit/>
          </a:bodyPr>
          <a:lstStyle/>
          <a:p>
            <a:pPr marL="929640">
              <a:lnSpc>
                <a:spcPct val="100000"/>
              </a:lnSpc>
              <a:spcBef>
                <a:spcPts val="100"/>
              </a:spcBef>
            </a:pPr>
            <a:r>
              <a:rPr sz="1200" b="1" spc="-5" dirty="0">
                <a:solidFill>
                  <a:srgbClr val="212A35"/>
                </a:solidFill>
                <a:latin typeface="Times New Roman"/>
                <a:cs typeface="Times New Roman"/>
              </a:rPr>
              <a:t>C</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O</a:t>
            </a:r>
            <a:r>
              <a:rPr sz="1200" b="1" spc="10" dirty="0">
                <a:solidFill>
                  <a:srgbClr val="212A35"/>
                </a:solidFill>
                <a:latin typeface="Times New Roman"/>
                <a:cs typeface="Times New Roman"/>
              </a:rPr>
              <a:t> </a:t>
            </a:r>
            <a:r>
              <a:rPr sz="1200" b="1" spc="-5" dirty="0">
                <a:solidFill>
                  <a:srgbClr val="212A35"/>
                </a:solidFill>
                <a:latin typeface="Times New Roman"/>
                <a:cs typeface="Times New Roman"/>
              </a:rPr>
              <a:t>N</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T</a:t>
            </a:r>
            <a:r>
              <a:rPr sz="1200" b="1" spc="-95" dirty="0">
                <a:solidFill>
                  <a:srgbClr val="212A35"/>
                </a:solidFill>
                <a:latin typeface="Times New Roman"/>
                <a:cs typeface="Times New Roman"/>
              </a:rPr>
              <a:t> </a:t>
            </a:r>
            <a:r>
              <a:rPr sz="1200" b="1" spc="-5" dirty="0">
                <a:solidFill>
                  <a:srgbClr val="212A35"/>
                </a:solidFill>
                <a:latin typeface="Times New Roman"/>
                <a:cs typeface="Times New Roman"/>
              </a:rPr>
              <a:t>A</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C</a:t>
            </a:r>
            <a:r>
              <a:rPr sz="1200" b="1" spc="5" dirty="0">
                <a:solidFill>
                  <a:srgbClr val="212A35"/>
                </a:solidFill>
                <a:latin typeface="Times New Roman"/>
                <a:cs typeface="Times New Roman"/>
              </a:rPr>
              <a:t> </a:t>
            </a:r>
            <a:r>
              <a:rPr sz="1200" b="1" dirty="0">
                <a:solidFill>
                  <a:srgbClr val="212A35"/>
                </a:solidFill>
                <a:latin typeface="Times New Roman"/>
                <a:cs typeface="Times New Roman"/>
              </a:rPr>
              <a:t>T  </a:t>
            </a:r>
            <a:r>
              <a:rPr sz="1200" b="1" spc="-95" dirty="0">
                <a:solidFill>
                  <a:srgbClr val="212A35"/>
                </a:solidFill>
                <a:latin typeface="Times New Roman"/>
                <a:cs typeface="Times New Roman"/>
              </a:rPr>
              <a:t> </a:t>
            </a:r>
            <a:r>
              <a:rPr sz="1200" b="1" spc="-5" dirty="0">
                <a:solidFill>
                  <a:srgbClr val="212A35"/>
                </a:solidFill>
                <a:latin typeface="Times New Roman"/>
                <a:cs typeface="Times New Roman"/>
              </a:rPr>
              <a:t>U</a:t>
            </a:r>
            <a:r>
              <a:rPr sz="1200" b="1" spc="5" dirty="0">
                <a:solidFill>
                  <a:srgbClr val="212A35"/>
                </a:solidFill>
                <a:latin typeface="Times New Roman"/>
                <a:cs typeface="Times New Roman"/>
              </a:rPr>
              <a:t> </a:t>
            </a:r>
            <a:r>
              <a:rPr sz="1200" b="1" spc="-5" dirty="0">
                <a:solidFill>
                  <a:srgbClr val="212A35"/>
                </a:solidFill>
                <a:latin typeface="Times New Roman"/>
                <a:cs typeface="Times New Roman"/>
              </a:rPr>
              <a:t>S</a:t>
            </a:r>
            <a:endParaRPr sz="1200" dirty="0">
              <a:latin typeface="Times New Roman"/>
              <a:cs typeface="Times New Roman"/>
            </a:endParaRPr>
          </a:p>
          <a:p>
            <a:pPr>
              <a:lnSpc>
                <a:spcPct val="100000"/>
              </a:lnSpc>
            </a:pPr>
            <a:endParaRPr sz="1300" dirty="0">
              <a:latin typeface="Times New Roman"/>
              <a:cs typeface="Times New Roman"/>
            </a:endParaRPr>
          </a:p>
          <a:p>
            <a:pPr>
              <a:lnSpc>
                <a:spcPct val="100000"/>
              </a:lnSpc>
              <a:spcBef>
                <a:spcPts val="15"/>
              </a:spcBef>
            </a:pPr>
            <a:endParaRPr sz="1400" dirty="0">
              <a:latin typeface="Times New Roman"/>
              <a:cs typeface="Times New Roman"/>
            </a:endParaRPr>
          </a:p>
          <a:p>
            <a:pPr marR="31115" algn="ctr">
              <a:lnSpc>
                <a:spcPct val="100000"/>
              </a:lnSpc>
            </a:pPr>
            <a:r>
              <a:rPr lang="en-US" sz="1600" b="1" spc="-80" dirty="0" smtClean="0">
                <a:latin typeface="Times New Roman"/>
                <a:cs typeface="Times New Roman"/>
              </a:rPr>
              <a:t>Patrick Smith</a:t>
            </a:r>
            <a:endParaRPr lang="en-US" sz="1600" dirty="0">
              <a:latin typeface="Times New Roman"/>
              <a:cs typeface="Times New Roman"/>
            </a:endParaRPr>
          </a:p>
          <a:p>
            <a:pPr marR="31115" algn="ctr">
              <a:lnSpc>
                <a:spcPct val="100000"/>
              </a:lnSpc>
            </a:pPr>
            <a:r>
              <a:rPr sz="1200" dirty="0" smtClean="0">
                <a:latin typeface="Times New Roman"/>
                <a:cs typeface="Times New Roman"/>
              </a:rPr>
              <a:t>Program</a:t>
            </a:r>
            <a:r>
              <a:rPr sz="1200" spc="300" dirty="0" smtClean="0">
                <a:latin typeface="Times New Roman"/>
                <a:cs typeface="Times New Roman"/>
              </a:rPr>
              <a:t> </a:t>
            </a:r>
            <a:r>
              <a:rPr sz="1200" spc="-10" dirty="0" smtClean="0">
                <a:latin typeface="Times New Roman"/>
                <a:cs typeface="Times New Roman"/>
              </a:rPr>
              <a:t>Manager </a:t>
            </a:r>
            <a:endParaRPr lang="en-US" sz="1200" spc="-5" dirty="0">
              <a:latin typeface="Times New Roman"/>
              <a:cs typeface="Times New Roman"/>
            </a:endParaRPr>
          </a:p>
          <a:p>
            <a:pPr marR="31115" algn="ctr">
              <a:lnSpc>
                <a:spcPct val="100000"/>
              </a:lnSpc>
            </a:pPr>
            <a:r>
              <a:rPr lang="en-IN" sz="1200" spc="-15" dirty="0" err="1" smtClean="0">
                <a:latin typeface="Times New Roman"/>
                <a:cs typeface="Times New Roman"/>
              </a:rPr>
              <a:t>Vasculardementianeuro</a:t>
            </a:r>
            <a:r>
              <a:rPr sz="1200" spc="55" dirty="0" smtClean="0">
                <a:latin typeface="Times New Roman"/>
                <a:cs typeface="Times New Roman"/>
              </a:rPr>
              <a:t> </a:t>
            </a:r>
            <a:r>
              <a:rPr sz="1200" spc="-5" dirty="0" smtClean="0">
                <a:latin typeface="Times New Roman"/>
                <a:cs typeface="Times New Roman"/>
              </a:rPr>
              <a:t>202</a:t>
            </a:r>
            <a:r>
              <a:rPr lang="en-US" sz="1200" spc="-5" dirty="0" smtClean="0">
                <a:latin typeface="Times New Roman"/>
                <a:cs typeface="Times New Roman"/>
              </a:rPr>
              <a:t>3</a:t>
            </a:r>
            <a:endParaRPr lang="en-IN" sz="1200" spc="-285" dirty="0">
              <a:latin typeface="Times New Roman"/>
              <a:cs typeface="Times New Roman"/>
            </a:endParaRPr>
          </a:p>
          <a:p>
            <a:pPr marR="31115" algn="ctr">
              <a:lnSpc>
                <a:spcPct val="100000"/>
              </a:lnSpc>
            </a:pPr>
            <a:r>
              <a:rPr sz="1200" b="1" spc="5" dirty="0" smtClean="0">
                <a:latin typeface="Times New Roman"/>
                <a:cs typeface="Times New Roman"/>
              </a:rPr>
              <a:t>UK:</a:t>
            </a:r>
            <a:r>
              <a:rPr sz="1200" b="1" spc="-40" dirty="0" smtClean="0">
                <a:latin typeface="Times New Roman"/>
                <a:cs typeface="Times New Roman"/>
              </a:rPr>
              <a:t> </a:t>
            </a:r>
            <a:r>
              <a:rPr sz="1200" spc="-10" dirty="0" smtClean="0">
                <a:latin typeface="Times New Roman"/>
                <a:cs typeface="Times New Roman"/>
              </a:rPr>
              <a:t>Conference</a:t>
            </a:r>
            <a:r>
              <a:rPr sz="1200" spc="85" dirty="0" smtClean="0">
                <a:latin typeface="Times New Roman"/>
                <a:cs typeface="Times New Roman"/>
              </a:rPr>
              <a:t> </a:t>
            </a:r>
            <a:r>
              <a:rPr sz="1200" spc="-10" dirty="0" smtClean="0">
                <a:latin typeface="Times New Roman"/>
                <a:cs typeface="Times New Roman"/>
              </a:rPr>
              <a:t>Series</a:t>
            </a:r>
            <a:endParaRPr lang="en-IN" sz="1200" spc="-10" dirty="0">
              <a:latin typeface="Times New Roman"/>
              <a:cs typeface="Times New Roman"/>
            </a:endParaRPr>
          </a:p>
          <a:p>
            <a:pPr marR="31115" algn="ctr">
              <a:lnSpc>
                <a:spcPct val="100000"/>
              </a:lnSpc>
            </a:pPr>
            <a:r>
              <a:rPr lang="en-IN" sz="1200" spc="-10" dirty="0" smtClean="0">
                <a:latin typeface="Times New Roman"/>
                <a:cs typeface="Times New Roman"/>
              </a:rPr>
              <a:t> LLC</a:t>
            </a:r>
            <a:r>
              <a:rPr lang="en-IN" sz="1200" spc="15" dirty="0" smtClean="0">
                <a:latin typeface="Times New Roman"/>
                <a:cs typeface="Times New Roman"/>
              </a:rPr>
              <a:t> </a:t>
            </a:r>
            <a:r>
              <a:rPr lang="en-IN" sz="1200" dirty="0" smtClean="0">
                <a:latin typeface="Times New Roman"/>
                <a:cs typeface="Times New Roman"/>
              </a:rPr>
              <a:t>Ltd</a:t>
            </a:r>
          </a:p>
          <a:p>
            <a:pPr marL="490855" marR="478155" indent="494030">
              <a:lnSpc>
                <a:spcPct val="150100"/>
              </a:lnSpc>
              <a:spcBef>
                <a:spcPts val="110"/>
              </a:spcBef>
            </a:pPr>
            <a:endParaRPr sz="1200" dirty="0" smtClean="0">
              <a:latin typeface="Times New Roman"/>
              <a:cs typeface="Times New Roman"/>
            </a:endParaRPr>
          </a:p>
          <a:p>
            <a:pPr algn="ctr"/>
            <a:r>
              <a:rPr lang="en-IN" sz="1200" b="1" spc="-5" dirty="0" smtClean="0">
                <a:latin typeface="Times New Roman"/>
                <a:cs typeface="Times New Roman"/>
              </a:rPr>
              <a:t> E</a:t>
            </a:r>
            <a:r>
              <a:rPr lang="en-US" sz="1200" b="1" dirty="0" smtClean="0">
                <a:latin typeface="Times New Roman"/>
                <a:cs typeface="Times New Roman"/>
              </a:rPr>
              <a:t>:</a:t>
            </a:r>
            <a:r>
              <a:rPr lang="en-US" sz="1200" dirty="0" smtClean="0"/>
              <a:t> </a:t>
            </a:r>
            <a:r>
              <a:rPr lang="en-US" sz="1200" u="sng" dirty="0"/>
              <a:t>dementia@globalannualsummit.com</a:t>
            </a:r>
            <a:endParaRPr lang="en-IN" sz="1200" dirty="0"/>
          </a:p>
          <a:p>
            <a:pPr marL="12065" marR="5080" indent="5080" algn="ctr">
              <a:lnSpc>
                <a:spcPts val="2160"/>
              </a:lnSpc>
              <a:spcBef>
                <a:spcPts val="100"/>
              </a:spcBef>
            </a:pPr>
            <a:r>
              <a:rPr sz="1200" b="1" spc="-5" dirty="0" smtClean="0">
                <a:latin typeface="Times New Roman"/>
                <a:cs typeface="Times New Roman"/>
              </a:rPr>
              <a:t>W</a:t>
            </a:r>
            <a:r>
              <a:rPr sz="1200" spc="-5" dirty="0" smtClean="0">
                <a:latin typeface="Times New Roman"/>
                <a:cs typeface="Times New Roman"/>
              </a:rPr>
              <a:t>:</a:t>
            </a:r>
            <a:r>
              <a:rPr lang="en-IN" sz="1200" i="1" u="sng" spc="-5" dirty="0" smtClean="0">
                <a:solidFill>
                  <a:srgbClr val="0462C1"/>
                </a:solidFill>
                <a:uFill>
                  <a:solidFill>
                    <a:srgbClr val="0462C1"/>
                  </a:solidFill>
                </a:uFill>
                <a:latin typeface="Times New Roman"/>
                <a:cs typeface="Times New Roman"/>
                <a:hlinkClick r:id="rId4"/>
              </a:rPr>
              <a:t>https</a:t>
            </a:r>
            <a:r>
              <a:rPr lang="en-IN" sz="1200" i="1" u="sng" spc="-5" dirty="0">
                <a:solidFill>
                  <a:srgbClr val="0462C1"/>
                </a:solidFill>
                <a:uFill>
                  <a:solidFill>
                    <a:srgbClr val="0462C1"/>
                  </a:solidFill>
                </a:uFill>
                <a:latin typeface="Times New Roman"/>
                <a:cs typeface="Times New Roman"/>
                <a:hlinkClick r:id="rId4"/>
              </a:rPr>
              <a:t>://vasculardementia.neuroconferences.com/</a:t>
            </a:r>
            <a:r>
              <a:rPr sz="1200" i="1" u="sng" spc="-5" dirty="0" smtClean="0">
                <a:solidFill>
                  <a:srgbClr val="0462C1"/>
                </a:solidFill>
                <a:uFill>
                  <a:solidFill>
                    <a:srgbClr val="0462C1"/>
                  </a:solidFill>
                </a:uFill>
                <a:latin typeface="Times New Roman"/>
                <a:cs typeface="Times New Roman"/>
                <a:hlinkClick r:id="rId4"/>
              </a:rPr>
              <a:t>/ </a:t>
            </a:r>
            <a:r>
              <a:rPr sz="1200" i="1" spc="-285" dirty="0" smtClean="0">
                <a:solidFill>
                  <a:srgbClr val="0462C1"/>
                </a:solidFill>
                <a:latin typeface="Times New Roman"/>
                <a:cs typeface="Times New Roman"/>
              </a:rPr>
              <a:t> </a:t>
            </a:r>
            <a:r>
              <a:rPr sz="1200" b="1" spc="-5" dirty="0">
                <a:latin typeface="Times New Roman"/>
                <a:cs typeface="Times New Roman"/>
              </a:rPr>
              <a:t>WhatsApp</a:t>
            </a:r>
            <a:r>
              <a:rPr sz="1200" b="1" spc="-35" dirty="0">
                <a:latin typeface="Times New Roman"/>
                <a:cs typeface="Times New Roman"/>
              </a:rPr>
              <a:t> </a:t>
            </a:r>
            <a:r>
              <a:rPr sz="1200" b="1" spc="-5" dirty="0" smtClean="0">
                <a:latin typeface="Times New Roman"/>
                <a:cs typeface="Times New Roman"/>
              </a:rPr>
              <a:t>no</a:t>
            </a:r>
            <a:r>
              <a:rPr lang="en-US" sz="1200" b="1" spc="-5" dirty="0" smtClean="0">
                <a:latin typeface="Times New Roman"/>
                <a:cs typeface="Times New Roman"/>
              </a:rPr>
              <a:t> </a:t>
            </a:r>
            <a:r>
              <a:rPr lang="en-US" sz="1200" dirty="0" smtClean="0"/>
              <a:t>+</a:t>
            </a:r>
            <a:r>
              <a:rPr lang="en-US" sz="1200" dirty="0"/>
              <a:t>44 7360 516157</a:t>
            </a:r>
            <a:endParaRPr lang="en-IN" sz="1200" dirty="0"/>
          </a:p>
          <a:p>
            <a:pPr marL="12065" marR="5080" indent="5080" algn="ctr">
              <a:lnSpc>
                <a:spcPts val="2160"/>
              </a:lnSpc>
              <a:spcBef>
                <a:spcPts val="100"/>
              </a:spcBef>
            </a:pPr>
            <a:endParaRPr sz="1200" dirty="0">
              <a:latin typeface="Times New Roman"/>
              <a:cs typeface="Times New Roman"/>
            </a:endParaRPr>
          </a:p>
        </p:txBody>
      </p:sp>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1366588"/>
            <a:ext cx="4267200" cy="3943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42758"/>
          </a:xfrm>
          <a:prstGeom prst="rect">
            <a:avLst/>
          </a:prstGeom>
        </p:spPr>
      </p:pic>
      <p:sp>
        <p:nvSpPr>
          <p:cNvPr id="3" name="object 3"/>
          <p:cNvSpPr/>
          <p:nvPr/>
        </p:nvSpPr>
        <p:spPr>
          <a:xfrm>
            <a:off x="2084439" y="749808"/>
            <a:ext cx="9370060" cy="5379720"/>
          </a:xfrm>
          <a:custGeom>
            <a:avLst/>
            <a:gdLst/>
            <a:ahLst/>
            <a:cxnLst/>
            <a:rect l="l" t="t" r="r" b="b"/>
            <a:pathLst>
              <a:path w="9370060" h="5379720">
                <a:moveTo>
                  <a:pt x="0" y="5379720"/>
                </a:moveTo>
                <a:lnTo>
                  <a:pt x="9369552" y="5379720"/>
                </a:lnTo>
                <a:lnTo>
                  <a:pt x="9369552" y="0"/>
                </a:lnTo>
                <a:lnTo>
                  <a:pt x="0" y="0"/>
                </a:lnTo>
                <a:lnTo>
                  <a:pt x="0" y="5379720"/>
                </a:lnTo>
                <a:close/>
              </a:path>
            </a:pathLst>
          </a:custGeom>
          <a:solidFill>
            <a:srgbClr val="FFFFFF">
              <a:alpha val="92156"/>
            </a:srgbClr>
          </a:solidFill>
        </p:spPr>
        <p:txBody>
          <a:bodyPr wrap="square" lIns="0" tIns="0" rIns="0" bIns="0" rtlCol="0"/>
          <a:lstStyle/>
          <a:p>
            <a:endParaRPr dirty="0"/>
          </a:p>
        </p:txBody>
      </p:sp>
      <p:pic>
        <p:nvPicPr>
          <p:cNvPr id="4" name="object 4"/>
          <p:cNvPicPr/>
          <p:nvPr/>
        </p:nvPicPr>
        <p:blipFill>
          <a:blip r:embed="rId3" cstate="print"/>
          <a:stretch>
            <a:fillRect/>
          </a:stretch>
        </p:blipFill>
        <p:spPr>
          <a:xfrm>
            <a:off x="740663" y="304800"/>
            <a:ext cx="2301240" cy="256032"/>
          </a:xfrm>
          <a:prstGeom prst="rect">
            <a:avLst/>
          </a:prstGeom>
        </p:spPr>
      </p:pic>
      <p:grpSp>
        <p:nvGrpSpPr>
          <p:cNvPr id="5" name="object 5"/>
          <p:cNvGrpSpPr/>
          <p:nvPr/>
        </p:nvGrpSpPr>
        <p:grpSpPr>
          <a:xfrm>
            <a:off x="725423" y="743712"/>
            <a:ext cx="1362710" cy="5386070"/>
            <a:chOff x="725423" y="743712"/>
            <a:chExt cx="1362710" cy="5386070"/>
          </a:xfrm>
        </p:grpSpPr>
        <p:sp>
          <p:nvSpPr>
            <p:cNvPr id="6" name="object 6"/>
            <p:cNvSpPr/>
            <p:nvPr/>
          </p:nvSpPr>
          <p:spPr>
            <a:xfrm>
              <a:off x="731519" y="749808"/>
              <a:ext cx="1350645" cy="5374005"/>
            </a:xfrm>
            <a:custGeom>
              <a:avLst/>
              <a:gdLst/>
              <a:ahLst/>
              <a:cxnLst/>
              <a:rect l="l" t="t" r="r" b="b"/>
              <a:pathLst>
                <a:path w="1350645" h="5374005">
                  <a:moveTo>
                    <a:pt x="1350264" y="0"/>
                  </a:moveTo>
                  <a:lnTo>
                    <a:pt x="0" y="0"/>
                  </a:lnTo>
                  <a:lnTo>
                    <a:pt x="0" y="5373624"/>
                  </a:lnTo>
                  <a:lnTo>
                    <a:pt x="1350264" y="5373624"/>
                  </a:lnTo>
                  <a:lnTo>
                    <a:pt x="1350264" y="0"/>
                  </a:lnTo>
                  <a:close/>
                </a:path>
              </a:pathLst>
            </a:custGeom>
            <a:solidFill>
              <a:srgbClr val="333E50"/>
            </a:solidFill>
          </p:spPr>
          <p:txBody>
            <a:bodyPr wrap="square" lIns="0" tIns="0" rIns="0" bIns="0" rtlCol="0"/>
            <a:lstStyle/>
            <a:p>
              <a:endParaRPr/>
            </a:p>
          </p:txBody>
        </p:sp>
        <p:sp>
          <p:nvSpPr>
            <p:cNvPr id="7" name="object 7"/>
            <p:cNvSpPr/>
            <p:nvPr/>
          </p:nvSpPr>
          <p:spPr>
            <a:xfrm>
              <a:off x="731519" y="749808"/>
              <a:ext cx="1350645" cy="5374005"/>
            </a:xfrm>
            <a:custGeom>
              <a:avLst/>
              <a:gdLst/>
              <a:ahLst/>
              <a:cxnLst/>
              <a:rect l="l" t="t" r="r" b="b"/>
              <a:pathLst>
                <a:path w="1350645" h="5374005">
                  <a:moveTo>
                    <a:pt x="0" y="5373624"/>
                  </a:moveTo>
                  <a:lnTo>
                    <a:pt x="1350264" y="5373624"/>
                  </a:lnTo>
                  <a:lnTo>
                    <a:pt x="1350264" y="0"/>
                  </a:lnTo>
                  <a:lnTo>
                    <a:pt x="0" y="0"/>
                  </a:lnTo>
                  <a:lnTo>
                    <a:pt x="0" y="5373624"/>
                  </a:lnTo>
                  <a:close/>
                </a:path>
              </a:pathLst>
            </a:custGeom>
            <a:ln w="12192">
              <a:solidFill>
                <a:srgbClr val="333E50"/>
              </a:solidFill>
            </a:ln>
          </p:spPr>
          <p:txBody>
            <a:bodyPr wrap="square" lIns="0" tIns="0" rIns="0" bIns="0" rtlCol="0"/>
            <a:lstStyle/>
            <a:p>
              <a:endParaRPr/>
            </a:p>
          </p:txBody>
        </p:sp>
      </p:grpSp>
      <p:sp>
        <p:nvSpPr>
          <p:cNvPr id="8" name="object 8"/>
          <p:cNvSpPr txBox="1"/>
          <p:nvPr/>
        </p:nvSpPr>
        <p:spPr>
          <a:xfrm>
            <a:off x="1284489" y="2159281"/>
            <a:ext cx="252095" cy="2621280"/>
          </a:xfrm>
          <a:prstGeom prst="rect">
            <a:avLst/>
          </a:prstGeom>
        </p:spPr>
        <p:txBody>
          <a:bodyPr vert="vert270" wrap="square" lIns="0" tIns="0" rIns="0" bIns="0" rtlCol="0">
            <a:spAutoFit/>
          </a:bodyPr>
          <a:lstStyle/>
          <a:p>
            <a:pPr marL="12700">
              <a:lnSpc>
                <a:spcPts val="1855"/>
              </a:lnSpc>
            </a:pPr>
            <a:r>
              <a:rPr sz="1600" b="1" spc="5" dirty="0">
                <a:solidFill>
                  <a:srgbClr val="FFFFFF"/>
                </a:solidFill>
                <a:latin typeface="Times New Roman"/>
                <a:cs typeface="Times New Roman"/>
              </a:rPr>
              <a:t>R</a:t>
            </a:r>
            <a:r>
              <a:rPr sz="1600" b="1" spc="180" dirty="0">
                <a:solidFill>
                  <a:srgbClr val="FFFFFF"/>
                </a:solidFill>
                <a:latin typeface="Times New Roman"/>
                <a:cs typeface="Times New Roman"/>
              </a:rPr>
              <a:t> </a:t>
            </a:r>
            <a:r>
              <a:rPr sz="1600" b="1" spc="5" dirty="0">
                <a:solidFill>
                  <a:srgbClr val="FFFFFF"/>
                </a:solidFill>
                <a:latin typeface="Times New Roman"/>
                <a:cs typeface="Times New Roman"/>
              </a:rPr>
              <a:t>E</a:t>
            </a:r>
            <a:r>
              <a:rPr sz="1600" b="1" spc="200" dirty="0">
                <a:solidFill>
                  <a:srgbClr val="FFFFFF"/>
                </a:solidFill>
                <a:latin typeface="Times New Roman"/>
                <a:cs typeface="Times New Roman"/>
              </a:rPr>
              <a:t> </a:t>
            </a:r>
            <a:r>
              <a:rPr sz="1600" b="1" spc="5" dirty="0">
                <a:solidFill>
                  <a:srgbClr val="FFFFFF"/>
                </a:solidFill>
                <a:latin typeface="Times New Roman"/>
                <a:cs typeface="Times New Roman"/>
              </a:rPr>
              <a:t>G</a:t>
            </a:r>
            <a:r>
              <a:rPr sz="1600" b="1" spc="185" dirty="0">
                <a:solidFill>
                  <a:srgbClr val="FFFFFF"/>
                </a:solidFill>
                <a:latin typeface="Times New Roman"/>
                <a:cs typeface="Times New Roman"/>
              </a:rPr>
              <a:t> </a:t>
            </a:r>
            <a:r>
              <a:rPr sz="1600" b="1" dirty="0">
                <a:solidFill>
                  <a:srgbClr val="FFFFFF"/>
                </a:solidFill>
                <a:latin typeface="Times New Roman"/>
                <a:cs typeface="Times New Roman"/>
              </a:rPr>
              <a:t>I</a:t>
            </a:r>
            <a:r>
              <a:rPr sz="1600" b="1" spc="190" dirty="0">
                <a:solidFill>
                  <a:srgbClr val="FFFFFF"/>
                </a:solidFill>
                <a:latin typeface="Times New Roman"/>
                <a:cs typeface="Times New Roman"/>
              </a:rPr>
              <a:t> </a:t>
            </a:r>
            <a:r>
              <a:rPr sz="1600" b="1" dirty="0">
                <a:solidFill>
                  <a:srgbClr val="FFFFFF"/>
                </a:solidFill>
                <a:latin typeface="Times New Roman"/>
                <a:cs typeface="Times New Roman"/>
              </a:rPr>
              <a:t>S</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T</a:t>
            </a:r>
            <a:r>
              <a:rPr sz="1600" b="1" spc="195" dirty="0">
                <a:solidFill>
                  <a:srgbClr val="FFFFFF"/>
                </a:solidFill>
                <a:latin typeface="Times New Roman"/>
                <a:cs typeface="Times New Roman"/>
              </a:rPr>
              <a:t> </a:t>
            </a:r>
            <a:r>
              <a:rPr sz="1600" b="1" spc="5" dirty="0">
                <a:solidFill>
                  <a:srgbClr val="FFFFFF"/>
                </a:solidFill>
                <a:latin typeface="Times New Roman"/>
                <a:cs typeface="Times New Roman"/>
              </a:rPr>
              <a:t>R</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A</a:t>
            </a:r>
            <a:r>
              <a:rPr sz="1600" b="1" spc="60" dirty="0">
                <a:solidFill>
                  <a:srgbClr val="FFFFFF"/>
                </a:solidFill>
                <a:latin typeface="Times New Roman"/>
                <a:cs typeface="Times New Roman"/>
              </a:rPr>
              <a:t> </a:t>
            </a:r>
            <a:r>
              <a:rPr sz="1600" b="1" spc="5" dirty="0">
                <a:solidFill>
                  <a:srgbClr val="FFFFFF"/>
                </a:solidFill>
                <a:latin typeface="Times New Roman"/>
                <a:cs typeface="Times New Roman"/>
              </a:rPr>
              <a:t>T</a:t>
            </a:r>
            <a:r>
              <a:rPr sz="1600" b="1" spc="200" dirty="0">
                <a:solidFill>
                  <a:srgbClr val="FFFFFF"/>
                </a:solidFill>
                <a:latin typeface="Times New Roman"/>
                <a:cs typeface="Times New Roman"/>
              </a:rPr>
              <a:t> </a:t>
            </a:r>
            <a:r>
              <a:rPr sz="1600" b="1" dirty="0">
                <a:solidFill>
                  <a:srgbClr val="FFFFFF"/>
                </a:solidFill>
                <a:latin typeface="Times New Roman"/>
                <a:cs typeface="Times New Roman"/>
              </a:rPr>
              <a:t>I</a:t>
            </a:r>
            <a:r>
              <a:rPr sz="1600" b="1" spc="185" dirty="0">
                <a:solidFill>
                  <a:srgbClr val="FFFFFF"/>
                </a:solidFill>
                <a:latin typeface="Times New Roman"/>
                <a:cs typeface="Times New Roman"/>
              </a:rPr>
              <a:t> </a:t>
            </a:r>
            <a:r>
              <a:rPr sz="1600" b="1" spc="5" dirty="0">
                <a:solidFill>
                  <a:srgbClr val="FFFFFF"/>
                </a:solidFill>
                <a:latin typeface="Times New Roman"/>
                <a:cs typeface="Times New Roman"/>
              </a:rPr>
              <a:t>O</a:t>
            </a:r>
            <a:r>
              <a:rPr sz="1600" b="1" spc="190" dirty="0">
                <a:solidFill>
                  <a:srgbClr val="FFFFFF"/>
                </a:solidFill>
                <a:latin typeface="Times New Roman"/>
                <a:cs typeface="Times New Roman"/>
              </a:rPr>
              <a:t> </a:t>
            </a:r>
            <a:r>
              <a:rPr sz="1600" b="1" spc="5" dirty="0">
                <a:solidFill>
                  <a:srgbClr val="FFFFFF"/>
                </a:solidFill>
                <a:latin typeface="Times New Roman"/>
                <a:cs typeface="Times New Roman"/>
              </a:rPr>
              <a:t>N</a:t>
            </a:r>
            <a:r>
              <a:rPr sz="1600" b="1" spc="185" dirty="0">
                <a:solidFill>
                  <a:srgbClr val="FFFFFF"/>
                </a:solidFill>
                <a:latin typeface="Times New Roman"/>
                <a:cs typeface="Times New Roman"/>
              </a:rPr>
              <a:t> </a:t>
            </a:r>
            <a:r>
              <a:rPr sz="1600" b="1" dirty="0">
                <a:solidFill>
                  <a:srgbClr val="FFFFFF"/>
                </a:solidFill>
                <a:latin typeface="Times New Roman"/>
                <a:cs typeface="Times New Roman"/>
              </a:rPr>
              <a:t>S</a:t>
            </a:r>
            <a:endParaRPr sz="1600">
              <a:latin typeface="Times New Roman"/>
              <a:cs typeface="Times New Roman"/>
            </a:endParaRPr>
          </a:p>
        </p:txBody>
      </p:sp>
      <p:sp>
        <p:nvSpPr>
          <p:cNvPr id="9" name="object 9"/>
          <p:cNvSpPr/>
          <p:nvPr/>
        </p:nvSpPr>
        <p:spPr>
          <a:xfrm>
            <a:off x="2749295" y="1115567"/>
            <a:ext cx="2676525" cy="558165"/>
          </a:xfrm>
          <a:custGeom>
            <a:avLst/>
            <a:gdLst/>
            <a:ahLst/>
            <a:cxnLst/>
            <a:rect l="l" t="t" r="r" b="b"/>
            <a:pathLst>
              <a:path w="2676525" h="558164">
                <a:moveTo>
                  <a:pt x="0" y="557784"/>
                </a:moveTo>
                <a:lnTo>
                  <a:pt x="2676144" y="557784"/>
                </a:lnTo>
                <a:lnTo>
                  <a:pt x="2676144" y="0"/>
                </a:lnTo>
                <a:lnTo>
                  <a:pt x="0" y="0"/>
                </a:lnTo>
                <a:lnTo>
                  <a:pt x="0" y="557784"/>
                </a:lnTo>
                <a:close/>
              </a:path>
            </a:pathLst>
          </a:custGeom>
          <a:ln w="18288">
            <a:solidFill>
              <a:srgbClr val="333E50"/>
            </a:solidFill>
          </a:ln>
        </p:spPr>
        <p:txBody>
          <a:bodyPr wrap="square" lIns="0" tIns="0" rIns="0" bIns="0" rtlCol="0"/>
          <a:lstStyle/>
          <a:p>
            <a:endParaRPr/>
          </a:p>
        </p:txBody>
      </p:sp>
      <p:sp>
        <p:nvSpPr>
          <p:cNvPr id="10" name="object 10"/>
          <p:cNvSpPr txBox="1"/>
          <p:nvPr/>
        </p:nvSpPr>
        <p:spPr>
          <a:xfrm>
            <a:off x="3343402" y="1292097"/>
            <a:ext cx="1411605" cy="208279"/>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333E50"/>
                </a:solidFill>
                <a:latin typeface="Times New Roman"/>
                <a:cs typeface="Times New Roman"/>
              </a:rPr>
              <a:t>A</a:t>
            </a:r>
            <a:r>
              <a:rPr sz="1200" b="1" spc="285" dirty="0">
                <a:solidFill>
                  <a:srgbClr val="333E50"/>
                </a:solidFill>
                <a:latin typeface="Times New Roman"/>
                <a:cs typeface="Times New Roman"/>
              </a:rPr>
              <a:t> </a:t>
            </a:r>
            <a:r>
              <a:rPr sz="1200" b="1" spc="-5" dirty="0">
                <a:solidFill>
                  <a:srgbClr val="333E50"/>
                </a:solidFill>
                <a:latin typeface="Times New Roman"/>
                <a:cs typeface="Times New Roman"/>
              </a:rPr>
              <a:t>C</a:t>
            </a:r>
            <a:r>
              <a:rPr sz="1200" b="1" spc="285" dirty="0">
                <a:solidFill>
                  <a:srgbClr val="333E50"/>
                </a:solidFill>
                <a:latin typeface="Times New Roman"/>
                <a:cs typeface="Times New Roman"/>
              </a:rPr>
              <a:t> </a:t>
            </a:r>
            <a:r>
              <a:rPr sz="1200" b="1" spc="-5" dirty="0">
                <a:solidFill>
                  <a:srgbClr val="333E50"/>
                </a:solidFill>
                <a:latin typeface="Times New Roman"/>
                <a:cs typeface="Times New Roman"/>
              </a:rPr>
              <a:t>A</a:t>
            </a:r>
            <a:r>
              <a:rPr sz="1200" b="1" spc="285" dirty="0">
                <a:solidFill>
                  <a:srgbClr val="333E50"/>
                </a:solidFill>
                <a:latin typeface="Times New Roman"/>
                <a:cs typeface="Times New Roman"/>
              </a:rPr>
              <a:t> </a:t>
            </a:r>
            <a:r>
              <a:rPr sz="1200" b="1" spc="-5" dirty="0">
                <a:solidFill>
                  <a:srgbClr val="333E50"/>
                </a:solidFill>
                <a:latin typeface="Times New Roman"/>
                <a:cs typeface="Times New Roman"/>
              </a:rPr>
              <a:t>D</a:t>
            </a:r>
            <a:r>
              <a:rPr sz="1200" b="1" spc="285" dirty="0">
                <a:solidFill>
                  <a:srgbClr val="333E50"/>
                </a:solidFill>
                <a:latin typeface="Times New Roman"/>
                <a:cs typeface="Times New Roman"/>
              </a:rPr>
              <a:t> </a:t>
            </a:r>
            <a:r>
              <a:rPr sz="1200" b="1" dirty="0">
                <a:solidFill>
                  <a:srgbClr val="333E50"/>
                </a:solidFill>
                <a:latin typeface="Times New Roman"/>
                <a:cs typeface="Times New Roman"/>
              </a:rPr>
              <a:t>E</a:t>
            </a:r>
            <a:r>
              <a:rPr sz="1200" b="1" spc="280" dirty="0">
                <a:solidFill>
                  <a:srgbClr val="333E50"/>
                </a:solidFill>
                <a:latin typeface="Times New Roman"/>
                <a:cs typeface="Times New Roman"/>
              </a:rPr>
              <a:t> </a:t>
            </a:r>
            <a:r>
              <a:rPr sz="1200" b="1" dirty="0">
                <a:solidFill>
                  <a:srgbClr val="333E50"/>
                </a:solidFill>
                <a:latin typeface="Times New Roman"/>
                <a:cs typeface="Times New Roman"/>
              </a:rPr>
              <a:t>M</a:t>
            </a:r>
            <a:r>
              <a:rPr sz="1200" b="1" spc="305" dirty="0">
                <a:solidFill>
                  <a:srgbClr val="333E50"/>
                </a:solidFill>
                <a:latin typeface="Times New Roman"/>
                <a:cs typeface="Times New Roman"/>
              </a:rPr>
              <a:t> </a:t>
            </a:r>
            <a:r>
              <a:rPr sz="1200" b="1" spc="-5" dirty="0">
                <a:solidFill>
                  <a:srgbClr val="333E50"/>
                </a:solidFill>
                <a:latin typeface="Times New Roman"/>
                <a:cs typeface="Times New Roman"/>
              </a:rPr>
              <a:t>I</a:t>
            </a:r>
            <a:r>
              <a:rPr sz="1200" b="1" spc="275" dirty="0">
                <a:solidFill>
                  <a:srgbClr val="333E50"/>
                </a:solidFill>
                <a:latin typeface="Times New Roman"/>
                <a:cs typeface="Times New Roman"/>
              </a:rPr>
              <a:t> </a:t>
            </a:r>
            <a:r>
              <a:rPr sz="1200" b="1" spc="-5" dirty="0">
                <a:solidFill>
                  <a:srgbClr val="333E50"/>
                </a:solidFill>
                <a:latin typeface="Times New Roman"/>
                <a:cs typeface="Times New Roman"/>
              </a:rPr>
              <a:t>C</a:t>
            </a:r>
            <a:endParaRPr sz="1200">
              <a:latin typeface="Times New Roman"/>
              <a:cs typeface="Times New Roman"/>
            </a:endParaRPr>
          </a:p>
        </p:txBody>
      </p:sp>
      <p:sp>
        <p:nvSpPr>
          <p:cNvPr id="11" name="object 11"/>
          <p:cNvSpPr/>
          <p:nvPr/>
        </p:nvSpPr>
        <p:spPr>
          <a:xfrm>
            <a:off x="2737104" y="2081783"/>
            <a:ext cx="2679700" cy="558165"/>
          </a:xfrm>
          <a:custGeom>
            <a:avLst/>
            <a:gdLst/>
            <a:ahLst/>
            <a:cxnLst/>
            <a:rect l="l" t="t" r="r" b="b"/>
            <a:pathLst>
              <a:path w="2679700" h="558164">
                <a:moveTo>
                  <a:pt x="0" y="557784"/>
                </a:moveTo>
                <a:lnTo>
                  <a:pt x="2679192" y="557784"/>
                </a:lnTo>
                <a:lnTo>
                  <a:pt x="2679192" y="0"/>
                </a:lnTo>
                <a:lnTo>
                  <a:pt x="0" y="0"/>
                </a:lnTo>
                <a:lnTo>
                  <a:pt x="0" y="557784"/>
                </a:lnTo>
                <a:close/>
              </a:path>
            </a:pathLst>
          </a:custGeom>
          <a:ln w="18287">
            <a:solidFill>
              <a:srgbClr val="333E50"/>
            </a:solidFill>
          </a:ln>
        </p:spPr>
        <p:txBody>
          <a:bodyPr wrap="square" lIns="0" tIns="0" rIns="0" bIns="0" rtlCol="0"/>
          <a:lstStyle/>
          <a:p>
            <a:endParaRPr/>
          </a:p>
        </p:txBody>
      </p:sp>
      <p:sp>
        <p:nvSpPr>
          <p:cNvPr id="12" name="object 12"/>
          <p:cNvSpPr txBox="1"/>
          <p:nvPr/>
        </p:nvSpPr>
        <p:spPr>
          <a:xfrm>
            <a:off x="3391915" y="2258948"/>
            <a:ext cx="1294765"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333E50"/>
                </a:solidFill>
                <a:latin typeface="Times New Roman"/>
                <a:cs typeface="Times New Roman"/>
              </a:rPr>
              <a:t>B</a:t>
            </a:r>
            <a:r>
              <a:rPr sz="1200" b="1" spc="295" dirty="0">
                <a:solidFill>
                  <a:srgbClr val="333E50"/>
                </a:solidFill>
                <a:latin typeface="Times New Roman"/>
                <a:cs typeface="Times New Roman"/>
              </a:rPr>
              <a:t> </a:t>
            </a:r>
            <a:r>
              <a:rPr sz="1200" b="1" spc="-5" dirty="0">
                <a:solidFill>
                  <a:srgbClr val="333E50"/>
                </a:solidFill>
                <a:latin typeface="Times New Roman"/>
                <a:cs typeface="Times New Roman"/>
              </a:rPr>
              <a:t>U  S</a:t>
            </a:r>
            <a:r>
              <a:rPr sz="1200" b="1" spc="290" dirty="0">
                <a:solidFill>
                  <a:srgbClr val="333E50"/>
                </a:solidFill>
                <a:latin typeface="Times New Roman"/>
                <a:cs typeface="Times New Roman"/>
              </a:rPr>
              <a:t> </a:t>
            </a:r>
            <a:r>
              <a:rPr sz="1200" b="1" spc="-5" dirty="0">
                <a:solidFill>
                  <a:srgbClr val="333E50"/>
                </a:solidFill>
                <a:latin typeface="Times New Roman"/>
                <a:cs typeface="Times New Roman"/>
              </a:rPr>
              <a:t>I</a:t>
            </a:r>
            <a:r>
              <a:rPr sz="1200" b="1" spc="275" dirty="0">
                <a:solidFill>
                  <a:srgbClr val="333E50"/>
                </a:solidFill>
                <a:latin typeface="Times New Roman"/>
                <a:cs typeface="Times New Roman"/>
              </a:rPr>
              <a:t> </a:t>
            </a:r>
            <a:r>
              <a:rPr sz="1200" b="1" spc="-5" dirty="0">
                <a:solidFill>
                  <a:srgbClr val="333E50"/>
                </a:solidFill>
                <a:latin typeface="Times New Roman"/>
                <a:cs typeface="Times New Roman"/>
              </a:rPr>
              <a:t>N</a:t>
            </a:r>
            <a:r>
              <a:rPr sz="1200" b="1" spc="285" dirty="0">
                <a:solidFill>
                  <a:srgbClr val="333E50"/>
                </a:solidFill>
                <a:latin typeface="Times New Roman"/>
                <a:cs typeface="Times New Roman"/>
              </a:rPr>
              <a:t> </a:t>
            </a:r>
            <a:r>
              <a:rPr sz="1200" b="1" dirty="0">
                <a:solidFill>
                  <a:srgbClr val="333E50"/>
                </a:solidFill>
                <a:latin typeface="Times New Roman"/>
                <a:cs typeface="Times New Roman"/>
              </a:rPr>
              <a:t>E</a:t>
            </a:r>
            <a:r>
              <a:rPr sz="1200" b="1" spc="280" dirty="0">
                <a:solidFill>
                  <a:srgbClr val="333E50"/>
                </a:solidFill>
                <a:latin typeface="Times New Roman"/>
                <a:cs typeface="Times New Roman"/>
              </a:rPr>
              <a:t> </a:t>
            </a:r>
            <a:r>
              <a:rPr sz="1200" b="1" spc="-5" dirty="0">
                <a:solidFill>
                  <a:srgbClr val="333E50"/>
                </a:solidFill>
                <a:latin typeface="Times New Roman"/>
                <a:cs typeface="Times New Roman"/>
              </a:rPr>
              <a:t>S</a:t>
            </a:r>
            <a:r>
              <a:rPr sz="1200" b="1" spc="290" dirty="0">
                <a:solidFill>
                  <a:srgbClr val="333E50"/>
                </a:solidFill>
                <a:latin typeface="Times New Roman"/>
                <a:cs typeface="Times New Roman"/>
              </a:rPr>
              <a:t> </a:t>
            </a:r>
            <a:r>
              <a:rPr sz="1200" b="1" spc="-5" dirty="0">
                <a:solidFill>
                  <a:srgbClr val="333E50"/>
                </a:solidFill>
                <a:latin typeface="Times New Roman"/>
                <a:cs typeface="Times New Roman"/>
              </a:rPr>
              <a:t>S</a:t>
            </a:r>
            <a:endParaRPr sz="1200">
              <a:latin typeface="Times New Roman"/>
              <a:cs typeface="Times New Roman"/>
            </a:endParaRPr>
          </a:p>
        </p:txBody>
      </p:sp>
      <p:grpSp>
        <p:nvGrpSpPr>
          <p:cNvPr id="13" name="object 13"/>
          <p:cNvGrpSpPr/>
          <p:nvPr/>
        </p:nvGrpSpPr>
        <p:grpSpPr>
          <a:xfrm>
            <a:off x="5413247" y="950975"/>
            <a:ext cx="4697095" cy="887094"/>
            <a:chOff x="5413247" y="950975"/>
            <a:chExt cx="4697095" cy="887094"/>
          </a:xfrm>
        </p:grpSpPr>
        <p:sp>
          <p:nvSpPr>
            <p:cNvPr id="14" name="object 14"/>
            <p:cNvSpPr/>
            <p:nvPr/>
          </p:nvSpPr>
          <p:spPr>
            <a:xfrm>
              <a:off x="5422391" y="960119"/>
              <a:ext cx="4678680" cy="868680"/>
            </a:xfrm>
            <a:custGeom>
              <a:avLst/>
              <a:gdLst/>
              <a:ahLst/>
              <a:cxnLst/>
              <a:rect l="l" t="t" r="r" b="b"/>
              <a:pathLst>
                <a:path w="4678680" h="868680">
                  <a:moveTo>
                    <a:pt x="4678679" y="0"/>
                  </a:moveTo>
                  <a:lnTo>
                    <a:pt x="0" y="0"/>
                  </a:lnTo>
                  <a:lnTo>
                    <a:pt x="0" y="868679"/>
                  </a:lnTo>
                  <a:lnTo>
                    <a:pt x="4678679" y="868679"/>
                  </a:lnTo>
                  <a:lnTo>
                    <a:pt x="4678679" y="0"/>
                  </a:lnTo>
                  <a:close/>
                </a:path>
              </a:pathLst>
            </a:custGeom>
            <a:solidFill>
              <a:srgbClr val="333E50"/>
            </a:solidFill>
          </p:spPr>
          <p:txBody>
            <a:bodyPr wrap="square" lIns="0" tIns="0" rIns="0" bIns="0" rtlCol="0"/>
            <a:lstStyle/>
            <a:p>
              <a:endParaRPr/>
            </a:p>
          </p:txBody>
        </p:sp>
        <p:sp>
          <p:nvSpPr>
            <p:cNvPr id="15" name="object 15"/>
            <p:cNvSpPr/>
            <p:nvPr/>
          </p:nvSpPr>
          <p:spPr>
            <a:xfrm>
              <a:off x="5422391" y="960119"/>
              <a:ext cx="4678680" cy="868680"/>
            </a:xfrm>
            <a:custGeom>
              <a:avLst/>
              <a:gdLst/>
              <a:ahLst/>
              <a:cxnLst/>
              <a:rect l="l" t="t" r="r" b="b"/>
              <a:pathLst>
                <a:path w="4678680" h="868680">
                  <a:moveTo>
                    <a:pt x="0" y="868679"/>
                  </a:moveTo>
                  <a:lnTo>
                    <a:pt x="4678679" y="868679"/>
                  </a:lnTo>
                  <a:lnTo>
                    <a:pt x="4678679" y="0"/>
                  </a:lnTo>
                  <a:lnTo>
                    <a:pt x="0" y="0"/>
                  </a:lnTo>
                  <a:lnTo>
                    <a:pt x="0" y="868679"/>
                  </a:lnTo>
                  <a:close/>
                </a:path>
              </a:pathLst>
            </a:custGeom>
            <a:ln w="18288">
              <a:solidFill>
                <a:srgbClr val="333E50"/>
              </a:solidFill>
            </a:ln>
          </p:spPr>
          <p:txBody>
            <a:bodyPr wrap="square" lIns="0" tIns="0" rIns="0" bIns="0" rtlCol="0"/>
            <a:lstStyle/>
            <a:p>
              <a:endParaRPr/>
            </a:p>
          </p:txBody>
        </p:sp>
      </p:grpSp>
      <p:sp>
        <p:nvSpPr>
          <p:cNvPr id="16" name="object 16"/>
          <p:cNvSpPr txBox="1"/>
          <p:nvPr/>
        </p:nvSpPr>
        <p:spPr>
          <a:xfrm>
            <a:off x="5413247" y="1103660"/>
            <a:ext cx="4697095" cy="556895"/>
          </a:xfrm>
          <a:prstGeom prst="rect">
            <a:avLst/>
          </a:prstGeom>
        </p:spPr>
        <p:txBody>
          <a:bodyPr vert="horz" wrap="square" lIns="0" tIns="37465" rIns="0" bIns="0" rtlCol="0">
            <a:spAutoFit/>
          </a:bodyPr>
          <a:lstStyle/>
          <a:p>
            <a:pPr marL="263525">
              <a:lnSpc>
                <a:spcPct val="100000"/>
              </a:lnSpc>
              <a:spcBef>
                <a:spcPts val="295"/>
              </a:spcBef>
            </a:pPr>
            <a:r>
              <a:rPr sz="1000" spc="-5" dirty="0">
                <a:solidFill>
                  <a:srgbClr val="FFFFFF"/>
                </a:solidFill>
                <a:latin typeface="Times New Roman"/>
                <a:cs typeface="Times New Roman"/>
              </a:rPr>
              <a:t>O</a:t>
            </a:r>
            <a:r>
              <a:rPr sz="1000" spc="25" dirty="0">
                <a:solidFill>
                  <a:srgbClr val="FFFFFF"/>
                </a:solidFill>
                <a:latin typeface="Times New Roman"/>
                <a:cs typeface="Times New Roman"/>
              </a:rPr>
              <a:t>n</a:t>
            </a:r>
            <a:r>
              <a:rPr sz="1000" spc="5" dirty="0">
                <a:solidFill>
                  <a:srgbClr val="FFFFFF"/>
                </a:solidFill>
                <a:latin typeface="Times New Roman"/>
                <a:cs typeface="Times New Roman"/>
              </a:rPr>
              <a:t>ly</a:t>
            </a:r>
            <a:r>
              <a:rPr sz="1000" spc="-40" dirty="0">
                <a:solidFill>
                  <a:srgbClr val="FFFFFF"/>
                </a:solidFill>
                <a:latin typeface="Times New Roman"/>
                <a:cs typeface="Times New Roman"/>
              </a:rPr>
              <a:t> </a:t>
            </a:r>
            <a:r>
              <a:rPr sz="1000" spc="-25" dirty="0">
                <a:solidFill>
                  <a:srgbClr val="FFFFFF"/>
                </a:solidFill>
                <a:latin typeface="Times New Roman"/>
                <a:cs typeface="Times New Roman"/>
              </a:rPr>
              <a:t>R</a:t>
            </a:r>
            <a:r>
              <a:rPr sz="1000" spc="-20" dirty="0">
                <a:solidFill>
                  <a:srgbClr val="FFFFFF"/>
                </a:solidFill>
                <a:latin typeface="Times New Roman"/>
                <a:cs typeface="Times New Roman"/>
              </a:rPr>
              <a:t>e</a:t>
            </a:r>
            <a:r>
              <a:rPr sz="1000" spc="5" dirty="0">
                <a:solidFill>
                  <a:srgbClr val="FFFFFF"/>
                </a:solidFill>
                <a:latin typeface="Times New Roman"/>
                <a:cs typeface="Times New Roman"/>
              </a:rPr>
              <a:t>gi</a:t>
            </a:r>
            <a:r>
              <a:rPr sz="1000" spc="-10" dirty="0">
                <a:solidFill>
                  <a:srgbClr val="FFFFFF"/>
                </a:solidFill>
                <a:latin typeface="Times New Roman"/>
                <a:cs typeface="Times New Roman"/>
              </a:rPr>
              <a:t>s</a:t>
            </a:r>
            <a:r>
              <a:rPr sz="1000" spc="5" dirty="0">
                <a:solidFill>
                  <a:srgbClr val="FFFFFF"/>
                </a:solidFill>
                <a:latin typeface="Times New Roman"/>
                <a:cs typeface="Times New Roman"/>
              </a:rPr>
              <a:t>t</a:t>
            </a:r>
            <a:r>
              <a:rPr sz="1000" spc="20" dirty="0">
                <a:solidFill>
                  <a:srgbClr val="FFFFFF"/>
                </a:solidFill>
                <a:latin typeface="Times New Roman"/>
                <a:cs typeface="Times New Roman"/>
              </a:rPr>
              <a:t>r</a:t>
            </a:r>
            <a:r>
              <a:rPr sz="1000" spc="5" dirty="0">
                <a:solidFill>
                  <a:srgbClr val="FFFFFF"/>
                </a:solidFill>
                <a:latin typeface="Times New Roman"/>
                <a:cs typeface="Times New Roman"/>
              </a:rPr>
              <a:t>ati</a:t>
            </a:r>
            <a:r>
              <a:rPr sz="1000" spc="-25" dirty="0">
                <a:solidFill>
                  <a:srgbClr val="FFFFFF"/>
                </a:solidFill>
                <a:latin typeface="Times New Roman"/>
                <a:cs typeface="Times New Roman"/>
              </a:rPr>
              <a:t>o</a:t>
            </a:r>
            <a:r>
              <a:rPr sz="1000" spc="25" dirty="0">
                <a:solidFill>
                  <a:srgbClr val="FFFFFF"/>
                </a:solidFill>
                <a:latin typeface="Times New Roman"/>
                <a:cs typeface="Times New Roman"/>
              </a:rPr>
              <a:t>n</a:t>
            </a:r>
            <a:r>
              <a:rPr sz="1000" dirty="0">
                <a:solidFill>
                  <a:srgbClr val="FFFFFF"/>
                </a:solidFill>
                <a:latin typeface="Times New Roman"/>
                <a:cs typeface="Times New Roman"/>
              </a:rPr>
              <a:t>:</a:t>
            </a:r>
            <a:r>
              <a:rPr sz="1000" spc="-65" dirty="0">
                <a:solidFill>
                  <a:srgbClr val="FFFFFF"/>
                </a:solidFill>
                <a:latin typeface="Times New Roman"/>
                <a:cs typeface="Times New Roman"/>
              </a:rPr>
              <a:t> </a:t>
            </a:r>
            <a:r>
              <a:rPr sz="1000" b="1" spc="5" dirty="0">
                <a:solidFill>
                  <a:srgbClr val="FFFFFF"/>
                </a:solidFill>
                <a:latin typeface="Times New Roman"/>
                <a:cs typeface="Times New Roman"/>
              </a:rPr>
              <a:t>$</a:t>
            </a:r>
            <a:r>
              <a:rPr sz="1000" b="1" spc="10" dirty="0">
                <a:solidFill>
                  <a:srgbClr val="FFFFFF"/>
                </a:solidFill>
                <a:latin typeface="Times New Roman"/>
                <a:cs typeface="Times New Roman"/>
              </a:rPr>
              <a:t> </a:t>
            </a:r>
            <a:r>
              <a:rPr sz="1000" b="1" spc="5" dirty="0">
                <a:solidFill>
                  <a:srgbClr val="FFFFFF"/>
                </a:solidFill>
                <a:latin typeface="Times New Roman"/>
                <a:cs typeface="Times New Roman"/>
              </a:rPr>
              <a:t>699</a:t>
            </a:r>
            <a:endParaRPr sz="1000">
              <a:latin typeface="Times New Roman"/>
              <a:cs typeface="Times New Roman"/>
            </a:endParaRPr>
          </a:p>
          <a:p>
            <a:pPr marL="263525">
              <a:lnSpc>
                <a:spcPct val="100000"/>
              </a:lnSpc>
              <a:spcBef>
                <a:spcPts val="195"/>
              </a:spcBef>
            </a:pPr>
            <a:r>
              <a:rPr sz="1000" dirty="0">
                <a:solidFill>
                  <a:srgbClr val="FFFFFF"/>
                </a:solidFill>
                <a:latin typeface="Times New Roman"/>
                <a:cs typeface="Times New Roman"/>
              </a:rPr>
              <a:t>Package</a:t>
            </a:r>
            <a:r>
              <a:rPr sz="1000" spc="-5" dirty="0">
                <a:solidFill>
                  <a:srgbClr val="FFFFFF"/>
                </a:solidFill>
                <a:latin typeface="Times New Roman"/>
                <a:cs typeface="Times New Roman"/>
              </a:rPr>
              <a:t> </a:t>
            </a:r>
            <a:r>
              <a:rPr sz="1000" spc="5" dirty="0">
                <a:solidFill>
                  <a:srgbClr val="FFFFFF"/>
                </a:solidFill>
                <a:latin typeface="Times New Roman"/>
                <a:cs typeface="Times New Roman"/>
              </a:rPr>
              <a:t>A</a:t>
            </a:r>
            <a:r>
              <a:rPr sz="1000" spc="10" dirty="0">
                <a:solidFill>
                  <a:srgbClr val="FFFFFF"/>
                </a:solidFill>
                <a:latin typeface="Times New Roman"/>
                <a:cs typeface="Times New Roman"/>
              </a:rPr>
              <a:t> </a:t>
            </a:r>
            <a:r>
              <a:rPr sz="1000" dirty="0">
                <a:solidFill>
                  <a:srgbClr val="FFFFFF"/>
                </a:solidFill>
                <a:latin typeface="Times New Roman"/>
                <a:cs typeface="Times New Roman"/>
              </a:rPr>
              <a:t>(Registration</a:t>
            </a:r>
            <a:r>
              <a:rPr sz="1000" spc="-40" dirty="0">
                <a:solidFill>
                  <a:srgbClr val="FFFFFF"/>
                </a:solidFill>
                <a:latin typeface="Times New Roman"/>
                <a:cs typeface="Times New Roman"/>
              </a:rPr>
              <a:t> </a:t>
            </a:r>
            <a:r>
              <a:rPr sz="1000" dirty="0">
                <a:solidFill>
                  <a:srgbClr val="FFFFFF"/>
                </a:solidFill>
                <a:latin typeface="Times New Roman"/>
                <a:cs typeface="Times New Roman"/>
              </a:rPr>
              <a:t>+ 2</a:t>
            </a:r>
            <a:r>
              <a:rPr sz="1000" spc="-15" dirty="0">
                <a:solidFill>
                  <a:srgbClr val="FFFFFF"/>
                </a:solidFill>
                <a:latin typeface="Times New Roman"/>
                <a:cs typeface="Times New Roman"/>
              </a:rPr>
              <a:t> </a:t>
            </a:r>
            <a:r>
              <a:rPr sz="1000" spc="5" dirty="0">
                <a:solidFill>
                  <a:srgbClr val="FFFFFF"/>
                </a:solidFill>
                <a:latin typeface="Times New Roman"/>
                <a:cs typeface="Times New Roman"/>
              </a:rPr>
              <a:t>nights</a:t>
            </a:r>
            <a:r>
              <a:rPr sz="1000" spc="-65" dirty="0">
                <a:solidFill>
                  <a:srgbClr val="FFFFFF"/>
                </a:solidFill>
                <a:latin typeface="Times New Roman"/>
                <a:cs typeface="Times New Roman"/>
              </a:rPr>
              <a:t> </a:t>
            </a:r>
            <a:r>
              <a:rPr sz="1000" spc="-5" dirty="0">
                <a:solidFill>
                  <a:srgbClr val="FFFFFF"/>
                </a:solidFill>
                <a:latin typeface="Times New Roman"/>
                <a:cs typeface="Times New Roman"/>
              </a:rPr>
              <a:t>Accommodation):</a:t>
            </a:r>
            <a:r>
              <a:rPr sz="1000" spc="20"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5" dirty="0">
                <a:solidFill>
                  <a:srgbClr val="FFFFFF"/>
                </a:solidFill>
                <a:latin typeface="Times New Roman"/>
                <a:cs typeface="Times New Roman"/>
              </a:rPr>
              <a:t> </a:t>
            </a:r>
            <a:r>
              <a:rPr sz="1000" b="1" dirty="0">
                <a:solidFill>
                  <a:srgbClr val="FFFFFF"/>
                </a:solidFill>
                <a:latin typeface="Times New Roman"/>
                <a:cs typeface="Times New Roman"/>
              </a:rPr>
              <a:t>949</a:t>
            </a:r>
            <a:endParaRPr sz="1000">
              <a:latin typeface="Times New Roman"/>
              <a:cs typeface="Times New Roman"/>
            </a:endParaRPr>
          </a:p>
          <a:p>
            <a:pPr marL="263525">
              <a:lnSpc>
                <a:spcPct val="100000"/>
              </a:lnSpc>
              <a:spcBef>
                <a:spcPts val="190"/>
              </a:spcBef>
            </a:pPr>
            <a:r>
              <a:rPr sz="1000" dirty="0">
                <a:solidFill>
                  <a:srgbClr val="FFFFFF"/>
                </a:solidFill>
                <a:latin typeface="Times New Roman"/>
                <a:cs typeface="Times New Roman"/>
              </a:rPr>
              <a:t>Package</a:t>
            </a:r>
            <a:r>
              <a:rPr sz="1000" spc="-5" dirty="0">
                <a:solidFill>
                  <a:srgbClr val="FFFFFF"/>
                </a:solidFill>
                <a:latin typeface="Times New Roman"/>
                <a:cs typeface="Times New Roman"/>
              </a:rPr>
              <a:t> </a:t>
            </a:r>
            <a:r>
              <a:rPr sz="1000" spc="5" dirty="0">
                <a:solidFill>
                  <a:srgbClr val="FFFFFF"/>
                </a:solidFill>
                <a:latin typeface="Times New Roman"/>
                <a:cs typeface="Times New Roman"/>
              </a:rPr>
              <a:t>B</a:t>
            </a:r>
            <a:r>
              <a:rPr sz="1000" spc="-10" dirty="0">
                <a:solidFill>
                  <a:srgbClr val="FFFFFF"/>
                </a:solidFill>
                <a:latin typeface="Times New Roman"/>
                <a:cs typeface="Times New Roman"/>
              </a:rPr>
              <a:t> </a:t>
            </a:r>
            <a:r>
              <a:rPr sz="1000" dirty="0">
                <a:solidFill>
                  <a:srgbClr val="FFFFFF"/>
                </a:solidFill>
                <a:latin typeface="Times New Roman"/>
                <a:cs typeface="Times New Roman"/>
              </a:rPr>
              <a:t>(Registration</a:t>
            </a:r>
            <a:r>
              <a:rPr sz="1000" spc="-40" dirty="0">
                <a:solidFill>
                  <a:srgbClr val="FFFFFF"/>
                </a:solidFill>
                <a:latin typeface="Times New Roman"/>
                <a:cs typeface="Times New Roman"/>
              </a:rPr>
              <a:t> </a:t>
            </a:r>
            <a:r>
              <a:rPr sz="1000" dirty="0">
                <a:solidFill>
                  <a:srgbClr val="FFFFFF"/>
                </a:solidFill>
                <a:latin typeface="Times New Roman"/>
                <a:cs typeface="Times New Roman"/>
              </a:rPr>
              <a:t>+ 3</a:t>
            </a:r>
            <a:r>
              <a:rPr sz="1000" spc="-15" dirty="0">
                <a:solidFill>
                  <a:srgbClr val="FFFFFF"/>
                </a:solidFill>
                <a:latin typeface="Times New Roman"/>
                <a:cs typeface="Times New Roman"/>
              </a:rPr>
              <a:t> </a:t>
            </a:r>
            <a:r>
              <a:rPr sz="1000" spc="10" dirty="0">
                <a:solidFill>
                  <a:srgbClr val="FFFFFF"/>
                </a:solidFill>
                <a:latin typeface="Times New Roman"/>
                <a:cs typeface="Times New Roman"/>
              </a:rPr>
              <a:t>nights</a:t>
            </a:r>
            <a:r>
              <a:rPr sz="1000" spc="-90" dirty="0">
                <a:solidFill>
                  <a:srgbClr val="FFFFFF"/>
                </a:solidFill>
                <a:latin typeface="Times New Roman"/>
                <a:cs typeface="Times New Roman"/>
              </a:rPr>
              <a:t> </a:t>
            </a:r>
            <a:r>
              <a:rPr sz="1000" spc="-5" dirty="0">
                <a:solidFill>
                  <a:srgbClr val="FFFFFF"/>
                </a:solidFill>
                <a:latin typeface="Times New Roman"/>
                <a:cs typeface="Times New Roman"/>
              </a:rPr>
              <a:t>Accommodation):</a:t>
            </a:r>
            <a:r>
              <a:rPr sz="1000" spc="25"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15" dirty="0">
                <a:solidFill>
                  <a:srgbClr val="FFFFFF"/>
                </a:solidFill>
                <a:latin typeface="Times New Roman"/>
                <a:cs typeface="Times New Roman"/>
              </a:rPr>
              <a:t> </a:t>
            </a:r>
            <a:r>
              <a:rPr sz="1000" b="1" dirty="0">
                <a:solidFill>
                  <a:srgbClr val="FFFFFF"/>
                </a:solidFill>
                <a:latin typeface="Times New Roman"/>
                <a:cs typeface="Times New Roman"/>
              </a:rPr>
              <a:t>1149</a:t>
            </a:r>
            <a:endParaRPr sz="1000">
              <a:latin typeface="Times New Roman"/>
              <a:cs typeface="Times New Roman"/>
            </a:endParaRPr>
          </a:p>
        </p:txBody>
      </p:sp>
      <p:grpSp>
        <p:nvGrpSpPr>
          <p:cNvPr id="17" name="object 17"/>
          <p:cNvGrpSpPr/>
          <p:nvPr/>
        </p:nvGrpSpPr>
        <p:grpSpPr>
          <a:xfrm>
            <a:off x="5401055" y="1914144"/>
            <a:ext cx="4697095" cy="868680"/>
            <a:chOff x="5401055" y="1914144"/>
            <a:chExt cx="4697095" cy="868680"/>
          </a:xfrm>
        </p:grpSpPr>
        <p:sp>
          <p:nvSpPr>
            <p:cNvPr id="18" name="object 18"/>
            <p:cNvSpPr/>
            <p:nvPr/>
          </p:nvSpPr>
          <p:spPr>
            <a:xfrm>
              <a:off x="5410199" y="1923288"/>
              <a:ext cx="4678680" cy="850900"/>
            </a:xfrm>
            <a:custGeom>
              <a:avLst/>
              <a:gdLst/>
              <a:ahLst/>
              <a:cxnLst/>
              <a:rect l="l" t="t" r="r" b="b"/>
              <a:pathLst>
                <a:path w="4678680" h="850900">
                  <a:moveTo>
                    <a:pt x="4678680" y="0"/>
                  </a:moveTo>
                  <a:lnTo>
                    <a:pt x="0" y="0"/>
                  </a:lnTo>
                  <a:lnTo>
                    <a:pt x="0" y="850391"/>
                  </a:lnTo>
                  <a:lnTo>
                    <a:pt x="4678680" y="850391"/>
                  </a:lnTo>
                  <a:lnTo>
                    <a:pt x="4678680" y="0"/>
                  </a:lnTo>
                  <a:close/>
                </a:path>
              </a:pathLst>
            </a:custGeom>
            <a:solidFill>
              <a:srgbClr val="333E50"/>
            </a:solidFill>
          </p:spPr>
          <p:txBody>
            <a:bodyPr wrap="square" lIns="0" tIns="0" rIns="0" bIns="0" rtlCol="0"/>
            <a:lstStyle/>
            <a:p>
              <a:endParaRPr/>
            </a:p>
          </p:txBody>
        </p:sp>
        <p:sp>
          <p:nvSpPr>
            <p:cNvPr id="19" name="object 19"/>
            <p:cNvSpPr/>
            <p:nvPr/>
          </p:nvSpPr>
          <p:spPr>
            <a:xfrm>
              <a:off x="5410199" y="1923288"/>
              <a:ext cx="4678680" cy="850900"/>
            </a:xfrm>
            <a:custGeom>
              <a:avLst/>
              <a:gdLst/>
              <a:ahLst/>
              <a:cxnLst/>
              <a:rect l="l" t="t" r="r" b="b"/>
              <a:pathLst>
                <a:path w="4678680" h="850900">
                  <a:moveTo>
                    <a:pt x="0" y="850391"/>
                  </a:moveTo>
                  <a:lnTo>
                    <a:pt x="4678680" y="850391"/>
                  </a:lnTo>
                  <a:lnTo>
                    <a:pt x="4678680" y="0"/>
                  </a:lnTo>
                  <a:lnTo>
                    <a:pt x="0" y="0"/>
                  </a:lnTo>
                  <a:lnTo>
                    <a:pt x="0" y="850391"/>
                  </a:lnTo>
                  <a:close/>
                </a:path>
              </a:pathLst>
            </a:custGeom>
            <a:ln w="18288">
              <a:solidFill>
                <a:srgbClr val="333E50"/>
              </a:solidFill>
            </a:ln>
          </p:spPr>
          <p:txBody>
            <a:bodyPr wrap="square" lIns="0" tIns="0" rIns="0" bIns="0" rtlCol="0"/>
            <a:lstStyle/>
            <a:p>
              <a:endParaRPr/>
            </a:p>
          </p:txBody>
        </p:sp>
      </p:grpSp>
      <p:sp>
        <p:nvSpPr>
          <p:cNvPr id="20" name="object 20"/>
          <p:cNvSpPr txBox="1"/>
          <p:nvPr/>
        </p:nvSpPr>
        <p:spPr>
          <a:xfrm>
            <a:off x="5401055" y="2069287"/>
            <a:ext cx="4697095" cy="556895"/>
          </a:xfrm>
          <a:prstGeom prst="rect">
            <a:avLst/>
          </a:prstGeom>
        </p:spPr>
        <p:txBody>
          <a:bodyPr vert="horz" wrap="square" lIns="0" tIns="36830" rIns="0" bIns="0" rtlCol="0">
            <a:spAutoFit/>
          </a:bodyPr>
          <a:lstStyle/>
          <a:p>
            <a:pPr marL="267970">
              <a:lnSpc>
                <a:spcPct val="100000"/>
              </a:lnSpc>
              <a:spcBef>
                <a:spcPts val="290"/>
              </a:spcBef>
            </a:pPr>
            <a:r>
              <a:rPr sz="1000" spc="-5" dirty="0">
                <a:solidFill>
                  <a:srgbClr val="FFFFFF"/>
                </a:solidFill>
                <a:latin typeface="Times New Roman"/>
                <a:cs typeface="Times New Roman"/>
              </a:rPr>
              <a:t>O</a:t>
            </a:r>
            <a:r>
              <a:rPr sz="1000" spc="20" dirty="0">
                <a:solidFill>
                  <a:srgbClr val="FFFFFF"/>
                </a:solidFill>
                <a:latin typeface="Times New Roman"/>
                <a:cs typeface="Times New Roman"/>
              </a:rPr>
              <a:t>n</a:t>
            </a:r>
            <a:r>
              <a:rPr sz="1000" spc="5" dirty="0">
                <a:solidFill>
                  <a:srgbClr val="FFFFFF"/>
                </a:solidFill>
                <a:latin typeface="Times New Roman"/>
                <a:cs typeface="Times New Roman"/>
              </a:rPr>
              <a:t>l</a:t>
            </a:r>
            <a:r>
              <a:rPr sz="1000" dirty="0">
                <a:solidFill>
                  <a:srgbClr val="FFFFFF"/>
                </a:solidFill>
                <a:latin typeface="Times New Roman"/>
                <a:cs typeface="Times New Roman"/>
              </a:rPr>
              <a:t>y</a:t>
            </a:r>
            <a:r>
              <a:rPr sz="1000" spc="-40" dirty="0">
                <a:solidFill>
                  <a:srgbClr val="FFFFFF"/>
                </a:solidFill>
                <a:latin typeface="Times New Roman"/>
                <a:cs typeface="Times New Roman"/>
              </a:rPr>
              <a:t> </a:t>
            </a:r>
            <a:r>
              <a:rPr sz="1000" spc="-20" dirty="0">
                <a:solidFill>
                  <a:srgbClr val="FFFFFF"/>
                </a:solidFill>
                <a:latin typeface="Times New Roman"/>
                <a:cs typeface="Times New Roman"/>
              </a:rPr>
              <a:t>R</a:t>
            </a:r>
            <a:r>
              <a:rPr sz="1000" spc="-15" dirty="0">
                <a:solidFill>
                  <a:srgbClr val="FFFFFF"/>
                </a:solidFill>
                <a:latin typeface="Times New Roman"/>
                <a:cs typeface="Times New Roman"/>
              </a:rPr>
              <a:t>e</a:t>
            </a:r>
            <a:r>
              <a:rPr sz="1000" dirty="0">
                <a:solidFill>
                  <a:srgbClr val="FFFFFF"/>
                </a:solidFill>
                <a:latin typeface="Times New Roman"/>
                <a:cs typeface="Times New Roman"/>
              </a:rPr>
              <a:t>g</a:t>
            </a:r>
            <a:r>
              <a:rPr sz="1000" spc="5" dirty="0">
                <a:solidFill>
                  <a:srgbClr val="FFFFFF"/>
                </a:solidFill>
                <a:latin typeface="Times New Roman"/>
                <a:cs typeface="Times New Roman"/>
              </a:rPr>
              <a:t>i</a:t>
            </a:r>
            <a:r>
              <a:rPr sz="1000" spc="-10" dirty="0">
                <a:solidFill>
                  <a:srgbClr val="FFFFFF"/>
                </a:solidFill>
                <a:latin typeface="Times New Roman"/>
                <a:cs typeface="Times New Roman"/>
              </a:rPr>
              <a:t>s</a:t>
            </a:r>
            <a:r>
              <a:rPr sz="1000" spc="5" dirty="0">
                <a:solidFill>
                  <a:srgbClr val="FFFFFF"/>
                </a:solidFill>
                <a:latin typeface="Times New Roman"/>
                <a:cs typeface="Times New Roman"/>
              </a:rPr>
              <a:t>t</a:t>
            </a:r>
            <a:r>
              <a:rPr sz="1000" spc="20" dirty="0">
                <a:solidFill>
                  <a:srgbClr val="FFFFFF"/>
                </a:solidFill>
                <a:latin typeface="Times New Roman"/>
                <a:cs typeface="Times New Roman"/>
              </a:rPr>
              <a:t>r</a:t>
            </a:r>
            <a:r>
              <a:rPr sz="1000" spc="5" dirty="0">
                <a:solidFill>
                  <a:srgbClr val="FFFFFF"/>
                </a:solidFill>
                <a:latin typeface="Times New Roman"/>
                <a:cs typeface="Times New Roman"/>
              </a:rPr>
              <a:t>ati</a:t>
            </a:r>
            <a:r>
              <a:rPr sz="1000" spc="-25" dirty="0">
                <a:solidFill>
                  <a:srgbClr val="FFFFFF"/>
                </a:solidFill>
                <a:latin typeface="Times New Roman"/>
                <a:cs typeface="Times New Roman"/>
              </a:rPr>
              <a:t>o</a:t>
            </a:r>
            <a:r>
              <a:rPr sz="1000" spc="30" dirty="0">
                <a:solidFill>
                  <a:srgbClr val="FFFFFF"/>
                </a:solidFill>
                <a:latin typeface="Times New Roman"/>
                <a:cs typeface="Times New Roman"/>
              </a:rPr>
              <a:t>n</a:t>
            </a:r>
            <a:r>
              <a:rPr sz="1000" b="1" dirty="0">
                <a:solidFill>
                  <a:srgbClr val="FFFFFF"/>
                </a:solidFill>
                <a:latin typeface="Times New Roman"/>
                <a:cs typeface="Times New Roman"/>
              </a:rPr>
              <a:t>:</a:t>
            </a:r>
            <a:r>
              <a:rPr sz="1000" b="1" spc="-60"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15" dirty="0">
                <a:solidFill>
                  <a:srgbClr val="FFFFFF"/>
                </a:solidFill>
                <a:latin typeface="Times New Roman"/>
                <a:cs typeface="Times New Roman"/>
              </a:rPr>
              <a:t> </a:t>
            </a:r>
            <a:r>
              <a:rPr sz="1000" b="1" dirty="0">
                <a:solidFill>
                  <a:srgbClr val="FFFFFF"/>
                </a:solidFill>
                <a:latin typeface="Times New Roman"/>
                <a:cs typeface="Times New Roman"/>
              </a:rPr>
              <a:t>799</a:t>
            </a:r>
            <a:endParaRPr sz="1000">
              <a:latin typeface="Times New Roman"/>
              <a:cs typeface="Times New Roman"/>
            </a:endParaRPr>
          </a:p>
          <a:p>
            <a:pPr marL="267970">
              <a:lnSpc>
                <a:spcPct val="100000"/>
              </a:lnSpc>
              <a:spcBef>
                <a:spcPts val="195"/>
              </a:spcBef>
            </a:pPr>
            <a:r>
              <a:rPr sz="1000" spc="-10" dirty="0">
                <a:solidFill>
                  <a:srgbClr val="FFFFFF"/>
                </a:solidFill>
                <a:latin typeface="Times New Roman"/>
                <a:cs typeface="Times New Roman"/>
              </a:rPr>
              <a:t>P</a:t>
            </a:r>
            <a:r>
              <a:rPr sz="1000" spc="5" dirty="0">
                <a:solidFill>
                  <a:srgbClr val="FFFFFF"/>
                </a:solidFill>
                <a:latin typeface="Times New Roman"/>
                <a:cs typeface="Times New Roman"/>
              </a:rPr>
              <a:t>a</a:t>
            </a:r>
            <a:r>
              <a:rPr sz="1000" spc="-15" dirty="0">
                <a:solidFill>
                  <a:srgbClr val="FFFFFF"/>
                </a:solidFill>
                <a:latin typeface="Times New Roman"/>
                <a:cs typeface="Times New Roman"/>
              </a:rPr>
              <a:t>c</a:t>
            </a:r>
            <a:r>
              <a:rPr sz="1000" dirty="0">
                <a:solidFill>
                  <a:srgbClr val="FFFFFF"/>
                </a:solidFill>
                <a:latin typeface="Times New Roman"/>
                <a:cs typeface="Times New Roman"/>
              </a:rPr>
              <a:t>k</a:t>
            </a:r>
            <a:r>
              <a:rPr sz="1000" spc="5" dirty="0">
                <a:solidFill>
                  <a:srgbClr val="FFFFFF"/>
                </a:solidFill>
                <a:latin typeface="Times New Roman"/>
                <a:cs typeface="Times New Roman"/>
              </a:rPr>
              <a:t>a</a:t>
            </a:r>
            <a:r>
              <a:rPr sz="1000" dirty="0">
                <a:solidFill>
                  <a:srgbClr val="FFFFFF"/>
                </a:solidFill>
                <a:latin typeface="Times New Roman"/>
                <a:cs typeface="Times New Roman"/>
              </a:rPr>
              <a:t>ge</a:t>
            </a:r>
            <a:r>
              <a:rPr sz="1000" spc="-5" dirty="0">
                <a:solidFill>
                  <a:srgbClr val="FFFFFF"/>
                </a:solidFill>
                <a:latin typeface="Times New Roman"/>
                <a:cs typeface="Times New Roman"/>
              </a:rPr>
              <a:t> </a:t>
            </a:r>
            <a:r>
              <a:rPr sz="1000" spc="5" dirty="0">
                <a:solidFill>
                  <a:srgbClr val="FFFFFF"/>
                </a:solidFill>
                <a:latin typeface="Times New Roman"/>
                <a:cs typeface="Times New Roman"/>
              </a:rPr>
              <a:t>A </a:t>
            </a:r>
            <a:r>
              <a:rPr sz="1000" dirty="0">
                <a:solidFill>
                  <a:srgbClr val="FFFFFF"/>
                </a:solidFill>
                <a:latin typeface="Times New Roman"/>
                <a:cs typeface="Times New Roman"/>
              </a:rPr>
              <a:t>(</a:t>
            </a:r>
            <a:r>
              <a:rPr sz="1000" spc="-20" dirty="0">
                <a:solidFill>
                  <a:srgbClr val="FFFFFF"/>
                </a:solidFill>
                <a:latin typeface="Times New Roman"/>
                <a:cs typeface="Times New Roman"/>
              </a:rPr>
              <a:t>R</a:t>
            </a:r>
            <a:r>
              <a:rPr sz="1000" spc="-15" dirty="0">
                <a:solidFill>
                  <a:srgbClr val="FFFFFF"/>
                </a:solidFill>
                <a:latin typeface="Times New Roman"/>
                <a:cs typeface="Times New Roman"/>
              </a:rPr>
              <a:t>e</a:t>
            </a:r>
            <a:r>
              <a:rPr sz="1000" dirty="0">
                <a:solidFill>
                  <a:srgbClr val="FFFFFF"/>
                </a:solidFill>
                <a:latin typeface="Times New Roman"/>
                <a:cs typeface="Times New Roman"/>
              </a:rPr>
              <a:t>g</a:t>
            </a:r>
            <a:r>
              <a:rPr sz="1000" spc="5" dirty="0">
                <a:solidFill>
                  <a:srgbClr val="FFFFFF"/>
                </a:solidFill>
                <a:latin typeface="Times New Roman"/>
                <a:cs typeface="Times New Roman"/>
              </a:rPr>
              <a:t>i</a:t>
            </a:r>
            <a:r>
              <a:rPr sz="1000" spc="-10" dirty="0">
                <a:solidFill>
                  <a:srgbClr val="FFFFFF"/>
                </a:solidFill>
                <a:latin typeface="Times New Roman"/>
                <a:cs typeface="Times New Roman"/>
              </a:rPr>
              <a:t>s</a:t>
            </a:r>
            <a:r>
              <a:rPr sz="1000" spc="5" dirty="0">
                <a:solidFill>
                  <a:srgbClr val="FFFFFF"/>
                </a:solidFill>
                <a:latin typeface="Times New Roman"/>
                <a:cs typeface="Times New Roman"/>
              </a:rPr>
              <a:t>t</a:t>
            </a:r>
            <a:r>
              <a:rPr sz="1000" spc="20" dirty="0">
                <a:solidFill>
                  <a:srgbClr val="FFFFFF"/>
                </a:solidFill>
                <a:latin typeface="Times New Roman"/>
                <a:cs typeface="Times New Roman"/>
              </a:rPr>
              <a:t>r</a:t>
            </a:r>
            <a:r>
              <a:rPr sz="1000" spc="5" dirty="0">
                <a:solidFill>
                  <a:srgbClr val="FFFFFF"/>
                </a:solidFill>
                <a:latin typeface="Times New Roman"/>
                <a:cs typeface="Times New Roman"/>
              </a:rPr>
              <a:t>ati</a:t>
            </a:r>
            <a:r>
              <a:rPr sz="1000" spc="-25" dirty="0">
                <a:solidFill>
                  <a:srgbClr val="FFFFFF"/>
                </a:solidFill>
                <a:latin typeface="Times New Roman"/>
                <a:cs typeface="Times New Roman"/>
              </a:rPr>
              <a:t>o</a:t>
            </a:r>
            <a:r>
              <a:rPr sz="1000" dirty="0">
                <a:solidFill>
                  <a:srgbClr val="FFFFFF"/>
                </a:solidFill>
                <a:latin typeface="Times New Roman"/>
                <a:cs typeface="Times New Roman"/>
              </a:rPr>
              <a:t>n</a:t>
            </a:r>
            <a:r>
              <a:rPr sz="1000" spc="-40" dirty="0">
                <a:solidFill>
                  <a:srgbClr val="FFFFFF"/>
                </a:solidFill>
                <a:latin typeface="Times New Roman"/>
                <a:cs typeface="Times New Roman"/>
              </a:rPr>
              <a:t> </a:t>
            </a:r>
            <a:r>
              <a:rPr sz="1000" dirty="0">
                <a:solidFill>
                  <a:srgbClr val="FFFFFF"/>
                </a:solidFill>
                <a:latin typeface="Times New Roman"/>
                <a:cs typeface="Times New Roman"/>
              </a:rPr>
              <a:t>+</a:t>
            </a:r>
            <a:r>
              <a:rPr sz="1000" spc="-5" dirty="0">
                <a:solidFill>
                  <a:srgbClr val="FFFFFF"/>
                </a:solidFill>
                <a:latin typeface="Times New Roman"/>
                <a:cs typeface="Times New Roman"/>
              </a:rPr>
              <a:t> </a:t>
            </a:r>
            <a:r>
              <a:rPr sz="1000" dirty="0">
                <a:solidFill>
                  <a:srgbClr val="FFFFFF"/>
                </a:solidFill>
                <a:latin typeface="Times New Roman"/>
                <a:cs typeface="Times New Roman"/>
              </a:rPr>
              <a:t>2</a:t>
            </a:r>
            <a:r>
              <a:rPr sz="1000" spc="-15" dirty="0">
                <a:solidFill>
                  <a:srgbClr val="FFFFFF"/>
                </a:solidFill>
                <a:latin typeface="Times New Roman"/>
                <a:cs typeface="Times New Roman"/>
              </a:rPr>
              <a:t> </a:t>
            </a:r>
            <a:r>
              <a:rPr sz="1000" spc="20" dirty="0">
                <a:solidFill>
                  <a:srgbClr val="FFFFFF"/>
                </a:solidFill>
                <a:latin typeface="Times New Roman"/>
                <a:cs typeface="Times New Roman"/>
              </a:rPr>
              <a:t>n</a:t>
            </a:r>
            <a:r>
              <a:rPr sz="1000" spc="5" dirty="0">
                <a:solidFill>
                  <a:srgbClr val="FFFFFF"/>
                </a:solidFill>
                <a:latin typeface="Times New Roman"/>
                <a:cs typeface="Times New Roman"/>
              </a:rPr>
              <a:t>i</a:t>
            </a:r>
            <a:r>
              <a:rPr sz="1000" dirty="0">
                <a:solidFill>
                  <a:srgbClr val="FFFFFF"/>
                </a:solidFill>
                <a:latin typeface="Times New Roman"/>
                <a:cs typeface="Times New Roman"/>
              </a:rPr>
              <a:t>g</a:t>
            </a:r>
            <a:r>
              <a:rPr sz="1000" spc="20" dirty="0">
                <a:solidFill>
                  <a:srgbClr val="FFFFFF"/>
                </a:solidFill>
                <a:latin typeface="Times New Roman"/>
                <a:cs typeface="Times New Roman"/>
              </a:rPr>
              <a:t>h</a:t>
            </a:r>
            <a:r>
              <a:rPr sz="1000" spc="-20" dirty="0">
                <a:solidFill>
                  <a:srgbClr val="FFFFFF"/>
                </a:solidFill>
                <a:latin typeface="Times New Roman"/>
                <a:cs typeface="Times New Roman"/>
              </a:rPr>
              <a:t>t</a:t>
            </a:r>
            <a:r>
              <a:rPr sz="1000" dirty="0">
                <a:solidFill>
                  <a:srgbClr val="FFFFFF"/>
                </a:solidFill>
                <a:latin typeface="Times New Roman"/>
                <a:cs typeface="Times New Roman"/>
              </a:rPr>
              <a:t>s</a:t>
            </a:r>
            <a:r>
              <a:rPr sz="1000" spc="-70" dirty="0">
                <a:solidFill>
                  <a:srgbClr val="FFFFFF"/>
                </a:solidFill>
                <a:latin typeface="Times New Roman"/>
                <a:cs typeface="Times New Roman"/>
              </a:rPr>
              <a:t> </a:t>
            </a:r>
            <a:r>
              <a:rPr sz="1000" spc="-5" dirty="0">
                <a:solidFill>
                  <a:srgbClr val="FFFFFF"/>
                </a:solidFill>
                <a:latin typeface="Times New Roman"/>
                <a:cs typeface="Times New Roman"/>
              </a:rPr>
              <a:t>A</a:t>
            </a:r>
            <a:r>
              <a:rPr sz="1000" spc="-15" dirty="0">
                <a:solidFill>
                  <a:srgbClr val="FFFFFF"/>
                </a:solidFill>
                <a:latin typeface="Times New Roman"/>
                <a:cs typeface="Times New Roman"/>
              </a:rPr>
              <a:t>cc</a:t>
            </a:r>
            <a:r>
              <a:rPr sz="1000" spc="-25" dirty="0">
                <a:solidFill>
                  <a:srgbClr val="FFFFFF"/>
                </a:solidFill>
                <a:latin typeface="Times New Roman"/>
                <a:cs typeface="Times New Roman"/>
              </a:rPr>
              <a:t>o</a:t>
            </a:r>
            <a:r>
              <a:rPr sz="1000" spc="10" dirty="0">
                <a:solidFill>
                  <a:srgbClr val="FFFFFF"/>
                </a:solidFill>
                <a:latin typeface="Times New Roman"/>
                <a:cs typeface="Times New Roman"/>
              </a:rPr>
              <a:t>mm</a:t>
            </a:r>
            <a:r>
              <a:rPr sz="1000" spc="-25" dirty="0">
                <a:solidFill>
                  <a:srgbClr val="FFFFFF"/>
                </a:solidFill>
                <a:latin typeface="Times New Roman"/>
                <a:cs typeface="Times New Roman"/>
              </a:rPr>
              <a:t>o</a:t>
            </a:r>
            <a:r>
              <a:rPr sz="1000" dirty="0">
                <a:solidFill>
                  <a:srgbClr val="FFFFFF"/>
                </a:solidFill>
                <a:latin typeface="Times New Roman"/>
                <a:cs typeface="Times New Roman"/>
              </a:rPr>
              <a:t>d</a:t>
            </a:r>
            <a:r>
              <a:rPr sz="1000" spc="5" dirty="0">
                <a:solidFill>
                  <a:srgbClr val="FFFFFF"/>
                </a:solidFill>
                <a:latin typeface="Times New Roman"/>
                <a:cs typeface="Times New Roman"/>
              </a:rPr>
              <a:t>ati</a:t>
            </a:r>
            <a:r>
              <a:rPr sz="1000" spc="-25" dirty="0">
                <a:solidFill>
                  <a:srgbClr val="FFFFFF"/>
                </a:solidFill>
                <a:latin typeface="Times New Roman"/>
                <a:cs typeface="Times New Roman"/>
              </a:rPr>
              <a:t>o</a:t>
            </a:r>
            <a:r>
              <a:rPr sz="1000" spc="45" dirty="0">
                <a:solidFill>
                  <a:srgbClr val="FFFFFF"/>
                </a:solidFill>
                <a:latin typeface="Times New Roman"/>
                <a:cs typeface="Times New Roman"/>
              </a:rPr>
              <a:t>n</a:t>
            </a:r>
            <a:r>
              <a:rPr sz="1000" b="1" dirty="0">
                <a:solidFill>
                  <a:srgbClr val="FFFFFF"/>
                </a:solidFill>
                <a:latin typeface="Times New Roman"/>
                <a:cs typeface="Times New Roman"/>
              </a:rPr>
              <a:t>):</a:t>
            </a:r>
            <a:r>
              <a:rPr sz="1000" b="1" spc="10"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10" dirty="0">
                <a:solidFill>
                  <a:srgbClr val="FFFFFF"/>
                </a:solidFill>
                <a:latin typeface="Times New Roman"/>
                <a:cs typeface="Times New Roman"/>
              </a:rPr>
              <a:t> </a:t>
            </a:r>
            <a:r>
              <a:rPr sz="1000" b="1" dirty="0">
                <a:solidFill>
                  <a:srgbClr val="FFFFFF"/>
                </a:solidFill>
                <a:latin typeface="Times New Roman"/>
                <a:cs typeface="Times New Roman"/>
              </a:rPr>
              <a:t>1099</a:t>
            </a:r>
            <a:endParaRPr sz="1000">
              <a:latin typeface="Times New Roman"/>
              <a:cs typeface="Times New Roman"/>
            </a:endParaRPr>
          </a:p>
          <a:p>
            <a:pPr marL="267970">
              <a:lnSpc>
                <a:spcPct val="100000"/>
              </a:lnSpc>
              <a:spcBef>
                <a:spcPts val="195"/>
              </a:spcBef>
            </a:pPr>
            <a:r>
              <a:rPr sz="1000" dirty="0">
                <a:solidFill>
                  <a:srgbClr val="FFFFFF"/>
                </a:solidFill>
                <a:latin typeface="Times New Roman"/>
                <a:cs typeface="Times New Roman"/>
              </a:rPr>
              <a:t>Package</a:t>
            </a:r>
            <a:r>
              <a:rPr sz="1000" spc="-5" dirty="0">
                <a:solidFill>
                  <a:srgbClr val="FFFFFF"/>
                </a:solidFill>
                <a:latin typeface="Times New Roman"/>
                <a:cs typeface="Times New Roman"/>
              </a:rPr>
              <a:t> </a:t>
            </a:r>
            <a:r>
              <a:rPr sz="1000" spc="5" dirty="0">
                <a:solidFill>
                  <a:srgbClr val="FFFFFF"/>
                </a:solidFill>
                <a:latin typeface="Times New Roman"/>
                <a:cs typeface="Times New Roman"/>
              </a:rPr>
              <a:t>B</a:t>
            </a:r>
            <a:r>
              <a:rPr sz="1000" spc="-10" dirty="0">
                <a:solidFill>
                  <a:srgbClr val="FFFFFF"/>
                </a:solidFill>
                <a:latin typeface="Times New Roman"/>
                <a:cs typeface="Times New Roman"/>
              </a:rPr>
              <a:t> </a:t>
            </a:r>
            <a:r>
              <a:rPr sz="1000" dirty="0">
                <a:solidFill>
                  <a:srgbClr val="FFFFFF"/>
                </a:solidFill>
                <a:latin typeface="Times New Roman"/>
                <a:cs typeface="Times New Roman"/>
              </a:rPr>
              <a:t>(Registration</a:t>
            </a:r>
            <a:r>
              <a:rPr sz="1000" spc="-40" dirty="0">
                <a:solidFill>
                  <a:srgbClr val="FFFFFF"/>
                </a:solidFill>
                <a:latin typeface="Times New Roman"/>
                <a:cs typeface="Times New Roman"/>
              </a:rPr>
              <a:t> </a:t>
            </a:r>
            <a:r>
              <a:rPr sz="1000" dirty="0">
                <a:solidFill>
                  <a:srgbClr val="FFFFFF"/>
                </a:solidFill>
                <a:latin typeface="Times New Roman"/>
                <a:cs typeface="Times New Roman"/>
              </a:rPr>
              <a:t>+ 3</a:t>
            </a:r>
            <a:r>
              <a:rPr sz="1000" spc="-10" dirty="0">
                <a:solidFill>
                  <a:srgbClr val="FFFFFF"/>
                </a:solidFill>
                <a:latin typeface="Times New Roman"/>
                <a:cs typeface="Times New Roman"/>
              </a:rPr>
              <a:t> </a:t>
            </a:r>
            <a:r>
              <a:rPr sz="1000" spc="10" dirty="0">
                <a:solidFill>
                  <a:srgbClr val="FFFFFF"/>
                </a:solidFill>
                <a:latin typeface="Times New Roman"/>
                <a:cs typeface="Times New Roman"/>
              </a:rPr>
              <a:t>nights</a:t>
            </a:r>
            <a:r>
              <a:rPr sz="1000" spc="-90" dirty="0">
                <a:solidFill>
                  <a:srgbClr val="FFFFFF"/>
                </a:solidFill>
                <a:latin typeface="Times New Roman"/>
                <a:cs typeface="Times New Roman"/>
              </a:rPr>
              <a:t> </a:t>
            </a:r>
            <a:r>
              <a:rPr sz="1000" spc="-5" dirty="0">
                <a:solidFill>
                  <a:srgbClr val="FFFFFF"/>
                </a:solidFill>
                <a:latin typeface="Times New Roman"/>
                <a:cs typeface="Times New Roman"/>
              </a:rPr>
              <a:t>Accommodation):</a:t>
            </a:r>
            <a:r>
              <a:rPr sz="1000" dirty="0">
                <a:solidFill>
                  <a:srgbClr val="FFFFFF"/>
                </a:solidFill>
                <a:latin typeface="Times New Roman"/>
                <a:cs typeface="Times New Roman"/>
              </a:rPr>
              <a:t> $</a:t>
            </a:r>
            <a:r>
              <a:rPr sz="1000" spc="45" dirty="0">
                <a:solidFill>
                  <a:srgbClr val="FFFFFF"/>
                </a:solidFill>
                <a:latin typeface="Times New Roman"/>
                <a:cs typeface="Times New Roman"/>
              </a:rPr>
              <a:t> </a:t>
            </a:r>
            <a:r>
              <a:rPr sz="1000" b="1" dirty="0">
                <a:solidFill>
                  <a:srgbClr val="FFFFFF"/>
                </a:solidFill>
                <a:latin typeface="Times New Roman"/>
                <a:cs typeface="Times New Roman"/>
              </a:rPr>
              <a:t>1149</a:t>
            </a:r>
            <a:endParaRPr sz="1000">
              <a:latin typeface="Times New Roman"/>
              <a:cs typeface="Times New Roman"/>
            </a:endParaRPr>
          </a:p>
        </p:txBody>
      </p:sp>
      <p:sp>
        <p:nvSpPr>
          <p:cNvPr id="21" name="object 21"/>
          <p:cNvSpPr/>
          <p:nvPr/>
        </p:nvSpPr>
        <p:spPr>
          <a:xfrm>
            <a:off x="2727960" y="3035807"/>
            <a:ext cx="2679700" cy="558165"/>
          </a:xfrm>
          <a:custGeom>
            <a:avLst/>
            <a:gdLst/>
            <a:ahLst/>
            <a:cxnLst/>
            <a:rect l="l" t="t" r="r" b="b"/>
            <a:pathLst>
              <a:path w="2679700" h="558164">
                <a:moveTo>
                  <a:pt x="0" y="557784"/>
                </a:moveTo>
                <a:lnTo>
                  <a:pt x="2679191" y="557784"/>
                </a:lnTo>
                <a:lnTo>
                  <a:pt x="2679191" y="0"/>
                </a:lnTo>
                <a:lnTo>
                  <a:pt x="0" y="0"/>
                </a:lnTo>
                <a:lnTo>
                  <a:pt x="0" y="557784"/>
                </a:lnTo>
                <a:close/>
              </a:path>
            </a:pathLst>
          </a:custGeom>
          <a:ln w="18287">
            <a:solidFill>
              <a:srgbClr val="333E50"/>
            </a:solidFill>
          </a:ln>
        </p:spPr>
        <p:txBody>
          <a:bodyPr wrap="square" lIns="0" tIns="0" rIns="0" bIns="0" rtlCol="0"/>
          <a:lstStyle/>
          <a:p>
            <a:endParaRPr/>
          </a:p>
        </p:txBody>
      </p:sp>
      <p:sp>
        <p:nvSpPr>
          <p:cNvPr id="22" name="object 22"/>
          <p:cNvSpPr txBox="1"/>
          <p:nvPr/>
        </p:nvSpPr>
        <p:spPr>
          <a:xfrm>
            <a:off x="3430270" y="3214496"/>
            <a:ext cx="1199515" cy="208279"/>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333E50"/>
                </a:solidFill>
                <a:latin typeface="Times New Roman"/>
                <a:cs typeface="Times New Roman"/>
              </a:rPr>
              <a:t>S</a:t>
            </a:r>
            <a:r>
              <a:rPr sz="1200" b="1" spc="285" dirty="0">
                <a:solidFill>
                  <a:srgbClr val="333E50"/>
                </a:solidFill>
                <a:latin typeface="Times New Roman"/>
                <a:cs typeface="Times New Roman"/>
              </a:rPr>
              <a:t> </a:t>
            </a:r>
            <a:r>
              <a:rPr sz="1200" b="1" dirty="0">
                <a:solidFill>
                  <a:srgbClr val="333E50"/>
                </a:solidFill>
                <a:latin typeface="Times New Roman"/>
                <a:cs typeface="Times New Roman"/>
              </a:rPr>
              <a:t>T</a:t>
            </a:r>
            <a:r>
              <a:rPr sz="1200" b="1" spc="275" dirty="0">
                <a:solidFill>
                  <a:srgbClr val="333E50"/>
                </a:solidFill>
                <a:latin typeface="Times New Roman"/>
                <a:cs typeface="Times New Roman"/>
              </a:rPr>
              <a:t> </a:t>
            </a:r>
            <a:r>
              <a:rPr sz="1200" b="1" spc="-5" dirty="0">
                <a:solidFill>
                  <a:srgbClr val="333E50"/>
                </a:solidFill>
                <a:latin typeface="Times New Roman"/>
                <a:cs typeface="Times New Roman"/>
              </a:rPr>
              <a:t>U</a:t>
            </a:r>
            <a:r>
              <a:rPr sz="1200" b="1" spc="285" dirty="0">
                <a:solidFill>
                  <a:srgbClr val="333E50"/>
                </a:solidFill>
                <a:latin typeface="Times New Roman"/>
                <a:cs typeface="Times New Roman"/>
              </a:rPr>
              <a:t> </a:t>
            </a:r>
            <a:r>
              <a:rPr sz="1200" b="1" spc="-5" dirty="0">
                <a:solidFill>
                  <a:srgbClr val="333E50"/>
                </a:solidFill>
                <a:latin typeface="Times New Roman"/>
                <a:cs typeface="Times New Roman"/>
              </a:rPr>
              <a:t>D</a:t>
            </a:r>
            <a:r>
              <a:rPr sz="1200" b="1" spc="280" dirty="0">
                <a:solidFill>
                  <a:srgbClr val="333E50"/>
                </a:solidFill>
                <a:latin typeface="Times New Roman"/>
                <a:cs typeface="Times New Roman"/>
              </a:rPr>
              <a:t> </a:t>
            </a:r>
            <a:r>
              <a:rPr sz="1200" b="1" dirty="0">
                <a:solidFill>
                  <a:srgbClr val="333E50"/>
                </a:solidFill>
                <a:latin typeface="Times New Roman"/>
                <a:cs typeface="Times New Roman"/>
              </a:rPr>
              <a:t>E</a:t>
            </a:r>
            <a:r>
              <a:rPr sz="1200" b="1" spc="275" dirty="0">
                <a:solidFill>
                  <a:srgbClr val="333E50"/>
                </a:solidFill>
                <a:latin typeface="Times New Roman"/>
                <a:cs typeface="Times New Roman"/>
              </a:rPr>
              <a:t> </a:t>
            </a:r>
            <a:r>
              <a:rPr sz="1200" b="1" spc="-5" dirty="0">
                <a:solidFill>
                  <a:srgbClr val="333E50"/>
                </a:solidFill>
                <a:latin typeface="Times New Roman"/>
                <a:cs typeface="Times New Roman"/>
              </a:rPr>
              <a:t>N</a:t>
            </a:r>
            <a:r>
              <a:rPr sz="1200" b="1" spc="285" dirty="0">
                <a:solidFill>
                  <a:srgbClr val="333E50"/>
                </a:solidFill>
                <a:latin typeface="Times New Roman"/>
                <a:cs typeface="Times New Roman"/>
              </a:rPr>
              <a:t> </a:t>
            </a:r>
            <a:r>
              <a:rPr sz="1200" b="1" dirty="0">
                <a:solidFill>
                  <a:srgbClr val="333E50"/>
                </a:solidFill>
                <a:latin typeface="Times New Roman"/>
                <a:cs typeface="Times New Roman"/>
              </a:rPr>
              <a:t>T</a:t>
            </a:r>
            <a:endParaRPr sz="1200">
              <a:latin typeface="Times New Roman"/>
              <a:cs typeface="Times New Roman"/>
            </a:endParaRPr>
          </a:p>
        </p:txBody>
      </p:sp>
      <p:grpSp>
        <p:nvGrpSpPr>
          <p:cNvPr id="23" name="object 23"/>
          <p:cNvGrpSpPr/>
          <p:nvPr/>
        </p:nvGrpSpPr>
        <p:grpSpPr>
          <a:xfrm>
            <a:off x="5391911" y="2895600"/>
            <a:ext cx="4697095" cy="881380"/>
            <a:chOff x="5391911" y="2895600"/>
            <a:chExt cx="4697095" cy="881380"/>
          </a:xfrm>
        </p:grpSpPr>
        <p:sp>
          <p:nvSpPr>
            <p:cNvPr id="24" name="object 24"/>
            <p:cNvSpPr/>
            <p:nvPr/>
          </p:nvSpPr>
          <p:spPr>
            <a:xfrm>
              <a:off x="5401055" y="2904744"/>
              <a:ext cx="4678680" cy="862965"/>
            </a:xfrm>
            <a:custGeom>
              <a:avLst/>
              <a:gdLst/>
              <a:ahLst/>
              <a:cxnLst/>
              <a:rect l="l" t="t" r="r" b="b"/>
              <a:pathLst>
                <a:path w="4678680" h="862964">
                  <a:moveTo>
                    <a:pt x="4678680" y="0"/>
                  </a:moveTo>
                  <a:lnTo>
                    <a:pt x="0" y="0"/>
                  </a:lnTo>
                  <a:lnTo>
                    <a:pt x="0" y="862584"/>
                  </a:lnTo>
                  <a:lnTo>
                    <a:pt x="4678680" y="862584"/>
                  </a:lnTo>
                  <a:lnTo>
                    <a:pt x="4678680" y="0"/>
                  </a:lnTo>
                  <a:close/>
                </a:path>
              </a:pathLst>
            </a:custGeom>
            <a:solidFill>
              <a:srgbClr val="333E50"/>
            </a:solidFill>
          </p:spPr>
          <p:txBody>
            <a:bodyPr wrap="square" lIns="0" tIns="0" rIns="0" bIns="0" rtlCol="0"/>
            <a:lstStyle/>
            <a:p>
              <a:endParaRPr/>
            </a:p>
          </p:txBody>
        </p:sp>
        <p:sp>
          <p:nvSpPr>
            <p:cNvPr id="25" name="object 25"/>
            <p:cNvSpPr/>
            <p:nvPr/>
          </p:nvSpPr>
          <p:spPr>
            <a:xfrm>
              <a:off x="5401055" y="2904744"/>
              <a:ext cx="4678680" cy="862965"/>
            </a:xfrm>
            <a:custGeom>
              <a:avLst/>
              <a:gdLst/>
              <a:ahLst/>
              <a:cxnLst/>
              <a:rect l="l" t="t" r="r" b="b"/>
              <a:pathLst>
                <a:path w="4678680" h="862964">
                  <a:moveTo>
                    <a:pt x="0" y="862584"/>
                  </a:moveTo>
                  <a:lnTo>
                    <a:pt x="4678680" y="862584"/>
                  </a:lnTo>
                  <a:lnTo>
                    <a:pt x="4678680" y="0"/>
                  </a:lnTo>
                  <a:lnTo>
                    <a:pt x="0" y="0"/>
                  </a:lnTo>
                  <a:lnTo>
                    <a:pt x="0" y="862584"/>
                  </a:lnTo>
                  <a:close/>
                </a:path>
              </a:pathLst>
            </a:custGeom>
            <a:ln w="18288">
              <a:solidFill>
                <a:srgbClr val="333E50"/>
              </a:solidFill>
            </a:ln>
          </p:spPr>
          <p:txBody>
            <a:bodyPr wrap="square" lIns="0" tIns="0" rIns="0" bIns="0" rtlCol="0"/>
            <a:lstStyle/>
            <a:p>
              <a:endParaRPr/>
            </a:p>
          </p:txBody>
        </p:sp>
      </p:grpSp>
      <p:sp>
        <p:nvSpPr>
          <p:cNvPr id="26" name="object 26"/>
          <p:cNvSpPr txBox="1"/>
          <p:nvPr/>
        </p:nvSpPr>
        <p:spPr>
          <a:xfrm>
            <a:off x="5391911" y="2942920"/>
            <a:ext cx="4697095" cy="735965"/>
          </a:xfrm>
          <a:prstGeom prst="rect">
            <a:avLst/>
          </a:prstGeom>
        </p:spPr>
        <p:txBody>
          <a:bodyPr vert="horz" wrap="square" lIns="0" tIns="36830" rIns="0" bIns="0" rtlCol="0">
            <a:spAutoFit/>
          </a:bodyPr>
          <a:lstStyle/>
          <a:p>
            <a:pPr marL="261620">
              <a:lnSpc>
                <a:spcPct val="100000"/>
              </a:lnSpc>
              <a:spcBef>
                <a:spcPts val="290"/>
              </a:spcBef>
            </a:pPr>
            <a:r>
              <a:rPr sz="1000" spc="-10" dirty="0">
                <a:solidFill>
                  <a:srgbClr val="FFFFFF"/>
                </a:solidFill>
                <a:latin typeface="Times New Roman"/>
                <a:cs typeface="Times New Roman"/>
              </a:rPr>
              <a:t>S</a:t>
            </a:r>
            <a:r>
              <a:rPr sz="1000" spc="5" dirty="0">
                <a:solidFill>
                  <a:srgbClr val="FFFFFF"/>
                </a:solidFill>
                <a:latin typeface="Times New Roman"/>
                <a:cs typeface="Times New Roman"/>
              </a:rPr>
              <a:t>t</a:t>
            </a:r>
            <a:r>
              <a:rPr sz="1000" dirty="0">
                <a:solidFill>
                  <a:srgbClr val="FFFFFF"/>
                </a:solidFill>
                <a:latin typeface="Times New Roman"/>
                <a:cs typeface="Times New Roman"/>
              </a:rPr>
              <a:t>ud</a:t>
            </a:r>
            <a:r>
              <a:rPr sz="1000" spc="-20" dirty="0">
                <a:solidFill>
                  <a:srgbClr val="FFFFFF"/>
                </a:solidFill>
                <a:latin typeface="Times New Roman"/>
                <a:cs typeface="Times New Roman"/>
              </a:rPr>
              <a:t>e</a:t>
            </a:r>
            <a:r>
              <a:rPr sz="1000" spc="20" dirty="0">
                <a:solidFill>
                  <a:srgbClr val="FFFFFF"/>
                </a:solidFill>
                <a:latin typeface="Times New Roman"/>
                <a:cs typeface="Times New Roman"/>
              </a:rPr>
              <a:t>n</a:t>
            </a:r>
            <a:r>
              <a:rPr sz="1000" dirty="0">
                <a:solidFill>
                  <a:srgbClr val="FFFFFF"/>
                </a:solidFill>
                <a:latin typeface="Times New Roman"/>
                <a:cs typeface="Times New Roman"/>
              </a:rPr>
              <a:t>t</a:t>
            </a:r>
            <a:r>
              <a:rPr sz="1000" spc="-30" dirty="0">
                <a:solidFill>
                  <a:srgbClr val="FFFFFF"/>
                </a:solidFill>
                <a:latin typeface="Times New Roman"/>
                <a:cs typeface="Times New Roman"/>
              </a:rPr>
              <a:t> </a:t>
            </a:r>
            <a:r>
              <a:rPr sz="1000" spc="-5" dirty="0">
                <a:solidFill>
                  <a:srgbClr val="FFFFFF"/>
                </a:solidFill>
                <a:latin typeface="Times New Roman"/>
                <a:cs typeface="Times New Roman"/>
              </a:rPr>
              <a:t>O</a:t>
            </a:r>
            <a:r>
              <a:rPr sz="1000" spc="20" dirty="0">
                <a:solidFill>
                  <a:srgbClr val="FFFFFF"/>
                </a:solidFill>
                <a:latin typeface="Times New Roman"/>
                <a:cs typeface="Times New Roman"/>
              </a:rPr>
              <a:t>r</a:t>
            </a:r>
            <a:r>
              <a:rPr sz="1000" spc="5" dirty="0">
                <a:solidFill>
                  <a:srgbClr val="FFFFFF"/>
                </a:solidFill>
                <a:latin typeface="Times New Roman"/>
                <a:cs typeface="Times New Roman"/>
              </a:rPr>
              <a:t>a</a:t>
            </a:r>
            <a:r>
              <a:rPr sz="1000" spc="10" dirty="0">
                <a:solidFill>
                  <a:srgbClr val="FFFFFF"/>
                </a:solidFill>
                <a:latin typeface="Times New Roman"/>
                <a:cs typeface="Times New Roman"/>
              </a:rPr>
              <a:t>l</a:t>
            </a:r>
            <a:r>
              <a:rPr sz="1000" b="1" dirty="0">
                <a:solidFill>
                  <a:srgbClr val="FFFFFF"/>
                </a:solidFill>
                <a:latin typeface="Times New Roman"/>
                <a:cs typeface="Times New Roman"/>
              </a:rPr>
              <a:t>:</a:t>
            </a:r>
            <a:r>
              <a:rPr sz="1000" b="1" spc="-60"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10" dirty="0">
                <a:solidFill>
                  <a:srgbClr val="FFFFFF"/>
                </a:solidFill>
                <a:latin typeface="Times New Roman"/>
                <a:cs typeface="Times New Roman"/>
              </a:rPr>
              <a:t> </a:t>
            </a:r>
            <a:r>
              <a:rPr sz="1000" b="1" dirty="0">
                <a:solidFill>
                  <a:srgbClr val="FFFFFF"/>
                </a:solidFill>
                <a:latin typeface="Times New Roman"/>
                <a:cs typeface="Times New Roman"/>
              </a:rPr>
              <a:t>399</a:t>
            </a:r>
            <a:endParaRPr sz="1000">
              <a:latin typeface="Times New Roman"/>
              <a:cs typeface="Times New Roman"/>
            </a:endParaRPr>
          </a:p>
          <a:p>
            <a:pPr marL="261620">
              <a:lnSpc>
                <a:spcPct val="100000"/>
              </a:lnSpc>
              <a:spcBef>
                <a:spcPts val="190"/>
              </a:spcBef>
            </a:pPr>
            <a:r>
              <a:rPr sz="1000" dirty="0">
                <a:solidFill>
                  <a:srgbClr val="FFFFFF"/>
                </a:solidFill>
                <a:latin typeface="Times New Roman"/>
                <a:cs typeface="Times New Roman"/>
              </a:rPr>
              <a:t>Student</a:t>
            </a:r>
            <a:r>
              <a:rPr sz="1000" spc="-30" dirty="0">
                <a:solidFill>
                  <a:srgbClr val="FFFFFF"/>
                </a:solidFill>
                <a:latin typeface="Times New Roman"/>
                <a:cs typeface="Times New Roman"/>
              </a:rPr>
              <a:t> </a:t>
            </a:r>
            <a:r>
              <a:rPr sz="1000" spc="-5" dirty="0">
                <a:solidFill>
                  <a:srgbClr val="FFFFFF"/>
                </a:solidFill>
                <a:latin typeface="Times New Roman"/>
                <a:cs typeface="Times New Roman"/>
              </a:rPr>
              <a:t>Poster:</a:t>
            </a:r>
            <a:r>
              <a:rPr sz="1000"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15" dirty="0">
                <a:solidFill>
                  <a:srgbClr val="FFFFFF"/>
                </a:solidFill>
                <a:latin typeface="Times New Roman"/>
                <a:cs typeface="Times New Roman"/>
              </a:rPr>
              <a:t> </a:t>
            </a:r>
            <a:r>
              <a:rPr sz="1000" b="1" dirty="0">
                <a:solidFill>
                  <a:srgbClr val="FFFFFF"/>
                </a:solidFill>
                <a:latin typeface="Times New Roman"/>
                <a:cs typeface="Times New Roman"/>
              </a:rPr>
              <a:t>349</a:t>
            </a:r>
            <a:r>
              <a:rPr sz="1000" b="1" spc="-15" dirty="0">
                <a:solidFill>
                  <a:srgbClr val="FFFFFF"/>
                </a:solidFill>
                <a:latin typeface="Times New Roman"/>
                <a:cs typeface="Times New Roman"/>
              </a:rPr>
              <a:t> </a:t>
            </a:r>
            <a:r>
              <a:rPr sz="1000" b="1" dirty="0">
                <a:solidFill>
                  <a:srgbClr val="FFFFFF"/>
                </a:solidFill>
                <a:latin typeface="Times New Roman"/>
                <a:cs typeface="Times New Roman"/>
              </a:rPr>
              <a:t>($249</a:t>
            </a:r>
            <a:r>
              <a:rPr sz="1000" b="1" spc="-15" dirty="0">
                <a:solidFill>
                  <a:srgbClr val="FFFFFF"/>
                </a:solidFill>
                <a:latin typeface="Times New Roman"/>
                <a:cs typeface="Times New Roman"/>
              </a:rPr>
              <a:t> </a:t>
            </a:r>
            <a:r>
              <a:rPr sz="1000" b="1" dirty="0">
                <a:solidFill>
                  <a:srgbClr val="FFFFFF"/>
                </a:solidFill>
                <a:latin typeface="Times New Roman"/>
                <a:cs typeface="Times New Roman"/>
              </a:rPr>
              <a:t>+</a:t>
            </a:r>
            <a:r>
              <a:rPr sz="1000" b="1" spc="-10" dirty="0">
                <a:solidFill>
                  <a:srgbClr val="FFFFFF"/>
                </a:solidFill>
                <a:latin typeface="Times New Roman"/>
                <a:cs typeface="Times New Roman"/>
              </a:rPr>
              <a:t> </a:t>
            </a:r>
            <a:r>
              <a:rPr sz="1000" b="1" dirty="0">
                <a:solidFill>
                  <a:srgbClr val="FFFFFF"/>
                </a:solidFill>
                <a:latin typeface="Times New Roman"/>
                <a:cs typeface="Times New Roman"/>
              </a:rPr>
              <a:t>$100)</a:t>
            </a:r>
            <a:r>
              <a:rPr sz="1000" b="1" spc="-15" dirty="0">
                <a:solidFill>
                  <a:srgbClr val="FFFFFF"/>
                </a:solidFill>
                <a:latin typeface="Times New Roman"/>
                <a:cs typeface="Times New Roman"/>
              </a:rPr>
              <a:t> </a:t>
            </a:r>
            <a:r>
              <a:rPr sz="1000" b="1" spc="-5" dirty="0">
                <a:solidFill>
                  <a:srgbClr val="FFFFFF"/>
                </a:solidFill>
                <a:latin typeface="Times New Roman"/>
                <a:cs typeface="Times New Roman"/>
              </a:rPr>
              <a:t>for</a:t>
            </a:r>
            <a:r>
              <a:rPr sz="1000" b="1" spc="20" dirty="0">
                <a:solidFill>
                  <a:srgbClr val="FFFFFF"/>
                </a:solidFill>
                <a:latin typeface="Times New Roman"/>
                <a:cs typeface="Times New Roman"/>
              </a:rPr>
              <a:t> </a:t>
            </a:r>
            <a:r>
              <a:rPr sz="1000" b="1" spc="-5" dirty="0">
                <a:solidFill>
                  <a:srgbClr val="FFFFFF"/>
                </a:solidFill>
                <a:latin typeface="Times New Roman"/>
                <a:cs typeface="Times New Roman"/>
              </a:rPr>
              <a:t>Poster</a:t>
            </a:r>
            <a:endParaRPr sz="1000">
              <a:latin typeface="Times New Roman"/>
              <a:cs typeface="Times New Roman"/>
            </a:endParaRPr>
          </a:p>
          <a:p>
            <a:pPr marL="261620">
              <a:lnSpc>
                <a:spcPct val="100000"/>
              </a:lnSpc>
              <a:spcBef>
                <a:spcPts val="195"/>
              </a:spcBef>
            </a:pPr>
            <a:r>
              <a:rPr sz="1000" dirty="0">
                <a:solidFill>
                  <a:srgbClr val="FFFFFF"/>
                </a:solidFill>
                <a:latin typeface="Times New Roman"/>
                <a:cs typeface="Times New Roman"/>
              </a:rPr>
              <a:t>Student</a:t>
            </a:r>
            <a:r>
              <a:rPr sz="1000" spc="-40" dirty="0">
                <a:solidFill>
                  <a:srgbClr val="FFFFFF"/>
                </a:solidFill>
                <a:latin typeface="Times New Roman"/>
                <a:cs typeface="Times New Roman"/>
              </a:rPr>
              <a:t> </a:t>
            </a:r>
            <a:r>
              <a:rPr sz="1000" spc="-5" dirty="0">
                <a:solidFill>
                  <a:srgbClr val="FFFFFF"/>
                </a:solidFill>
                <a:latin typeface="Times New Roman"/>
                <a:cs typeface="Times New Roman"/>
              </a:rPr>
              <a:t>Delegate: </a:t>
            </a:r>
            <a:r>
              <a:rPr sz="1000" b="1" dirty="0">
                <a:solidFill>
                  <a:srgbClr val="FFFFFF"/>
                </a:solidFill>
                <a:latin typeface="Times New Roman"/>
                <a:cs typeface="Times New Roman"/>
              </a:rPr>
              <a:t>$ 199</a:t>
            </a:r>
            <a:endParaRPr sz="1000">
              <a:latin typeface="Times New Roman"/>
              <a:cs typeface="Times New Roman"/>
            </a:endParaRPr>
          </a:p>
          <a:p>
            <a:pPr marL="261620">
              <a:lnSpc>
                <a:spcPct val="100000"/>
              </a:lnSpc>
              <a:spcBef>
                <a:spcPts val="215"/>
              </a:spcBef>
            </a:pPr>
            <a:r>
              <a:rPr sz="1000" dirty="0">
                <a:solidFill>
                  <a:srgbClr val="FFFFFF"/>
                </a:solidFill>
                <a:latin typeface="Times New Roman"/>
                <a:cs typeface="Times New Roman"/>
              </a:rPr>
              <a:t>E-poster</a:t>
            </a:r>
            <a:r>
              <a:rPr sz="1000" b="1" dirty="0">
                <a:solidFill>
                  <a:srgbClr val="FFFFFF"/>
                </a:solidFill>
                <a:latin typeface="Times New Roman"/>
                <a:cs typeface="Times New Roman"/>
              </a:rPr>
              <a:t>:</a:t>
            </a:r>
            <a:r>
              <a:rPr sz="1000" b="1" spc="-50" dirty="0">
                <a:solidFill>
                  <a:srgbClr val="FFFFFF"/>
                </a:solidFill>
                <a:latin typeface="Times New Roman"/>
                <a:cs typeface="Times New Roman"/>
              </a:rPr>
              <a:t> </a:t>
            </a:r>
            <a:r>
              <a:rPr sz="1000" b="1" spc="5" dirty="0">
                <a:solidFill>
                  <a:srgbClr val="FFFFFF"/>
                </a:solidFill>
                <a:latin typeface="Times New Roman"/>
                <a:cs typeface="Times New Roman"/>
              </a:rPr>
              <a:t>$120</a:t>
            </a:r>
            <a:endParaRPr sz="1000">
              <a:latin typeface="Times New Roman"/>
              <a:cs typeface="Times New Roman"/>
            </a:endParaRPr>
          </a:p>
        </p:txBody>
      </p:sp>
      <p:sp>
        <p:nvSpPr>
          <p:cNvPr id="27" name="object 27"/>
          <p:cNvSpPr txBox="1"/>
          <p:nvPr/>
        </p:nvSpPr>
        <p:spPr>
          <a:xfrm>
            <a:off x="4087367" y="3986784"/>
            <a:ext cx="4051300" cy="597535"/>
          </a:xfrm>
          <a:prstGeom prst="rect">
            <a:avLst/>
          </a:prstGeom>
          <a:solidFill>
            <a:srgbClr val="333E50"/>
          </a:solidFill>
          <a:ln w="12192">
            <a:solidFill>
              <a:srgbClr val="1F3863"/>
            </a:solidFill>
          </a:ln>
        </p:spPr>
        <p:txBody>
          <a:bodyPr vert="horz" wrap="square" lIns="0" tIns="5080" rIns="0" bIns="0" rtlCol="0">
            <a:spAutoFit/>
          </a:bodyPr>
          <a:lstStyle/>
          <a:p>
            <a:pPr>
              <a:lnSpc>
                <a:spcPct val="100000"/>
              </a:lnSpc>
              <a:spcBef>
                <a:spcPts val="40"/>
              </a:spcBef>
            </a:pPr>
            <a:endParaRPr sz="1200">
              <a:latin typeface="Times New Roman"/>
              <a:cs typeface="Times New Roman"/>
            </a:endParaRPr>
          </a:p>
          <a:p>
            <a:pPr marR="98425" algn="ctr">
              <a:lnSpc>
                <a:spcPct val="100000"/>
              </a:lnSpc>
              <a:tabLst>
                <a:tab pos="1890395" algn="l"/>
              </a:tabLst>
            </a:pPr>
            <a:r>
              <a:rPr sz="1400" b="1" spc="-5" dirty="0">
                <a:solidFill>
                  <a:srgbClr val="FFFFFF"/>
                </a:solidFill>
                <a:latin typeface="Times New Roman"/>
                <a:cs typeface="Times New Roman"/>
              </a:rPr>
              <a:t>I</a:t>
            </a:r>
            <a:r>
              <a:rPr sz="1400" b="1" spc="254" dirty="0">
                <a:solidFill>
                  <a:srgbClr val="FFFFFF"/>
                </a:solidFill>
                <a:latin typeface="Times New Roman"/>
                <a:cs typeface="Times New Roman"/>
              </a:rPr>
              <a:t> </a:t>
            </a:r>
            <a:r>
              <a:rPr sz="1400" b="1" spc="-10" dirty="0">
                <a:solidFill>
                  <a:srgbClr val="FFFFFF"/>
                </a:solidFill>
                <a:latin typeface="Times New Roman"/>
                <a:cs typeface="Times New Roman"/>
              </a:rPr>
              <a:t>M</a:t>
            </a:r>
            <a:r>
              <a:rPr sz="1400" b="1" spc="280" dirty="0">
                <a:solidFill>
                  <a:srgbClr val="FFFFFF"/>
                </a:solidFill>
                <a:latin typeface="Times New Roman"/>
                <a:cs typeface="Times New Roman"/>
              </a:rPr>
              <a:t> </a:t>
            </a:r>
            <a:r>
              <a:rPr sz="1400" b="1" spc="-5" dirty="0">
                <a:solidFill>
                  <a:srgbClr val="FFFFFF"/>
                </a:solidFill>
                <a:latin typeface="Times New Roman"/>
                <a:cs typeface="Times New Roman"/>
              </a:rPr>
              <a:t>P</a:t>
            </a:r>
            <a:r>
              <a:rPr sz="1400" b="1" spc="260" dirty="0">
                <a:solidFill>
                  <a:srgbClr val="FFFFFF"/>
                </a:solidFill>
                <a:latin typeface="Times New Roman"/>
                <a:cs typeface="Times New Roman"/>
              </a:rPr>
              <a:t> </a:t>
            </a:r>
            <a:r>
              <a:rPr sz="1400" b="1" spc="-10" dirty="0">
                <a:solidFill>
                  <a:srgbClr val="FFFFFF"/>
                </a:solidFill>
                <a:latin typeface="Times New Roman"/>
                <a:cs typeface="Times New Roman"/>
              </a:rPr>
              <a:t>O</a:t>
            </a:r>
            <a:r>
              <a:rPr sz="1400" b="1" spc="250" dirty="0">
                <a:solidFill>
                  <a:srgbClr val="FFFFFF"/>
                </a:solidFill>
                <a:latin typeface="Times New Roman"/>
                <a:cs typeface="Times New Roman"/>
              </a:rPr>
              <a:t> </a:t>
            </a:r>
            <a:r>
              <a:rPr sz="1400" b="1" spc="-10" dirty="0">
                <a:solidFill>
                  <a:srgbClr val="FFFFFF"/>
                </a:solidFill>
                <a:latin typeface="Times New Roman"/>
                <a:cs typeface="Times New Roman"/>
              </a:rPr>
              <a:t>R</a:t>
            </a:r>
            <a:r>
              <a:rPr sz="1400" b="1" spc="204" dirty="0">
                <a:solidFill>
                  <a:srgbClr val="FFFFFF"/>
                </a:solidFill>
                <a:latin typeface="Times New Roman"/>
                <a:cs typeface="Times New Roman"/>
              </a:rPr>
              <a:t> </a:t>
            </a:r>
            <a:r>
              <a:rPr sz="1400" b="1" spc="-10" dirty="0">
                <a:solidFill>
                  <a:srgbClr val="FFFFFF"/>
                </a:solidFill>
                <a:latin typeface="Times New Roman"/>
                <a:cs typeface="Times New Roman"/>
              </a:rPr>
              <a:t>T</a:t>
            </a:r>
            <a:r>
              <a:rPr sz="1400" b="1" spc="155" dirty="0">
                <a:solidFill>
                  <a:srgbClr val="FFFFFF"/>
                </a:solidFill>
                <a:latin typeface="Times New Roman"/>
                <a:cs typeface="Times New Roman"/>
              </a:rPr>
              <a:t> </a:t>
            </a:r>
            <a:r>
              <a:rPr sz="1400" b="1" spc="-10" dirty="0">
                <a:solidFill>
                  <a:srgbClr val="FFFFFF"/>
                </a:solidFill>
                <a:latin typeface="Times New Roman"/>
                <a:cs typeface="Times New Roman"/>
              </a:rPr>
              <a:t>A</a:t>
            </a:r>
            <a:r>
              <a:rPr sz="1400" b="1" spc="254" dirty="0">
                <a:solidFill>
                  <a:srgbClr val="FFFFFF"/>
                </a:solidFill>
                <a:latin typeface="Times New Roman"/>
                <a:cs typeface="Times New Roman"/>
              </a:rPr>
              <a:t> </a:t>
            </a:r>
            <a:r>
              <a:rPr sz="1400" b="1" spc="-10" dirty="0">
                <a:solidFill>
                  <a:srgbClr val="FFFFFF"/>
                </a:solidFill>
                <a:latin typeface="Times New Roman"/>
                <a:cs typeface="Times New Roman"/>
              </a:rPr>
              <a:t>N</a:t>
            </a:r>
            <a:r>
              <a:rPr sz="1400" b="1" spc="254" dirty="0">
                <a:solidFill>
                  <a:srgbClr val="FFFFFF"/>
                </a:solidFill>
                <a:latin typeface="Times New Roman"/>
                <a:cs typeface="Times New Roman"/>
              </a:rPr>
              <a:t> </a:t>
            </a:r>
            <a:r>
              <a:rPr sz="1400" b="1" spc="-10" dirty="0">
                <a:solidFill>
                  <a:srgbClr val="FFFFFF"/>
                </a:solidFill>
                <a:latin typeface="Times New Roman"/>
                <a:cs typeface="Times New Roman"/>
              </a:rPr>
              <a:t>T	D</a:t>
            </a:r>
            <a:r>
              <a:rPr sz="1400" b="1" spc="229" dirty="0">
                <a:solidFill>
                  <a:srgbClr val="FFFFFF"/>
                </a:solidFill>
                <a:latin typeface="Times New Roman"/>
                <a:cs typeface="Times New Roman"/>
              </a:rPr>
              <a:t> </a:t>
            </a:r>
            <a:r>
              <a:rPr sz="1400" b="1" spc="-10" dirty="0">
                <a:solidFill>
                  <a:srgbClr val="FFFFFF"/>
                </a:solidFill>
                <a:latin typeface="Times New Roman"/>
                <a:cs typeface="Times New Roman"/>
              </a:rPr>
              <a:t>A</a:t>
            </a:r>
            <a:r>
              <a:rPr sz="1400" b="1" spc="140" dirty="0">
                <a:solidFill>
                  <a:srgbClr val="FFFFFF"/>
                </a:solidFill>
                <a:latin typeface="Times New Roman"/>
                <a:cs typeface="Times New Roman"/>
              </a:rPr>
              <a:t> </a:t>
            </a:r>
            <a:r>
              <a:rPr sz="1400" b="1" spc="-10" dirty="0">
                <a:solidFill>
                  <a:srgbClr val="FFFFFF"/>
                </a:solidFill>
                <a:latin typeface="Times New Roman"/>
                <a:cs typeface="Times New Roman"/>
              </a:rPr>
              <a:t>T</a:t>
            </a:r>
            <a:r>
              <a:rPr sz="1400" b="1" spc="235" dirty="0">
                <a:solidFill>
                  <a:srgbClr val="FFFFFF"/>
                </a:solidFill>
                <a:latin typeface="Times New Roman"/>
                <a:cs typeface="Times New Roman"/>
              </a:rPr>
              <a:t> </a:t>
            </a:r>
            <a:r>
              <a:rPr sz="1400" b="1" spc="-10" dirty="0">
                <a:solidFill>
                  <a:srgbClr val="FFFFFF"/>
                </a:solidFill>
                <a:latin typeface="Times New Roman"/>
                <a:cs typeface="Times New Roman"/>
              </a:rPr>
              <a:t>E</a:t>
            </a:r>
            <a:r>
              <a:rPr sz="1400" b="1" spc="240" dirty="0">
                <a:solidFill>
                  <a:srgbClr val="FFFFFF"/>
                </a:solidFill>
                <a:latin typeface="Times New Roman"/>
                <a:cs typeface="Times New Roman"/>
              </a:rPr>
              <a:t> </a:t>
            </a:r>
            <a:r>
              <a:rPr sz="1400" b="1" spc="-5" dirty="0">
                <a:solidFill>
                  <a:srgbClr val="FFFFFF"/>
                </a:solidFill>
                <a:latin typeface="Times New Roman"/>
                <a:cs typeface="Times New Roman"/>
              </a:rPr>
              <a:t>S</a:t>
            </a:r>
            <a:endParaRPr sz="1400">
              <a:latin typeface="Times New Roman"/>
              <a:cs typeface="Times New Roman"/>
            </a:endParaRPr>
          </a:p>
        </p:txBody>
      </p:sp>
      <p:sp>
        <p:nvSpPr>
          <p:cNvPr id="28" name="object 28"/>
          <p:cNvSpPr txBox="1"/>
          <p:nvPr/>
        </p:nvSpPr>
        <p:spPr>
          <a:xfrm>
            <a:off x="4362976" y="4756248"/>
            <a:ext cx="3368040" cy="1305486"/>
          </a:xfrm>
          <a:prstGeom prst="rect">
            <a:avLst/>
          </a:prstGeom>
        </p:spPr>
        <p:txBody>
          <a:bodyPr vert="horz" wrap="square" lIns="0" tIns="12700" rIns="0" bIns="0" rtlCol="0">
            <a:spAutoFit/>
          </a:bodyPr>
          <a:lstStyle/>
          <a:p>
            <a:pPr marL="12700" algn="ctr"/>
            <a:r>
              <a:rPr lang="en-US" sz="1200" b="1" spc="-5" dirty="0">
                <a:latin typeface="Times New Roman"/>
                <a:cs typeface="Times New Roman"/>
              </a:rPr>
              <a:t>Abstract</a:t>
            </a:r>
            <a:r>
              <a:rPr lang="en-US" sz="1200" b="1" spc="20" dirty="0">
                <a:latin typeface="Times New Roman"/>
                <a:cs typeface="Times New Roman"/>
              </a:rPr>
              <a:t> </a:t>
            </a:r>
            <a:r>
              <a:rPr lang="en-US" sz="1200" b="1" spc="-15" dirty="0">
                <a:latin typeface="Times New Roman"/>
                <a:cs typeface="Times New Roman"/>
              </a:rPr>
              <a:t>Submission</a:t>
            </a:r>
            <a:r>
              <a:rPr lang="en-US" sz="1200" b="1" spc="65" dirty="0">
                <a:latin typeface="Times New Roman"/>
                <a:cs typeface="Times New Roman"/>
              </a:rPr>
              <a:t> </a:t>
            </a:r>
            <a:r>
              <a:rPr lang="en-US" sz="1200" b="1" spc="-15" dirty="0">
                <a:latin typeface="Times New Roman"/>
                <a:cs typeface="Times New Roman"/>
              </a:rPr>
              <a:t>Opens:</a:t>
            </a:r>
            <a:r>
              <a:rPr lang="en-US" sz="1200" b="1" spc="60" dirty="0">
                <a:latin typeface="Times New Roman"/>
                <a:cs typeface="Times New Roman"/>
              </a:rPr>
              <a:t> </a:t>
            </a:r>
            <a:r>
              <a:rPr lang="en-US" sz="1200" spc="-20" dirty="0">
                <a:latin typeface="Times New Roman"/>
                <a:cs typeface="Times New Roman"/>
              </a:rPr>
              <a:t>December </a:t>
            </a:r>
            <a:r>
              <a:rPr lang="en-US" sz="1200" spc="-20" dirty="0" smtClean="0">
                <a:latin typeface="Times New Roman"/>
                <a:cs typeface="Times New Roman"/>
              </a:rPr>
              <a:t>30</a:t>
            </a:r>
            <a:r>
              <a:rPr lang="en-US" sz="1200" spc="-5" dirty="0" smtClean="0">
                <a:latin typeface="Times New Roman"/>
                <a:cs typeface="Times New Roman"/>
              </a:rPr>
              <a:t>, 2022</a:t>
            </a:r>
            <a:endParaRPr lang="en-US" sz="1200" dirty="0">
              <a:latin typeface="Times New Roman"/>
              <a:cs typeface="Times New Roman"/>
            </a:endParaRPr>
          </a:p>
          <a:p>
            <a:pPr marL="12700" algn="ctr">
              <a:lnSpc>
                <a:spcPct val="100000"/>
              </a:lnSpc>
            </a:pPr>
            <a:r>
              <a:rPr lang="en-US" sz="1200" b="1" spc="-10" dirty="0">
                <a:latin typeface="Times New Roman"/>
                <a:cs typeface="Times New Roman"/>
              </a:rPr>
              <a:t>Registration</a:t>
            </a:r>
            <a:r>
              <a:rPr lang="en-US" sz="1200" b="1" spc="50" dirty="0">
                <a:latin typeface="Times New Roman"/>
                <a:cs typeface="Times New Roman"/>
              </a:rPr>
              <a:t> </a:t>
            </a:r>
            <a:r>
              <a:rPr lang="en-US" sz="1200" b="1" spc="-15" dirty="0">
                <a:latin typeface="Times New Roman"/>
                <a:cs typeface="Times New Roman"/>
              </a:rPr>
              <a:t>Opens:</a:t>
            </a:r>
            <a:r>
              <a:rPr lang="en-US" sz="1200" b="1" spc="-10" dirty="0">
                <a:latin typeface="Times New Roman"/>
                <a:cs typeface="Times New Roman"/>
              </a:rPr>
              <a:t> </a:t>
            </a:r>
            <a:r>
              <a:rPr lang="en-US" sz="1200" spc="-20" dirty="0">
                <a:latin typeface="Times New Roman"/>
                <a:cs typeface="Times New Roman"/>
              </a:rPr>
              <a:t>December 01</a:t>
            </a:r>
            <a:r>
              <a:rPr lang="en-US" sz="1200" spc="-5" dirty="0">
                <a:latin typeface="Times New Roman"/>
                <a:cs typeface="Times New Roman"/>
              </a:rPr>
              <a:t>, 2022</a:t>
            </a:r>
            <a:endParaRPr lang="en-US" sz="1200" dirty="0">
              <a:latin typeface="Times New Roman"/>
              <a:cs typeface="Times New Roman"/>
            </a:endParaRPr>
          </a:p>
          <a:p>
            <a:pPr marL="12700" algn="ctr">
              <a:spcBef>
                <a:spcPts val="5"/>
              </a:spcBef>
            </a:pPr>
            <a:r>
              <a:rPr lang="en-US" sz="1200" b="1" spc="-5" dirty="0" smtClean="0">
                <a:latin typeface="Times New Roman"/>
                <a:cs typeface="Times New Roman"/>
              </a:rPr>
              <a:t>Early </a:t>
            </a:r>
            <a:r>
              <a:rPr lang="en-US" sz="1200" b="1" spc="-5" dirty="0">
                <a:latin typeface="Times New Roman"/>
                <a:cs typeface="Times New Roman"/>
              </a:rPr>
              <a:t>Bird</a:t>
            </a:r>
            <a:r>
              <a:rPr lang="en-US" sz="1200" b="1" dirty="0">
                <a:latin typeface="Times New Roman"/>
                <a:cs typeface="Times New Roman"/>
              </a:rPr>
              <a:t> </a:t>
            </a:r>
            <a:r>
              <a:rPr lang="en-US" sz="1200" b="1" spc="-10" dirty="0">
                <a:latin typeface="Times New Roman"/>
                <a:cs typeface="Times New Roman"/>
              </a:rPr>
              <a:t>Registration:</a:t>
            </a:r>
            <a:r>
              <a:rPr lang="en-US" sz="1200" b="1" spc="105" dirty="0">
                <a:latin typeface="Times New Roman"/>
                <a:cs typeface="Times New Roman"/>
              </a:rPr>
              <a:t> </a:t>
            </a:r>
            <a:r>
              <a:rPr lang="en-US" sz="1200" spc="-20" dirty="0">
                <a:latin typeface="Times New Roman"/>
                <a:cs typeface="Times New Roman"/>
              </a:rPr>
              <a:t>January </a:t>
            </a:r>
            <a:r>
              <a:rPr lang="en-US" sz="1200" spc="-20" dirty="0" smtClean="0">
                <a:latin typeface="Times New Roman"/>
                <a:cs typeface="Times New Roman"/>
              </a:rPr>
              <a:t>27</a:t>
            </a:r>
            <a:r>
              <a:rPr lang="en-US" sz="1200" spc="-5" dirty="0" smtClean="0">
                <a:latin typeface="Times New Roman"/>
                <a:cs typeface="Times New Roman"/>
              </a:rPr>
              <a:t>,</a:t>
            </a:r>
            <a:r>
              <a:rPr lang="en-US" sz="1200" spc="10" dirty="0" smtClean="0">
                <a:latin typeface="Times New Roman"/>
                <a:cs typeface="Times New Roman"/>
              </a:rPr>
              <a:t> </a:t>
            </a:r>
            <a:r>
              <a:rPr lang="en-US" sz="1200" spc="-5" dirty="0" smtClean="0">
                <a:latin typeface="Times New Roman"/>
                <a:cs typeface="Times New Roman"/>
              </a:rPr>
              <a:t>2023</a:t>
            </a:r>
            <a:endParaRPr lang="en-US" sz="1200" dirty="0">
              <a:latin typeface="Times New Roman"/>
              <a:cs typeface="Times New Roman"/>
            </a:endParaRPr>
          </a:p>
          <a:p>
            <a:pPr marL="12700" algn="ctr"/>
            <a:r>
              <a:rPr lang="en-US" sz="1200" b="1" dirty="0">
                <a:latin typeface="Times New Roman"/>
                <a:cs typeface="Times New Roman"/>
              </a:rPr>
              <a:t>Mid</a:t>
            </a:r>
            <a:r>
              <a:rPr lang="en-US" sz="1200" b="1" spc="-35" dirty="0">
                <a:latin typeface="Times New Roman"/>
                <a:cs typeface="Times New Roman"/>
              </a:rPr>
              <a:t> </a:t>
            </a:r>
            <a:r>
              <a:rPr lang="en-US" sz="1200" b="1" spc="-10" dirty="0">
                <a:latin typeface="Times New Roman"/>
                <a:cs typeface="Times New Roman"/>
              </a:rPr>
              <a:t>Date</a:t>
            </a:r>
            <a:r>
              <a:rPr lang="en-US" sz="1200" b="1" dirty="0">
                <a:latin typeface="Times New Roman"/>
                <a:cs typeface="Times New Roman"/>
              </a:rPr>
              <a:t> </a:t>
            </a:r>
            <a:r>
              <a:rPr lang="en-US" sz="1200" b="1" spc="-10" dirty="0">
                <a:latin typeface="Times New Roman"/>
                <a:cs typeface="Times New Roman"/>
              </a:rPr>
              <a:t>Registration:</a:t>
            </a:r>
            <a:r>
              <a:rPr lang="en-US" sz="1200" b="1" spc="100" dirty="0">
                <a:latin typeface="Times New Roman"/>
                <a:cs typeface="Times New Roman"/>
              </a:rPr>
              <a:t> </a:t>
            </a:r>
            <a:r>
              <a:rPr lang="en-US" sz="1200" spc="-15" dirty="0">
                <a:latin typeface="Times New Roman"/>
                <a:cs typeface="Times New Roman"/>
              </a:rPr>
              <a:t>March </a:t>
            </a:r>
            <a:r>
              <a:rPr lang="en-US" sz="1200" spc="-15" dirty="0" smtClean="0">
                <a:latin typeface="Times New Roman"/>
                <a:cs typeface="Times New Roman"/>
              </a:rPr>
              <a:t>25</a:t>
            </a:r>
            <a:r>
              <a:rPr lang="en-US" sz="1200" spc="-5" dirty="0" smtClean="0">
                <a:latin typeface="Times New Roman"/>
                <a:cs typeface="Times New Roman"/>
              </a:rPr>
              <a:t>,</a:t>
            </a:r>
            <a:r>
              <a:rPr lang="en-US" sz="1200" spc="-15" dirty="0" smtClean="0">
                <a:latin typeface="Times New Roman"/>
                <a:cs typeface="Times New Roman"/>
              </a:rPr>
              <a:t> </a:t>
            </a:r>
            <a:r>
              <a:rPr lang="en-US" sz="1200" spc="-5" dirty="0" smtClean="0">
                <a:latin typeface="Times New Roman"/>
                <a:cs typeface="Times New Roman"/>
              </a:rPr>
              <a:t>2023</a:t>
            </a:r>
            <a:endParaRPr lang="en-US" sz="1200" dirty="0">
              <a:latin typeface="Times New Roman"/>
              <a:cs typeface="Times New Roman"/>
            </a:endParaRPr>
          </a:p>
          <a:p>
            <a:pPr marL="12700" algn="ctr">
              <a:lnSpc>
                <a:spcPct val="100000"/>
              </a:lnSpc>
            </a:pPr>
            <a:r>
              <a:rPr lang="en-US" sz="1200" b="1" spc="-10" dirty="0">
                <a:latin typeface="Times New Roman"/>
                <a:cs typeface="Times New Roman"/>
              </a:rPr>
              <a:t>On </a:t>
            </a:r>
            <a:r>
              <a:rPr lang="en-US" sz="1200" b="1" spc="-20" dirty="0">
                <a:latin typeface="Times New Roman"/>
                <a:cs typeface="Times New Roman"/>
              </a:rPr>
              <a:t>Spot</a:t>
            </a:r>
            <a:r>
              <a:rPr lang="en-US" sz="1200" b="1" spc="40" dirty="0">
                <a:latin typeface="Times New Roman"/>
                <a:cs typeface="Times New Roman"/>
              </a:rPr>
              <a:t> </a:t>
            </a:r>
            <a:r>
              <a:rPr lang="en-US" sz="1200" b="1" spc="-10" dirty="0">
                <a:latin typeface="Times New Roman"/>
                <a:cs typeface="Times New Roman"/>
              </a:rPr>
              <a:t>Registration:</a:t>
            </a:r>
            <a:r>
              <a:rPr lang="en-US" sz="1200" b="1" spc="75" dirty="0">
                <a:latin typeface="Times New Roman"/>
                <a:cs typeface="Times New Roman"/>
              </a:rPr>
              <a:t> </a:t>
            </a:r>
            <a:r>
              <a:rPr lang="en-IN" sz="1200" spc="-15" dirty="0" smtClean="0">
                <a:latin typeface="Times New Roman"/>
                <a:cs typeface="Times New Roman"/>
              </a:rPr>
              <a:t>November20</a:t>
            </a:r>
            <a:r>
              <a:rPr lang="en-IN" sz="1200" spc="-5" dirty="0" smtClean="0">
                <a:latin typeface="Times New Roman"/>
                <a:cs typeface="Times New Roman"/>
              </a:rPr>
              <a:t>,</a:t>
            </a:r>
            <a:r>
              <a:rPr lang="en-IN" sz="1200" spc="15" dirty="0" smtClean="0">
                <a:latin typeface="Times New Roman"/>
                <a:cs typeface="Times New Roman"/>
              </a:rPr>
              <a:t> </a:t>
            </a:r>
            <a:r>
              <a:rPr lang="en-IN" sz="1200" spc="-10" dirty="0">
                <a:latin typeface="Times New Roman"/>
                <a:cs typeface="Times New Roman"/>
              </a:rPr>
              <a:t>2023</a:t>
            </a:r>
            <a:endParaRPr lang="en-IN" sz="1200" dirty="0">
              <a:latin typeface="Times New Roman"/>
              <a:cs typeface="Times New Roman"/>
            </a:endParaRPr>
          </a:p>
          <a:p>
            <a:pPr marL="12700" algn="r">
              <a:lnSpc>
                <a:spcPct val="100000"/>
              </a:lnSpc>
            </a:pPr>
            <a:r>
              <a:rPr lang="en-US" sz="1200" i="1" u="sng" spc="-5" dirty="0" smtClean="0">
                <a:solidFill>
                  <a:srgbClr val="0462C1"/>
                </a:solidFill>
                <a:uFill>
                  <a:solidFill>
                    <a:srgbClr val="0462C1"/>
                  </a:solidFill>
                </a:uFill>
                <a:latin typeface="Times New Roman"/>
                <a:cs typeface="Times New Roman"/>
              </a:rPr>
              <a:t> </a:t>
            </a:r>
            <a:r>
              <a:rPr lang="en-US" sz="1200" i="1" spc="-5" dirty="0" smtClean="0">
                <a:solidFill>
                  <a:srgbClr val="0462C1"/>
                </a:solidFill>
                <a:uFill>
                  <a:solidFill>
                    <a:srgbClr val="0462C1"/>
                  </a:solidFill>
                </a:uFill>
                <a:latin typeface="Times New Roman"/>
                <a:cs typeface="Times New Roman"/>
              </a:rPr>
              <a:t>			                             </a:t>
            </a:r>
            <a:endParaRPr lang="en-US" sz="1200" dirty="0">
              <a:latin typeface="Times New Roman"/>
              <a:cs typeface="Times New Roman"/>
            </a:endParaRPr>
          </a:p>
          <a:p>
            <a:pPr marL="12700">
              <a:lnSpc>
                <a:spcPct val="100000"/>
              </a:lnSpc>
            </a:pPr>
            <a:r>
              <a:rPr lang="en-IN" sz="1200" i="1" u="sng" spc="-5" dirty="0" smtClean="0">
                <a:solidFill>
                  <a:srgbClr val="0462C1"/>
                </a:solidFill>
                <a:uFill>
                  <a:solidFill>
                    <a:srgbClr val="0462C1"/>
                  </a:solidFill>
                </a:uFill>
                <a:latin typeface="Times New Roman"/>
                <a:cs typeface="Times New Roman"/>
              </a:rPr>
              <a:t>/</a:t>
            </a:r>
            <a:endParaRPr sz="1200" dirty="0">
              <a:latin typeface="Times New Roman"/>
              <a:cs typeface="Times New Roman"/>
            </a:endParaRPr>
          </a:p>
        </p:txBody>
      </p:sp>
      <p:sp>
        <p:nvSpPr>
          <p:cNvPr id="30" name="TextBox 29"/>
          <p:cNvSpPr txBox="1"/>
          <p:nvPr/>
        </p:nvSpPr>
        <p:spPr>
          <a:xfrm>
            <a:off x="7761795" y="5643121"/>
            <a:ext cx="3592006" cy="276999"/>
          </a:xfrm>
          <a:prstGeom prst="rect">
            <a:avLst/>
          </a:prstGeom>
          <a:noFill/>
        </p:spPr>
        <p:txBody>
          <a:bodyPr wrap="square" rtlCol="0">
            <a:spAutoFit/>
          </a:bodyPr>
          <a:lstStyle/>
          <a:p>
            <a:pPr algn="ctr"/>
            <a:r>
              <a:rPr lang="en-US" sz="1200" spc="-5" dirty="0">
                <a:latin typeface="Times New Roman"/>
                <a:cs typeface="Times New Roman"/>
              </a:rPr>
              <a:t>https://vasculardementia.neuroconferences.com/</a:t>
            </a:r>
            <a:endParaRPr lang="en-US" sz="1200" dirty="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978</TotalTime>
  <Words>2104</Words>
  <Application>Microsoft Office PowerPoint</Application>
  <PresentationFormat>Custom</PresentationFormat>
  <Paragraphs>222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18th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 rd</dc:title>
  <dc:creator>Pulsus</dc:creator>
  <cp:lastModifiedBy>Piyush Gupta</cp:lastModifiedBy>
  <cp:revision>52</cp:revision>
  <dcterms:created xsi:type="dcterms:W3CDTF">2021-09-14T04:53:36Z</dcterms:created>
  <dcterms:modified xsi:type="dcterms:W3CDTF">2023-05-09T09:20:24Z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2021-05-12T00:00:00Z</vt:filetime>
  </property>
  <property fmtid="{D5CDD505-2E9C-101B-9397-08002B2CF9AE}" pid="3" name="Creator">
    <vt:lpwstr>Microsoft® PowerPoint® 2016</vt:lpwstr>
  </property>
  <property fmtid="{D5CDD505-2E9C-101B-9397-08002B2CF9AE}" pid="4" name="LastSaved">
    <vt:filetime>2021-09-14T00:00:00Z</vt:filetime>
  </property>
</Properties>
</file>