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59" autoAdjust="0"/>
    <p:restoredTop sz="86477" autoAdjust="0"/>
  </p:normalViewPr>
  <p:slideViewPr>
    <p:cSldViewPr>
      <p:cViewPr>
        <p:scale>
          <a:sx n="76" d="100"/>
          <a:sy n="76" d="100"/>
        </p:scale>
        <p:origin x="666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824227" y="751331"/>
            <a:ext cx="8289290" cy="5378450"/>
          </a:xfrm>
          <a:custGeom>
            <a:avLst/>
            <a:gdLst/>
            <a:ahLst/>
            <a:cxnLst/>
            <a:rect l="l" t="t" r="r" b="b"/>
            <a:pathLst>
              <a:path w="8289290" h="5378450">
                <a:moveTo>
                  <a:pt x="0" y="5378196"/>
                </a:moveTo>
                <a:lnTo>
                  <a:pt x="8289036" y="5378196"/>
                </a:lnTo>
                <a:lnTo>
                  <a:pt x="8289036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472440" y="755904"/>
            <a:ext cx="1351915" cy="5374005"/>
          </a:xfrm>
          <a:custGeom>
            <a:avLst/>
            <a:gdLst/>
            <a:ahLst/>
            <a:cxnLst/>
            <a:rect l="l" t="t" r="r" b="b"/>
            <a:pathLst>
              <a:path w="1351914" h="5374005">
                <a:moveTo>
                  <a:pt x="1351787" y="0"/>
                </a:moveTo>
                <a:lnTo>
                  <a:pt x="0" y="0"/>
                </a:lnTo>
                <a:lnTo>
                  <a:pt x="0" y="5373624"/>
                </a:lnTo>
                <a:lnTo>
                  <a:pt x="1351787" y="5373624"/>
                </a:lnTo>
                <a:lnTo>
                  <a:pt x="1351787" y="0"/>
                </a:lnTo>
                <a:close/>
              </a:path>
            </a:pathLst>
          </a:custGeom>
          <a:solidFill>
            <a:srgbClr val="1B2B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72440" y="755904"/>
            <a:ext cx="1351915" cy="5374005"/>
          </a:xfrm>
          <a:custGeom>
            <a:avLst/>
            <a:gdLst/>
            <a:ahLst/>
            <a:cxnLst/>
            <a:rect l="l" t="t" r="r" b="b"/>
            <a:pathLst>
              <a:path w="1351914" h="5374005">
                <a:moveTo>
                  <a:pt x="0" y="5373624"/>
                </a:moveTo>
                <a:lnTo>
                  <a:pt x="1351787" y="5373624"/>
                </a:lnTo>
                <a:lnTo>
                  <a:pt x="1351787" y="0"/>
                </a:lnTo>
                <a:lnTo>
                  <a:pt x="0" y="0"/>
                </a:lnTo>
                <a:lnTo>
                  <a:pt x="0" y="5373624"/>
                </a:lnTo>
                <a:close/>
              </a:path>
            </a:pathLst>
          </a:custGeom>
          <a:ln w="12192">
            <a:solidFill>
              <a:srgbClr val="1B2B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4275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19069" y="2103500"/>
            <a:ext cx="1991995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403933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112111" y="1143000"/>
            <a:ext cx="230832" cy="472439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32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Preventive Oncology-2024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6530340" y="1226819"/>
            <a:ext cx="5096510" cy="4401820"/>
            <a:chOff x="6530340" y="1226819"/>
            <a:chExt cx="5096510" cy="440182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30340" y="1226819"/>
              <a:ext cx="5096255" cy="44013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23126" y="1419606"/>
              <a:ext cx="4715256" cy="402031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723126" y="1419606"/>
              <a:ext cx="4715510" cy="4020820"/>
            </a:xfrm>
            <a:custGeom>
              <a:avLst/>
              <a:gdLst/>
              <a:ahLst/>
              <a:cxnLst/>
              <a:rect l="l" t="t" r="r" b="b"/>
              <a:pathLst>
                <a:path w="4715509" h="4020820">
                  <a:moveTo>
                    <a:pt x="0" y="4020312"/>
                  </a:moveTo>
                  <a:lnTo>
                    <a:pt x="4715256" y="4020312"/>
                  </a:lnTo>
                  <a:lnTo>
                    <a:pt x="4715256" y="0"/>
                  </a:lnTo>
                  <a:lnTo>
                    <a:pt x="0" y="0"/>
                  </a:lnTo>
                  <a:lnTo>
                    <a:pt x="0" y="4020312"/>
                  </a:lnTo>
                  <a:close/>
                </a:path>
              </a:pathLst>
            </a:custGeom>
            <a:ln w="126492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904999" y="1143000"/>
            <a:ext cx="4451603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  <a:tabLst>
                <a:tab pos="1252855" algn="l"/>
              </a:tabLst>
            </a:pPr>
            <a:r>
              <a:rPr lang="en-US" sz="2400" spc="-5" dirty="0"/>
              <a:t/>
            </a:r>
            <a:br>
              <a:rPr lang="en-US" sz="2400" spc="-5" dirty="0"/>
            </a:br>
            <a:r>
              <a:rPr lang="en-US" sz="2400" spc="-5" dirty="0" smtClean="0"/>
              <a:t>       </a:t>
            </a:r>
            <a:r>
              <a:rPr lang="en-US" sz="2400" spc="-5" dirty="0" smtClean="0"/>
              <a:t>37</a:t>
            </a:r>
            <a:r>
              <a:rPr lang="en-US" sz="2400" spc="-5" baseline="30000" dirty="0" smtClean="0"/>
              <a:t>th </a:t>
            </a:r>
            <a:r>
              <a:rPr lang="en-US" sz="2400" spc="-5" dirty="0" smtClean="0"/>
              <a:t> </a:t>
            </a:r>
            <a:r>
              <a:rPr lang="en-US" sz="2400" b="0" spc="0" smtClean="0"/>
              <a:t>Conference</a:t>
            </a:r>
            <a:r>
              <a:rPr lang="en-US" sz="2400" b="0" spc="0" baseline="0" smtClean="0"/>
              <a:t> On P</a:t>
            </a:r>
            <a:r>
              <a:rPr lang="en-US" sz="2400" b="0" smtClean="0"/>
              <a:t>reventive </a:t>
            </a:r>
            <a:r>
              <a:rPr lang="en-US" sz="2400" b="0" dirty="0" smtClean="0"/>
              <a:t>Oncology and Diagnostic Cancer</a:t>
            </a:r>
            <a:br>
              <a:rPr lang="en-US" sz="2400" b="0" dirty="0" smtClean="0"/>
            </a:br>
            <a:endParaRPr sz="2400" spc="-5" dirty="0"/>
          </a:p>
        </p:txBody>
      </p:sp>
      <p:sp>
        <p:nvSpPr>
          <p:cNvPr id="12" name="object 12"/>
          <p:cNvSpPr txBox="1"/>
          <p:nvPr/>
        </p:nvSpPr>
        <p:spPr>
          <a:xfrm>
            <a:off x="2144648" y="2743200"/>
            <a:ext cx="3993515" cy="1790874"/>
          </a:xfrm>
          <a:prstGeom prst="rect">
            <a:avLst/>
          </a:prstGeom>
        </p:spPr>
        <p:txBody>
          <a:bodyPr vert="horz" wrap="square" lIns="0" tIns="211454" rIns="0" bIns="0" rtlCol="0">
            <a:spAutoFit/>
          </a:bodyPr>
          <a:lstStyle/>
          <a:p>
            <a:pPr marL="4445" algn="ctr">
              <a:lnSpc>
                <a:spcPct val="100000"/>
              </a:lnSpc>
              <a:spcBef>
                <a:spcPts val="895"/>
              </a:spcBef>
            </a:pPr>
            <a:endParaRPr lang="en-US" sz="1600" spc="-5" dirty="0" smtClean="0">
              <a:solidFill>
                <a:srgbClr val="403933"/>
              </a:solidFill>
              <a:latin typeface="Times New Roman"/>
              <a:cs typeface="Times New Roman"/>
            </a:endParaRPr>
          </a:p>
          <a:p>
            <a:pPr marL="4445" algn="ctr">
              <a:lnSpc>
                <a:spcPct val="100000"/>
              </a:lnSpc>
              <a:spcBef>
                <a:spcPts val="895"/>
              </a:spcBef>
            </a:pPr>
            <a:r>
              <a:rPr lang="en-US" sz="1600" spc="-5" dirty="0">
                <a:solidFill>
                  <a:srgbClr val="403933"/>
                </a:solidFill>
                <a:latin typeface="Times New Roman"/>
                <a:cs typeface="Times New Roman"/>
              </a:rPr>
              <a:t>November </a:t>
            </a:r>
            <a:r>
              <a:rPr lang="en-US" sz="1600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19-20, </a:t>
            </a:r>
            <a:r>
              <a:rPr lang="en-US" sz="1600" spc="-5" dirty="0">
                <a:solidFill>
                  <a:srgbClr val="403933"/>
                </a:solidFill>
                <a:latin typeface="Times New Roman"/>
                <a:cs typeface="Times New Roman"/>
              </a:rPr>
              <a:t>2024 Paris, </a:t>
            </a:r>
            <a:r>
              <a:rPr lang="en-US" sz="1600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France</a:t>
            </a:r>
          </a:p>
          <a:p>
            <a:pPr marL="4445" algn="ctr">
              <a:spcBef>
                <a:spcPts val="895"/>
              </a:spcBef>
            </a:pPr>
            <a:r>
              <a:rPr sz="16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Theme</a:t>
            </a:r>
            <a:r>
              <a:rPr lang="en-US" sz="16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 smtClean="0">
                <a:solidFill>
                  <a:srgbClr val="403933"/>
                </a:solidFill>
                <a:latin typeface="Times New Roman"/>
                <a:cs typeface="Times New Roman"/>
              </a:rPr>
              <a:t>:</a:t>
            </a:r>
            <a:r>
              <a:rPr lang="en-US" sz="1600" dirty="0" smtClean="0"/>
              <a:t>Advancing </a:t>
            </a:r>
            <a:r>
              <a:rPr lang="en-US" sz="1600" dirty="0"/>
              <a:t>Cancer Prevention and Early Detection: Innovations and Best Practices</a:t>
            </a:r>
          </a:p>
          <a:p>
            <a:pPr marL="4445" algn="ctr">
              <a:lnSpc>
                <a:spcPct val="100000"/>
              </a:lnSpc>
              <a:spcBef>
                <a:spcPts val="895"/>
              </a:spcBef>
            </a:pP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44648" y="4944616"/>
            <a:ext cx="421195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400" b="1" spc="-5" dirty="0">
                <a:solidFill>
                  <a:srgbClr val="403933"/>
                </a:solidFill>
                <a:latin typeface="Times New Roman"/>
                <a:cs typeface="Times New Roman"/>
              </a:rPr>
              <a:t>MAIL</a:t>
            </a:r>
            <a:r>
              <a:rPr sz="1400" b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:</a:t>
            </a:r>
            <a:r>
              <a:rPr lang="en-IN" sz="1400" u="sng" dirty="0"/>
              <a:t> preventiveoncology@eventqueries.com</a:t>
            </a:r>
            <a:r>
              <a:rPr lang="en-US" sz="1400" i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/>
            </a:r>
            <a:br>
              <a:rPr lang="en-US" sz="1400" i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</a:br>
            <a:r>
              <a:rPr sz="1400" b="1" spc="-5" dirty="0" smtClean="0">
                <a:solidFill>
                  <a:srgbClr val="403933"/>
                </a:solidFill>
                <a:latin typeface="Times New Roman"/>
                <a:cs typeface="Times New Roman"/>
              </a:rPr>
              <a:t>URL:</a:t>
            </a:r>
            <a:r>
              <a:rPr lang="en-IN" sz="1400" b="1" spc="-5" dirty="0">
                <a:solidFill>
                  <a:srgbClr val="403933"/>
                </a:solidFill>
                <a:latin typeface="Times New Roman"/>
                <a:cs typeface="Times New Roman"/>
              </a:rPr>
              <a:t> </a:t>
            </a:r>
            <a:r>
              <a:rPr lang="en-IN" sz="1400" spc="-5" dirty="0">
                <a:solidFill>
                  <a:srgbClr val="403933"/>
                </a:solidFill>
                <a:latin typeface="Times New Roman"/>
                <a:cs typeface="Times New Roman"/>
              </a:rPr>
              <a:t>https://preventiveoncology.conferenceseries.com</a:t>
            </a:r>
            <a:r>
              <a:rPr lang="en-IN" sz="1400" b="1" spc="-5" dirty="0">
                <a:solidFill>
                  <a:srgbClr val="403933"/>
                </a:solidFill>
                <a:latin typeface="Times New Roman"/>
                <a:cs typeface="Times New Roman"/>
              </a:rPr>
              <a:t>/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83307" y="738376"/>
            <a:ext cx="9377680" cy="5378450"/>
          </a:xfrm>
          <a:custGeom>
            <a:avLst/>
            <a:gdLst/>
            <a:ahLst/>
            <a:cxnLst/>
            <a:rect l="l" t="t" r="r" b="b"/>
            <a:pathLst>
              <a:path w="9377680" h="5378450">
                <a:moveTo>
                  <a:pt x="0" y="5378196"/>
                </a:moveTo>
                <a:lnTo>
                  <a:pt x="9377172" y="5378196"/>
                </a:lnTo>
                <a:lnTo>
                  <a:pt x="9377172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39140" y="744726"/>
            <a:ext cx="1351915" cy="5372100"/>
            <a:chOff x="731519" y="751332"/>
            <a:chExt cx="1351915" cy="5372100"/>
          </a:xfrm>
        </p:grpSpPr>
        <p:sp>
          <p:nvSpPr>
            <p:cNvPr id="5" name="object 5"/>
            <p:cNvSpPr/>
            <p:nvPr/>
          </p:nvSpPr>
          <p:spPr>
            <a:xfrm>
              <a:off x="731519" y="751332"/>
              <a:ext cx="1351915" cy="5372100"/>
            </a:xfrm>
            <a:custGeom>
              <a:avLst/>
              <a:gdLst/>
              <a:ahLst/>
              <a:cxnLst/>
              <a:rect l="l" t="t" r="r" b="b"/>
              <a:pathLst>
                <a:path w="1351914" h="5372100">
                  <a:moveTo>
                    <a:pt x="1351788" y="0"/>
                  </a:moveTo>
                  <a:lnTo>
                    <a:pt x="0" y="0"/>
                  </a:lnTo>
                  <a:lnTo>
                    <a:pt x="0" y="5372100"/>
                  </a:lnTo>
                  <a:lnTo>
                    <a:pt x="1351788" y="5372100"/>
                  </a:lnTo>
                  <a:lnTo>
                    <a:pt x="1351788" y="0"/>
                  </a:lnTo>
                  <a:close/>
                </a:path>
              </a:pathLst>
            </a:custGeom>
            <a:solidFill>
              <a:srgbClr val="1B2B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1332"/>
              <a:ext cx="1351915" cy="5372100"/>
            </a:xfrm>
            <a:custGeom>
              <a:avLst/>
              <a:gdLst/>
              <a:ahLst/>
              <a:cxnLst/>
              <a:rect l="l" t="t" r="r" b="b"/>
              <a:pathLst>
                <a:path w="1351914" h="5372100">
                  <a:moveTo>
                    <a:pt x="0" y="5372100"/>
                  </a:moveTo>
                  <a:lnTo>
                    <a:pt x="1351788" y="5372100"/>
                  </a:lnTo>
                  <a:lnTo>
                    <a:pt x="1351788" y="0"/>
                  </a:lnTo>
                  <a:lnTo>
                    <a:pt x="0" y="0"/>
                  </a:lnTo>
                  <a:lnTo>
                    <a:pt x="0" y="5372100"/>
                  </a:lnTo>
                  <a:close/>
                </a:path>
              </a:pathLst>
            </a:custGeom>
            <a:ln w="12192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3936491" y="902208"/>
            <a:ext cx="5759450" cy="440690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9060" rIns="0" bIns="0" rtlCol="0">
            <a:spAutoFit/>
          </a:bodyPr>
          <a:lstStyle/>
          <a:p>
            <a:pPr marR="73025" algn="ctr">
              <a:lnSpc>
                <a:spcPct val="100000"/>
              </a:lnSpc>
              <a:spcBef>
                <a:spcPts val="780"/>
              </a:spcBef>
              <a:tabLst>
                <a:tab pos="2405380" algn="l"/>
                <a:tab pos="274637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	&amp;	T</a:t>
            </a:r>
            <a:r>
              <a:rPr sz="1400" b="1" spc="229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80253" y="1552194"/>
            <a:ext cx="3507740" cy="474489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20"/>
              </a:spcBef>
            </a:pPr>
            <a:r>
              <a:rPr lang="en-US" sz="1200" b="1" dirty="0" smtClean="0">
                <a:latin typeface="Times New Roman"/>
                <a:cs typeface="Times New Roman"/>
              </a:rPr>
              <a:t>September, 19 2024  </a:t>
            </a:r>
            <a:r>
              <a:rPr sz="1200" dirty="0" smtClean="0">
                <a:latin typeface="Times New Roman"/>
                <a:cs typeface="Times New Roman"/>
              </a:rPr>
              <a:t>(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lang="en-US" sz="1200" spc="-10" dirty="0" smtClean="0">
                <a:latin typeface="Times New Roman"/>
                <a:cs typeface="Times New Roman"/>
              </a:rPr>
              <a:t>9</a:t>
            </a:r>
            <a:r>
              <a:rPr sz="1200" dirty="0" smtClean="0">
                <a:latin typeface="Times New Roman"/>
                <a:cs typeface="Times New Roman"/>
              </a:rPr>
              <a:t>: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 M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5" dirty="0">
                <a:latin typeface="Times New Roman"/>
                <a:cs typeface="Times New Roman"/>
              </a:rPr>
              <a:t> P M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dirty="0" smtClean="0">
                <a:latin typeface="Times New Roman"/>
                <a:cs typeface="Times New Roman"/>
              </a:rPr>
              <a:t>)</a:t>
            </a:r>
            <a:r>
              <a:rPr lang="en-US" sz="1200" dirty="0" smtClean="0">
                <a:latin typeface="Times New Roman"/>
                <a:cs typeface="Times New Roman"/>
              </a:rPr>
              <a:t/>
            </a:r>
            <a:br>
              <a:rPr lang="en-US" sz="1200" dirty="0" smtClean="0">
                <a:latin typeface="Times New Roman"/>
                <a:cs typeface="Times New Roman"/>
              </a:rPr>
            </a:br>
            <a:r>
              <a:rPr lang="en-US" sz="1200" b="1" dirty="0" smtClean="0">
                <a:latin typeface="Times New Roman"/>
                <a:cs typeface="Times New Roman"/>
              </a:rPr>
              <a:t>September 20</a:t>
            </a:r>
            <a:r>
              <a:rPr sz="1200" b="1" dirty="0" smtClean="0">
                <a:latin typeface="Times New Roman"/>
                <a:cs typeface="Times New Roman"/>
              </a:rPr>
              <a:t> </a:t>
            </a:r>
            <a:r>
              <a:rPr lang="en-US" sz="1200" b="1" dirty="0" smtClean="0">
                <a:latin typeface="Times New Roman"/>
                <a:cs typeface="Times New Roman"/>
              </a:rPr>
              <a:t>,</a:t>
            </a:r>
            <a:r>
              <a:rPr sz="1200" b="1" dirty="0" smtClean="0">
                <a:latin typeface="Times New Roman"/>
                <a:cs typeface="Times New Roman"/>
              </a:rPr>
              <a:t> 2 </a:t>
            </a:r>
            <a:r>
              <a:rPr sz="1200" b="1" dirty="0">
                <a:latin typeface="Times New Roman"/>
                <a:cs typeface="Times New Roman"/>
              </a:rPr>
              <a:t>0</a:t>
            </a:r>
            <a:r>
              <a:rPr sz="1200" b="1" spc="-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2 </a:t>
            </a:r>
            <a:r>
              <a:rPr lang="en-US" sz="1200" b="1" dirty="0" smtClean="0">
                <a:latin typeface="Times New Roman"/>
                <a:cs typeface="Times New Roman"/>
              </a:rPr>
              <a:t>4</a:t>
            </a:r>
            <a:r>
              <a:rPr sz="1200" b="1" spc="59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(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lang="en-US" sz="1200" dirty="0">
                <a:latin typeface="Times New Roman"/>
                <a:cs typeface="Times New Roman"/>
              </a:rPr>
              <a:t>9</a:t>
            </a:r>
            <a:r>
              <a:rPr sz="1200" spc="-5" dirty="0" smtClean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 0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5" dirty="0">
                <a:latin typeface="Times New Roman"/>
                <a:cs typeface="Times New Roman"/>
              </a:rPr>
              <a:t> A M</a:t>
            </a:r>
            <a:r>
              <a:rPr sz="1200" spc="5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 o</a:t>
            </a:r>
            <a:r>
              <a:rPr sz="1200" spc="59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6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: 0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0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 </a:t>
            </a:r>
            <a:r>
              <a:rPr sz="12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3930396" y="2441448"/>
            <a:ext cx="5760720" cy="440690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8425" rIns="0" bIns="0" rtlCol="0">
            <a:spAutoFit/>
          </a:bodyPr>
          <a:lstStyle/>
          <a:p>
            <a:pPr marR="70485" algn="ctr">
              <a:lnSpc>
                <a:spcPct val="100000"/>
              </a:lnSpc>
              <a:spcBef>
                <a:spcPts val="775"/>
              </a:spcBef>
              <a:tabLst>
                <a:tab pos="1132205" algn="l"/>
                <a:tab pos="2266315" algn="l"/>
              </a:tabLst>
            </a:pP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	P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	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80534" y="3191382"/>
            <a:ext cx="4062095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1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4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5</a:t>
            </a:r>
            <a:r>
              <a:rPr sz="1400" b="1" spc="1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M</a:t>
            </a:r>
            <a:r>
              <a:rPr sz="1400" b="1" spc="6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-</a:t>
            </a:r>
            <a:r>
              <a:rPr sz="1400" b="1" spc="58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1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:</a:t>
            </a:r>
            <a:r>
              <a:rPr sz="1400" b="1" spc="-5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5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0</a:t>
            </a:r>
            <a:r>
              <a:rPr sz="1400" b="1" spc="484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</a:t>
            </a:r>
            <a:r>
              <a:rPr sz="1400" b="1" spc="-6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M</a:t>
            </a:r>
            <a:r>
              <a:rPr sz="1400" b="1" spc="-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;</a:t>
            </a:r>
            <a:r>
              <a:rPr sz="1400" b="1" spc="600" dirty="0">
                <a:latin typeface="Times New Roman"/>
                <a:cs typeface="Times New Roman"/>
              </a:rPr>
              <a:t> </a:t>
            </a:r>
            <a:r>
              <a:rPr lang="en-US" sz="1400" dirty="0" smtClean="0">
                <a:latin typeface="Times New Roman"/>
                <a:cs typeface="Times New Roman"/>
              </a:rPr>
              <a:t>September 19, 2024 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65447" y="3860291"/>
            <a:ext cx="5760720" cy="316112"/>
          </a:xfrm>
          <a:prstGeom prst="rect">
            <a:avLst/>
          </a:prstGeom>
          <a:solidFill>
            <a:srgbClr val="121D1F"/>
          </a:solidFill>
          <a:ln w="12192">
            <a:solidFill>
              <a:srgbClr val="557A9F"/>
            </a:solidFill>
          </a:ln>
        </p:spPr>
        <p:txBody>
          <a:bodyPr vert="horz" wrap="square" lIns="0" tIns="99695" rIns="0" bIns="0" rtlCol="0">
            <a:spAutoFit/>
          </a:bodyPr>
          <a:lstStyle/>
          <a:p>
            <a:pPr marR="71120" algn="ctr">
              <a:lnSpc>
                <a:spcPct val="100000"/>
              </a:lnSpc>
              <a:spcBef>
                <a:spcPts val="785"/>
              </a:spcBef>
              <a:tabLst>
                <a:tab pos="1223645" algn="l"/>
              </a:tabLst>
            </a:pPr>
            <a:r>
              <a:rPr lang="en-US" sz="1400" b="1" dirty="0" smtClean="0">
                <a:solidFill>
                  <a:srgbClr val="FFFFFF"/>
                </a:solidFill>
                <a:latin typeface="Times New Roman"/>
                <a:cs typeface="Times New Roman"/>
              </a:rPr>
              <a:t>Paris, France  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99686" y="4542790"/>
            <a:ext cx="54521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2795" marR="5080" indent="-76073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Please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try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your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best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attend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Conference.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If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you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could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not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attend,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please </a:t>
            </a:r>
            <a:r>
              <a:rPr sz="1400" spc="-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let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us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know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at</a:t>
            </a:r>
            <a:r>
              <a:rPr lang="en-IN" sz="1400" u="sng" dirty="0"/>
              <a:t> </a:t>
            </a:r>
            <a:r>
              <a:rPr lang="en-IN" sz="1400" u="sng" dirty="0" smtClean="0"/>
              <a:t> </a:t>
            </a:r>
            <a:r>
              <a:rPr lang="en-IN" sz="1400" i="1" u="sng" dirty="0" smtClean="0"/>
              <a:t>preventiveoncology@eventqueries.com</a:t>
            </a:r>
            <a:endParaRPr sz="1400" i="1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21471" y="5681878"/>
            <a:ext cx="3152140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en-IN" sz="1200" i="1" spc="-5" dirty="0">
                <a:solidFill>
                  <a:srgbClr val="403933"/>
                </a:solidFill>
                <a:latin typeface="Times New Roman"/>
                <a:cs typeface="Times New Roman"/>
              </a:rPr>
              <a:t>https://preventiveoncology.conferenceseries.com</a:t>
            </a:r>
            <a:r>
              <a:rPr lang="en-IN" sz="1200" b="1" i="1" spc="-5" dirty="0">
                <a:solidFill>
                  <a:srgbClr val="403933"/>
                </a:solidFill>
                <a:latin typeface="Times New Roman"/>
                <a:cs typeface="Times New Roman"/>
              </a:rPr>
              <a:t>/</a:t>
            </a:r>
            <a:endParaRPr lang="en-IN" sz="1200" i="1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200" b="1" i="1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12111" y="4894025"/>
            <a:ext cx="230832" cy="8382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endParaRPr sz="16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15097" y="933639"/>
            <a:ext cx="230832" cy="499427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32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Preventive Oncology-2024</a:t>
            </a:r>
            <a:endParaRPr lang="en-US" sz="3200" b="1" spc="-5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12111" y="1204848"/>
            <a:ext cx="230832" cy="6623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43556" y="751332"/>
            <a:ext cx="8030209" cy="5378450"/>
          </a:xfrm>
          <a:custGeom>
            <a:avLst/>
            <a:gdLst/>
            <a:ahLst/>
            <a:cxnLst/>
            <a:rect l="l" t="t" r="r" b="b"/>
            <a:pathLst>
              <a:path w="8030209" h="5378450">
                <a:moveTo>
                  <a:pt x="0" y="5378196"/>
                </a:moveTo>
                <a:lnTo>
                  <a:pt x="8029956" y="5378196"/>
                </a:lnTo>
                <a:lnTo>
                  <a:pt x="8029956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92156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140" y="304800"/>
            <a:ext cx="2301240" cy="2545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25423" y="745236"/>
            <a:ext cx="1363980" cy="5384800"/>
            <a:chOff x="725423" y="745236"/>
            <a:chExt cx="1363980" cy="5384800"/>
          </a:xfrm>
        </p:grpSpPr>
        <p:sp>
          <p:nvSpPr>
            <p:cNvPr id="5" name="object 5"/>
            <p:cNvSpPr/>
            <p:nvPr/>
          </p:nvSpPr>
          <p:spPr>
            <a:xfrm>
              <a:off x="731519" y="751332"/>
              <a:ext cx="1351915" cy="5372100"/>
            </a:xfrm>
            <a:custGeom>
              <a:avLst/>
              <a:gdLst/>
              <a:ahLst/>
              <a:cxnLst/>
              <a:rect l="l" t="t" r="r" b="b"/>
              <a:pathLst>
                <a:path w="1351914" h="5372100">
                  <a:moveTo>
                    <a:pt x="1351788" y="0"/>
                  </a:moveTo>
                  <a:lnTo>
                    <a:pt x="0" y="0"/>
                  </a:lnTo>
                  <a:lnTo>
                    <a:pt x="0" y="5372100"/>
                  </a:lnTo>
                  <a:lnTo>
                    <a:pt x="1351788" y="5372100"/>
                  </a:lnTo>
                  <a:lnTo>
                    <a:pt x="1351788" y="0"/>
                  </a:lnTo>
                  <a:close/>
                </a:path>
              </a:pathLst>
            </a:custGeom>
            <a:solidFill>
              <a:srgbClr val="1B2B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1519" y="751332"/>
              <a:ext cx="1351915" cy="5372100"/>
            </a:xfrm>
            <a:custGeom>
              <a:avLst/>
              <a:gdLst/>
              <a:ahLst/>
              <a:cxnLst/>
              <a:rect l="l" t="t" r="r" b="b"/>
              <a:pathLst>
                <a:path w="1351914" h="5372100">
                  <a:moveTo>
                    <a:pt x="0" y="5372100"/>
                  </a:moveTo>
                  <a:lnTo>
                    <a:pt x="1351788" y="5372100"/>
                  </a:lnTo>
                  <a:lnTo>
                    <a:pt x="1351788" y="0"/>
                  </a:lnTo>
                  <a:lnTo>
                    <a:pt x="0" y="0"/>
                  </a:lnTo>
                  <a:lnTo>
                    <a:pt x="0" y="5372100"/>
                  </a:lnTo>
                  <a:close/>
                </a:path>
              </a:pathLst>
            </a:custGeom>
            <a:ln w="12192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711195" y="1906523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192">
            <a:solidFill>
              <a:srgbClr val="557A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895600" y="1657603"/>
            <a:ext cx="2209799" cy="7745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15" algn="ctr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V</a:t>
            </a:r>
            <a:r>
              <a:rPr sz="1200" b="1" spc="-2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1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N</a:t>
            </a:r>
            <a:r>
              <a:rPr sz="1200" b="1" spc="-2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U</a:t>
            </a:r>
            <a:r>
              <a:rPr sz="1200" b="1" spc="-2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en-US" sz="1200" b="1" dirty="0">
                <a:latin typeface="Times New Roman"/>
                <a:cs typeface="Times New Roman"/>
              </a:rPr>
              <a:t> Paris, France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865876" y="1450847"/>
            <a:ext cx="5737860" cy="3953255"/>
            <a:chOff x="5865876" y="1450847"/>
            <a:chExt cx="5737860" cy="3953255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65876" y="1450847"/>
              <a:ext cx="5737860" cy="395325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058662" y="1643633"/>
              <a:ext cx="5356860" cy="3572510"/>
            </a:xfrm>
            <a:custGeom>
              <a:avLst/>
              <a:gdLst/>
              <a:ahLst/>
              <a:cxnLst/>
              <a:rect l="l" t="t" r="r" b="b"/>
              <a:pathLst>
                <a:path w="5356859" h="3572510">
                  <a:moveTo>
                    <a:pt x="0" y="3572255"/>
                  </a:moveTo>
                  <a:lnTo>
                    <a:pt x="5356860" y="3572255"/>
                  </a:lnTo>
                  <a:lnTo>
                    <a:pt x="5356860" y="0"/>
                  </a:lnTo>
                  <a:lnTo>
                    <a:pt x="0" y="0"/>
                  </a:lnTo>
                  <a:lnTo>
                    <a:pt x="0" y="3572255"/>
                  </a:lnTo>
                  <a:close/>
                </a:path>
              </a:pathLst>
            </a:custGeom>
            <a:ln w="126492">
              <a:solidFill>
                <a:srgbClr val="1B2B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2711195" y="3525011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>
                <a:moveTo>
                  <a:pt x="0" y="0"/>
                </a:moveTo>
                <a:lnTo>
                  <a:pt x="2678430" y="0"/>
                </a:lnTo>
              </a:path>
            </a:pathLst>
          </a:custGeom>
          <a:ln w="12192">
            <a:solidFill>
              <a:srgbClr val="557A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418333" y="3275457"/>
            <a:ext cx="3239135" cy="1259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772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2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K</a:t>
            </a:r>
            <a:r>
              <a:rPr sz="1200" b="1" spc="-2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S</a:t>
            </a:r>
            <a:r>
              <a:rPr sz="1200" b="1" spc="-1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’</a:t>
            </a:r>
            <a:r>
              <a:rPr sz="1200" b="1" spc="19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20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P</a:t>
            </a:r>
            <a:r>
              <a:rPr sz="1200" b="1" spc="-25" dirty="0">
                <a:solidFill>
                  <a:srgbClr val="121D1F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121D1F"/>
                </a:solidFill>
                <a:latin typeface="Times New Roman"/>
                <a:cs typeface="Times New Roman"/>
              </a:rPr>
              <a:t>T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1015"/>
              </a:spcBef>
            </a:pPr>
            <a:r>
              <a:rPr sz="1200" spc="-45" dirty="0">
                <a:latin typeface="Times New Roman"/>
                <a:cs typeface="Times New Roman"/>
              </a:rPr>
              <a:t>You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may </a:t>
            </a:r>
            <a:r>
              <a:rPr sz="1200" dirty="0">
                <a:latin typeface="Times New Roman"/>
                <a:cs typeface="Times New Roman"/>
              </a:rPr>
              <a:t>submit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presentation to </a:t>
            </a:r>
            <a:r>
              <a:rPr sz="1200" spc="5" dirty="0">
                <a:latin typeface="Times New Roman"/>
                <a:cs typeface="Times New Roman"/>
              </a:rPr>
              <a:t>any </a:t>
            </a:r>
            <a:r>
              <a:rPr sz="1200" dirty="0">
                <a:latin typeface="Times New Roman"/>
                <a:cs typeface="Times New Roman"/>
              </a:rPr>
              <a:t>of our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onsite </a:t>
            </a:r>
            <a:r>
              <a:rPr sz="1200" spc="-5" dirty="0">
                <a:latin typeface="Times New Roman"/>
                <a:cs typeface="Times New Roman"/>
              </a:rPr>
              <a:t>organizers </a:t>
            </a:r>
            <a:r>
              <a:rPr sz="1200" dirty="0">
                <a:latin typeface="Times New Roman"/>
                <a:cs typeface="Times New Roman"/>
              </a:rPr>
              <a:t>on the day of </a:t>
            </a:r>
            <a:r>
              <a:rPr sz="1200" spc="-1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talk. </a:t>
            </a:r>
            <a:r>
              <a:rPr sz="1200" spc="-10" dirty="0">
                <a:latin typeface="Times New Roman"/>
                <a:cs typeface="Times New Roman"/>
              </a:rPr>
              <a:t>If </a:t>
            </a:r>
            <a:r>
              <a:rPr sz="1200" spc="-5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 presentation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not compatible with our laptops, then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you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use</a:t>
            </a:r>
            <a:r>
              <a:rPr sz="1200" spc="-10" dirty="0">
                <a:latin typeface="Times New Roman"/>
                <a:cs typeface="Times New Roman"/>
              </a:rPr>
              <a:t> your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own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laptop.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209800" y="5405373"/>
            <a:ext cx="339153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5" dirty="0">
                <a:latin typeface="Times New Roman"/>
                <a:cs typeface="Times New Roman"/>
              </a:rPr>
              <a:t>To</a:t>
            </a:r>
            <a:r>
              <a:rPr sz="1200" b="1" spc="-2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Register</a:t>
            </a:r>
            <a:r>
              <a:rPr sz="1200" b="1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Online, Please</a:t>
            </a:r>
            <a:r>
              <a:rPr sz="1200" b="1" spc="10" dirty="0">
                <a:latin typeface="Times New Roman"/>
                <a:cs typeface="Times New Roman"/>
              </a:rPr>
              <a:t> </a:t>
            </a:r>
            <a:r>
              <a:rPr sz="1200" b="1" dirty="0" smtClean="0">
                <a:latin typeface="Times New Roman"/>
                <a:cs typeface="Times New Roman"/>
              </a:rPr>
              <a:t>visit</a:t>
            </a:r>
            <a:r>
              <a:rPr lang="en-IN" sz="1200" u="sng" dirty="0"/>
              <a:t> </a:t>
            </a:r>
            <a:r>
              <a:rPr lang="en-IN" sz="1200" i="1" u="sng" dirty="0"/>
              <a:t>preventiveoncology@eventqueries.com</a:t>
            </a:r>
            <a:endParaRPr sz="1200" i="1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353658" y="950110"/>
            <a:ext cx="269304" cy="4980893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lang="en-US" sz="3200" b="1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Preventive Oncology-2024</a:t>
            </a:r>
            <a:endParaRPr lang="en-US" sz="3200" b="1" spc="-5" dirty="0">
              <a:solidFill>
                <a:srgbClr val="FFFFFF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12111" y="1204848"/>
            <a:ext cx="230832" cy="6623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endParaRPr sz="1600" dirty="0">
              <a:latin typeface="Times New Roman"/>
              <a:cs typeface="Times New Roman"/>
            </a:endParaRPr>
          </a:p>
        </p:txBody>
      </p:sp>
      <p:pic>
        <p:nvPicPr>
          <p:cNvPr id="18" name="object 1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58660" y="1699260"/>
            <a:ext cx="5356862" cy="35168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0393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178</Words>
  <Application>Microsoft Office PowerPoint</Application>
  <PresentationFormat>Custom</PresentationFormat>
  <Paragraphs>23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        37th  Conference On Preventive Oncology and Diagnostic Cancer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Shiwani Rajput</cp:lastModifiedBy>
  <cp:revision>19</cp:revision>
  <dcterms:created xsi:type="dcterms:W3CDTF">2023-08-10T04:20:33Z</dcterms:created>
  <dcterms:modified xsi:type="dcterms:W3CDTF">2024-06-04T11:02:39Z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2022-08-12T00:00:00Z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2023-08-10T00:00:00Z</vt:filetime>
  </property>
</Properties>
</file>