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media/image44.jp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12192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516" y="-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10/25/2024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rgbClr val="205868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rgbClr val="205868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10/25/2024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rgbClr val="205868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10/25/2024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rgbClr val="205868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10/25/2024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30"/>
            <a:ext cx="12192000" cy="6842252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10/25/2024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112890" y="1232738"/>
            <a:ext cx="4963795" cy="17049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1" i="0">
                <a:solidFill>
                  <a:srgbClr val="205868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112890" y="1232738"/>
            <a:ext cx="4963795" cy="17049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1" i="0">
                <a:solidFill>
                  <a:srgbClr val="205868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10/25/2024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13" Type="http://schemas.openxmlformats.org/officeDocument/2006/relationships/image" Target="../media/image13.png"/><Relationship Id="rId3" Type="http://schemas.openxmlformats.org/officeDocument/2006/relationships/image" Target="../media/image3.jpg"/><Relationship Id="rId7" Type="http://schemas.openxmlformats.org/officeDocument/2006/relationships/image" Target="../media/image7.png"/><Relationship Id="rId12" Type="http://schemas.openxmlformats.org/officeDocument/2006/relationships/image" Target="../media/image12.jpg"/><Relationship Id="rId17" Type="http://schemas.openxmlformats.org/officeDocument/2006/relationships/hyperlink" Target="mailto:plasticsurgery@medicalscienceconference.com" TargetMode="External"/><Relationship Id="rId2" Type="http://schemas.openxmlformats.org/officeDocument/2006/relationships/image" Target="../media/image2.jpg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jpg"/><Relationship Id="rId10" Type="http://schemas.openxmlformats.org/officeDocument/2006/relationships/image" Target="../media/image10.jpg"/><Relationship Id="rId4" Type="http://schemas.openxmlformats.org/officeDocument/2006/relationships/image" Target="../media/image4.jpg"/><Relationship Id="rId9" Type="http://schemas.openxmlformats.org/officeDocument/2006/relationships/image" Target="../media/image9.png"/><Relationship Id="rId14" Type="http://schemas.openxmlformats.org/officeDocument/2006/relationships/image" Target="../media/image14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7" Type="http://schemas.openxmlformats.org/officeDocument/2006/relationships/image" Target="../media/image20.jp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9.jpg"/><Relationship Id="rId4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Relationship Id="rId9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1.png"/><Relationship Id="rId4" Type="http://schemas.openxmlformats.org/officeDocument/2006/relationships/image" Target="../media/image28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7" Type="http://schemas.openxmlformats.org/officeDocument/2006/relationships/hyperlink" Target="mailto:plasticsurgery@medicalscienceconference.com" TargetMode="Externa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.png"/><Relationship Id="rId5" Type="http://schemas.openxmlformats.org/officeDocument/2006/relationships/image" Target="../media/image28.jpg"/><Relationship Id="rId4" Type="http://schemas.openxmlformats.org/officeDocument/2006/relationships/image" Target="../media/image3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g"/><Relationship Id="rId13" Type="http://schemas.openxmlformats.org/officeDocument/2006/relationships/image" Target="../media/image44.jpg"/><Relationship Id="rId3" Type="http://schemas.openxmlformats.org/officeDocument/2006/relationships/image" Target="../media/image35.png"/><Relationship Id="rId7" Type="http://schemas.openxmlformats.org/officeDocument/2006/relationships/image" Target="../media/image39.jpg"/><Relationship Id="rId12" Type="http://schemas.openxmlformats.org/officeDocument/2006/relationships/image" Target="../media/image43.jpeg"/><Relationship Id="rId2" Type="http://schemas.openxmlformats.org/officeDocument/2006/relationships/image" Target="../media/image34.jpg"/><Relationship Id="rId16" Type="http://schemas.openxmlformats.org/officeDocument/2006/relationships/image" Target="../media/image4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g"/><Relationship Id="rId11" Type="http://schemas.openxmlformats.org/officeDocument/2006/relationships/image" Target="../media/image42.png"/><Relationship Id="rId5" Type="http://schemas.openxmlformats.org/officeDocument/2006/relationships/image" Target="../media/image37.png"/><Relationship Id="rId15" Type="http://schemas.openxmlformats.org/officeDocument/2006/relationships/image" Target="../media/image45.jpg"/><Relationship Id="rId10" Type="http://schemas.openxmlformats.org/officeDocument/2006/relationships/image" Target="../media/image16.png"/><Relationship Id="rId4" Type="http://schemas.openxmlformats.org/officeDocument/2006/relationships/image" Target="../media/image36.jpg"/><Relationship Id="rId9" Type="http://schemas.openxmlformats.org/officeDocument/2006/relationships/image" Target="../media/image41.png"/><Relationship Id="rId1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48.jpg"/><Relationship Id="rId7" Type="http://schemas.openxmlformats.org/officeDocument/2006/relationships/image" Target="../media/image50.jp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16.png"/><Relationship Id="rId10" Type="http://schemas.openxmlformats.org/officeDocument/2006/relationships/image" Target="../media/image18.png"/><Relationship Id="rId4" Type="http://schemas.openxmlformats.org/officeDocument/2006/relationships/hyperlink" Target="mailto:plasticsurgery@medicalscienceconference.com" TargetMode="External"/><Relationship Id="rId9" Type="http://schemas.openxmlformats.org/officeDocument/2006/relationships/image" Target="../media/image5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4.png"/><Relationship Id="rId5" Type="http://schemas.openxmlformats.org/officeDocument/2006/relationships/image" Target="../media/image18.png"/><Relationship Id="rId4" Type="http://schemas.openxmlformats.org/officeDocument/2006/relationships/image" Target="../media/image5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27172" y="0"/>
            <a:ext cx="1971039" cy="226314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250307" y="3649720"/>
            <a:ext cx="1971039" cy="3208274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0" y="0"/>
            <a:ext cx="7233284" cy="6858000"/>
            <a:chOff x="0" y="0"/>
            <a:chExt cx="7233284" cy="6858000"/>
          </a:xfrm>
        </p:grpSpPr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1669542"/>
              <a:ext cx="1955419" cy="396049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545591"/>
              <a:ext cx="4322064" cy="1976627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500" y="548640"/>
              <a:ext cx="4258437" cy="1869058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29639" y="2604516"/>
              <a:ext cx="4375404" cy="197662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83437" y="2607182"/>
              <a:ext cx="4268978" cy="186905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901951" y="4692396"/>
              <a:ext cx="4375404" cy="1976627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955419" y="4695481"/>
              <a:ext cx="4268978" cy="1869058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019141" y="0"/>
              <a:ext cx="2029898" cy="228684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2847" y="347166"/>
              <a:ext cx="4291065" cy="2081293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424" y="2457444"/>
              <a:ext cx="1944388" cy="3349167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198781" y="3665936"/>
              <a:ext cx="2034317" cy="3192063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925014" y="2620873"/>
              <a:ext cx="4417660" cy="1914266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901418" y="4689444"/>
              <a:ext cx="4380974" cy="2042738"/>
            </a:xfrm>
            <a:prstGeom prst="rect">
              <a:avLst/>
            </a:prstGeom>
          </p:spPr>
        </p:pic>
      </p:grpSp>
      <p:sp>
        <p:nvSpPr>
          <p:cNvPr id="18" name="object 18"/>
          <p:cNvSpPr txBox="1"/>
          <p:nvPr/>
        </p:nvSpPr>
        <p:spPr>
          <a:xfrm>
            <a:off x="7351648" y="961136"/>
            <a:ext cx="247015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5"/>
              </a:spcBef>
            </a:pPr>
            <a:r>
              <a:rPr sz="2000" b="1" spc="5" dirty="0">
                <a:solidFill>
                  <a:srgbClr val="205868"/>
                </a:solidFill>
                <a:latin typeface="Calibri"/>
                <a:cs typeface="Calibri"/>
              </a:rPr>
              <a:t>11</a:t>
            </a:r>
            <a:r>
              <a:rPr sz="1950" b="1" spc="7" baseline="25641" dirty="0">
                <a:solidFill>
                  <a:srgbClr val="205868"/>
                </a:solidFill>
                <a:latin typeface="Calibri"/>
                <a:cs typeface="Calibri"/>
              </a:rPr>
              <a:t>th</a:t>
            </a:r>
            <a:r>
              <a:rPr sz="1950" b="1" spc="187" baseline="25641" dirty="0">
                <a:solidFill>
                  <a:srgbClr val="205868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205868"/>
                </a:solidFill>
                <a:latin typeface="Calibri"/>
                <a:cs typeface="Calibri"/>
              </a:rPr>
              <a:t>Global</a:t>
            </a:r>
            <a:r>
              <a:rPr sz="2000" b="1" spc="-25" dirty="0">
                <a:solidFill>
                  <a:srgbClr val="205868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205868"/>
                </a:solidFill>
                <a:latin typeface="Calibri"/>
                <a:cs typeface="Calibri"/>
              </a:rPr>
              <a:t>Meeting</a:t>
            </a:r>
            <a:r>
              <a:rPr sz="2000" b="1" spc="-35" dirty="0">
                <a:solidFill>
                  <a:srgbClr val="205868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205868"/>
                </a:solidFill>
                <a:latin typeface="Calibri"/>
                <a:cs typeface="Calibri"/>
              </a:rPr>
              <a:t>on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Plastic,</a:t>
            </a:r>
            <a:r>
              <a:rPr spc="-70" dirty="0"/>
              <a:t> </a:t>
            </a:r>
            <a:r>
              <a:rPr spc="-5" dirty="0"/>
              <a:t>Aesthetic</a:t>
            </a:r>
            <a:r>
              <a:rPr spc="-65" dirty="0"/>
              <a:t> </a:t>
            </a:r>
            <a:r>
              <a:rPr dirty="0"/>
              <a:t>and </a:t>
            </a:r>
            <a:r>
              <a:rPr spc="-980" dirty="0"/>
              <a:t> </a:t>
            </a:r>
            <a:r>
              <a:rPr spc="-5" dirty="0"/>
              <a:t>Reconstructive</a:t>
            </a:r>
          </a:p>
          <a:p>
            <a:pPr algn="ctr">
              <a:lnSpc>
                <a:spcPct val="100000"/>
              </a:lnSpc>
              <a:spcBef>
                <a:spcPts val="254"/>
              </a:spcBef>
            </a:pPr>
            <a:r>
              <a:rPr sz="2000" dirty="0"/>
              <a:t>April</a:t>
            </a:r>
            <a:r>
              <a:rPr sz="2000" spc="-60" dirty="0"/>
              <a:t> </a:t>
            </a:r>
            <a:r>
              <a:rPr sz="2000" spc="-5" dirty="0" smtClean="0"/>
              <a:t>07-08,2025</a:t>
            </a:r>
            <a:r>
              <a:rPr lang="en-US" sz="2000" spc="-5" dirty="0" smtClean="0"/>
              <a:t>|</a:t>
            </a:r>
            <a:r>
              <a:rPr sz="2000" spc="-5" dirty="0" smtClean="0"/>
              <a:t>London,UK</a:t>
            </a:r>
            <a:endParaRPr sz="2000" dirty="0"/>
          </a:p>
        </p:txBody>
      </p:sp>
      <p:sp>
        <p:nvSpPr>
          <p:cNvPr id="20" name="object 20"/>
          <p:cNvSpPr txBox="1"/>
          <p:nvPr/>
        </p:nvSpPr>
        <p:spPr>
          <a:xfrm>
            <a:off x="7640701" y="3888485"/>
            <a:ext cx="4074795" cy="9410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solidFill>
                  <a:srgbClr val="205868"/>
                </a:solidFill>
                <a:latin typeface="Times New Roman"/>
                <a:cs typeface="Times New Roman"/>
              </a:rPr>
              <a:t>Theme:</a:t>
            </a:r>
            <a:endParaRPr sz="2000">
              <a:latin typeface="Times New Roman"/>
              <a:cs typeface="Times New Roman"/>
            </a:endParaRPr>
          </a:p>
          <a:p>
            <a:pPr marL="63500" algn="ctr">
              <a:lnSpc>
                <a:spcPct val="100000"/>
              </a:lnSpc>
              <a:spcBef>
                <a:spcPts val="5"/>
              </a:spcBef>
            </a:pPr>
            <a:r>
              <a:rPr sz="2000" b="1" spc="-5" dirty="0">
                <a:solidFill>
                  <a:srgbClr val="205868"/>
                </a:solidFill>
                <a:latin typeface="Times New Roman"/>
                <a:cs typeface="Times New Roman"/>
              </a:rPr>
              <a:t>“Advancing</a:t>
            </a:r>
            <a:r>
              <a:rPr sz="2000" b="1" spc="-55" dirty="0">
                <a:solidFill>
                  <a:srgbClr val="205868"/>
                </a:solidFill>
                <a:latin typeface="Times New Roman"/>
                <a:cs typeface="Times New Roman"/>
              </a:rPr>
              <a:t> </a:t>
            </a:r>
            <a:r>
              <a:rPr sz="2000" b="1" spc="-10" dirty="0">
                <a:solidFill>
                  <a:srgbClr val="205868"/>
                </a:solidFill>
                <a:latin typeface="Times New Roman"/>
                <a:cs typeface="Times New Roman"/>
              </a:rPr>
              <a:t>Precision:</a:t>
            </a:r>
            <a:r>
              <a:rPr sz="2000" b="1" spc="-90" dirty="0">
                <a:solidFill>
                  <a:srgbClr val="205868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205868"/>
                </a:solidFill>
                <a:latin typeface="Times New Roman"/>
                <a:cs typeface="Times New Roman"/>
              </a:rPr>
              <a:t>The</a:t>
            </a:r>
            <a:r>
              <a:rPr sz="2000" b="1" spc="-35" dirty="0">
                <a:solidFill>
                  <a:srgbClr val="205868"/>
                </a:solidFill>
                <a:latin typeface="Times New Roman"/>
                <a:cs typeface="Times New Roman"/>
              </a:rPr>
              <a:t> </a:t>
            </a:r>
            <a:r>
              <a:rPr sz="2000" b="1" spc="-5" dirty="0">
                <a:solidFill>
                  <a:srgbClr val="205868"/>
                </a:solidFill>
                <a:latin typeface="Times New Roman"/>
                <a:cs typeface="Times New Roman"/>
              </a:rPr>
              <a:t>Future</a:t>
            </a:r>
            <a:r>
              <a:rPr sz="2000" b="1" spc="-60" dirty="0">
                <a:solidFill>
                  <a:srgbClr val="205868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205868"/>
                </a:solidFill>
                <a:latin typeface="Times New Roman"/>
                <a:cs typeface="Times New Roman"/>
              </a:rPr>
              <a:t>of</a:t>
            </a:r>
            <a:endParaRPr sz="2000">
              <a:latin typeface="Times New Roman"/>
              <a:cs typeface="Times New Roman"/>
            </a:endParaRPr>
          </a:p>
          <a:p>
            <a:pPr marR="116839" algn="ctr">
              <a:lnSpc>
                <a:spcPct val="100000"/>
              </a:lnSpc>
            </a:pPr>
            <a:r>
              <a:rPr sz="2000" b="1" spc="-5" dirty="0">
                <a:solidFill>
                  <a:srgbClr val="205868"/>
                </a:solidFill>
                <a:latin typeface="Times New Roman"/>
                <a:cs typeface="Times New Roman"/>
              </a:rPr>
              <a:t>Plastic</a:t>
            </a:r>
            <a:r>
              <a:rPr sz="2000" b="1" spc="-65" dirty="0">
                <a:solidFill>
                  <a:srgbClr val="205868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205868"/>
                </a:solidFill>
                <a:latin typeface="Times New Roman"/>
                <a:cs typeface="Times New Roman"/>
              </a:rPr>
              <a:t>and</a:t>
            </a:r>
            <a:r>
              <a:rPr sz="2000" b="1" spc="-50" dirty="0">
                <a:solidFill>
                  <a:srgbClr val="205868"/>
                </a:solidFill>
                <a:latin typeface="Times New Roman"/>
                <a:cs typeface="Times New Roman"/>
              </a:rPr>
              <a:t> </a:t>
            </a:r>
            <a:r>
              <a:rPr sz="2000" b="1" spc="-5" dirty="0">
                <a:solidFill>
                  <a:srgbClr val="205868"/>
                </a:solidFill>
                <a:latin typeface="Times New Roman"/>
                <a:cs typeface="Times New Roman"/>
              </a:rPr>
              <a:t>Reconstructive</a:t>
            </a:r>
            <a:r>
              <a:rPr sz="2000" b="1" spc="-60" dirty="0">
                <a:solidFill>
                  <a:srgbClr val="205868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205868"/>
                </a:solidFill>
                <a:latin typeface="Times New Roman"/>
                <a:cs typeface="Times New Roman"/>
              </a:rPr>
              <a:t>Surgery”</a:t>
            </a:r>
            <a:endParaRPr sz="2000">
              <a:latin typeface="Times New Roman"/>
              <a:cs typeface="Times New Roman"/>
            </a:endParaRPr>
          </a:p>
        </p:txBody>
      </p:sp>
      <p:pic>
        <p:nvPicPr>
          <p:cNvPr id="21" name="object 21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9619360" y="362254"/>
            <a:ext cx="2262758" cy="186385"/>
          </a:xfrm>
          <a:prstGeom prst="rect">
            <a:avLst/>
          </a:prstGeom>
        </p:spPr>
      </p:pic>
      <p:sp>
        <p:nvSpPr>
          <p:cNvPr id="22" name="object 22"/>
          <p:cNvSpPr txBox="1"/>
          <p:nvPr/>
        </p:nvSpPr>
        <p:spPr>
          <a:xfrm>
            <a:off x="7747609" y="5888735"/>
            <a:ext cx="4028440" cy="45148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675"/>
              </a:lnSpc>
              <a:spcBef>
                <a:spcPts val="100"/>
              </a:spcBef>
            </a:pPr>
            <a:r>
              <a:rPr sz="1400" b="1" dirty="0">
                <a:solidFill>
                  <a:srgbClr val="202A35"/>
                </a:solidFill>
                <a:latin typeface="Times New Roman"/>
                <a:cs typeface="Times New Roman"/>
              </a:rPr>
              <a:t>MAIL:</a:t>
            </a:r>
            <a:r>
              <a:rPr sz="1400" b="1" spc="-80" dirty="0">
                <a:solidFill>
                  <a:srgbClr val="202A35"/>
                </a:solidFill>
                <a:latin typeface="Times New Roman"/>
                <a:cs typeface="Times New Roman"/>
              </a:rPr>
              <a:t> </a:t>
            </a:r>
            <a:r>
              <a:rPr sz="1400" u="sng" spc="-5" dirty="0">
                <a:solidFill>
                  <a:srgbClr val="0461C1"/>
                </a:solidFill>
                <a:uFill>
                  <a:solidFill>
                    <a:srgbClr val="0461C1"/>
                  </a:solidFill>
                </a:uFill>
                <a:latin typeface="Calibri"/>
                <a:cs typeface="Calibri"/>
                <a:hlinkClick r:id="rId17"/>
              </a:rPr>
              <a:t>plasticsurgery@medicalscienceconference.com</a:t>
            </a:r>
            <a:endParaRPr sz="1400" dirty="0">
              <a:latin typeface="Calibri"/>
              <a:cs typeface="Calibri"/>
            </a:endParaRPr>
          </a:p>
          <a:p>
            <a:pPr marL="12700">
              <a:lnSpc>
                <a:spcPts val="1675"/>
              </a:lnSpc>
            </a:pPr>
            <a:r>
              <a:rPr sz="1400" b="1" spc="-5" dirty="0">
                <a:solidFill>
                  <a:srgbClr val="202A35"/>
                </a:solidFill>
                <a:latin typeface="Times New Roman"/>
                <a:cs typeface="Times New Roman"/>
              </a:rPr>
              <a:t>URL</a:t>
            </a:r>
            <a:r>
              <a:rPr sz="1400" b="1" spc="220" dirty="0">
                <a:solidFill>
                  <a:srgbClr val="202A35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4470C4"/>
                </a:solidFill>
                <a:latin typeface="Times New Roman"/>
                <a:cs typeface="Times New Roman"/>
              </a:rPr>
              <a:t>: </a:t>
            </a:r>
            <a:r>
              <a:rPr sz="1400" b="1" spc="-10" dirty="0">
                <a:solidFill>
                  <a:srgbClr val="548ED4"/>
                </a:solidFill>
                <a:latin typeface="Times New Roman"/>
                <a:cs typeface="Times New Roman"/>
              </a:rPr>
              <a:t>https://plasticsurgery.insightconferences.com</a:t>
            </a:r>
            <a:r>
              <a:rPr sz="1400" b="1" spc="-10" dirty="0">
                <a:solidFill>
                  <a:srgbClr val="4470C4"/>
                </a:solidFill>
                <a:latin typeface="Times New Roman"/>
                <a:cs typeface="Times New Roman"/>
              </a:rPr>
              <a:t>/</a:t>
            </a:r>
            <a:endParaRPr sz="14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9374" y="394766"/>
            <a:ext cx="2262759" cy="186385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867968" y="1504569"/>
            <a:ext cx="7607300" cy="44704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latin typeface="Times New Roman"/>
                <a:cs typeface="Times New Roman"/>
              </a:rPr>
              <a:t>DearAttendees,</a:t>
            </a: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200" dirty="0">
              <a:latin typeface="Times New Roman"/>
              <a:cs typeface="Times New Roman"/>
            </a:endParaRPr>
          </a:p>
          <a:p>
            <a:pPr marL="63500">
              <a:lnSpc>
                <a:spcPct val="100000"/>
              </a:lnSpc>
              <a:spcBef>
                <a:spcPts val="5"/>
              </a:spcBef>
            </a:pPr>
            <a:r>
              <a:rPr sz="1200" spc="-5" dirty="0">
                <a:latin typeface="Times New Roman"/>
                <a:cs typeface="Times New Roman"/>
              </a:rPr>
              <a:t>Conference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Series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35" dirty="0">
                <a:latin typeface="Times New Roman"/>
                <a:cs typeface="Times New Roman"/>
              </a:rPr>
              <a:t>LLC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80" dirty="0" smtClean="0">
                <a:latin typeface="Times New Roman"/>
                <a:cs typeface="Times New Roman"/>
              </a:rPr>
              <a:t>LTD</a:t>
            </a:r>
            <a:r>
              <a:rPr lang="en-US" sz="1200" spc="-80" dirty="0" smtClean="0">
                <a:latin typeface="Times New Roman"/>
                <a:cs typeface="Times New Roman"/>
              </a:rPr>
              <a:t> </a:t>
            </a:r>
            <a:r>
              <a:rPr sz="1200" spc="-7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welcomes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you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attend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b="1" spc="-10" dirty="0">
                <a:latin typeface="Times New Roman"/>
                <a:cs typeface="Times New Roman"/>
              </a:rPr>
              <a:t> </a:t>
            </a:r>
            <a:r>
              <a:rPr sz="1200" b="1" spc="-25" dirty="0">
                <a:latin typeface="Times New Roman"/>
                <a:cs typeface="Times New Roman"/>
              </a:rPr>
              <a:t>11th Global Meeting on Plastic, Aesthetic and Reconstructive</a:t>
            </a:r>
          </a:p>
          <a:p>
            <a:pPr marL="63500">
              <a:lnSpc>
                <a:spcPct val="100000"/>
              </a:lnSpc>
            </a:pPr>
            <a:r>
              <a:rPr sz="1200" b="1" spc="-25" dirty="0">
                <a:latin typeface="Times New Roman"/>
                <a:cs typeface="Times New Roman"/>
              </a:rPr>
              <a:t>Surgery </a:t>
            </a:r>
            <a:r>
              <a:rPr sz="1200" spc="-25" dirty="0">
                <a:latin typeface="Times New Roman"/>
                <a:cs typeface="Times New Roman"/>
              </a:rPr>
              <a:t>which is going to be held </a:t>
            </a:r>
            <a:r>
              <a:rPr lang="en-US" sz="1200" spc="-25" dirty="0" smtClean="0">
                <a:latin typeface="Times New Roman"/>
                <a:cs typeface="Times New Roman"/>
              </a:rPr>
              <a:t> on </a:t>
            </a:r>
            <a:r>
              <a:rPr sz="1200" b="1" spc="-25" dirty="0" smtClean="0">
                <a:latin typeface="Times New Roman"/>
                <a:cs typeface="Times New Roman"/>
              </a:rPr>
              <a:t>April 07</a:t>
            </a:r>
            <a:r>
              <a:rPr lang="en-US" sz="1200" b="1" spc="-25" dirty="0" smtClean="0">
                <a:latin typeface="Times New Roman"/>
                <a:cs typeface="Times New Roman"/>
              </a:rPr>
              <a:t>-0</a:t>
            </a:r>
            <a:r>
              <a:rPr sz="1200" b="1" spc="-25" dirty="0" smtClean="0">
                <a:latin typeface="Times New Roman"/>
                <a:cs typeface="Times New Roman"/>
              </a:rPr>
              <a:t>8,</a:t>
            </a:r>
            <a:r>
              <a:rPr lang="en-US" sz="1200" b="1" spc="-25" dirty="0" smtClean="0">
                <a:latin typeface="Times New Roman"/>
                <a:cs typeface="Times New Roman"/>
              </a:rPr>
              <a:t> </a:t>
            </a:r>
            <a:r>
              <a:rPr sz="1200" b="1" spc="-25" dirty="0" smtClean="0">
                <a:latin typeface="Times New Roman"/>
                <a:cs typeface="Times New Roman"/>
              </a:rPr>
              <a:t>2025 </a:t>
            </a:r>
            <a:r>
              <a:rPr lang="en-US" sz="1200" spc="-25" dirty="0" smtClean="0">
                <a:latin typeface="Times New Roman"/>
                <a:cs typeface="Times New Roman"/>
              </a:rPr>
              <a:t>at </a:t>
            </a:r>
            <a:r>
              <a:rPr sz="1200" b="1" spc="-25" dirty="0" smtClean="0">
                <a:latin typeface="Times New Roman"/>
                <a:cs typeface="Times New Roman"/>
              </a:rPr>
              <a:t>London,</a:t>
            </a:r>
            <a:r>
              <a:rPr lang="en-US" sz="1200" b="1" spc="-25" dirty="0" smtClean="0">
                <a:latin typeface="Times New Roman"/>
                <a:cs typeface="Times New Roman"/>
              </a:rPr>
              <a:t> </a:t>
            </a:r>
            <a:r>
              <a:rPr sz="1200" b="1" spc="-25" dirty="0" smtClean="0">
                <a:latin typeface="Times New Roman"/>
                <a:cs typeface="Times New Roman"/>
              </a:rPr>
              <a:t>UK</a:t>
            </a:r>
            <a:r>
              <a:rPr sz="1200" b="1" dirty="0" smtClean="0">
                <a:latin typeface="Calibri"/>
                <a:cs typeface="Calibri"/>
              </a:rPr>
              <a:t>.</a:t>
            </a:r>
            <a:r>
              <a:rPr lang="en-US" sz="1200" b="1" dirty="0" smtClean="0">
                <a:latin typeface="Calibri"/>
                <a:cs typeface="Calibri"/>
              </a:rPr>
              <a:t/>
            </a:r>
            <a:br>
              <a:rPr lang="en-US" sz="1200" b="1" dirty="0" smtClean="0">
                <a:latin typeface="Calibri"/>
                <a:cs typeface="Calibri"/>
              </a:rPr>
            </a:br>
            <a:endParaRPr sz="1200" b="1" dirty="0">
              <a:latin typeface="Calibri"/>
              <a:cs typeface="Calibri"/>
            </a:endParaRPr>
          </a:p>
          <a:p>
            <a:pPr marL="63500" marR="105410" algn="just">
              <a:lnSpc>
                <a:spcPct val="100000"/>
              </a:lnSpc>
              <a:spcBef>
                <a:spcPts val="35"/>
              </a:spcBef>
            </a:pPr>
            <a:r>
              <a:rPr sz="1200" spc="-70" dirty="0">
                <a:latin typeface="Times New Roman"/>
                <a:cs typeface="Times New Roman"/>
              </a:rPr>
              <a:t>We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cordially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invite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all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participants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who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are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interested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sharing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their </a:t>
            </a:r>
            <a:r>
              <a:rPr sz="1200" spc="-5" dirty="0">
                <a:latin typeface="Times New Roman"/>
                <a:cs typeface="Times New Roman"/>
              </a:rPr>
              <a:t>knowledge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and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research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arena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 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b="1" spc="-15" dirty="0">
                <a:latin typeface="Times New Roman"/>
                <a:cs typeface="Times New Roman"/>
              </a:rPr>
              <a:t>PLASTIC </a:t>
            </a:r>
            <a:r>
              <a:rPr sz="1200" b="1" spc="-20" dirty="0">
                <a:latin typeface="Times New Roman"/>
                <a:cs typeface="Times New Roman"/>
              </a:rPr>
              <a:t>SURGERY</a:t>
            </a:r>
            <a:r>
              <a:rPr sz="1200" b="1" spc="-70" dirty="0">
                <a:latin typeface="Times New Roman"/>
                <a:cs typeface="Times New Roman"/>
              </a:rPr>
              <a:t> </a:t>
            </a:r>
            <a:r>
              <a:rPr sz="1200" b="1" spc="-15" dirty="0">
                <a:latin typeface="Times New Roman"/>
                <a:cs typeface="Times New Roman"/>
              </a:rPr>
              <a:t>CONFERENCE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sz="1200" b="1" spc="-15" dirty="0">
                <a:latin typeface="Times New Roman"/>
                <a:cs typeface="Times New Roman"/>
              </a:rPr>
              <a:t>2025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anticipates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more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>
                <a:latin typeface="Times New Roman"/>
                <a:cs typeface="Times New Roman"/>
              </a:rPr>
              <a:t>than</a:t>
            </a:r>
            <a:r>
              <a:rPr sz="1200" spc="35">
                <a:latin typeface="Times New Roman"/>
                <a:cs typeface="Times New Roman"/>
              </a:rPr>
              <a:t> </a:t>
            </a:r>
            <a:r>
              <a:rPr sz="1200" smtClean="0">
                <a:latin typeface="Times New Roman"/>
                <a:cs typeface="Times New Roman"/>
              </a:rPr>
              <a:t>100</a:t>
            </a:r>
            <a:r>
              <a:rPr lang="en-US" sz="1200" smtClean="0">
                <a:latin typeface="Times New Roman"/>
                <a:cs typeface="Times New Roman"/>
              </a:rPr>
              <a:t>+</a:t>
            </a:r>
            <a:r>
              <a:rPr sz="1200" spc="5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participants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around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globe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with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thought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provoking</a:t>
            </a:r>
            <a:r>
              <a:rPr sz="1200" spc="-20" dirty="0">
                <a:latin typeface="Times New Roman"/>
                <a:cs typeface="Times New Roman"/>
              </a:rPr>
              <a:t> keynote</a:t>
            </a:r>
            <a:r>
              <a:rPr sz="1200" spc="1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lectures,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oral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and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poster presentations.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attending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delegates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include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editorial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board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members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 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related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open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access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journals.</a:t>
            </a:r>
            <a:r>
              <a:rPr sz="1200" spc="2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This </a:t>
            </a:r>
            <a:r>
              <a:rPr sz="1200" spc="-5" dirty="0">
                <a:latin typeface="Times New Roman"/>
                <a:cs typeface="Times New Roman"/>
              </a:rPr>
              <a:t>is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an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excellent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opportunity </a:t>
            </a:r>
            <a:r>
              <a:rPr sz="1200" dirty="0">
                <a:latin typeface="Times New Roman"/>
                <a:cs typeface="Times New Roman"/>
              </a:rPr>
              <a:t>for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delegates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from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universities,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institutes,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and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industries </a:t>
            </a:r>
            <a:r>
              <a:rPr sz="1200" spc="-2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interact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with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world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class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scientists.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intending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participants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can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confirm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their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participation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by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registering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for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 </a:t>
            </a:r>
            <a:r>
              <a:rPr sz="1200" spc="-28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conference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along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with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your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colleagues.</a:t>
            </a:r>
            <a:r>
              <a:rPr sz="1200" spc="-85" dirty="0">
                <a:latin typeface="Times New Roman"/>
                <a:cs typeface="Times New Roman"/>
              </a:rPr>
              <a:t> </a:t>
            </a:r>
            <a:r>
              <a:rPr sz="1200" spc="-40" dirty="0">
                <a:latin typeface="Times New Roman"/>
                <a:cs typeface="Times New Roman"/>
              </a:rPr>
              <a:t>Avail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delegate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early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bird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40" dirty="0">
                <a:latin typeface="Times New Roman"/>
                <a:cs typeface="Times New Roman"/>
              </a:rPr>
              <a:t>offer.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main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theme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 the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conference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is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“Advancing </a:t>
            </a:r>
            <a:r>
              <a:rPr sz="1200" b="1" dirty="0">
                <a:latin typeface="Times New Roman"/>
                <a:cs typeface="Times New Roman"/>
              </a:rPr>
              <a:t>Precision:The</a:t>
            </a:r>
            <a:r>
              <a:rPr sz="1200" b="1" dirty="0">
                <a:latin typeface="Times New Roman"/>
                <a:cs typeface="Times New Roman"/>
              </a:rPr>
              <a:t> Future of Plastic and Reconstructive </a:t>
            </a:r>
            <a:r>
              <a:rPr sz="1200" b="1" dirty="0" smtClean="0">
                <a:latin typeface="Times New Roman"/>
                <a:cs typeface="Times New Roman"/>
              </a:rPr>
              <a:t>Surgery</a:t>
            </a:r>
            <a:r>
              <a:rPr lang="en-US" sz="1200" b="1" dirty="0" smtClean="0">
                <a:latin typeface="Times New Roman"/>
                <a:cs typeface="Times New Roman"/>
              </a:rPr>
              <a:t>"</a:t>
            </a:r>
            <a:r>
              <a:rPr sz="1200" b="1" spc="-15" dirty="0" smtClean="0">
                <a:latin typeface="Calibri"/>
                <a:cs typeface="Calibri"/>
              </a:rPr>
              <a:t>.</a:t>
            </a:r>
            <a:r>
              <a:rPr sz="1200" b="1" spc="40" dirty="0" smtClean="0">
                <a:latin typeface="Calibri"/>
                <a:cs typeface="Calibri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premier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event,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we have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developed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 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program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with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your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interests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mind</a:t>
            </a:r>
            <a:r>
              <a:rPr sz="1200" dirty="0" smtClean="0">
                <a:latin typeface="Times New Roman"/>
                <a:cs typeface="Times New Roman"/>
              </a:rPr>
              <a:t>.</a:t>
            </a:r>
            <a:endParaRPr lang="en-US" sz="1200" dirty="0" smtClean="0">
              <a:latin typeface="Times New Roman"/>
              <a:cs typeface="Times New Roman"/>
            </a:endParaRPr>
          </a:p>
          <a:p>
            <a:pPr marL="63500" marR="105410" algn="just">
              <a:lnSpc>
                <a:spcPct val="100000"/>
              </a:lnSpc>
              <a:spcBef>
                <a:spcPts val="35"/>
              </a:spcBef>
            </a:pPr>
            <a:endParaRPr sz="1200" dirty="0">
              <a:latin typeface="Times New Roman"/>
              <a:cs typeface="Times New Roman"/>
            </a:endParaRPr>
          </a:p>
          <a:p>
            <a:pPr marL="63500" marR="55880" algn="just">
              <a:lnSpc>
                <a:spcPct val="100000"/>
              </a:lnSpc>
            </a:pPr>
            <a:r>
              <a:rPr sz="1200" spc="-70" dirty="0">
                <a:latin typeface="Times New Roman"/>
                <a:cs typeface="Times New Roman"/>
              </a:rPr>
              <a:t>We</a:t>
            </a:r>
            <a:r>
              <a:rPr sz="1200" spc="1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have</a:t>
            </a:r>
            <a:r>
              <a:rPr sz="1200" spc="1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not</a:t>
            </a:r>
            <a:r>
              <a:rPr sz="1200" spc="5" dirty="0">
                <a:latin typeface="Times New Roman"/>
                <a:cs typeface="Times New Roman"/>
              </a:rPr>
              <a:t> only</a:t>
            </a:r>
            <a:r>
              <a:rPr sz="1200" spc="114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increased</a:t>
            </a:r>
            <a:r>
              <a:rPr sz="1200" spc="1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1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number</a:t>
            </a:r>
            <a:r>
              <a:rPr sz="1200" spc="1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1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opportunities</a:t>
            </a:r>
            <a:r>
              <a:rPr sz="1200" spc="1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for</a:t>
            </a:r>
            <a:r>
              <a:rPr sz="1200" spc="14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you</a:t>
            </a:r>
            <a:r>
              <a:rPr sz="1200" spc="114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1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network</a:t>
            </a:r>
            <a:r>
              <a:rPr sz="1200" spc="1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with</a:t>
            </a:r>
            <a:r>
              <a:rPr sz="1200" spc="11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colleagues</a:t>
            </a:r>
            <a:r>
              <a:rPr sz="1200" spc="114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from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across</a:t>
            </a:r>
            <a:r>
              <a:rPr sz="1200" spc="11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world</a:t>
            </a:r>
            <a:r>
              <a:rPr sz="1200" spc="114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but </a:t>
            </a:r>
            <a:r>
              <a:rPr sz="1200" spc="-2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also introduced </a:t>
            </a:r>
            <a:r>
              <a:rPr sz="1200" dirty="0">
                <a:latin typeface="Times New Roman"/>
                <a:cs typeface="Times New Roman"/>
              </a:rPr>
              <a:t>more </a:t>
            </a:r>
            <a:r>
              <a:rPr sz="1200" spc="-5" dirty="0">
                <a:latin typeface="Times New Roman"/>
                <a:cs typeface="Times New Roman"/>
              </a:rPr>
              <a:t>focused </a:t>
            </a:r>
            <a:r>
              <a:rPr sz="1200" spc="-10" dirty="0">
                <a:latin typeface="Times New Roman"/>
                <a:cs typeface="Times New Roman"/>
              </a:rPr>
              <a:t>sessions </a:t>
            </a:r>
            <a:r>
              <a:rPr sz="1200" dirty="0">
                <a:latin typeface="Times New Roman"/>
                <a:cs typeface="Times New Roman"/>
              </a:rPr>
              <a:t>that </a:t>
            </a:r>
            <a:r>
              <a:rPr sz="1200" spc="-5" dirty="0">
                <a:latin typeface="Times New Roman"/>
                <a:cs typeface="Times New Roman"/>
              </a:rPr>
              <a:t>will feature </a:t>
            </a:r>
            <a:r>
              <a:rPr sz="1200" dirty="0">
                <a:latin typeface="Times New Roman"/>
                <a:cs typeface="Times New Roman"/>
              </a:rPr>
              <a:t>cutting edge presentations, special panel discussions, </a:t>
            </a:r>
            <a:r>
              <a:rPr sz="1200" spc="-5" dirty="0">
                <a:latin typeface="Times New Roman"/>
                <a:cs typeface="Times New Roman"/>
              </a:rPr>
              <a:t>and </a:t>
            </a:r>
            <a:r>
              <a:rPr sz="1200" dirty="0">
                <a:latin typeface="Times New Roman"/>
                <a:cs typeface="Times New Roman"/>
              </a:rPr>
              <a:t>livelier 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interaction with industry leaders </a:t>
            </a:r>
            <a:r>
              <a:rPr sz="1200" spc="-5" dirty="0">
                <a:latin typeface="Times New Roman"/>
                <a:cs typeface="Times New Roman"/>
              </a:rPr>
              <a:t>and </a:t>
            </a:r>
            <a:r>
              <a:rPr sz="1200" dirty="0">
                <a:latin typeface="Times New Roman"/>
                <a:cs typeface="Times New Roman"/>
              </a:rPr>
              <a:t>experts. </a:t>
            </a:r>
            <a:r>
              <a:rPr sz="1200" spc="-5" dirty="0">
                <a:latin typeface="Times New Roman"/>
                <a:cs typeface="Times New Roman"/>
              </a:rPr>
              <a:t>Life is </a:t>
            </a:r>
            <a:r>
              <a:rPr sz="1200" dirty="0">
                <a:latin typeface="Times New Roman"/>
                <a:cs typeface="Times New Roman"/>
              </a:rPr>
              <a:t>full of </a:t>
            </a:r>
            <a:r>
              <a:rPr sz="1200" spc="-5" dirty="0">
                <a:latin typeface="Times New Roman"/>
                <a:cs typeface="Times New Roman"/>
              </a:rPr>
              <a:t>give and take. Make </a:t>
            </a:r>
            <a:r>
              <a:rPr sz="1200" dirty="0">
                <a:latin typeface="Times New Roman"/>
                <a:cs typeface="Times New Roman"/>
              </a:rPr>
              <a:t>it </a:t>
            </a:r>
            <a:r>
              <a:rPr sz="1200" spc="-5" dirty="0">
                <a:latin typeface="Times New Roman"/>
                <a:cs typeface="Times New Roman"/>
              </a:rPr>
              <a:t>count </a:t>
            </a:r>
            <a:r>
              <a:rPr sz="1200" dirty="0">
                <a:latin typeface="Times New Roman"/>
                <a:cs typeface="Times New Roman"/>
              </a:rPr>
              <a:t>in </a:t>
            </a:r>
            <a:r>
              <a:rPr sz="1200" spc="-15" dirty="0">
                <a:latin typeface="Times New Roman"/>
                <a:cs typeface="Times New Roman"/>
              </a:rPr>
              <a:t>your </a:t>
            </a:r>
            <a:r>
              <a:rPr sz="1200" spc="-5" dirty="0">
                <a:latin typeface="Times New Roman"/>
                <a:cs typeface="Times New Roman"/>
              </a:rPr>
              <a:t>professional life. </a:t>
            </a:r>
            <a:r>
              <a:rPr sz="1200" dirty="0">
                <a:latin typeface="Times New Roman"/>
                <a:cs typeface="Times New Roman"/>
              </a:rPr>
              <a:t>Attend 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 </a:t>
            </a:r>
            <a:r>
              <a:rPr sz="1200" b="1" spc="-15" dirty="0">
                <a:latin typeface="Times New Roman"/>
                <a:cs typeface="Times New Roman"/>
              </a:rPr>
              <a:t>PLASTIC </a:t>
            </a:r>
            <a:r>
              <a:rPr sz="1200" b="1" spc="-20" dirty="0">
                <a:latin typeface="Times New Roman"/>
                <a:cs typeface="Times New Roman"/>
              </a:rPr>
              <a:t>SURGERY </a:t>
            </a:r>
            <a:r>
              <a:rPr sz="1200" b="1" spc="-15" dirty="0">
                <a:latin typeface="Times New Roman"/>
                <a:cs typeface="Times New Roman"/>
              </a:rPr>
              <a:t>CONFERENCE </a:t>
            </a:r>
            <a:r>
              <a:rPr sz="1200" b="1" spc="-10" dirty="0">
                <a:latin typeface="Times New Roman"/>
                <a:cs typeface="Times New Roman"/>
              </a:rPr>
              <a:t>2025 </a:t>
            </a:r>
            <a:r>
              <a:rPr sz="1200" dirty="0">
                <a:latin typeface="Times New Roman"/>
                <a:cs typeface="Times New Roman"/>
              </a:rPr>
              <a:t>to </a:t>
            </a:r>
            <a:r>
              <a:rPr sz="1200" spc="-5" dirty="0">
                <a:latin typeface="Times New Roman"/>
                <a:cs typeface="Times New Roman"/>
              </a:rPr>
              <a:t>network </a:t>
            </a:r>
            <a:r>
              <a:rPr sz="1200" dirty="0">
                <a:latin typeface="Times New Roman"/>
                <a:cs typeface="Times New Roman"/>
              </a:rPr>
              <a:t>with </a:t>
            </a:r>
            <a:r>
              <a:rPr sz="1200" spc="-10" dirty="0">
                <a:latin typeface="Times New Roman"/>
                <a:cs typeface="Times New Roman"/>
              </a:rPr>
              <a:t>your </a:t>
            </a:r>
            <a:r>
              <a:rPr sz="1200" dirty="0">
                <a:latin typeface="Times New Roman"/>
                <a:cs typeface="Times New Roman"/>
              </a:rPr>
              <a:t>peers, exchange expertise </a:t>
            </a:r>
            <a:r>
              <a:rPr sz="1200" spc="-5" dirty="0">
                <a:latin typeface="Times New Roman"/>
                <a:cs typeface="Times New Roman"/>
              </a:rPr>
              <a:t>and experiences, and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arm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yourself </a:t>
            </a:r>
            <a:r>
              <a:rPr sz="1200" dirty="0">
                <a:latin typeface="Times New Roman"/>
                <a:cs typeface="Times New Roman"/>
              </a:rPr>
              <a:t>with the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latest information to take </a:t>
            </a:r>
            <a:r>
              <a:rPr sz="1200" spc="-15" dirty="0">
                <a:latin typeface="Times New Roman"/>
                <a:cs typeface="Times New Roman"/>
              </a:rPr>
              <a:t>your </a:t>
            </a:r>
            <a:r>
              <a:rPr sz="1200" dirty="0">
                <a:latin typeface="Times New Roman"/>
                <a:cs typeface="Times New Roman"/>
              </a:rPr>
              <a:t>department to the next </a:t>
            </a:r>
            <a:r>
              <a:rPr sz="1200" spc="-5" dirty="0">
                <a:latin typeface="Times New Roman"/>
                <a:cs typeface="Times New Roman"/>
              </a:rPr>
              <a:t>level. </a:t>
            </a:r>
            <a:r>
              <a:rPr sz="1200" spc="-70" dirty="0">
                <a:latin typeface="Times New Roman"/>
                <a:cs typeface="Times New Roman"/>
              </a:rPr>
              <a:t>We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look </a:t>
            </a:r>
            <a:r>
              <a:rPr sz="1200" spc="-5" dirty="0">
                <a:latin typeface="Times New Roman"/>
                <a:cs typeface="Times New Roman"/>
              </a:rPr>
              <a:t>forward </a:t>
            </a:r>
            <a:r>
              <a:rPr sz="1200" dirty="0">
                <a:latin typeface="Times New Roman"/>
                <a:cs typeface="Times New Roman"/>
              </a:rPr>
              <a:t>to personally 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welcoming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you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lang="en-US" sz="1200" spc="10" dirty="0" smtClean="0">
                <a:latin typeface="Times New Roman"/>
                <a:cs typeface="Times New Roman"/>
              </a:rPr>
              <a:t>Plastic Surgery </a:t>
            </a:r>
            <a:r>
              <a:rPr sz="1200" spc="-5" dirty="0" smtClean="0">
                <a:latin typeface="Times New Roman"/>
                <a:cs typeface="Times New Roman"/>
              </a:rPr>
              <a:t>Conference</a:t>
            </a:r>
            <a:r>
              <a:rPr sz="1200" dirty="0" smtClean="0">
                <a:latin typeface="Times New Roman"/>
                <a:cs typeface="Times New Roman"/>
              </a:rPr>
              <a:t>.</a:t>
            </a: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300" dirty="0">
              <a:latin typeface="Times New Roman"/>
              <a:cs typeface="Times New Roman"/>
            </a:endParaRPr>
          </a:p>
          <a:p>
            <a:pPr marL="63500">
              <a:lnSpc>
                <a:spcPts val="1415"/>
              </a:lnSpc>
            </a:pPr>
            <a:r>
              <a:rPr sz="1200" spc="-25" dirty="0">
                <a:latin typeface="Times New Roman"/>
                <a:cs typeface="Times New Roman"/>
              </a:rPr>
              <a:t>Sincerely,</a:t>
            </a:r>
            <a:endParaRPr sz="1200" dirty="0">
              <a:latin typeface="Times New Roman"/>
              <a:cs typeface="Times New Roman"/>
            </a:endParaRPr>
          </a:p>
          <a:p>
            <a:pPr marL="63500">
              <a:lnSpc>
                <a:spcPts val="1375"/>
              </a:lnSpc>
            </a:pPr>
            <a:r>
              <a:rPr sz="1200" spc="-5" dirty="0">
                <a:latin typeface="Times New Roman"/>
                <a:cs typeface="Times New Roman"/>
              </a:rPr>
              <a:t>O</a:t>
            </a:r>
            <a:r>
              <a:rPr sz="1200" spc="-30" dirty="0">
                <a:latin typeface="Times New Roman"/>
                <a:cs typeface="Times New Roman"/>
              </a:rPr>
              <a:t>r</a:t>
            </a:r>
            <a:r>
              <a:rPr sz="1200" spc="-15" dirty="0">
                <a:latin typeface="Times New Roman"/>
                <a:cs typeface="Times New Roman"/>
              </a:rPr>
              <a:t>g</a:t>
            </a:r>
            <a:r>
              <a:rPr sz="1200" spc="-10" dirty="0">
                <a:latin typeface="Times New Roman"/>
                <a:cs typeface="Times New Roman"/>
              </a:rPr>
              <a:t>a</a:t>
            </a:r>
            <a:r>
              <a:rPr sz="1200" dirty="0">
                <a:latin typeface="Times New Roman"/>
                <a:cs typeface="Times New Roman"/>
              </a:rPr>
              <a:t>ni</a:t>
            </a:r>
            <a:r>
              <a:rPr sz="1200" spc="5" dirty="0">
                <a:latin typeface="Times New Roman"/>
                <a:cs typeface="Times New Roman"/>
              </a:rPr>
              <a:t>z</a:t>
            </a:r>
            <a:r>
              <a:rPr sz="1200" dirty="0">
                <a:latin typeface="Times New Roman"/>
                <a:cs typeface="Times New Roman"/>
              </a:rPr>
              <a:t>ing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Committ</a:t>
            </a:r>
            <a:r>
              <a:rPr sz="1200" spc="-5" dirty="0">
                <a:latin typeface="Times New Roman"/>
                <a:cs typeface="Times New Roman"/>
              </a:rPr>
              <a:t>e</a:t>
            </a:r>
            <a:r>
              <a:rPr sz="1200" dirty="0">
                <a:latin typeface="Times New Roman"/>
                <a:cs typeface="Times New Roman"/>
              </a:rPr>
              <a:t>e</a:t>
            </a:r>
          </a:p>
          <a:p>
            <a:pPr marL="63500" algn="just">
              <a:lnSpc>
                <a:spcPts val="1639"/>
              </a:lnSpc>
            </a:pPr>
            <a:r>
              <a:rPr sz="1400" b="1" spc="-20" dirty="0">
                <a:latin typeface="Times New Roman"/>
                <a:cs typeface="Times New Roman"/>
              </a:rPr>
              <a:t>P</a:t>
            </a:r>
            <a:r>
              <a:rPr sz="1400" b="1" spc="-15" dirty="0">
                <a:latin typeface="Times New Roman"/>
                <a:cs typeface="Times New Roman"/>
              </a:rPr>
              <a:t>L</a:t>
            </a:r>
            <a:r>
              <a:rPr sz="1400" b="1" spc="-20" dirty="0">
                <a:latin typeface="Times New Roman"/>
                <a:cs typeface="Times New Roman"/>
              </a:rPr>
              <a:t>A</a:t>
            </a:r>
            <a:r>
              <a:rPr sz="1400" b="1" spc="-15" dirty="0">
                <a:latin typeface="Times New Roman"/>
                <a:cs typeface="Times New Roman"/>
              </a:rPr>
              <a:t>ST</a:t>
            </a:r>
            <a:r>
              <a:rPr sz="1400" b="1" spc="-10" dirty="0">
                <a:latin typeface="Times New Roman"/>
                <a:cs typeface="Times New Roman"/>
              </a:rPr>
              <a:t>I</a:t>
            </a:r>
            <a:r>
              <a:rPr sz="1400" b="1" dirty="0">
                <a:latin typeface="Times New Roman"/>
                <a:cs typeface="Times New Roman"/>
              </a:rPr>
              <a:t>C</a:t>
            </a:r>
            <a:r>
              <a:rPr sz="1400" b="1" spc="-15" dirty="0">
                <a:latin typeface="Times New Roman"/>
                <a:cs typeface="Times New Roman"/>
              </a:rPr>
              <a:t> S</a:t>
            </a:r>
            <a:r>
              <a:rPr sz="1400" b="1" spc="-20" dirty="0">
                <a:latin typeface="Times New Roman"/>
                <a:cs typeface="Times New Roman"/>
              </a:rPr>
              <a:t>UR</a:t>
            </a:r>
            <a:r>
              <a:rPr sz="1400" b="1" spc="-15" dirty="0">
                <a:latin typeface="Times New Roman"/>
                <a:cs typeface="Times New Roman"/>
              </a:rPr>
              <a:t>GE</a:t>
            </a:r>
            <a:r>
              <a:rPr sz="1400" b="1" spc="-70" dirty="0">
                <a:latin typeface="Times New Roman"/>
                <a:cs typeface="Times New Roman"/>
              </a:rPr>
              <a:t>R</a:t>
            </a:r>
            <a:r>
              <a:rPr sz="1400" b="1" dirty="0">
                <a:latin typeface="Times New Roman"/>
                <a:cs typeface="Times New Roman"/>
              </a:rPr>
              <a:t>Y</a:t>
            </a:r>
            <a:r>
              <a:rPr sz="1400" b="1" spc="-60" dirty="0">
                <a:latin typeface="Times New Roman"/>
                <a:cs typeface="Times New Roman"/>
              </a:rPr>
              <a:t> </a:t>
            </a:r>
            <a:r>
              <a:rPr sz="1400" b="1" spc="-20" dirty="0">
                <a:latin typeface="Times New Roman"/>
                <a:cs typeface="Times New Roman"/>
              </a:rPr>
              <a:t>C</a:t>
            </a:r>
            <a:r>
              <a:rPr sz="1400" b="1" spc="-15" dirty="0">
                <a:latin typeface="Times New Roman"/>
                <a:cs typeface="Times New Roman"/>
              </a:rPr>
              <a:t>O</a:t>
            </a:r>
            <a:r>
              <a:rPr sz="1400" b="1" spc="-20" dirty="0">
                <a:latin typeface="Times New Roman"/>
                <a:cs typeface="Times New Roman"/>
              </a:rPr>
              <a:t>NF</a:t>
            </a:r>
            <a:r>
              <a:rPr sz="1400" b="1" spc="-15" dirty="0">
                <a:latin typeface="Times New Roman"/>
                <a:cs typeface="Times New Roman"/>
              </a:rPr>
              <a:t>E</a:t>
            </a:r>
            <a:r>
              <a:rPr sz="1400" b="1" spc="-20" dirty="0">
                <a:latin typeface="Times New Roman"/>
                <a:cs typeface="Times New Roman"/>
              </a:rPr>
              <a:t>R</a:t>
            </a:r>
            <a:r>
              <a:rPr sz="1400" b="1" spc="-15" dirty="0">
                <a:latin typeface="Times New Roman"/>
                <a:cs typeface="Times New Roman"/>
              </a:rPr>
              <a:t>E</a:t>
            </a:r>
            <a:r>
              <a:rPr sz="1400" b="1" spc="-20" dirty="0">
                <a:latin typeface="Times New Roman"/>
                <a:cs typeface="Times New Roman"/>
              </a:rPr>
              <a:t>NC</a:t>
            </a:r>
            <a:r>
              <a:rPr sz="1400" b="1" dirty="0">
                <a:latin typeface="Times New Roman"/>
                <a:cs typeface="Times New Roman"/>
              </a:rPr>
              <a:t>E</a:t>
            </a:r>
            <a:r>
              <a:rPr sz="1400" b="1" spc="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202</a:t>
            </a:r>
            <a:r>
              <a:rPr sz="1400" b="1" dirty="0">
                <a:latin typeface="Times New Roman"/>
                <a:cs typeface="Times New Roman"/>
              </a:rPr>
              <a:t>5</a:t>
            </a:r>
            <a:endParaRPr sz="14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949410" y="6126391"/>
            <a:ext cx="28460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0" dirty="0">
                <a:solidFill>
                  <a:srgbClr val="4470C4"/>
                </a:solidFill>
                <a:latin typeface="Calibri"/>
                <a:cs typeface="Calibri"/>
              </a:rPr>
              <a:t>https://plasticsurgery.insightconferences.com/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3700056" y="415121"/>
            <a:ext cx="4818380" cy="908685"/>
            <a:chOff x="3700056" y="415121"/>
            <a:chExt cx="4818380" cy="908685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01795" y="432015"/>
              <a:ext cx="4788408" cy="83671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700056" y="415121"/>
              <a:ext cx="4817770" cy="908169"/>
            </a:xfrm>
            <a:prstGeom prst="rect">
              <a:avLst/>
            </a:prstGeom>
          </p:spPr>
        </p:pic>
      </p:grpSp>
      <p:grpSp>
        <p:nvGrpSpPr>
          <p:cNvPr id="8" name="object 8"/>
          <p:cNvGrpSpPr/>
          <p:nvPr/>
        </p:nvGrpSpPr>
        <p:grpSpPr>
          <a:xfrm>
            <a:off x="0" y="1412709"/>
            <a:ext cx="308610" cy="4420235"/>
            <a:chOff x="0" y="1412709"/>
            <a:chExt cx="308610" cy="4420235"/>
          </a:xfrm>
        </p:grpSpPr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1412709"/>
              <a:ext cx="263347" cy="432054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425" y="1413221"/>
              <a:ext cx="299907" cy="4419498"/>
            </a:xfrm>
            <a:prstGeom prst="rect">
              <a:avLst/>
            </a:prstGeom>
          </p:spPr>
        </p:pic>
      </p:grpSp>
      <p:pic>
        <p:nvPicPr>
          <p:cNvPr id="11" name="object 1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599344" y="2011679"/>
            <a:ext cx="3516090" cy="2759865"/>
          </a:xfrm>
          <a:prstGeom prst="rect">
            <a:avLst/>
          </a:prstGeom>
        </p:spPr>
      </p:pic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4935728" y="628903"/>
            <a:ext cx="223202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2000" spc="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2000" spc="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V</a:t>
            </a:r>
            <a:r>
              <a:rPr sz="2000" spc="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2000" spc="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2000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2000" spc="-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2000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2000" spc="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2000" spc="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39241" y="869696"/>
              <a:ext cx="10713720" cy="5248910"/>
            </a:xfrm>
            <a:custGeom>
              <a:avLst/>
              <a:gdLst/>
              <a:ahLst/>
              <a:cxnLst/>
              <a:rect l="l" t="t" r="r" b="b"/>
              <a:pathLst>
                <a:path w="10713720" h="5248910">
                  <a:moveTo>
                    <a:pt x="10713491" y="0"/>
                  </a:moveTo>
                  <a:lnTo>
                    <a:pt x="0" y="0"/>
                  </a:lnTo>
                  <a:lnTo>
                    <a:pt x="0" y="5248389"/>
                  </a:lnTo>
                  <a:lnTo>
                    <a:pt x="10713491" y="5248389"/>
                  </a:lnTo>
                  <a:lnTo>
                    <a:pt x="10713491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39241" y="304177"/>
              <a:ext cx="2301621" cy="255511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394460" y="1965579"/>
              <a:ext cx="4652010" cy="0"/>
            </a:xfrm>
            <a:custGeom>
              <a:avLst/>
              <a:gdLst/>
              <a:ahLst/>
              <a:cxnLst/>
              <a:rect l="l" t="t" r="r" b="b"/>
              <a:pathLst>
                <a:path w="4652010">
                  <a:moveTo>
                    <a:pt x="4652010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AE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033896" y="1904747"/>
              <a:ext cx="124204" cy="124331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033896" y="2128011"/>
              <a:ext cx="124204" cy="124333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6145529" y="2190369"/>
              <a:ext cx="4640580" cy="0"/>
            </a:xfrm>
            <a:custGeom>
              <a:avLst/>
              <a:gdLst/>
              <a:ahLst/>
              <a:cxnLst/>
              <a:rect l="l" t="t" r="r" b="b"/>
              <a:pathLst>
                <a:path w="4640580">
                  <a:moveTo>
                    <a:pt x="4640580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AE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1767077" y="1686635"/>
            <a:ext cx="6297930" cy="415925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95"/>
              </a:spcBef>
            </a:pPr>
            <a:r>
              <a:rPr sz="1200" b="1" dirty="0">
                <a:solidFill>
                  <a:srgbClr val="003F54"/>
                </a:solidFill>
                <a:latin typeface="Times New Roman"/>
                <a:cs typeface="Times New Roman"/>
              </a:rPr>
              <a:t>O </a:t>
            </a:r>
            <a:r>
              <a:rPr sz="1200" b="1" spc="-5" dirty="0">
                <a:solidFill>
                  <a:srgbClr val="003F54"/>
                </a:solidFill>
                <a:latin typeface="Times New Roman"/>
                <a:cs typeface="Times New Roman"/>
              </a:rPr>
              <a:t>u</a:t>
            </a:r>
            <a:r>
              <a:rPr sz="1200" b="1" spc="-20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F54"/>
                </a:solidFill>
                <a:latin typeface="Times New Roman"/>
                <a:cs typeface="Times New Roman"/>
              </a:rPr>
              <a:t>r  </a:t>
            </a:r>
            <a:r>
              <a:rPr sz="1200" b="1" spc="-45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003F54"/>
                </a:solidFill>
                <a:latin typeface="Times New Roman"/>
                <a:cs typeface="Times New Roman"/>
              </a:rPr>
              <a:t>I</a:t>
            </a:r>
            <a:r>
              <a:rPr sz="1200" b="1" spc="-25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003F54"/>
                </a:solidFill>
                <a:latin typeface="Times New Roman"/>
                <a:cs typeface="Times New Roman"/>
              </a:rPr>
              <a:t>n</a:t>
            </a:r>
            <a:r>
              <a:rPr sz="1200" b="1" spc="-10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F54"/>
                </a:solidFill>
                <a:latin typeface="Times New Roman"/>
                <a:cs typeface="Times New Roman"/>
              </a:rPr>
              <a:t>t</a:t>
            </a:r>
            <a:r>
              <a:rPr sz="1200" b="1" spc="-5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F54"/>
                </a:solidFill>
                <a:latin typeface="Times New Roman"/>
                <a:cs typeface="Times New Roman"/>
              </a:rPr>
              <a:t>e</a:t>
            </a:r>
            <a:r>
              <a:rPr sz="1200" b="1" spc="-5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F54"/>
                </a:solidFill>
                <a:latin typeface="Times New Roman"/>
                <a:cs typeface="Times New Roman"/>
              </a:rPr>
              <a:t>r</a:t>
            </a:r>
            <a:r>
              <a:rPr sz="1200" b="1" spc="-30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003F54"/>
                </a:solidFill>
                <a:latin typeface="Times New Roman"/>
                <a:cs typeface="Times New Roman"/>
              </a:rPr>
              <a:t>n</a:t>
            </a:r>
            <a:r>
              <a:rPr sz="1200" b="1" spc="-10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F54"/>
                </a:solidFill>
                <a:latin typeface="Times New Roman"/>
                <a:cs typeface="Times New Roman"/>
              </a:rPr>
              <a:t>a</a:t>
            </a:r>
            <a:r>
              <a:rPr sz="1200" b="1" spc="-15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F54"/>
                </a:solidFill>
                <a:latin typeface="Times New Roman"/>
                <a:cs typeface="Times New Roman"/>
              </a:rPr>
              <a:t>t</a:t>
            </a:r>
            <a:r>
              <a:rPr sz="1200" b="1" spc="-5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F54"/>
                </a:solidFill>
                <a:latin typeface="Times New Roman"/>
                <a:cs typeface="Times New Roman"/>
              </a:rPr>
              <a:t>i o </a:t>
            </a:r>
            <a:r>
              <a:rPr sz="1200" b="1" spc="-5" dirty="0">
                <a:solidFill>
                  <a:srgbClr val="003F54"/>
                </a:solidFill>
                <a:latin typeface="Times New Roman"/>
                <a:cs typeface="Times New Roman"/>
              </a:rPr>
              <a:t>n</a:t>
            </a:r>
            <a:r>
              <a:rPr sz="1200" b="1" spc="-10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F54"/>
                </a:solidFill>
                <a:latin typeface="Times New Roman"/>
                <a:cs typeface="Times New Roman"/>
              </a:rPr>
              <a:t>a</a:t>
            </a:r>
            <a:r>
              <a:rPr sz="1200" b="1" spc="-15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F54"/>
                </a:solidFill>
                <a:latin typeface="Times New Roman"/>
                <a:cs typeface="Times New Roman"/>
              </a:rPr>
              <a:t>l   O </a:t>
            </a:r>
            <a:r>
              <a:rPr sz="1200" b="1" spc="-5" dirty="0">
                <a:solidFill>
                  <a:srgbClr val="003F54"/>
                </a:solidFill>
                <a:latin typeface="Times New Roman"/>
                <a:cs typeface="Times New Roman"/>
              </a:rPr>
              <a:t>p</a:t>
            </a:r>
            <a:r>
              <a:rPr sz="1200" b="1" spc="-10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F54"/>
                </a:solidFill>
                <a:latin typeface="Times New Roman"/>
                <a:cs typeface="Times New Roman"/>
              </a:rPr>
              <a:t>e</a:t>
            </a:r>
            <a:r>
              <a:rPr sz="1200" b="1" spc="-20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003F54"/>
                </a:solidFill>
                <a:latin typeface="Times New Roman"/>
                <a:cs typeface="Times New Roman"/>
              </a:rPr>
              <a:t>n</a:t>
            </a:r>
            <a:r>
              <a:rPr sz="1200" b="1" dirty="0">
                <a:solidFill>
                  <a:srgbClr val="003F54"/>
                </a:solidFill>
                <a:latin typeface="Times New Roman"/>
                <a:cs typeface="Times New Roman"/>
              </a:rPr>
              <a:t>  </a:t>
            </a:r>
            <a:r>
              <a:rPr sz="1200" b="1" spc="-140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003F54"/>
                </a:solidFill>
                <a:latin typeface="Times New Roman"/>
                <a:cs typeface="Times New Roman"/>
              </a:rPr>
              <a:t>A</a:t>
            </a:r>
            <a:r>
              <a:rPr sz="1200" b="1" spc="-90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F54"/>
                </a:solidFill>
                <a:latin typeface="Times New Roman"/>
                <a:cs typeface="Times New Roman"/>
              </a:rPr>
              <a:t>c</a:t>
            </a:r>
            <a:r>
              <a:rPr sz="1200" b="1" spc="-5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F54"/>
                </a:solidFill>
                <a:latin typeface="Times New Roman"/>
                <a:cs typeface="Times New Roman"/>
              </a:rPr>
              <a:t>c</a:t>
            </a:r>
            <a:r>
              <a:rPr sz="1200" b="1" spc="-5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F54"/>
                </a:solidFill>
                <a:latin typeface="Times New Roman"/>
                <a:cs typeface="Times New Roman"/>
              </a:rPr>
              <a:t>e</a:t>
            </a:r>
            <a:r>
              <a:rPr sz="1200" b="1" spc="-5" dirty="0">
                <a:solidFill>
                  <a:srgbClr val="003F54"/>
                </a:solidFill>
                <a:latin typeface="Times New Roman"/>
                <a:cs typeface="Times New Roman"/>
              </a:rPr>
              <a:t> s</a:t>
            </a:r>
            <a:r>
              <a:rPr sz="1200" b="1" spc="-15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003F54"/>
                </a:solidFill>
                <a:latin typeface="Times New Roman"/>
                <a:cs typeface="Times New Roman"/>
              </a:rPr>
              <a:t>s</a:t>
            </a:r>
            <a:r>
              <a:rPr sz="1200" b="1" dirty="0">
                <a:solidFill>
                  <a:srgbClr val="003F54"/>
                </a:solidFill>
                <a:latin typeface="Times New Roman"/>
                <a:cs typeface="Times New Roman"/>
              </a:rPr>
              <a:t>  J o</a:t>
            </a:r>
            <a:r>
              <a:rPr sz="1200" b="1" spc="-10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003F54"/>
                </a:solidFill>
                <a:latin typeface="Times New Roman"/>
                <a:cs typeface="Times New Roman"/>
              </a:rPr>
              <a:t>u</a:t>
            </a:r>
            <a:r>
              <a:rPr sz="1200" b="1" spc="-10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F54"/>
                </a:solidFill>
                <a:latin typeface="Times New Roman"/>
                <a:cs typeface="Times New Roman"/>
              </a:rPr>
              <a:t>r</a:t>
            </a:r>
            <a:r>
              <a:rPr sz="1200" b="1" spc="-30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003F54"/>
                </a:solidFill>
                <a:latin typeface="Times New Roman"/>
                <a:cs typeface="Times New Roman"/>
              </a:rPr>
              <a:t>n</a:t>
            </a:r>
            <a:r>
              <a:rPr sz="1200" b="1" spc="-10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F54"/>
                </a:solidFill>
                <a:latin typeface="Times New Roman"/>
                <a:cs typeface="Times New Roman"/>
              </a:rPr>
              <a:t>a</a:t>
            </a:r>
            <a:r>
              <a:rPr sz="1200" b="1" spc="-15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F54"/>
                </a:solidFill>
                <a:latin typeface="Times New Roman"/>
                <a:cs typeface="Times New Roman"/>
              </a:rPr>
              <a:t>l </a:t>
            </a:r>
            <a:r>
              <a:rPr sz="1200" b="1" spc="-5" dirty="0">
                <a:solidFill>
                  <a:srgbClr val="003F54"/>
                </a:solidFill>
                <a:latin typeface="Times New Roman"/>
                <a:cs typeface="Times New Roman"/>
              </a:rPr>
              <a:t>s</a:t>
            </a:r>
            <a:endParaRPr sz="1200">
              <a:latin typeface="Times New Roman"/>
              <a:cs typeface="Times New Roman"/>
            </a:endParaRPr>
          </a:p>
          <a:p>
            <a:pPr marL="4686935">
              <a:lnSpc>
                <a:spcPct val="100000"/>
              </a:lnSpc>
              <a:spcBef>
                <a:spcPts val="95"/>
              </a:spcBef>
            </a:pPr>
            <a:r>
              <a:rPr sz="1200" b="1" dirty="0">
                <a:solidFill>
                  <a:srgbClr val="004054"/>
                </a:solidFill>
                <a:latin typeface="Times New Roman"/>
                <a:cs typeface="Times New Roman"/>
              </a:rPr>
              <a:t>S</a:t>
            </a:r>
            <a:r>
              <a:rPr sz="1200" b="1" spc="-30" dirty="0">
                <a:solidFill>
                  <a:srgbClr val="004054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4054"/>
                </a:solidFill>
                <a:latin typeface="Times New Roman"/>
                <a:cs typeface="Times New Roman"/>
              </a:rPr>
              <a:t>a</a:t>
            </a:r>
            <a:r>
              <a:rPr sz="1200" b="1" spc="-15" dirty="0">
                <a:solidFill>
                  <a:srgbClr val="004054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4054"/>
                </a:solidFill>
                <a:latin typeface="Times New Roman"/>
                <a:cs typeface="Times New Roman"/>
              </a:rPr>
              <a:t>l</a:t>
            </a:r>
            <a:r>
              <a:rPr sz="1200" b="1" spc="-20" dirty="0">
                <a:solidFill>
                  <a:srgbClr val="004054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4054"/>
                </a:solidFill>
                <a:latin typeface="Times New Roman"/>
                <a:cs typeface="Times New Roman"/>
              </a:rPr>
              <a:t>i</a:t>
            </a:r>
            <a:r>
              <a:rPr sz="1200" b="1" spc="-5" dirty="0">
                <a:solidFill>
                  <a:srgbClr val="004054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4054"/>
                </a:solidFill>
                <a:latin typeface="Times New Roman"/>
                <a:cs typeface="Times New Roman"/>
              </a:rPr>
              <a:t>e</a:t>
            </a:r>
            <a:r>
              <a:rPr sz="1200" b="1" spc="-25" dirty="0">
                <a:solidFill>
                  <a:srgbClr val="004054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4054"/>
                </a:solidFill>
                <a:latin typeface="Times New Roman"/>
                <a:cs typeface="Times New Roman"/>
              </a:rPr>
              <a:t>n</a:t>
            </a:r>
            <a:r>
              <a:rPr sz="1200" b="1" spc="-15" dirty="0">
                <a:solidFill>
                  <a:srgbClr val="004054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4054"/>
                </a:solidFill>
                <a:latin typeface="Times New Roman"/>
                <a:cs typeface="Times New Roman"/>
              </a:rPr>
              <a:t>t</a:t>
            </a:r>
            <a:r>
              <a:rPr sz="1200" b="1" spc="565" dirty="0">
                <a:solidFill>
                  <a:srgbClr val="004054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4054"/>
                </a:solidFill>
                <a:latin typeface="Times New Roman"/>
                <a:cs typeface="Times New Roman"/>
              </a:rPr>
              <a:t>F</a:t>
            </a:r>
            <a:r>
              <a:rPr sz="1200" b="1" spc="-70" dirty="0">
                <a:solidFill>
                  <a:srgbClr val="004054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4054"/>
                </a:solidFill>
                <a:latin typeface="Times New Roman"/>
                <a:cs typeface="Times New Roman"/>
              </a:rPr>
              <a:t>e</a:t>
            </a:r>
            <a:r>
              <a:rPr sz="1200" b="1" spc="-15" dirty="0">
                <a:solidFill>
                  <a:srgbClr val="004054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4054"/>
                </a:solidFill>
                <a:latin typeface="Times New Roman"/>
                <a:cs typeface="Times New Roman"/>
              </a:rPr>
              <a:t>a</a:t>
            </a:r>
            <a:r>
              <a:rPr sz="1200" b="1" spc="-20" dirty="0">
                <a:solidFill>
                  <a:srgbClr val="004054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4054"/>
                </a:solidFill>
                <a:latin typeface="Times New Roman"/>
                <a:cs typeface="Times New Roman"/>
              </a:rPr>
              <a:t>t</a:t>
            </a:r>
            <a:r>
              <a:rPr sz="1200" b="1" spc="-10" dirty="0">
                <a:solidFill>
                  <a:srgbClr val="004054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4054"/>
                </a:solidFill>
                <a:latin typeface="Times New Roman"/>
                <a:cs typeface="Times New Roman"/>
              </a:rPr>
              <a:t>u</a:t>
            </a:r>
            <a:r>
              <a:rPr sz="1200" b="1" spc="-30" dirty="0">
                <a:solidFill>
                  <a:srgbClr val="004054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4054"/>
                </a:solidFill>
                <a:latin typeface="Times New Roman"/>
                <a:cs typeface="Times New Roman"/>
              </a:rPr>
              <a:t>r</a:t>
            </a:r>
            <a:r>
              <a:rPr sz="1200" b="1" spc="-60" dirty="0">
                <a:solidFill>
                  <a:srgbClr val="004054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4054"/>
                </a:solidFill>
                <a:latin typeface="Times New Roman"/>
                <a:cs typeface="Times New Roman"/>
              </a:rPr>
              <a:t>e</a:t>
            </a:r>
            <a:r>
              <a:rPr sz="1200" b="1" spc="-15" dirty="0">
                <a:solidFill>
                  <a:srgbClr val="004054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4054"/>
                </a:solidFill>
                <a:latin typeface="Times New Roman"/>
                <a:cs typeface="Times New Roman"/>
              </a:rPr>
              <a:t>s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381750" y="2235225"/>
            <a:ext cx="4258310" cy="2985770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204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Easy</a:t>
            </a:r>
            <a:r>
              <a:rPr sz="1000" spc="-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to</a:t>
            </a:r>
            <a:r>
              <a:rPr sz="1000" spc="-25" dirty="0">
                <a:latin typeface="Times New Roman"/>
                <a:cs typeface="Times New Roman"/>
              </a:rPr>
              <a:t> </a:t>
            </a:r>
            <a:r>
              <a:rPr sz="1000" spc="-20" dirty="0">
                <a:latin typeface="Times New Roman"/>
                <a:cs typeface="Times New Roman"/>
              </a:rPr>
              <a:t>Submit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Review </a:t>
            </a:r>
            <a:r>
              <a:rPr sz="1000" spc="-20" dirty="0">
                <a:latin typeface="Times New Roman"/>
                <a:cs typeface="Times New Roman"/>
              </a:rPr>
              <a:t>Systems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110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High Quality and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Fast</a:t>
            </a:r>
            <a:r>
              <a:rPr sz="1000" spc="-2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Publishing</a:t>
            </a:r>
            <a:r>
              <a:rPr sz="1000" spc="-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Guaranteed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Unbiased,</a:t>
            </a:r>
            <a:r>
              <a:rPr sz="1000" spc="-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quality-oriented,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transparent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15" dirty="0">
                <a:latin typeface="Times New Roman"/>
                <a:cs typeface="Times New Roman"/>
              </a:rPr>
              <a:t>reviews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Truly</a:t>
            </a:r>
            <a:r>
              <a:rPr sz="1000" spc="-4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impartial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recognition</a:t>
            </a:r>
            <a:r>
              <a:rPr sz="1000" spc="-2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of </a:t>
            </a:r>
            <a:r>
              <a:rPr sz="1000" spc="-5" dirty="0">
                <a:latin typeface="Times New Roman"/>
                <a:cs typeface="Times New Roman"/>
              </a:rPr>
              <a:t>the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best</a:t>
            </a:r>
            <a:r>
              <a:rPr sz="1000" spc="-2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papers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Feedback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on</a:t>
            </a:r>
            <a:r>
              <a:rPr sz="1000" spc="-5" dirty="0">
                <a:latin typeface="Times New Roman"/>
                <a:cs typeface="Times New Roman"/>
              </a:rPr>
              <a:t> the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impact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of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every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article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15" dirty="0">
                <a:latin typeface="Times New Roman"/>
                <a:cs typeface="Times New Roman"/>
              </a:rPr>
              <a:t>Enhanced</a:t>
            </a:r>
            <a:r>
              <a:rPr sz="1000" spc="6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feature: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20" dirty="0">
                <a:latin typeface="Times New Roman"/>
                <a:cs typeface="Times New Roman"/>
              </a:rPr>
              <a:t>Audio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version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of </a:t>
            </a:r>
            <a:r>
              <a:rPr sz="1000" spc="-5" dirty="0">
                <a:latin typeface="Times New Roman"/>
                <a:cs typeface="Times New Roman"/>
              </a:rPr>
              <a:t>published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paper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Digital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articles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to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share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explore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Sharing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option:</a:t>
            </a:r>
            <a:r>
              <a:rPr sz="1000" spc="-4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Social </a:t>
            </a:r>
            <a:r>
              <a:rPr sz="1000" spc="-20" dirty="0">
                <a:latin typeface="Times New Roman"/>
                <a:cs typeface="Times New Roman"/>
              </a:rPr>
              <a:t>networking</a:t>
            </a:r>
            <a:r>
              <a:rPr sz="1000" spc="9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enabled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20" dirty="0">
                <a:latin typeface="Times New Roman"/>
                <a:cs typeface="Times New Roman"/>
              </a:rPr>
              <a:t>Authors,</a:t>
            </a:r>
            <a:r>
              <a:rPr sz="1000" spc="7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reviewers</a:t>
            </a:r>
            <a:r>
              <a:rPr sz="1000" spc="7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editors</a:t>
            </a:r>
            <a:r>
              <a:rPr sz="1000" spc="-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are</a:t>
            </a:r>
            <a:r>
              <a:rPr sz="1000" spc="4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provided</a:t>
            </a:r>
            <a:r>
              <a:rPr sz="1000" spc="-25" dirty="0">
                <a:latin typeface="Times New Roman"/>
                <a:cs typeface="Times New Roman"/>
              </a:rPr>
              <a:t> </a:t>
            </a:r>
            <a:r>
              <a:rPr sz="1000" spc="-20" dirty="0">
                <a:latin typeface="Times New Roman"/>
                <a:cs typeface="Times New Roman"/>
              </a:rPr>
              <a:t>with</a:t>
            </a:r>
            <a:r>
              <a:rPr sz="1000" spc="4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scientific</a:t>
            </a:r>
            <a:r>
              <a:rPr sz="1000" spc="4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credits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10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User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friendly/feasible</a:t>
            </a:r>
            <a:r>
              <a:rPr sz="1000" spc="70" dirty="0">
                <a:latin typeface="Times New Roman"/>
                <a:cs typeface="Times New Roman"/>
              </a:rPr>
              <a:t> </a:t>
            </a:r>
            <a:r>
              <a:rPr sz="1000" spc="-20" dirty="0">
                <a:latin typeface="Times New Roman"/>
                <a:cs typeface="Times New Roman"/>
              </a:rPr>
              <a:t>website</a:t>
            </a:r>
            <a:r>
              <a:rPr sz="1000" spc="9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articles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translations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across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20" dirty="0">
                <a:latin typeface="Times New Roman"/>
                <a:cs typeface="Times New Roman"/>
              </a:rPr>
              <a:t>more</a:t>
            </a:r>
            <a:r>
              <a:rPr sz="1000" spc="6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than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50 </a:t>
            </a:r>
            <a:r>
              <a:rPr sz="1000" spc="-20" dirty="0">
                <a:latin typeface="Times New Roman"/>
                <a:cs typeface="Times New Roman"/>
              </a:rPr>
              <a:t>world</a:t>
            </a:r>
            <a:endParaRPr sz="1000">
              <a:latin typeface="Times New Roman"/>
              <a:cs typeface="Times New Roman"/>
            </a:endParaRPr>
          </a:p>
          <a:p>
            <a:pPr marL="184785">
              <a:lnSpc>
                <a:spcPct val="100000"/>
              </a:lnSpc>
              <a:spcBef>
                <a:spcPts val="95"/>
              </a:spcBef>
            </a:pPr>
            <a:r>
              <a:rPr sz="1000" spc="-15" dirty="0">
                <a:latin typeface="Times New Roman"/>
                <a:cs typeface="Times New Roman"/>
              </a:rPr>
              <a:t>languages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Robust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on-line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publicity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for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all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the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speakers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organizing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20" dirty="0">
                <a:latin typeface="Times New Roman"/>
                <a:cs typeface="Times New Roman"/>
              </a:rPr>
              <a:t>committee</a:t>
            </a:r>
            <a:r>
              <a:rPr sz="1000" spc="110" dirty="0">
                <a:latin typeface="Times New Roman"/>
                <a:cs typeface="Times New Roman"/>
              </a:rPr>
              <a:t> </a:t>
            </a:r>
            <a:r>
              <a:rPr sz="1000" spc="-20" dirty="0">
                <a:latin typeface="Times New Roman"/>
                <a:cs typeface="Times New Roman"/>
              </a:rPr>
              <a:t>members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Career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Guidance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Workshops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for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students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early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career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researchers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Accepted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Abstracts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20" dirty="0">
                <a:latin typeface="Times New Roman"/>
                <a:cs typeface="Times New Roman"/>
              </a:rPr>
              <a:t>will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be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published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various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indexed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journals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15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Accepted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abstracts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20" dirty="0">
                <a:latin typeface="Times New Roman"/>
                <a:cs typeface="Times New Roman"/>
              </a:rPr>
              <a:t>will</a:t>
            </a:r>
            <a:r>
              <a:rPr sz="1000" spc="6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be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labeled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20" dirty="0">
                <a:latin typeface="Times New Roman"/>
                <a:cs typeface="Times New Roman"/>
              </a:rPr>
              <a:t>with</a:t>
            </a:r>
            <a:r>
              <a:rPr sz="1000" spc="4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Digital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Object</a:t>
            </a:r>
            <a:r>
              <a:rPr sz="1000" spc="-5" dirty="0">
                <a:latin typeface="Times New Roman"/>
                <a:cs typeface="Times New Roman"/>
              </a:rPr>
              <a:t> Identification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20" dirty="0">
                <a:latin typeface="Times New Roman"/>
                <a:cs typeface="Times New Roman"/>
              </a:rPr>
              <a:t>Number</a:t>
            </a:r>
            <a:endParaRPr sz="1000">
              <a:latin typeface="Times New Roman"/>
              <a:cs typeface="Times New Roman"/>
            </a:endParaRPr>
          </a:p>
          <a:p>
            <a:pPr marL="184785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(DOI) provided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by</a:t>
            </a:r>
            <a:r>
              <a:rPr sz="1000" spc="-4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Cross</a:t>
            </a:r>
            <a:r>
              <a:rPr sz="1000" spc="-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Ref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190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Creation</a:t>
            </a:r>
            <a:r>
              <a:rPr sz="1000" spc="-2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of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speakers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abstracts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pages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 Google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Opportunity</a:t>
            </a:r>
            <a:r>
              <a:rPr sz="1000" spc="-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to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publish</a:t>
            </a:r>
            <a:r>
              <a:rPr sz="1000" spc="-35" dirty="0">
                <a:latin typeface="Times New Roman"/>
                <a:cs typeface="Times New Roman"/>
              </a:rPr>
              <a:t> </a:t>
            </a:r>
            <a:r>
              <a:rPr sz="1000" spc="-20" dirty="0">
                <a:latin typeface="Times New Roman"/>
                <a:cs typeface="Times New Roman"/>
              </a:rPr>
              <a:t>full</a:t>
            </a:r>
            <a:r>
              <a:rPr sz="1000" spc="4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Manu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Scripts</a:t>
            </a:r>
            <a:r>
              <a:rPr sz="1000" spc="-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 our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Open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Access</a:t>
            </a:r>
            <a:r>
              <a:rPr sz="1000" spc="5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Journals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Special</a:t>
            </a:r>
            <a:endParaRPr sz="1000">
              <a:latin typeface="Times New Roman"/>
              <a:cs typeface="Times New Roman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1388808" y="3735578"/>
            <a:ext cx="4771390" cy="124460"/>
            <a:chOff x="1388808" y="3735578"/>
            <a:chExt cx="4771390" cy="124460"/>
          </a:xfrm>
        </p:grpSpPr>
        <p:sp>
          <p:nvSpPr>
            <p:cNvPr id="13" name="object 13"/>
            <p:cNvSpPr/>
            <p:nvPr/>
          </p:nvSpPr>
          <p:spPr>
            <a:xfrm>
              <a:off x="1390396" y="3796284"/>
              <a:ext cx="4652010" cy="0"/>
            </a:xfrm>
            <a:custGeom>
              <a:avLst/>
              <a:gdLst/>
              <a:ahLst/>
              <a:cxnLst/>
              <a:rect l="l" t="t" r="r" b="b"/>
              <a:pathLst>
                <a:path w="4652010">
                  <a:moveTo>
                    <a:pt x="4652010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AE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035548" y="3735578"/>
              <a:ext cx="124204" cy="124206"/>
            </a:xfrm>
            <a:prstGeom prst="rect">
              <a:avLst/>
            </a:prstGeom>
          </p:spPr>
        </p:pic>
      </p:grpSp>
      <p:sp>
        <p:nvSpPr>
          <p:cNvPr id="15" name="object 15"/>
          <p:cNvSpPr txBox="1"/>
          <p:nvPr/>
        </p:nvSpPr>
        <p:spPr>
          <a:xfrm>
            <a:off x="1464691" y="2074545"/>
            <a:ext cx="4312920" cy="3258820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205740" indent="-172720">
              <a:lnSpc>
                <a:spcPct val="100000"/>
              </a:lnSpc>
              <a:spcBef>
                <a:spcPts val="210"/>
              </a:spcBef>
              <a:buFont typeface="Arial MT"/>
              <a:buChar char="•"/>
              <a:tabLst>
                <a:tab pos="205740" algn="l"/>
                <a:tab pos="206375" algn="l"/>
              </a:tabLst>
            </a:pPr>
            <a:r>
              <a:rPr sz="1000" b="1" spc="-5" dirty="0">
                <a:latin typeface="Times New Roman"/>
                <a:cs typeface="Times New Roman"/>
              </a:rPr>
              <a:t>700+</a:t>
            </a:r>
            <a:r>
              <a:rPr sz="1000" b="1" spc="-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Leading-edge</a:t>
            </a:r>
            <a:r>
              <a:rPr sz="1000" spc="7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Peer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20" dirty="0">
                <a:latin typeface="Times New Roman"/>
                <a:cs typeface="Times New Roman"/>
              </a:rPr>
              <a:t>Reviewed</a:t>
            </a:r>
            <a:r>
              <a:rPr sz="1000" spc="1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Open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Access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Journals</a:t>
            </a:r>
            <a:endParaRPr sz="1000">
              <a:latin typeface="Times New Roman"/>
              <a:cs typeface="Times New Roman"/>
            </a:endParaRPr>
          </a:p>
          <a:p>
            <a:pPr marL="205740" indent="-172720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205740" algn="l"/>
                <a:tab pos="206375" algn="l"/>
              </a:tabLst>
            </a:pPr>
            <a:r>
              <a:rPr sz="1000" b="1" dirty="0">
                <a:latin typeface="Times New Roman"/>
                <a:cs typeface="Times New Roman"/>
              </a:rPr>
              <a:t>21</a:t>
            </a:r>
            <a:r>
              <a:rPr sz="1000" b="1" spc="-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Day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Rapid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Review Process</a:t>
            </a:r>
            <a:endParaRPr sz="1000">
              <a:latin typeface="Times New Roman"/>
              <a:cs typeface="Times New Roman"/>
            </a:endParaRPr>
          </a:p>
          <a:p>
            <a:pPr marL="205740" indent="-17272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205740" algn="l"/>
                <a:tab pos="206375" algn="l"/>
              </a:tabLst>
            </a:pPr>
            <a:r>
              <a:rPr sz="1000" b="1" dirty="0">
                <a:latin typeface="Times New Roman"/>
                <a:cs typeface="Times New Roman"/>
              </a:rPr>
              <a:t>50000+</a:t>
            </a:r>
            <a:r>
              <a:rPr sz="1000" b="1" spc="-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Editorial</a:t>
            </a:r>
            <a:r>
              <a:rPr sz="1000" spc="-4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Board </a:t>
            </a:r>
            <a:r>
              <a:rPr sz="1000" spc="-5" dirty="0">
                <a:latin typeface="Times New Roman"/>
                <a:cs typeface="Times New Roman"/>
              </a:rPr>
              <a:t>Team,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35000+</a:t>
            </a:r>
            <a:r>
              <a:rPr sz="1000" b="1" spc="-30" dirty="0">
                <a:latin typeface="Times New Roman"/>
                <a:cs typeface="Times New Roman"/>
              </a:rPr>
              <a:t> </a:t>
            </a:r>
            <a:r>
              <a:rPr sz="1000" spc="-15" dirty="0">
                <a:latin typeface="Times New Roman"/>
                <a:cs typeface="Times New Roman"/>
              </a:rPr>
              <a:t>Reviewers</a:t>
            </a:r>
            <a:r>
              <a:rPr sz="1000" spc="10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team</a:t>
            </a:r>
            <a:endParaRPr sz="1000">
              <a:latin typeface="Times New Roman"/>
              <a:cs typeface="Times New Roman"/>
            </a:endParaRPr>
          </a:p>
          <a:p>
            <a:pPr marL="205740" indent="-17272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205740" algn="l"/>
                <a:tab pos="206375" algn="l"/>
              </a:tabLst>
            </a:pPr>
            <a:r>
              <a:rPr sz="1000" b="1" dirty="0">
                <a:latin typeface="Times New Roman"/>
                <a:cs typeface="Times New Roman"/>
              </a:rPr>
              <a:t>30</a:t>
            </a:r>
            <a:r>
              <a:rPr sz="1000" b="1" spc="-30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Million</a:t>
            </a:r>
            <a:r>
              <a:rPr sz="1000" b="1" spc="-5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Readers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 High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Visibility</a:t>
            </a:r>
            <a:endParaRPr sz="1000">
              <a:latin typeface="Times New Roman"/>
              <a:cs typeface="Times New Roman"/>
            </a:endParaRPr>
          </a:p>
          <a:p>
            <a:pPr marL="205740" indent="-172720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205740" algn="l"/>
                <a:tab pos="206375" algn="l"/>
              </a:tabLst>
            </a:pPr>
            <a:r>
              <a:rPr sz="1000" b="1" dirty="0">
                <a:latin typeface="Times New Roman"/>
                <a:cs typeface="Times New Roman"/>
              </a:rPr>
              <a:t>1000+</a:t>
            </a:r>
            <a:r>
              <a:rPr sz="1000" b="1" spc="-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Scientific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Associations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Collaborations</a:t>
            </a:r>
            <a:endParaRPr sz="1000">
              <a:latin typeface="Times New Roman"/>
              <a:cs typeface="Times New Roman"/>
            </a:endParaRPr>
          </a:p>
          <a:p>
            <a:pPr marL="205740" indent="-17272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205740" algn="l"/>
                <a:tab pos="206375" algn="l"/>
              </a:tabLst>
            </a:pPr>
            <a:r>
              <a:rPr sz="1000" b="1" dirty="0">
                <a:latin typeface="Times New Roman"/>
                <a:cs typeface="Times New Roman"/>
              </a:rPr>
              <a:t>100000</a:t>
            </a:r>
            <a:r>
              <a:rPr sz="1000" b="1" spc="-5" dirty="0">
                <a:latin typeface="Times New Roman"/>
                <a:cs typeface="Times New Roman"/>
              </a:rPr>
              <a:t>+</a:t>
            </a:r>
            <a:r>
              <a:rPr sz="1000" b="1" spc="-40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solidFill>
                  <a:srgbClr val="23418F"/>
                </a:solidFill>
                <a:latin typeface="Times New Roman"/>
                <a:cs typeface="Times New Roman"/>
              </a:rPr>
              <a:t>F</a:t>
            </a:r>
            <a:r>
              <a:rPr sz="1000" b="1" dirty="0">
                <a:solidFill>
                  <a:srgbClr val="23418F"/>
                </a:solidFill>
                <a:latin typeface="Times New Roman"/>
                <a:cs typeface="Times New Roman"/>
              </a:rPr>
              <a:t>a</a:t>
            </a:r>
            <a:r>
              <a:rPr sz="1000" b="1" spc="-5" dirty="0">
                <a:solidFill>
                  <a:srgbClr val="23418F"/>
                </a:solidFill>
                <a:latin typeface="Times New Roman"/>
                <a:cs typeface="Times New Roman"/>
              </a:rPr>
              <a:t>cebo</a:t>
            </a:r>
            <a:r>
              <a:rPr sz="1000" b="1" dirty="0">
                <a:solidFill>
                  <a:srgbClr val="23418F"/>
                </a:solidFill>
                <a:latin typeface="Times New Roman"/>
                <a:cs typeface="Times New Roman"/>
              </a:rPr>
              <a:t>o</a:t>
            </a:r>
            <a:r>
              <a:rPr sz="1000" b="1" spc="-5" dirty="0">
                <a:solidFill>
                  <a:srgbClr val="23418F"/>
                </a:solidFill>
                <a:latin typeface="Times New Roman"/>
                <a:cs typeface="Times New Roman"/>
              </a:rPr>
              <a:t>k</a:t>
            </a:r>
            <a:r>
              <a:rPr sz="1000" b="1" spc="-55" dirty="0">
                <a:solidFill>
                  <a:srgbClr val="23418F"/>
                </a:solidFill>
                <a:latin typeface="Times New Roman"/>
                <a:cs typeface="Times New Roman"/>
              </a:rPr>
              <a:t> </a:t>
            </a:r>
            <a:r>
              <a:rPr sz="1000" spc="-30" dirty="0">
                <a:latin typeface="Times New Roman"/>
                <a:cs typeface="Times New Roman"/>
              </a:rPr>
              <a:t>L</a:t>
            </a:r>
            <a:r>
              <a:rPr sz="1000" spc="-20" dirty="0">
                <a:latin typeface="Times New Roman"/>
                <a:cs typeface="Times New Roman"/>
              </a:rPr>
              <a:t>i</a:t>
            </a:r>
            <a:r>
              <a:rPr sz="1000" spc="-25" dirty="0">
                <a:latin typeface="Times New Roman"/>
                <a:cs typeface="Times New Roman"/>
              </a:rPr>
              <a:t>k</a:t>
            </a:r>
            <a:r>
              <a:rPr sz="1000" spc="-15" dirty="0">
                <a:latin typeface="Times New Roman"/>
                <a:cs typeface="Times New Roman"/>
              </a:rPr>
              <a:t>e</a:t>
            </a:r>
            <a:r>
              <a:rPr sz="1000" spc="-5" dirty="0">
                <a:latin typeface="Times New Roman"/>
                <a:cs typeface="Times New Roman"/>
              </a:rPr>
              <a:t>s</a:t>
            </a:r>
            <a:endParaRPr sz="1000">
              <a:latin typeface="Times New Roman"/>
              <a:cs typeface="Times New Roman"/>
            </a:endParaRPr>
          </a:p>
          <a:p>
            <a:pPr marL="205740" indent="-17272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205740" algn="l"/>
                <a:tab pos="206375" algn="l"/>
              </a:tabLst>
            </a:pPr>
            <a:r>
              <a:rPr sz="1000" spc="-5" dirty="0">
                <a:latin typeface="Times New Roman"/>
                <a:cs typeface="Times New Roman"/>
              </a:rPr>
              <a:t>Publication</a:t>
            </a:r>
            <a:r>
              <a:rPr sz="1000" spc="-5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immediately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after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acceptance</a:t>
            </a:r>
            <a:endParaRPr sz="1000">
              <a:latin typeface="Times New Roman"/>
              <a:cs typeface="Times New Roman"/>
            </a:endParaRPr>
          </a:p>
          <a:p>
            <a:pPr marL="205740" indent="-172720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205740" algn="l"/>
                <a:tab pos="206375" algn="l"/>
              </a:tabLst>
            </a:pPr>
            <a:r>
              <a:rPr sz="1000" spc="-5" dirty="0">
                <a:latin typeface="Times New Roman"/>
                <a:cs typeface="Times New Roman"/>
              </a:rPr>
              <a:t>Quality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Quick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editorial, review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processing</a:t>
            </a: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Arial MT"/>
              <a:buChar char="•"/>
            </a:pPr>
            <a:endParaRPr sz="950">
              <a:latin typeface="Times New Roman"/>
              <a:cs typeface="Times New Roman"/>
            </a:endParaRPr>
          </a:p>
          <a:p>
            <a:pPr marL="198120">
              <a:lnSpc>
                <a:spcPct val="100000"/>
              </a:lnSpc>
            </a:pPr>
            <a:r>
              <a:rPr sz="1200" b="1" dirty="0">
                <a:solidFill>
                  <a:srgbClr val="003F54"/>
                </a:solidFill>
                <a:latin typeface="Times New Roman"/>
                <a:cs typeface="Times New Roman"/>
              </a:rPr>
              <a:t>O</a:t>
            </a:r>
            <a:r>
              <a:rPr sz="1200" b="1" spc="-5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F54"/>
                </a:solidFill>
                <a:latin typeface="Times New Roman"/>
                <a:cs typeface="Times New Roman"/>
              </a:rPr>
              <a:t>u</a:t>
            </a:r>
            <a:r>
              <a:rPr sz="1200" b="1" spc="-25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F54"/>
                </a:solidFill>
                <a:latin typeface="Times New Roman"/>
                <a:cs typeface="Times New Roman"/>
              </a:rPr>
              <a:t>r</a:t>
            </a:r>
            <a:r>
              <a:rPr sz="1200" b="1" spc="540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F54"/>
                </a:solidFill>
                <a:latin typeface="Times New Roman"/>
                <a:cs typeface="Times New Roman"/>
              </a:rPr>
              <a:t>I</a:t>
            </a:r>
            <a:r>
              <a:rPr sz="1200" b="1" spc="-15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F54"/>
                </a:solidFill>
                <a:latin typeface="Times New Roman"/>
                <a:cs typeface="Times New Roman"/>
              </a:rPr>
              <a:t>n</a:t>
            </a:r>
            <a:r>
              <a:rPr sz="1200" b="1" spc="-10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F54"/>
                </a:solidFill>
                <a:latin typeface="Times New Roman"/>
                <a:cs typeface="Times New Roman"/>
              </a:rPr>
              <a:t>t</a:t>
            </a:r>
            <a:r>
              <a:rPr sz="1200" b="1" spc="-10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F54"/>
                </a:solidFill>
                <a:latin typeface="Times New Roman"/>
                <a:cs typeface="Times New Roman"/>
              </a:rPr>
              <a:t>e</a:t>
            </a:r>
            <a:r>
              <a:rPr sz="1200" b="1" spc="-10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F54"/>
                </a:solidFill>
                <a:latin typeface="Times New Roman"/>
                <a:cs typeface="Times New Roman"/>
              </a:rPr>
              <a:t>r</a:t>
            </a:r>
            <a:r>
              <a:rPr sz="1200" b="1" spc="-30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F54"/>
                </a:solidFill>
                <a:latin typeface="Times New Roman"/>
                <a:cs typeface="Times New Roman"/>
              </a:rPr>
              <a:t>n</a:t>
            </a:r>
            <a:r>
              <a:rPr sz="1200" b="1" spc="-30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F54"/>
                </a:solidFill>
                <a:latin typeface="Times New Roman"/>
                <a:cs typeface="Times New Roman"/>
              </a:rPr>
              <a:t>a</a:t>
            </a:r>
            <a:r>
              <a:rPr sz="1200" b="1" spc="-5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F54"/>
                </a:solidFill>
                <a:latin typeface="Times New Roman"/>
                <a:cs typeface="Times New Roman"/>
              </a:rPr>
              <a:t>t</a:t>
            </a:r>
            <a:r>
              <a:rPr sz="1200" b="1" spc="-5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F54"/>
                </a:solidFill>
                <a:latin typeface="Times New Roman"/>
                <a:cs typeface="Times New Roman"/>
              </a:rPr>
              <a:t>i</a:t>
            </a:r>
            <a:r>
              <a:rPr sz="1200" b="1" spc="-5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F54"/>
                </a:solidFill>
                <a:latin typeface="Times New Roman"/>
                <a:cs typeface="Times New Roman"/>
              </a:rPr>
              <a:t>o</a:t>
            </a:r>
            <a:r>
              <a:rPr sz="1200" b="1" spc="-15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F54"/>
                </a:solidFill>
                <a:latin typeface="Times New Roman"/>
                <a:cs typeface="Times New Roman"/>
              </a:rPr>
              <a:t>n</a:t>
            </a:r>
            <a:r>
              <a:rPr sz="1200" b="1" spc="-10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F54"/>
                </a:solidFill>
                <a:latin typeface="Times New Roman"/>
                <a:cs typeface="Times New Roman"/>
              </a:rPr>
              <a:t>a</a:t>
            </a:r>
            <a:r>
              <a:rPr sz="1200" b="1" spc="-5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F54"/>
                </a:solidFill>
                <a:latin typeface="Times New Roman"/>
                <a:cs typeface="Times New Roman"/>
              </a:rPr>
              <a:t>l</a:t>
            </a:r>
            <a:r>
              <a:rPr sz="1200" b="1" spc="580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F54"/>
                </a:solidFill>
                <a:latin typeface="Times New Roman"/>
                <a:cs typeface="Times New Roman"/>
              </a:rPr>
              <a:t>S</a:t>
            </a:r>
            <a:r>
              <a:rPr sz="1200" b="1" spc="-15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F54"/>
                </a:solidFill>
                <a:latin typeface="Times New Roman"/>
                <a:cs typeface="Times New Roman"/>
              </a:rPr>
              <a:t>c</a:t>
            </a:r>
            <a:r>
              <a:rPr sz="1200" b="1" spc="-10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F54"/>
                </a:solidFill>
                <a:latin typeface="Times New Roman"/>
                <a:cs typeface="Times New Roman"/>
              </a:rPr>
              <a:t>i e</a:t>
            </a:r>
            <a:r>
              <a:rPr sz="1200" b="1" spc="-10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F54"/>
                </a:solidFill>
                <a:latin typeface="Times New Roman"/>
                <a:cs typeface="Times New Roman"/>
              </a:rPr>
              <a:t>n</a:t>
            </a:r>
            <a:r>
              <a:rPr sz="1200" b="1" spc="-15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F54"/>
                </a:solidFill>
                <a:latin typeface="Times New Roman"/>
                <a:cs typeface="Times New Roman"/>
              </a:rPr>
              <a:t>t</a:t>
            </a:r>
            <a:r>
              <a:rPr sz="1200" b="1" spc="-5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F54"/>
                </a:solidFill>
                <a:latin typeface="Times New Roman"/>
                <a:cs typeface="Times New Roman"/>
              </a:rPr>
              <a:t>i f</a:t>
            </a:r>
            <a:r>
              <a:rPr sz="1200" b="1" spc="-10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F54"/>
                </a:solidFill>
                <a:latin typeface="Times New Roman"/>
                <a:cs typeface="Times New Roman"/>
              </a:rPr>
              <a:t>i c</a:t>
            </a:r>
            <a:r>
              <a:rPr sz="1200" b="1" spc="590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F54"/>
                </a:solidFill>
                <a:latin typeface="Times New Roman"/>
                <a:cs typeface="Times New Roman"/>
              </a:rPr>
              <a:t>C</a:t>
            </a:r>
            <a:r>
              <a:rPr sz="1200" b="1" spc="-5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F54"/>
                </a:solidFill>
                <a:latin typeface="Times New Roman"/>
                <a:cs typeface="Times New Roman"/>
              </a:rPr>
              <a:t>o</a:t>
            </a:r>
            <a:r>
              <a:rPr sz="1200" b="1" spc="-15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F54"/>
                </a:solidFill>
                <a:latin typeface="Times New Roman"/>
                <a:cs typeface="Times New Roman"/>
              </a:rPr>
              <a:t>n</a:t>
            </a:r>
            <a:r>
              <a:rPr sz="1200" b="1" spc="-15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F54"/>
                </a:solidFill>
                <a:latin typeface="Times New Roman"/>
                <a:cs typeface="Times New Roman"/>
              </a:rPr>
              <a:t>f</a:t>
            </a:r>
            <a:r>
              <a:rPr sz="1200" b="1" spc="5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F54"/>
                </a:solidFill>
                <a:latin typeface="Times New Roman"/>
                <a:cs typeface="Times New Roman"/>
              </a:rPr>
              <a:t>e</a:t>
            </a:r>
            <a:r>
              <a:rPr sz="1200" b="1" spc="-20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F54"/>
                </a:solidFill>
                <a:latin typeface="Times New Roman"/>
                <a:cs typeface="Times New Roman"/>
              </a:rPr>
              <a:t>r</a:t>
            </a:r>
            <a:r>
              <a:rPr sz="1200" b="1" spc="-45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F54"/>
                </a:solidFill>
                <a:latin typeface="Times New Roman"/>
                <a:cs typeface="Times New Roman"/>
              </a:rPr>
              <a:t>e</a:t>
            </a:r>
            <a:r>
              <a:rPr sz="1200" b="1" spc="-10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F54"/>
                </a:solidFill>
                <a:latin typeface="Times New Roman"/>
                <a:cs typeface="Times New Roman"/>
              </a:rPr>
              <a:t>n</a:t>
            </a:r>
            <a:r>
              <a:rPr sz="1200" b="1" spc="-25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F54"/>
                </a:solidFill>
                <a:latin typeface="Times New Roman"/>
                <a:cs typeface="Times New Roman"/>
              </a:rPr>
              <a:t>c</a:t>
            </a:r>
            <a:r>
              <a:rPr sz="1200" b="1" spc="-10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F54"/>
                </a:solidFill>
                <a:latin typeface="Times New Roman"/>
                <a:cs typeface="Times New Roman"/>
              </a:rPr>
              <a:t>e</a:t>
            </a:r>
            <a:r>
              <a:rPr sz="1200" b="1" spc="-15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F54"/>
                </a:solidFill>
                <a:latin typeface="Times New Roman"/>
                <a:cs typeface="Times New Roman"/>
              </a:rPr>
              <a:t>s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45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More</a:t>
            </a:r>
            <a:r>
              <a:rPr sz="1000" spc="-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than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3000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Conferences</a:t>
            </a:r>
            <a:r>
              <a:rPr sz="1000" spc="5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happening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across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the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globe</a:t>
            </a:r>
            <a:endParaRPr sz="1000">
              <a:latin typeface="Times New Roman"/>
              <a:cs typeface="Times New Roman"/>
            </a:endParaRPr>
          </a:p>
          <a:p>
            <a:pPr marL="184785" marR="111125" indent="-172720">
              <a:lnSpc>
                <a:spcPct val="100000"/>
              </a:lnSpc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Conferences</a:t>
            </a:r>
            <a:r>
              <a:rPr sz="1000" spc="6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organized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Medical,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Pharma,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15" dirty="0">
                <a:latin typeface="Times New Roman"/>
                <a:cs typeface="Times New Roman"/>
              </a:rPr>
              <a:t>Engineering,</a:t>
            </a:r>
            <a:r>
              <a:rPr sz="1000" spc="1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Science,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Technology </a:t>
            </a:r>
            <a:r>
              <a:rPr sz="1000" spc="-2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Business.</a:t>
            </a:r>
            <a:endParaRPr sz="1000">
              <a:latin typeface="Times New Roman"/>
              <a:cs typeface="Times New Roman"/>
            </a:endParaRPr>
          </a:p>
          <a:p>
            <a:pPr marL="184785" marR="493395" indent="-172720">
              <a:lnSpc>
                <a:spcPct val="100000"/>
              </a:lnSpc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CME/CPD</a:t>
            </a:r>
            <a:r>
              <a:rPr sz="1000" spc="-4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Accredited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Conferences</a:t>
            </a:r>
            <a:r>
              <a:rPr sz="1000" spc="5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fostering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professional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Personal </a:t>
            </a:r>
            <a:r>
              <a:rPr sz="1000" spc="-2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development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20" dirty="0">
                <a:latin typeface="Times New Roman"/>
                <a:cs typeface="Times New Roman"/>
              </a:rPr>
              <a:t>Continuum</a:t>
            </a:r>
            <a:r>
              <a:rPr sz="1000" spc="7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of</a:t>
            </a:r>
            <a:r>
              <a:rPr sz="1000" spc="-5" dirty="0">
                <a:latin typeface="Times New Roman"/>
                <a:cs typeface="Times New Roman"/>
              </a:rPr>
              <a:t> education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20" dirty="0">
                <a:latin typeface="Times New Roman"/>
                <a:cs typeface="Times New Roman"/>
              </a:rPr>
              <a:t>through</a:t>
            </a:r>
            <a:r>
              <a:rPr sz="1000" spc="6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organized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scientific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program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20" dirty="0">
                <a:latin typeface="Times New Roman"/>
                <a:cs typeface="Times New Roman"/>
              </a:rPr>
              <a:t>Renowned</a:t>
            </a:r>
            <a:r>
              <a:rPr sz="1000" spc="1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speakers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scientists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representing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from</a:t>
            </a:r>
            <a:r>
              <a:rPr sz="1000" dirty="0">
                <a:latin typeface="Times New Roman"/>
                <a:cs typeface="Times New Roman"/>
              </a:rPr>
              <a:t> 40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countries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20" dirty="0">
                <a:latin typeface="Times New Roman"/>
                <a:cs typeface="Times New Roman"/>
              </a:rPr>
              <a:t>Highly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Interactive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sessions and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Panel</a:t>
            </a:r>
            <a:r>
              <a:rPr sz="1000" spc="-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Discussions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dirty="0">
                <a:latin typeface="Times New Roman"/>
                <a:cs typeface="Times New Roman"/>
              </a:rPr>
              <a:t>B2B</a:t>
            </a:r>
            <a:r>
              <a:rPr sz="1000" spc="-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Meetings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offers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perfect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platform</a:t>
            </a:r>
            <a:r>
              <a:rPr sz="1000" spc="-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for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Global</a:t>
            </a:r>
            <a:r>
              <a:rPr sz="1000" spc="-35" dirty="0">
                <a:latin typeface="Times New Roman"/>
                <a:cs typeface="Times New Roman"/>
              </a:rPr>
              <a:t> </a:t>
            </a:r>
            <a:r>
              <a:rPr sz="1000" spc="-15" dirty="0">
                <a:latin typeface="Times New Roman"/>
                <a:cs typeface="Times New Roman"/>
              </a:rPr>
              <a:t>Networking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916804" y="5536488"/>
            <a:ext cx="2320290" cy="3454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335280">
              <a:lnSpc>
                <a:spcPct val="100000"/>
              </a:lnSpc>
              <a:spcBef>
                <a:spcPts val="95"/>
              </a:spcBef>
            </a:pPr>
            <a:r>
              <a:rPr sz="700" b="1" spc="-5" dirty="0">
                <a:latin typeface="Times New Roman"/>
                <a:cs typeface="Times New Roman"/>
              </a:rPr>
              <a:t>Special </a:t>
            </a:r>
            <a:r>
              <a:rPr sz="700" b="1" spc="-15" dirty="0">
                <a:latin typeface="Times New Roman"/>
                <a:cs typeface="Times New Roman"/>
              </a:rPr>
              <a:t>Issues </a:t>
            </a:r>
            <a:r>
              <a:rPr sz="700" b="1" spc="-5" dirty="0">
                <a:latin typeface="Times New Roman"/>
                <a:cs typeface="Times New Roman"/>
              </a:rPr>
              <a:t>: </a:t>
            </a:r>
            <a:r>
              <a:rPr sz="700" spc="-25" dirty="0">
                <a:latin typeface="Times New Roman"/>
                <a:cs typeface="Times New Roman"/>
              </a:rPr>
              <a:t>All</a:t>
            </a:r>
            <a:r>
              <a:rPr sz="700" spc="125" dirty="0">
                <a:latin typeface="Times New Roman"/>
                <a:cs typeface="Times New Roman"/>
              </a:rPr>
              <a:t> </a:t>
            </a:r>
            <a:r>
              <a:rPr sz="700" spc="-5" dirty="0">
                <a:latin typeface="Times New Roman"/>
                <a:cs typeface="Times New Roman"/>
              </a:rPr>
              <a:t>accepted abstracts</a:t>
            </a:r>
            <a:r>
              <a:rPr sz="700" spc="165" dirty="0">
                <a:latin typeface="Times New Roman"/>
                <a:cs typeface="Times New Roman"/>
              </a:rPr>
              <a:t> </a:t>
            </a:r>
            <a:r>
              <a:rPr sz="700" spc="-25" dirty="0">
                <a:latin typeface="Times New Roman"/>
                <a:cs typeface="Times New Roman"/>
              </a:rPr>
              <a:t>will</a:t>
            </a:r>
            <a:r>
              <a:rPr sz="700" spc="130" dirty="0">
                <a:latin typeface="Times New Roman"/>
                <a:cs typeface="Times New Roman"/>
              </a:rPr>
              <a:t> </a:t>
            </a:r>
            <a:r>
              <a:rPr sz="700" spc="-5" dirty="0">
                <a:latin typeface="Times New Roman"/>
                <a:cs typeface="Times New Roman"/>
              </a:rPr>
              <a:t>be </a:t>
            </a:r>
            <a:r>
              <a:rPr sz="700" dirty="0">
                <a:latin typeface="Times New Roman"/>
                <a:cs typeface="Times New Roman"/>
              </a:rPr>
              <a:t> </a:t>
            </a:r>
            <a:r>
              <a:rPr sz="700" spc="-20" dirty="0">
                <a:latin typeface="Times New Roman"/>
                <a:cs typeface="Times New Roman"/>
              </a:rPr>
              <a:t>published</a:t>
            </a:r>
            <a:r>
              <a:rPr sz="700" spc="-15" dirty="0">
                <a:latin typeface="Times New Roman"/>
                <a:cs typeface="Times New Roman"/>
              </a:rPr>
              <a:t> </a:t>
            </a:r>
            <a:r>
              <a:rPr sz="700" spc="-20" dirty="0">
                <a:latin typeface="Times New Roman"/>
                <a:cs typeface="Times New Roman"/>
              </a:rPr>
              <a:t>in </a:t>
            </a:r>
            <a:r>
              <a:rPr sz="700" spc="-15" dirty="0">
                <a:latin typeface="Times New Roman"/>
                <a:cs typeface="Times New Roman"/>
              </a:rPr>
              <a:t>respective</a:t>
            </a:r>
            <a:r>
              <a:rPr sz="700" spc="-10" dirty="0">
                <a:latin typeface="Times New Roman"/>
                <a:cs typeface="Times New Roman"/>
              </a:rPr>
              <a:t> </a:t>
            </a:r>
            <a:r>
              <a:rPr sz="700" spc="-20" dirty="0">
                <a:latin typeface="Times New Roman"/>
                <a:cs typeface="Times New Roman"/>
              </a:rPr>
              <a:t>UK: Conference</a:t>
            </a:r>
            <a:r>
              <a:rPr sz="700" spc="-15" dirty="0">
                <a:latin typeface="Times New Roman"/>
                <a:cs typeface="Times New Roman"/>
              </a:rPr>
              <a:t> </a:t>
            </a:r>
            <a:r>
              <a:rPr sz="700" spc="-20" dirty="0">
                <a:latin typeface="Times New Roman"/>
                <a:cs typeface="Times New Roman"/>
              </a:rPr>
              <a:t>Series</a:t>
            </a:r>
            <a:r>
              <a:rPr sz="700" spc="-15" dirty="0">
                <a:latin typeface="Times New Roman"/>
                <a:cs typeface="Times New Roman"/>
              </a:rPr>
              <a:t> </a:t>
            </a:r>
            <a:r>
              <a:rPr sz="700" spc="-35" dirty="0">
                <a:latin typeface="Times New Roman"/>
                <a:cs typeface="Times New Roman"/>
              </a:rPr>
              <a:t>LLC</a:t>
            </a:r>
            <a:r>
              <a:rPr sz="700" spc="-30" dirty="0">
                <a:latin typeface="Times New Roman"/>
                <a:cs typeface="Times New Roman"/>
              </a:rPr>
              <a:t> </a:t>
            </a:r>
            <a:r>
              <a:rPr sz="700" spc="-20" dirty="0">
                <a:latin typeface="Times New Roman"/>
                <a:cs typeface="Times New Roman"/>
              </a:rPr>
              <a:t>Ltd</a:t>
            </a:r>
            <a:r>
              <a:rPr sz="700" spc="-15" dirty="0">
                <a:latin typeface="Times New Roman"/>
                <a:cs typeface="Times New Roman"/>
              </a:rPr>
              <a:t> </a:t>
            </a:r>
            <a:r>
              <a:rPr sz="700" spc="-20" dirty="0">
                <a:latin typeface="Times New Roman"/>
                <a:cs typeface="Times New Roman"/>
              </a:rPr>
              <a:t>Journals </a:t>
            </a:r>
            <a:r>
              <a:rPr sz="700" spc="-160" dirty="0">
                <a:latin typeface="Times New Roman"/>
                <a:cs typeface="Times New Roman"/>
              </a:rPr>
              <a:t> </a:t>
            </a:r>
            <a:r>
              <a:rPr sz="700" spc="-5" dirty="0">
                <a:latin typeface="Times New Roman"/>
                <a:cs typeface="Times New Roman"/>
              </a:rPr>
              <a:t>Each abstract</a:t>
            </a:r>
            <a:r>
              <a:rPr sz="700" spc="20" dirty="0">
                <a:latin typeface="Times New Roman"/>
                <a:cs typeface="Times New Roman"/>
              </a:rPr>
              <a:t> </a:t>
            </a:r>
            <a:r>
              <a:rPr sz="700" spc="-25" dirty="0">
                <a:latin typeface="Times New Roman"/>
                <a:cs typeface="Times New Roman"/>
              </a:rPr>
              <a:t>will</a:t>
            </a:r>
            <a:r>
              <a:rPr sz="700" spc="65" dirty="0">
                <a:latin typeface="Times New Roman"/>
                <a:cs typeface="Times New Roman"/>
              </a:rPr>
              <a:t> </a:t>
            </a:r>
            <a:r>
              <a:rPr sz="700" spc="-5" dirty="0">
                <a:latin typeface="Times New Roman"/>
                <a:cs typeface="Times New Roman"/>
              </a:rPr>
              <a:t>be</a:t>
            </a:r>
            <a:r>
              <a:rPr sz="700" spc="10" dirty="0">
                <a:latin typeface="Times New Roman"/>
                <a:cs typeface="Times New Roman"/>
              </a:rPr>
              <a:t> </a:t>
            </a:r>
            <a:r>
              <a:rPr sz="700" spc="-20" dirty="0">
                <a:latin typeface="Times New Roman"/>
                <a:cs typeface="Times New Roman"/>
              </a:rPr>
              <a:t>provided</a:t>
            </a:r>
            <a:r>
              <a:rPr sz="700" spc="105" dirty="0">
                <a:latin typeface="Times New Roman"/>
                <a:cs typeface="Times New Roman"/>
              </a:rPr>
              <a:t> </a:t>
            </a:r>
            <a:r>
              <a:rPr sz="700" spc="-20" dirty="0">
                <a:latin typeface="Times New Roman"/>
                <a:cs typeface="Times New Roman"/>
              </a:rPr>
              <a:t>with</a:t>
            </a:r>
            <a:r>
              <a:rPr sz="700" spc="55" dirty="0">
                <a:latin typeface="Times New Roman"/>
                <a:cs typeface="Times New Roman"/>
              </a:rPr>
              <a:t> </a:t>
            </a:r>
            <a:r>
              <a:rPr sz="700" spc="-20" dirty="0">
                <a:latin typeface="Times New Roman"/>
                <a:cs typeface="Times New Roman"/>
              </a:rPr>
              <a:t>digital</a:t>
            </a:r>
            <a:r>
              <a:rPr sz="700" spc="100" dirty="0">
                <a:latin typeface="Times New Roman"/>
                <a:cs typeface="Times New Roman"/>
              </a:rPr>
              <a:t> </a:t>
            </a:r>
            <a:r>
              <a:rPr sz="700" spc="-5" dirty="0">
                <a:latin typeface="Times New Roman"/>
                <a:cs typeface="Times New Roman"/>
              </a:rPr>
              <a:t>Object</a:t>
            </a:r>
            <a:r>
              <a:rPr sz="700" spc="10" dirty="0">
                <a:latin typeface="Times New Roman"/>
                <a:cs typeface="Times New Roman"/>
              </a:rPr>
              <a:t> </a:t>
            </a:r>
            <a:r>
              <a:rPr sz="700" spc="-10" dirty="0">
                <a:latin typeface="Times New Roman"/>
                <a:cs typeface="Times New Roman"/>
              </a:rPr>
              <a:t>Identifier</a:t>
            </a:r>
            <a:r>
              <a:rPr sz="700" spc="114" dirty="0">
                <a:latin typeface="Times New Roman"/>
                <a:cs typeface="Times New Roman"/>
              </a:rPr>
              <a:t> </a:t>
            </a:r>
            <a:r>
              <a:rPr sz="700" spc="-5" dirty="0">
                <a:latin typeface="Times New Roman"/>
                <a:cs typeface="Times New Roman"/>
              </a:rPr>
              <a:t>by</a:t>
            </a:r>
            <a:endParaRPr sz="700">
              <a:latin typeface="Times New Roman"/>
              <a:cs typeface="Times New Roman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3694970" y="432015"/>
            <a:ext cx="4872990" cy="5487035"/>
            <a:chOff x="3694970" y="432015"/>
            <a:chExt cx="4872990" cy="5487035"/>
          </a:xfrm>
        </p:grpSpPr>
        <p:pic>
          <p:nvPicPr>
            <p:cNvPr id="18" name="object 1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243190" y="5738876"/>
              <a:ext cx="359918" cy="179959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701796" y="432015"/>
              <a:ext cx="4788408" cy="836714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694970" y="437117"/>
              <a:ext cx="4872728" cy="830507"/>
            </a:xfrm>
            <a:prstGeom prst="rect">
              <a:avLst/>
            </a:prstGeom>
          </p:spPr>
        </p:pic>
      </p:grpSp>
      <p:sp>
        <p:nvSpPr>
          <p:cNvPr id="21" name="object 21"/>
          <p:cNvSpPr txBox="1"/>
          <p:nvPr/>
        </p:nvSpPr>
        <p:spPr>
          <a:xfrm>
            <a:off x="8231149" y="5693333"/>
            <a:ext cx="29216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solidFill>
                  <a:srgbClr val="00007F"/>
                </a:solidFill>
                <a:latin typeface="Calibri"/>
                <a:cs typeface="Calibri"/>
              </a:rPr>
              <a:t>https://plasticsurgery.insightconferences.com/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2" name="object 22"/>
          <p:cNvSpPr txBox="1">
            <a:spLocks noGrp="1"/>
          </p:cNvSpPr>
          <p:nvPr>
            <p:ph type="title"/>
          </p:nvPr>
        </p:nvSpPr>
        <p:spPr>
          <a:xfrm>
            <a:off x="5134102" y="668527"/>
            <a:ext cx="183642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431290" algn="l"/>
              </a:tabLst>
            </a:pP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2000" spc="10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B</a:t>
            </a:r>
            <a:r>
              <a:rPr sz="2000" spc="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2000" spc="10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2000" spc="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T	U</a:t>
            </a:r>
            <a:r>
              <a:rPr sz="2000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30"/>
            <a:ext cx="12192000" cy="6842759"/>
            <a:chOff x="0" y="30"/>
            <a:chExt cx="12192000" cy="6842759"/>
          </a:xfrm>
        </p:grpSpPr>
        <p:sp>
          <p:nvSpPr>
            <p:cNvPr id="3" name="object 3"/>
            <p:cNvSpPr/>
            <p:nvPr/>
          </p:nvSpPr>
          <p:spPr>
            <a:xfrm>
              <a:off x="2063623" y="750595"/>
              <a:ext cx="9288145" cy="5378450"/>
            </a:xfrm>
            <a:custGeom>
              <a:avLst/>
              <a:gdLst/>
              <a:ahLst/>
              <a:cxnLst/>
              <a:rect l="l" t="t" r="r" b="b"/>
              <a:pathLst>
                <a:path w="9288145" h="5378450">
                  <a:moveTo>
                    <a:pt x="9288018" y="0"/>
                  </a:moveTo>
                  <a:lnTo>
                    <a:pt x="0" y="0"/>
                  </a:lnTo>
                  <a:lnTo>
                    <a:pt x="0" y="5378196"/>
                  </a:lnTo>
                  <a:lnTo>
                    <a:pt x="9288018" y="5378196"/>
                  </a:lnTo>
                  <a:lnTo>
                    <a:pt x="9288018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39241" y="304177"/>
              <a:ext cx="2301621" cy="255511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2224277" y="932228"/>
            <a:ext cx="8870950" cy="149656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50800" marR="43180" algn="just">
              <a:spcBef>
                <a:spcPts val="90"/>
              </a:spcBef>
            </a:pPr>
            <a:r>
              <a:rPr lang="en-US" sz="12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2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sz="12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Conference 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Series LLC </a:t>
            </a:r>
            <a:r>
              <a:rPr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Ltd 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overwhelmed </a:t>
            </a:r>
            <a:r>
              <a:rPr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announce the 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commencement </a:t>
            </a:r>
            <a:r>
              <a:rPr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sz="12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r>
              <a:rPr sz="1200" spc="-7" baseline="23809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 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Global Meeting </a:t>
            </a:r>
            <a:r>
              <a:rPr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Plastic, 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Aesthetic and </a:t>
            </a:r>
            <a:r>
              <a:rPr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Reconstructive </a:t>
            </a:r>
            <a:r>
              <a:rPr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Surgery 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which is </a:t>
            </a:r>
            <a:r>
              <a:rPr sz="12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going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sz="1200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</a:t>
            </a:r>
            <a:r>
              <a:rPr sz="1200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held</a:t>
            </a:r>
            <a:r>
              <a:rPr sz="12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</a:t>
            </a:r>
            <a:r>
              <a:rPr sz="1200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April</a:t>
            </a:r>
            <a:r>
              <a:rPr sz="1200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07-08,2025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at</a:t>
            </a:r>
            <a:r>
              <a:rPr sz="1200" spc="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London</a:t>
            </a:r>
            <a:r>
              <a:rPr sz="12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2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UK</a:t>
            </a:r>
            <a:r>
              <a:rPr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sz="1200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conference</a:t>
            </a:r>
            <a:r>
              <a:rPr sz="1200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highlights</a:t>
            </a:r>
            <a:r>
              <a:rPr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</a:t>
            </a:r>
            <a:r>
              <a:rPr sz="1200" spc="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theme</a:t>
            </a:r>
            <a:r>
              <a:rPr sz="12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“Advancing</a:t>
            </a:r>
            <a:r>
              <a:rPr sz="1200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Precision: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sz="1200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Future</a:t>
            </a:r>
            <a:r>
              <a:rPr sz="1200" spc="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sz="1200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Plastic</a:t>
            </a:r>
            <a:r>
              <a:rPr sz="1200"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sz="1200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Reconstructive</a:t>
            </a:r>
            <a:r>
              <a:rPr sz="1200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Surgery” </a:t>
            </a:r>
            <a:r>
              <a:rPr sz="12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conference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provides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</a:t>
            </a:r>
            <a:r>
              <a:rPr sz="12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global forum for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Academics,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Deans,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Academic</a:t>
            </a:r>
            <a:r>
              <a:rPr sz="12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Experts,</a:t>
            </a:r>
            <a:r>
              <a:rPr sz="12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Industrialists,,</a:t>
            </a:r>
            <a:r>
              <a:rPr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Doctors,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Young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Scientists,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Students, Delegates and talented </a:t>
            </a:r>
            <a:r>
              <a:rPr sz="1200" spc="-2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understudy</a:t>
            </a:r>
            <a:r>
              <a:rPr sz="1200" spc="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groups</a:t>
            </a:r>
            <a:r>
              <a:rPr sz="1200" spc="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from</a:t>
            </a:r>
            <a:r>
              <a:rPr sz="1200" spc="1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universities</a:t>
            </a:r>
            <a:r>
              <a:rPr sz="1200" spc="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sz="1200" spc="1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research</a:t>
            </a:r>
            <a:r>
              <a:rPr sz="1200" spc="1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laboratories</a:t>
            </a:r>
            <a:r>
              <a:rPr sz="1200" spc="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sz="1200" spc="1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share</a:t>
            </a:r>
            <a:r>
              <a:rPr sz="1200" spc="1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sz="1200" spc="1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most</a:t>
            </a:r>
            <a:r>
              <a:rPr sz="1200" spc="1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recent</a:t>
            </a:r>
            <a:r>
              <a:rPr sz="1200" spc="1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advancements</a:t>
            </a:r>
            <a:r>
              <a:rPr sz="1200" spc="1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sz="1200" spc="1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sz="1200" spc="1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fields</a:t>
            </a:r>
            <a:r>
              <a:rPr sz="1200" spc="1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sz="12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Plastic</a:t>
            </a:r>
            <a:r>
              <a:rPr sz="1200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Surgery</a:t>
            </a:r>
            <a:r>
              <a:rPr sz="1200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sz="12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participate</a:t>
            </a:r>
            <a:r>
              <a:rPr sz="1200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</a:t>
            </a:r>
            <a:r>
              <a:rPr sz="12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Plastic 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Surgery</a:t>
            </a:r>
            <a:r>
              <a:rPr sz="1200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Conference</a:t>
            </a:r>
            <a:r>
              <a:rPr sz="1200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r>
              <a:rPr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sz="10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350" dirty="0">
              <a:latin typeface="Calibri"/>
              <a:cs typeface="Calibri"/>
            </a:endParaRPr>
          </a:p>
          <a:p>
            <a:pPr marL="191770" algn="ctr">
              <a:lnSpc>
                <a:spcPct val="100000"/>
              </a:lnSpc>
              <a:spcBef>
                <a:spcPts val="5"/>
              </a:spcBef>
            </a:pPr>
            <a:r>
              <a:rPr sz="1100" b="1" spc="20" dirty="0">
                <a:solidFill>
                  <a:srgbClr val="003F54"/>
                </a:solidFill>
                <a:latin typeface="Times New Roman"/>
                <a:cs typeface="Times New Roman"/>
              </a:rPr>
              <a:t>PLASTIC SURGERY CONFERENCE 2025 </a:t>
            </a:r>
            <a:r>
              <a:rPr sz="1100" b="1" dirty="0">
                <a:solidFill>
                  <a:srgbClr val="003F54"/>
                </a:solidFill>
                <a:latin typeface="Times New Roman"/>
                <a:cs typeface="Times New Roman"/>
              </a:rPr>
              <a:t>S</a:t>
            </a:r>
            <a:r>
              <a:rPr sz="1100" b="1" spc="10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3F54"/>
                </a:solidFill>
                <a:latin typeface="Times New Roman"/>
                <a:cs typeface="Times New Roman"/>
              </a:rPr>
              <a:t>A</a:t>
            </a:r>
            <a:r>
              <a:rPr sz="1100" b="1" spc="20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3F54"/>
                </a:solidFill>
                <a:latin typeface="Times New Roman"/>
                <a:cs typeface="Times New Roman"/>
              </a:rPr>
              <a:t>L</a:t>
            </a:r>
            <a:r>
              <a:rPr sz="1100" b="1" spc="10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3F54"/>
                </a:solidFill>
                <a:latin typeface="Times New Roman"/>
                <a:cs typeface="Times New Roman"/>
              </a:rPr>
              <a:t>I</a:t>
            </a:r>
            <a:r>
              <a:rPr sz="1100" b="1" spc="25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3F54"/>
                </a:solidFill>
                <a:latin typeface="Times New Roman"/>
                <a:cs typeface="Times New Roman"/>
              </a:rPr>
              <a:t>E</a:t>
            </a:r>
            <a:r>
              <a:rPr sz="1100" b="1" spc="5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3F54"/>
                </a:solidFill>
                <a:latin typeface="Times New Roman"/>
                <a:cs typeface="Times New Roman"/>
              </a:rPr>
              <a:t>N</a:t>
            </a:r>
            <a:r>
              <a:rPr sz="1100" b="1" spc="20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3F54"/>
                </a:solidFill>
                <a:latin typeface="Times New Roman"/>
                <a:cs typeface="Times New Roman"/>
              </a:rPr>
              <a:t>T  </a:t>
            </a:r>
            <a:r>
              <a:rPr sz="1100" b="1" spc="70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3F54"/>
                </a:solidFill>
                <a:latin typeface="Times New Roman"/>
                <a:cs typeface="Times New Roman"/>
              </a:rPr>
              <a:t>F</a:t>
            </a:r>
            <a:r>
              <a:rPr sz="1100" b="1" spc="25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3F54"/>
                </a:solidFill>
                <a:latin typeface="Times New Roman"/>
                <a:cs typeface="Times New Roman"/>
              </a:rPr>
              <a:t>E</a:t>
            </a:r>
            <a:r>
              <a:rPr sz="1100" b="1" spc="20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3F54"/>
                </a:solidFill>
                <a:latin typeface="Times New Roman"/>
                <a:cs typeface="Times New Roman"/>
              </a:rPr>
              <a:t>A</a:t>
            </a:r>
            <a:r>
              <a:rPr sz="1100" b="1" spc="20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3F54"/>
                </a:solidFill>
                <a:latin typeface="Times New Roman"/>
                <a:cs typeface="Times New Roman"/>
              </a:rPr>
              <a:t>T</a:t>
            </a:r>
            <a:r>
              <a:rPr sz="1100" b="1" spc="5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3F54"/>
                </a:solidFill>
                <a:latin typeface="Times New Roman"/>
                <a:cs typeface="Times New Roman"/>
              </a:rPr>
              <a:t>U</a:t>
            </a:r>
            <a:r>
              <a:rPr sz="1100" b="1" spc="20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3F54"/>
                </a:solidFill>
                <a:latin typeface="Times New Roman"/>
                <a:cs typeface="Times New Roman"/>
              </a:rPr>
              <a:t>R</a:t>
            </a:r>
            <a:r>
              <a:rPr sz="1100" b="1" spc="20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3F54"/>
                </a:solidFill>
                <a:latin typeface="Times New Roman"/>
                <a:cs typeface="Times New Roman"/>
              </a:rPr>
              <a:t>E</a:t>
            </a:r>
            <a:r>
              <a:rPr sz="1100" b="1" spc="5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3F54"/>
                </a:solidFill>
                <a:latin typeface="Times New Roman"/>
                <a:cs typeface="Times New Roman"/>
              </a:rPr>
              <a:t>S</a:t>
            </a:r>
            <a:endParaRPr sz="1100" dirty="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438902" y="2398014"/>
            <a:ext cx="2682240" cy="0"/>
          </a:xfrm>
          <a:custGeom>
            <a:avLst/>
            <a:gdLst/>
            <a:ahLst/>
            <a:cxnLst/>
            <a:rect l="l" t="t" r="r" b="b"/>
            <a:pathLst>
              <a:path w="2682240">
                <a:moveTo>
                  <a:pt x="0" y="0"/>
                </a:moveTo>
                <a:lnTo>
                  <a:pt x="2682240" y="0"/>
                </a:lnTo>
              </a:path>
            </a:pathLst>
          </a:custGeom>
          <a:ln w="12700">
            <a:solidFill>
              <a:srgbClr val="00AE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540000" y="2405532"/>
            <a:ext cx="3464560" cy="687705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204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Meet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academia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industry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visionaries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to</a:t>
            </a:r>
            <a:r>
              <a:rPr sz="1000" spc="-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get inspired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110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Expand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20" dirty="0">
                <a:latin typeface="Times New Roman"/>
                <a:cs typeface="Times New Roman"/>
              </a:rPr>
              <a:t>your</a:t>
            </a:r>
            <a:r>
              <a:rPr sz="1000" spc="50" dirty="0">
                <a:latin typeface="Times New Roman"/>
                <a:cs typeface="Times New Roman"/>
              </a:rPr>
              <a:t> </a:t>
            </a:r>
            <a:r>
              <a:rPr sz="1000" spc="-20" dirty="0">
                <a:latin typeface="Times New Roman"/>
                <a:cs typeface="Times New Roman"/>
              </a:rPr>
              <a:t>knowledge</a:t>
            </a:r>
            <a:r>
              <a:rPr sz="1000" spc="10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20" dirty="0">
                <a:latin typeface="Times New Roman"/>
                <a:cs typeface="Times New Roman"/>
              </a:rPr>
              <a:t>find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solutions</a:t>
            </a:r>
            <a:r>
              <a:rPr sz="1000" spc="-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problems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10" dirty="0">
                <a:latin typeface="Times New Roman"/>
                <a:cs typeface="Times New Roman"/>
              </a:rPr>
              <a:t>Knowledge,</a:t>
            </a:r>
            <a:r>
              <a:rPr sz="1000" spc="6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benchmarking</a:t>
            </a:r>
            <a:r>
              <a:rPr sz="1000" spc="6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15" dirty="0">
                <a:latin typeface="Times New Roman"/>
                <a:cs typeface="Times New Roman"/>
              </a:rPr>
              <a:t>Networking</a:t>
            </a:r>
            <a:r>
              <a:rPr sz="1000" spc="1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offered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at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one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place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Forge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connections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 for global</a:t>
            </a:r>
            <a:r>
              <a:rPr sz="1000" spc="-30" dirty="0">
                <a:latin typeface="Times New Roman"/>
                <a:cs typeface="Times New Roman"/>
              </a:rPr>
              <a:t> </a:t>
            </a:r>
            <a:r>
              <a:rPr sz="1000" spc="-15" dirty="0">
                <a:latin typeface="Times New Roman"/>
                <a:cs typeface="Times New Roman"/>
              </a:rPr>
              <a:t>networking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805041" y="2489352"/>
            <a:ext cx="2835910" cy="522605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204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20" dirty="0">
                <a:latin typeface="Times New Roman"/>
                <a:cs typeface="Times New Roman"/>
              </a:rPr>
              <a:t>Highly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organized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structured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scientific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programs</a:t>
            </a:r>
            <a:endParaRPr sz="1000" dirty="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110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Poster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presentations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20" dirty="0">
                <a:latin typeface="Times New Roman"/>
                <a:cs typeface="Times New Roman"/>
              </a:rPr>
              <a:t>world</a:t>
            </a:r>
            <a:r>
              <a:rPr sz="1000" spc="5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class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exhibitions</a:t>
            </a:r>
            <a:endParaRPr sz="1000" dirty="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Meet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20" dirty="0">
                <a:latin typeface="Times New Roman"/>
                <a:cs typeface="Times New Roman"/>
              </a:rPr>
              <a:t>with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15" dirty="0">
                <a:latin typeface="Times New Roman"/>
                <a:cs typeface="Times New Roman"/>
              </a:rPr>
              <a:t>new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vendors and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suppliers</a:t>
            </a:r>
            <a:endParaRPr sz="1000" dirty="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334258" y="3230626"/>
            <a:ext cx="6812915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dirty="0">
                <a:solidFill>
                  <a:srgbClr val="003F54"/>
                </a:solidFill>
                <a:latin typeface="Times New Roman"/>
                <a:cs typeface="Times New Roman"/>
              </a:rPr>
              <a:t>H</a:t>
            </a:r>
            <a:r>
              <a:rPr sz="1100" b="1" spc="15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3F54"/>
                </a:solidFill>
                <a:latin typeface="Times New Roman"/>
                <a:cs typeface="Times New Roman"/>
              </a:rPr>
              <a:t>O</a:t>
            </a:r>
            <a:r>
              <a:rPr sz="1100" b="1" spc="15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3F54"/>
                </a:solidFill>
                <a:latin typeface="Times New Roman"/>
                <a:cs typeface="Times New Roman"/>
              </a:rPr>
              <a:t>W   C</a:t>
            </a:r>
            <a:r>
              <a:rPr sz="1100" b="1" spc="20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3F54"/>
                </a:solidFill>
                <a:latin typeface="Times New Roman"/>
                <a:cs typeface="Times New Roman"/>
              </a:rPr>
              <a:t>O</a:t>
            </a:r>
            <a:r>
              <a:rPr sz="1100" b="1" spc="15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3F54"/>
                </a:solidFill>
                <a:latin typeface="Times New Roman"/>
                <a:cs typeface="Times New Roman"/>
              </a:rPr>
              <a:t>N</a:t>
            </a:r>
            <a:r>
              <a:rPr sz="1100" b="1" spc="5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3F54"/>
                </a:solidFill>
                <a:latin typeface="Times New Roman"/>
                <a:cs typeface="Times New Roman"/>
              </a:rPr>
              <a:t>F</a:t>
            </a:r>
            <a:r>
              <a:rPr sz="1100" b="1" spc="30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3F54"/>
                </a:solidFill>
                <a:latin typeface="Times New Roman"/>
                <a:cs typeface="Times New Roman"/>
              </a:rPr>
              <a:t>E</a:t>
            </a:r>
            <a:r>
              <a:rPr sz="1100" b="1" spc="20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3F54"/>
                </a:solidFill>
                <a:latin typeface="Times New Roman"/>
                <a:cs typeface="Times New Roman"/>
              </a:rPr>
              <a:t>R</a:t>
            </a:r>
            <a:r>
              <a:rPr sz="1100" b="1" spc="20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3F54"/>
                </a:solidFill>
                <a:latin typeface="Times New Roman"/>
                <a:cs typeface="Times New Roman"/>
              </a:rPr>
              <a:t>E</a:t>
            </a:r>
            <a:r>
              <a:rPr sz="1100" b="1" spc="25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3F54"/>
                </a:solidFill>
                <a:latin typeface="Times New Roman"/>
                <a:cs typeface="Times New Roman"/>
              </a:rPr>
              <a:t>N</a:t>
            </a:r>
            <a:r>
              <a:rPr sz="1100" b="1" spc="5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3F54"/>
                </a:solidFill>
                <a:latin typeface="Times New Roman"/>
                <a:cs typeface="Times New Roman"/>
              </a:rPr>
              <a:t>C</a:t>
            </a:r>
            <a:r>
              <a:rPr sz="1100" b="1" spc="20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3F54"/>
                </a:solidFill>
                <a:latin typeface="Times New Roman"/>
                <a:cs typeface="Times New Roman"/>
              </a:rPr>
              <a:t>E  </a:t>
            </a:r>
            <a:r>
              <a:rPr sz="1100" b="1" spc="80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3F54"/>
                </a:solidFill>
                <a:latin typeface="Times New Roman"/>
                <a:cs typeface="Times New Roman"/>
              </a:rPr>
              <a:t>S</a:t>
            </a:r>
            <a:r>
              <a:rPr sz="1100" b="1" spc="20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3F54"/>
                </a:solidFill>
                <a:latin typeface="Times New Roman"/>
                <a:cs typeface="Times New Roman"/>
              </a:rPr>
              <a:t>E</a:t>
            </a:r>
            <a:r>
              <a:rPr sz="1100" b="1" spc="10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3F54"/>
                </a:solidFill>
                <a:latin typeface="Times New Roman"/>
                <a:cs typeface="Times New Roman"/>
              </a:rPr>
              <a:t>R</a:t>
            </a:r>
            <a:r>
              <a:rPr sz="1100" b="1" spc="20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3F54"/>
                </a:solidFill>
                <a:latin typeface="Times New Roman"/>
                <a:cs typeface="Times New Roman"/>
              </a:rPr>
              <a:t>I</a:t>
            </a:r>
            <a:r>
              <a:rPr sz="1100" b="1" spc="25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3F54"/>
                </a:solidFill>
                <a:latin typeface="Times New Roman"/>
                <a:cs typeface="Times New Roman"/>
              </a:rPr>
              <a:t>E</a:t>
            </a:r>
            <a:r>
              <a:rPr sz="1100" b="1" spc="5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3F54"/>
                </a:solidFill>
                <a:latin typeface="Times New Roman"/>
                <a:cs typeface="Times New Roman"/>
              </a:rPr>
              <a:t>S  </a:t>
            </a:r>
            <a:r>
              <a:rPr sz="1100" b="1" spc="65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3F54"/>
                </a:solidFill>
                <a:latin typeface="Times New Roman"/>
                <a:cs typeface="Times New Roman"/>
              </a:rPr>
              <a:t>C</a:t>
            </a:r>
            <a:r>
              <a:rPr sz="1100" b="1" spc="20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3F54"/>
                </a:solidFill>
                <a:latin typeface="Times New Roman"/>
                <a:cs typeface="Times New Roman"/>
              </a:rPr>
              <a:t>O</a:t>
            </a:r>
            <a:r>
              <a:rPr sz="1100" b="1" spc="15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3F54"/>
                </a:solidFill>
                <a:latin typeface="Times New Roman"/>
                <a:cs typeface="Times New Roman"/>
              </a:rPr>
              <a:t>N</a:t>
            </a:r>
            <a:r>
              <a:rPr sz="1100" b="1" spc="20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3F54"/>
                </a:solidFill>
                <a:latin typeface="Times New Roman"/>
                <a:cs typeface="Times New Roman"/>
              </a:rPr>
              <a:t>F</a:t>
            </a:r>
            <a:r>
              <a:rPr sz="1100" b="1" spc="20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3F54"/>
                </a:solidFill>
                <a:latin typeface="Times New Roman"/>
                <a:cs typeface="Times New Roman"/>
              </a:rPr>
              <a:t>E</a:t>
            </a:r>
            <a:r>
              <a:rPr sz="1100" b="1" spc="20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3F54"/>
                </a:solidFill>
                <a:latin typeface="Times New Roman"/>
                <a:cs typeface="Times New Roman"/>
              </a:rPr>
              <a:t>R</a:t>
            </a:r>
            <a:r>
              <a:rPr sz="1100" b="1" spc="20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3F54"/>
                </a:solidFill>
                <a:latin typeface="Times New Roman"/>
                <a:cs typeface="Times New Roman"/>
              </a:rPr>
              <a:t>E</a:t>
            </a:r>
            <a:r>
              <a:rPr sz="1100" b="1" spc="5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3F54"/>
                </a:solidFill>
                <a:latin typeface="Times New Roman"/>
                <a:cs typeface="Times New Roman"/>
              </a:rPr>
              <a:t>N</a:t>
            </a:r>
            <a:r>
              <a:rPr sz="1100" b="1" spc="20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3F54"/>
                </a:solidFill>
                <a:latin typeface="Times New Roman"/>
                <a:cs typeface="Times New Roman"/>
              </a:rPr>
              <a:t>C</a:t>
            </a:r>
            <a:r>
              <a:rPr sz="1100" b="1" spc="25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3F54"/>
                </a:solidFill>
                <a:latin typeface="Times New Roman"/>
                <a:cs typeface="Times New Roman"/>
              </a:rPr>
              <a:t>E</a:t>
            </a:r>
            <a:r>
              <a:rPr sz="1100" b="1" spc="20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3F54"/>
                </a:solidFill>
                <a:latin typeface="Times New Roman"/>
                <a:cs typeface="Times New Roman"/>
              </a:rPr>
              <a:t>S  </a:t>
            </a:r>
            <a:r>
              <a:rPr sz="1100" b="1" spc="70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3F54"/>
                </a:solidFill>
                <a:latin typeface="Times New Roman"/>
                <a:cs typeface="Times New Roman"/>
              </a:rPr>
              <a:t>D</a:t>
            </a:r>
            <a:r>
              <a:rPr sz="1100" b="1" spc="20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3F54"/>
                </a:solidFill>
                <a:latin typeface="Times New Roman"/>
                <a:cs typeface="Times New Roman"/>
              </a:rPr>
              <a:t>I</a:t>
            </a:r>
            <a:r>
              <a:rPr sz="1100" b="1" spc="25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3F54"/>
                </a:solidFill>
                <a:latin typeface="Times New Roman"/>
                <a:cs typeface="Times New Roman"/>
              </a:rPr>
              <a:t>F</a:t>
            </a:r>
            <a:r>
              <a:rPr sz="1100" b="1" spc="20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3F54"/>
                </a:solidFill>
                <a:latin typeface="Times New Roman"/>
                <a:cs typeface="Times New Roman"/>
              </a:rPr>
              <a:t>F</a:t>
            </a:r>
            <a:r>
              <a:rPr sz="1100" b="1" spc="30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3F54"/>
                </a:solidFill>
                <a:latin typeface="Times New Roman"/>
                <a:cs typeface="Times New Roman"/>
              </a:rPr>
              <a:t>E</a:t>
            </a:r>
            <a:r>
              <a:rPr sz="1100" b="1" spc="20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3F54"/>
                </a:solidFill>
                <a:latin typeface="Times New Roman"/>
                <a:cs typeface="Times New Roman"/>
              </a:rPr>
              <a:t>R</a:t>
            </a:r>
            <a:r>
              <a:rPr sz="1100" b="1" spc="20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3F54"/>
                </a:solidFill>
                <a:latin typeface="Times New Roman"/>
                <a:cs typeface="Times New Roman"/>
              </a:rPr>
              <a:t>S  </a:t>
            </a:r>
            <a:r>
              <a:rPr sz="1100" b="1" spc="90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3F54"/>
                </a:solidFill>
                <a:latin typeface="Times New Roman"/>
                <a:cs typeface="Times New Roman"/>
              </a:rPr>
              <a:t>F</a:t>
            </a:r>
            <a:r>
              <a:rPr sz="1100" b="1" spc="30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3F54"/>
                </a:solidFill>
                <a:latin typeface="Times New Roman"/>
                <a:cs typeface="Times New Roman"/>
              </a:rPr>
              <a:t>R</a:t>
            </a:r>
            <a:r>
              <a:rPr sz="1100" b="1" spc="20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3F54"/>
                </a:solidFill>
                <a:latin typeface="Times New Roman"/>
                <a:cs typeface="Times New Roman"/>
              </a:rPr>
              <a:t>O</a:t>
            </a:r>
            <a:r>
              <a:rPr sz="1100" b="1" spc="15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3F54"/>
                </a:solidFill>
                <a:latin typeface="Times New Roman"/>
                <a:cs typeface="Times New Roman"/>
              </a:rPr>
              <a:t>M  </a:t>
            </a:r>
            <a:r>
              <a:rPr sz="1100" b="1" spc="40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3F54"/>
                </a:solidFill>
                <a:latin typeface="Times New Roman"/>
                <a:cs typeface="Times New Roman"/>
              </a:rPr>
              <a:t>O</a:t>
            </a:r>
            <a:r>
              <a:rPr sz="1100" b="1" spc="5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3F54"/>
                </a:solidFill>
                <a:latin typeface="Times New Roman"/>
                <a:cs typeface="Times New Roman"/>
              </a:rPr>
              <a:t>T</a:t>
            </a:r>
            <a:r>
              <a:rPr sz="1100" b="1" spc="20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3F54"/>
                </a:solidFill>
                <a:latin typeface="Times New Roman"/>
                <a:cs typeface="Times New Roman"/>
              </a:rPr>
              <a:t>H</a:t>
            </a:r>
            <a:r>
              <a:rPr sz="1100" b="1" spc="20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3F54"/>
                </a:solidFill>
                <a:latin typeface="Times New Roman"/>
                <a:cs typeface="Times New Roman"/>
              </a:rPr>
              <a:t>E</a:t>
            </a:r>
            <a:r>
              <a:rPr sz="1100" b="1" spc="20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3F54"/>
                </a:solidFill>
                <a:latin typeface="Times New Roman"/>
                <a:cs typeface="Times New Roman"/>
              </a:rPr>
              <a:t>R</a:t>
            </a:r>
            <a:r>
              <a:rPr sz="1100" b="1" spc="20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3F54"/>
                </a:solidFill>
                <a:latin typeface="Times New Roman"/>
                <a:cs typeface="Times New Roman"/>
              </a:rPr>
              <a:t>S</a:t>
            </a:r>
            <a:r>
              <a:rPr sz="1100" b="1" spc="10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3F54"/>
                </a:solidFill>
                <a:latin typeface="Times New Roman"/>
                <a:cs typeface="Times New Roman"/>
              </a:rPr>
              <a:t>?</a:t>
            </a:r>
            <a:endParaRPr sz="1100" dirty="0">
              <a:latin typeface="Times New Roman"/>
              <a:cs typeface="Times New Roman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5410834" y="3464433"/>
            <a:ext cx="2710180" cy="1038860"/>
            <a:chOff x="5410834" y="3464433"/>
            <a:chExt cx="2710180" cy="1038860"/>
          </a:xfrm>
        </p:grpSpPr>
        <p:sp>
          <p:nvSpPr>
            <p:cNvPr id="11" name="object 11"/>
            <p:cNvSpPr/>
            <p:nvPr/>
          </p:nvSpPr>
          <p:spPr>
            <a:xfrm>
              <a:off x="5431916" y="3470783"/>
              <a:ext cx="2682240" cy="0"/>
            </a:xfrm>
            <a:custGeom>
              <a:avLst/>
              <a:gdLst/>
              <a:ahLst/>
              <a:cxnLst/>
              <a:rect l="l" t="t" r="r" b="b"/>
              <a:pathLst>
                <a:path w="2682240">
                  <a:moveTo>
                    <a:pt x="0" y="0"/>
                  </a:moveTo>
                  <a:lnTo>
                    <a:pt x="2682240" y="0"/>
                  </a:lnTo>
                </a:path>
              </a:pathLst>
            </a:custGeom>
            <a:ln w="12700">
              <a:solidFill>
                <a:srgbClr val="00AE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417184" y="4496816"/>
              <a:ext cx="2682240" cy="0"/>
            </a:xfrm>
            <a:custGeom>
              <a:avLst/>
              <a:gdLst/>
              <a:ahLst/>
              <a:cxnLst/>
              <a:rect l="l" t="t" r="r" b="b"/>
              <a:pathLst>
                <a:path w="2682240">
                  <a:moveTo>
                    <a:pt x="0" y="0"/>
                  </a:moveTo>
                  <a:lnTo>
                    <a:pt x="2682240" y="0"/>
                  </a:lnTo>
                </a:path>
              </a:pathLst>
            </a:custGeom>
            <a:ln w="12700">
              <a:solidFill>
                <a:srgbClr val="00AE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2540000" y="3512591"/>
            <a:ext cx="3980815" cy="687705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204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b="1" dirty="0">
                <a:latin typeface="Times New Roman"/>
                <a:cs typeface="Times New Roman"/>
              </a:rPr>
              <a:t>3000+</a:t>
            </a:r>
            <a:r>
              <a:rPr sz="1000" b="1" spc="-15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Conferences</a:t>
            </a:r>
            <a:r>
              <a:rPr sz="1000" b="1" spc="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across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the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globe in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30+</a:t>
            </a:r>
            <a:r>
              <a:rPr sz="1000" b="1" spc="5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countries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all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20" dirty="0">
                <a:latin typeface="Times New Roman"/>
                <a:cs typeface="Times New Roman"/>
              </a:rPr>
              <a:t>through</a:t>
            </a:r>
            <a:r>
              <a:rPr sz="1000" spc="4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the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15" dirty="0">
                <a:latin typeface="Times New Roman"/>
                <a:cs typeface="Times New Roman"/>
              </a:rPr>
              <a:t>year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110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Over</a:t>
            </a:r>
            <a:r>
              <a:rPr sz="1000" spc="45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25 </a:t>
            </a:r>
            <a:r>
              <a:rPr sz="1000" b="1" spc="-20" dirty="0">
                <a:latin typeface="Times New Roman"/>
                <a:cs typeface="Times New Roman"/>
              </a:rPr>
              <a:t>million+</a:t>
            </a:r>
            <a:r>
              <a:rPr sz="1000" b="1" spc="50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visitors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20000+</a:t>
            </a:r>
            <a:r>
              <a:rPr sz="1000" b="1" spc="-1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unique</a:t>
            </a:r>
            <a:r>
              <a:rPr sz="1000" b="1" spc="-30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visitors</a:t>
            </a:r>
            <a:r>
              <a:rPr sz="1000" b="1" spc="-1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per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conference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Participation</a:t>
            </a:r>
            <a:r>
              <a:rPr sz="1000" spc="-4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by</a:t>
            </a:r>
            <a:r>
              <a:rPr sz="1000" spc="-5" dirty="0">
                <a:latin typeface="Times New Roman"/>
                <a:cs typeface="Times New Roman"/>
              </a:rPr>
              <a:t> Stalwarts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from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various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international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societies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Internationally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20" dirty="0">
                <a:latin typeface="Times New Roman"/>
                <a:cs typeface="Times New Roman"/>
              </a:rPr>
              <a:t>renowned</a:t>
            </a:r>
            <a:r>
              <a:rPr sz="1000" spc="1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speakers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scientists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representation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859905" y="3526053"/>
            <a:ext cx="3110865" cy="522605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204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Career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guidance</a:t>
            </a:r>
            <a:r>
              <a:rPr sz="1000" spc="4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for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early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career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researchers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students</a:t>
            </a:r>
            <a:endParaRPr sz="1000" dirty="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110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Interesting scientific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deliberations</a:t>
            </a:r>
            <a:r>
              <a:rPr sz="1000" spc="-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discussions</a:t>
            </a:r>
            <a:endParaRPr sz="1000" dirty="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Perfect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platform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for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global</a:t>
            </a:r>
            <a:r>
              <a:rPr sz="1000" spc="-25" dirty="0">
                <a:latin typeface="Times New Roman"/>
                <a:cs typeface="Times New Roman"/>
              </a:rPr>
              <a:t> </a:t>
            </a:r>
            <a:r>
              <a:rPr sz="1000" spc="-15" dirty="0">
                <a:latin typeface="Times New Roman"/>
                <a:cs typeface="Times New Roman"/>
              </a:rPr>
              <a:t>networking</a:t>
            </a:r>
            <a:endParaRPr sz="1000" dirty="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532379" y="4256659"/>
            <a:ext cx="8689340" cy="17481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7160" algn="ctr">
              <a:lnSpc>
                <a:spcPct val="100000"/>
              </a:lnSpc>
              <a:spcBef>
                <a:spcPts val="100"/>
              </a:spcBef>
            </a:pPr>
            <a:r>
              <a:rPr sz="1100" b="1" dirty="0">
                <a:solidFill>
                  <a:srgbClr val="003F54"/>
                </a:solidFill>
                <a:latin typeface="Times New Roman"/>
                <a:cs typeface="Times New Roman"/>
              </a:rPr>
              <a:t>G</a:t>
            </a:r>
            <a:r>
              <a:rPr sz="1100" b="1" spc="-40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3F54"/>
                </a:solidFill>
                <a:latin typeface="Times New Roman"/>
                <a:cs typeface="Times New Roman"/>
              </a:rPr>
              <a:t>O</a:t>
            </a:r>
            <a:r>
              <a:rPr sz="1100" b="1" spc="-10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3F54"/>
                </a:solidFill>
                <a:latin typeface="Times New Roman"/>
                <a:cs typeface="Times New Roman"/>
              </a:rPr>
              <a:t>A</a:t>
            </a:r>
            <a:r>
              <a:rPr sz="1100" b="1" spc="-20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3F54"/>
                </a:solidFill>
                <a:latin typeface="Times New Roman"/>
                <a:cs typeface="Times New Roman"/>
              </a:rPr>
              <a:t>L</a:t>
            </a:r>
            <a:r>
              <a:rPr sz="1100" b="1" spc="-20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3F54"/>
                </a:solidFill>
                <a:latin typeface="Times New Roman"/>
                <a:cs typeface="Times New Roman"/>
              </a:rPr>
              <a:t>S</a:t>
            </a:r>
            <a:endParaRPr sz="1100" dirty="0">
              <a:latin typeface="Times New Roman"/>
              <a:cs typeface="Times New Roman"/>
            </a:endParaRPr>
          </a:p>
          <a:p>
            <a:pPr marL="184785" marR="71120" indent="-172720">
              <a:lnSpc>
                <a:spcPct val="109000"/>
              </a:lnSpc>
              <a:spcBef>
                <a:spcPts val="905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The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conference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program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emphasizes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evidence-based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practice,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educational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innovation,</a:t>
            </a:r>
            <a:r>
              <a:rPr sz="1000" spc="-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practical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application,</a:t>
            </a:r>
            <a:r>
              <a:rPr sz="1000" spc="-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peer to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peer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networking</a:t>
            </a:r>
            <a:r>
              <a:rPr sz="1000" spc="5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collaboration.</a:t>
            </a:r>
            <a:r>
              <a:rPr sz="1000" spc="-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The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goal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of </a:t>
            </a:r>
            <a:r>
              <a:rPr sz="1000" spc="-2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the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conference</a:t>
            </a:r>
            <a:r>
              <a:rPr sz="1000" spc="6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is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to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provide</a:t>
            </a:r>
            <a:r>
              <a:rPr sz="1000" spc="-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transformative</a:t>
            </a:r>
            <a:r>
              <a:rPr sz="1000" spc="6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professional development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experience.</a:t>
            </a:r>
            <a:endParaRPr sz="1000" dirty="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204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Bringing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together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the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20" dirty="0">
                <a:latin typeface="Times New Roman"/>
                <a:cs typeface="Times New Roman"/>
              </a:rPr>
              <a:t>world’s</a:t>
            </a:r>
            <a:r>
              <a:rPr sz="1000" spc="8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scientific</a:t>
            </a:r>
            <a:r>
              <a:rPr sz="1000" spc="5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experts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to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catalyze</a:t>
            </a:r>
            <a:r>
              <a:rPr sz="1000" spc="7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advance</a:t>
            </a:r>
            <a:r>
              <a:rPr sz="1000" spc="5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scientific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20" dirty="0">
                <a:latin typeface="Times New Roman"/>
                <a:cs typeface="Times New Roman"/>
              </a:rPr>
              <a:t>knowledge</a:t>
            </a:r>
            <a:r>
              <a:rPr sz="1000" spc="14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about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lang="en-US" sz="1000" spc="10" dirty="0">
                <a:latin typeface="Times New Roman"/>
                <a:cs typeface="Times New Roman"/>
              </a:rPr>
              <a:t> </a:t>
            </a:r>
            <a:r>
              <a:rPr lang="en-US" sz="1000" spc="15" dirty="0">
                <a:latin typeface="Times New Roman"/>
                <a:cs typeface="Times New Roman"/>
              </a:rPr>
              <a:t>P</a:t>
            </a:r>
            <a:r>
              <a:rPr lang="en-US" sz="1000" spc="15" dirty="0" smtClean="0">
                <a:latin typeface="Times New Roman"/>
                <a:cs typeface="Times New Roman"/>
              </a:rPr>
              <a:t>lastic Surgery </a:t>
            </a:r>
            <a:r>
              <a:rPr sz="1000" spc="-15" dirty="0" smtClean="0">
                <a:latin typeface="Times New Roman"/>
                <a:cs typeface="Times New Roman"/>
              </a:rPr>
              <a:t>measures</a:t>
            </a:r>
            <a:r>
              <a:rPr sz="1000" spc="114" dirty="0" smtClean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present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the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20" dirty="0">
                <a:latin typeface="Times New Roman"/>
                <a:cs typeface="Times New Roman"/>
              </a:rPr>
              <a:t>most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recent</a:t>
            </a:r>
            <a:endParaRPr sz="1000" dirty="0">
              <a:latin typeface="Times New Roman"/>
              <a:cs typeface="Times New Roman"/>
            </a:endParaRPr>
          </a:p>
          <a:p>
            <a:pPr marL="184785">
              <a:lnSpc>
                <a:spcPct val="100000"/>
              </a:lnSpc>
              <a:spcBef>
                <a:spcPts val="100"/>
              </a:spcBef>
            </a:pPr>
            <a:r>
              <a:rPr sz="1000" spc="-5" dirty="0">
                <a:latin typeface="Times New Roman"/>
                <a:cs typeface="Times New Roman"/>
              </a:rPr>
              <a:t>research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20" dirty="0">
                <a:latin typeface="Times New Roman"/>
                <a:cs typeface="Times New Roman"/>
              </a:rPr>
              <a:t>findings,</a:t>
            </a:r>
            <a:r>
              <a:rPr sz="1000" spc="7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promote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enhance</a:t>
            </a:r>
            <a:r>
              <a:rPr sz="1000" spc="6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scientific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collaborations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around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the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15" dirty="0">
                <a:latin typeface="Times New Roman"/>
                <a:cs typeface="Times New Roman"/>
              </a:rPr>
              <a:t>world.</a:t>
            </a:r>
            <a:endParaRPr sz="1000" dirty="0">
              <a:latin typeface="Times New Roman"/>
              <a:cs typeface="Times New Roman"/>
            </a:endParaRPr>
          </a:p>
          <a:p>
            <a:pPr marL="184785" marR="5080" indent="-172720">
              <a:lnSpc>
                <a:spcPct val="108000"/>
              </a:lnSpc>
              <a:spcBef>
                <a:spcPts val="10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Bringing together </a:t>
            </a:r>
            <a:r>
              <a:rPr sz="1000" spc="-20" dirty="0">
                <a:latin typeface="Times New Roman"/>
                <a:cs typeface="Times New Roman"/>
              </a:rPr>
              <a:t>community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leaders, scientists, and </a:t>
            </a:r>
            <a:r>
              <a:rPr sz="1000" dirty="0">
                <a:latin typeface="Times New Roman"/>
                <a:cs typeface="Times New Roman"/>
              </a:rPr>
              <a:t>policy </a:t>
            </a:r>
            <a:r>
              <a:rPr sz="1000" spc="-5" dirty="0">
                <a:latin typeface="Times New Roman"/>
                <a:cs typeface="Times New Roman"/>
              </a:rPr>
              <a:t>leaders to promote and enhance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15" dirty="0">
                <a:latin typeface="Times New Roman"/>
                <a:cs typeface="Times New Roman"/>
              </a:rPr>
              <a:t>programmatic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collaborations to </a:t>
            </a:r>
            <a:r>
              <a:rPr sz="1000" spc="-10" dirty="0">
                <a:latin typeface="Times New Roman"/>
                <a:cs typeface="Times New Roman"/>
              </a:rPr>
              <a:t>more</a:t>
            </a:r>
            <a:r>
              <a:rPr sz="1000" spc="-5" dirty="0">
                <a:latin typeface="Times New Roman"/>
                <a:cs typeface="Times New Roman"/>
              </a:rPr>
              <a:t> effectively address regional, national </a:t>
            </a:r>
            <a:r>
              <a:rPr sz="1000" spc="-2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local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responses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elderly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population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around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the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20" dirty="0">
                <a:latin typeface="Times New Roman"/>
                <a:cs typeface="Times New Roman"/>
              </a:rPr>
              <a:t>world</a:t>
            </a:r>
            <a:r>
              <a:rPr sz="1000" spc="4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overcome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barriers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that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20" dirty="0">
                <a:latin typeface="Times New Roman"/>
                <a:cs typeface="Times New Roman"/>
              </a:rPr>
              <a:t>limit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access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to</a:t>
            </a:r>
            <a:r>
              <a:rPr sz="1000" spc="5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care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services.</a:t>
            </a:r>
            <a:endParaRPr sz="10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 dirty="0">
              <a:latin typeface="Times New Roman"/>
              <a:cs typeface="Times New Roman"/>
            </a:endParaRPr>
          </a:p>
          <a:p>
            <a:pPr marL="5547995">
              <a:lnSpc>
                <a:spcPct val="100000"/>
              </a:lnSpc>
              <a:spcBef>
                <a:spcPts val="710"/>
              </a:spcBef>
            </a:pPr>
            <a:r>
              <a:rPr sz="1200" spc="-10" dirty="0">
                <a:solidFill>
                  <a:srgbClr val="00007F"/>
                </a:solidFill>
                <a:latin typeface="Calibri"/>
                <a:cs typeface="Calibri"/>
              </a:rPr>
              <a:t>https://plasticsurgery.insightconferences.com/</a:t>
            </a:r>
            <a:endParaRPr sz="1200" dirty="0">
              <a:latin typeface="Calibri"/>
              <a:cs typeface="Calibri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732777" y="739927"/>
            <a:ext cx="10720070" cy="5389245"/>
            <a:chOff x="732777" y="739927"/>
            <a:chExt cx="10720070" cy="5389245"/>
          </a:xfrm>
        </p:grpSpPr>
        <p:pic>
          <p:nvPicPr>
            <p:cNvPr id="17" name="object 1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32777" y="750359"/>
              <a:ext cx="1330833" cy="5378432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351640" y="739927"/>
              <a:ext cx="101113" cy="5388864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1275179" y="4128173"/>
            <a:ext cx="250190" cy="1020444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600" b="1" spc="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B</a:t>
            </a:r>
            <a:r>
              <a:rPr sz="1600" b="1" spc="1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600" b="1" spc="1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1600" b="1" spc="11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275179" y="1822515"/>
            <a:ext cx="250190" cy="210121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1600" b="1" spc="1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600" b="1" spc="1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600" b="1" spc="1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F</a:t>
            </a:r>
            <a:r>
              <a:rPr sz="1600" b="1" spc="1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600" b="1" spc="1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600" b="1" spc="1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600" b="1" spc="1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600" b="1" spc="1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1600" b="1" spc="1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endParaRPr sz="1600">
              <a:latin typeface="Times New Roman"/>
              <a:cs typeface="Times New Roman"/>
            </a:endParaRPr>
          </a:p>
        </p:txBody>
      </p:sp>
      <p:pic>
        <p:nvPicPr>
          <p:cNvPr id="21" name="object 2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313598" y="749561"/>
            <a:ext cx="168493" cy="540071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30"/>
            <a:ext cx="12192000" cy="6842759"/>
            <a:chOff x="0" y="30"/>
            <a:chExt cx="12192000" cy="6842759"/>
          </a:xfrm>
        </p:grpSpPr>
        <p:sp>
          <p:nvSpPr>
            <p:cNvPr id="3" name="object 3"/>
            <p:cNvSpPr/>
            <p:nvPr/>
          </p:nvSpPr>
          <p:spPr>
            <a:xfrm>
              <a:off x="2063623" y="750595"/>
              <a:ext cx="9288145" cy="5378450"/>
            </a:xfrm>
            <a:custGeom>
              <a:avLst/>
              <a:gdLst/>
              <a:ahLst/>
              <a:cxnLst/>
              <a:rect l="l" t="t" r="r" b="b"/>
              <a:pathLst>
                <a:path w="9288145" h="5378450">
                  <a:moveTo>
                    <a:pt x="9288018" y="0"/>
                  </a:moveTo>
                  <a:lnTo>
                    <a:pt x="0" y="0"/>
                  </a:lnTo>
                  <a:lnTo>
                    <a:pt x="0" y="5378196"/>
                  </a:lnTo>
                  <a:lnTo>
                    <a:pt x="9288018" y="5378196"/>
                  </a:lnTo>
                  <a:lnTo>
                    <a:pt x="9288018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39241" y="304177"/>
              <a:ext cx="2301621" cy="25551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32777" y="750595"/>
              <a:ext cx="1330833" cy="5378196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8119998" y="5772099"/>
            <a:ext cx="281305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00007F"/>
                </a:solidFill>
                <a:latin typeface="Times New Roman"/>
                <a:cs typeface="Times New Roman"/>
              </a:rPr>
              <a:t>https://plasticsurgery.insightconferences.com/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5410834" y="1178305"/>
            <a:ext cx="2743835" cy="2973705"/>
            <a:chOff x="5410834" y="1178305"/>
            <a:chExt cx="2743835" cy="2973705"/>
          </a:xfrm>
        </p:grpSpPr>
        <p:sp>
          <p:nvSpPr>
            <p:cNvPr id="8" name="object 8"/>
            <p:cNvSpPr/>
            <p:nvPr/>
          </p:nvSpPr>
          <p:spPr>
            <a:xfrm>
              <a:off x="5417184" y="1184655"/>
              <a:ext cx="2682240" cy="0"/>
            </a:xfrm>
            <a:custGeom>
              <a:avLst/>
              <a:gdLst/>
              <a:ahLst/>
              <a:cxnLst/>
              <a:rect l="l" t="t" r="r" b="b"/>
              <a:pathLst>
                <a:path w="2682240">
                  <a:moveTo>
                    <a:pt x="0" y="0"/>
                  </a:moveTo>
                  <a:lnTo>
                    <a:pt x="2682240" y="0"/>
                  </a:lnTo>
                </a:path>
              </a:pathLst>
            </a:custGeom>
            <a:ln w="12700">
              <a:solidFill>
                <a:srgbClr val="00AE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465698" y="1956688"/>
              <a:ext cx="2682240" cy="0"/>
            </a:xfrm>
            <a:custGeom>
              <a:avLst/>
              <a:gdLst/>
              <a:ahLst/>
              <a:cxnLst/>
              <a:rect l="l" t="t" r="r" b="b"/>
              <a:pathLst>
                <a:path w="2682240">
                  <a:moveTo>
                    <a:pt x="0" y="0"/>
                  </a:moveTo>
                  <a:lnTo>
                    <a:pt x="2682240" y="0"/>
                  </a:lnTo>
                </a:path>
              </a:pathLst>
            </a:custGeom>
            <a:ln w="12700">
              <a:solidFill>
                <a:srgbClr val="00AE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420994" y="3202432"/>
              <a:ext cx="2682240" cy="0"/>
            </a:xfrm>
            <a:custGeom>
              <a:avLst/>
              <a:gdLst/>
              <a:ahLst/>
              <a:cxnLst/>
              <a:rect l="l" t="t" r="r" b="b"/>
              <a:pathLst>
                <a:path w="2682240">
                  <a:moveTo>
                    <a:pt x="0" y="0"/>
                  </a:moveTo>
                  <a:lnTo>
                    <a:pt x="2682240" y="0"/>
                  </a:lnTo>
                </a:path>
              </a:pathLst>
            </a:custGeom>
            <a:ln w="12700">
              <a:solidFill>
                <a:srgbClr val="00AE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919469" y="3906520"/>
              <a:ext cx="490220" cy="245110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2532379" y="943102"/>
            <a:ext cx="4544060" cy="4838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003F54"/>
                </a:solidFill>
                <a:latin typeface="Times New Roman"/>
                <a:cs typeface="Times New Roman"/>
              </a:rPr>
              <a:t>G</a:t>
            </a:r>
            <a:r>
              <a:rPr sz="1200" b="1" spc="-35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F54"/>
                </a:solidFill>
                <a:latin typeface="Times New Roman"/>
                <a:cs typeface="Times New Roman"/>
              </a:rPr>
              <a:t>O</a:t>
            </a:r>
            <a:r>
              <a:rPr sz="1200" b="1" spc="-70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003F54"/>
                </a:solidFill>
                <a:latin typeface="Times New Roman"/>
                <a:cs typeface="Times New Roman"/>
              </a:rPr>
              <a:t>A</a:t>
            </a:r>
            <a:r>
              <a:rPr sz="1200" b="1" spc="-114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F54"/>
                </a:solidFill>
                <a:latin typeface="Times New Roman"/>
                <a:cs typeface="Times New Roman"/>
              </a:rPr>
              <a:t>L</a:t>
            </a:r>
            <a:r>
              <a:rPr sz="1200" b="1" spc="-85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003F54"/>
                </a:solidFill>
                <a:latin typeface="Times New Roman"/>
                <a:cs typeface="Times New Roman"/>
              </a:rPr>
              <a:t>S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905"/>
              </a:spcBef>
            </a:pPr>
            <a:r>
              <a:rPr sz="1050" spc="-5" dirty="0">
                <a:latin typeface="Times New Roman"/>
                <a:cs typeface="Times New Roman"/>
              </a:rPr>
              <a:t>After</a:t>
            </a:r>
            <a:r>
              <a:rPr sz="1050" spc="-55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participating</a:t>
            </a:r>
            <a:r>
              <a:rPr sz="1050" spc="-7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in</a:t>
            </a:r>
            <a:r>
              <a:rPr sz="1050" spc="-25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this</a:t>
            </a:r>
            <a:r>
              <a:rPr sz="1050" spc="-3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meeting,</a:t>
            </a:r>
            <a:r>
              <a:rPr sz="1050" spc="-5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attendees</a:t>
            </a:r>
            <a:r>
              <a:rPr sz="1050" spc="-6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should</a:t>
            </a:r>
            <a:r>
              <a:rPr sz="1050" spc="-1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be</a:t>
            </a:r>
            <a:r>
              <a:rPr sz="1050" spc="-3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able</a:t>
            </a:r>
            <a:r>
              <a:rPr sz="1050" spc="-25" dirty="0">
                <a:latin typeface="Times New Roman"/>
                <a:cs typeface="Times New Roman"/>
              </a:rPr>
              <a:t> </a:t>
            </a:r>
            <a:r>
              <a:rPr sz="1050" spc="-20" dirty="0">
                <a:latin typeface="Times New Roman"/>
                <a:cs typeface="Times New Roman"/>
              </a:rPr>
              <a:t>to</a:t>
            </a:r>
            <a:endParaRPr sz="1050" dirty="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532379" y="1412494"/>
            <a:ext cx="4175316" cy="475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185420" algn="l"/>
              </a:tabLst>
            </a:pPr>
            <a:r>
              <a:rPr sz="1000" dirty="0">
                <a:latin typeface="Times New Roman"/>
                <a:cs typeface="Times New Roman"/>
              </a:rPr>
              <a:t>D</a:t>
            </a:r>
            <a:r>
              <a:rPr sz="1000" spc="-10" dirty="0">
                <a:latin typeface="Times New Roman"/>
                <a:cs typeface="Times New Roman"/>
              </a:rPr>
              <a:t>i</a:t>
            </a:r>
            <a:r>
              <a:rPr sz="1000" dirty="0">
                <a:latin typeface="Times New Roman"/>
                <a:cs typeface="Times New Roman"/>
              </a:rPr>
              <a:t>s</a:t>
            </a:r>
            <a:r>
              <a:rPr sz="1000" spc="-5" dirty="0">
                <a:latin typeface="Times New Roman"/>
                <a:cs typeface="Times New Roman"/>
              </a:rPr>
              <a:t>c</a:t>
            </a:r>
            <a:r>
              <a:rPr sz="1000" dirty="0">
                <a:latin typeface="Times New Roman"/>
                <a:cs typeface="Times New Roman"/>
              </a:rPr>
              <a:t>uss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</a:t>
            </a:r>
            <a:r>
              <a:rPr sz="1000" spc="-20" dirty="0">
                <a:latin typeface="Times New Roman"/>
                <a:cs typeface="Times New Roman"/>
              </a:rPr>
              <a:t>m</a:t>
            </a:r>
            <a:r>
              <a:rPr sz="1000" dirty="0">
                <a:latin typeface="Times New Roman"/>
                <a:cs typeface="Times New Roman"/>
              </a:rPr>
              <a:t>e</a:t>
            </a:r>
            <a:r>
              <a:rPr sz="1000" spc="-5" dirty="0">
                <a:latin typeface="Times New Roman"/>
                <a:cs typeface="Times New Roman"/>
              </a:rPr>
              <a:t>r</a:t>
            </a:r>
            <a:r>
              <a:rPr sz="1000" dirty="0">
                <a:latin typeface="Times New Roman"/>
                <a:cs typeface="Times New Roman"/>
              </a:rPr>
              <a:t>g</a:t>
            </a:r>
            <a:r>
              <a:rPr sz="1000" spc="-10" dirty="0">
                <a:latin typeface="Times New Roman"/>
                <a:cs typeface="Times New Roman"/>
              </a:rPr>
              <a:t>i</a:t>
            </a:r>
            <a:r>
              <a:rPr sz="1000" spc="-15" dirty="0">
                <a:latin typeface="Times New Roman"/>
                <a:cs typeface="Times New Roman"/>
              </a:rPr>
              <a:t>n</a:t>
            </a:r>
            <a:r>
              <a:rPr sz="1000" dirty="0">
                <a:latin typeface="Times New Roman"/>
                <a:cs typeface="Times New Roman"/>
              </a:rPr>
              <a:t>g</a:t>
            </a:r>
            <a:r>
              <a:rPr sz="1000" spc="-5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i</a:t>
            </a:r>
            <a:r>
              <a:rPr sz="1000" dirty="0">
                <a:latin typeface="Times New Roman"/>
                <a:cs typeface="Times New Roman"/>
              </a:rPr>
              <a:t>s</a:t>
            </a:r>
            <a:r>
              <a:rPr sz="1000" spc="-10" dirty="0">
                <a:latin typeface="Times New Roman"/>
                <a:cs typeface="Times New Roman"/>
              </a:rPr>
              <a:t>s</a:t>
            </a:r>
            <a:r>
              <a:rPr sz="1000" dirty="0">
                <a:latin typeface="Times New Roman"/>
                <a:cs typeface="Times New Roman"/>
              </a:rPr>
              <a:t>ues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i</a:t>
            </a:r>
            <a:r>
              <a:rPr sz="1000" dirty="0">
                <a:latin typeface="Times New Roman"/>
                <a:cs typeface="Times New Roman"/>
              </a:rPr>
              <a:t>n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t</a:t>
            </a:r>
            <a:r>
              <a:rPr sz="1000" dirty="0">
                <a:latin typeface="Times New Roman"/>
                <a:cs typeface="Times New Roman"/>
              </a:rPr>
              <a:t>he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f</a:t>
            </a:r>
            <a:r>
              <a:rPr sz="1000" spc="-10" dirty="0">
                <a:latin typeface="Times New Roman"/>
                <a:cs typeface="Times New Roman"/>
              </a:rPr>
              <a:t>i</a:t>
            </a:r>
            <a:r>
              <a:rPr sz="1000" dirty="0">
                <a:latin typeface="Times New Roman"/>
                <a:cs typeface="Times New Roman"/>
              </a:rPr>
              <a:t>e</a:t>
            </a:r>
            <a:r>
              <a:rPr sz="1000" spc="-10" dirty="0">
                <a:latin typeface="Times New Roman"/>
                <a:cs typeface="Times New Roman"/>
              </a:rPr>
              <a:t>l</a:t>
            </a:r>
            <a:r>
              <a:rPr sz="1000" dirty="0">
                <a:latin typeface="Times New Roman"/>
                <a:cs typeface="Times New Roman"/>
              </a:rPr>
              <a:t>d</a:t>
            </a:r>
            <a:r>
              <a:rPr sz="1000" spc="-6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of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lang="en-US" sz="1000" spc="15" dirty="0" smtClean="0">
                <a:latin typeface="Times New Roman"/>
                <a:cs typeface="Times New Roman"/>
              </a:rPr>
              <a:t>Plastic Surgery </a:t>
            </a:r>
            <a:br>
              <a:rPr lang="en-US" sz="1000" spc="15" dirty="0" smtClean="0">
                <a:latin typeface="Times New Roman"/>
                <a:cs typeface="Times New Roman"/>
              </a:rPr>
            </a:br>
            <a:r>
              <a:rPr sz="1000" dirty="0" smtClean="0">
                <a:latin typeface="Times New Roman"/>
                <a:cs typeface="Times New Roman"/>
              </a:rPr>
              <a:t>D</a:t>
            </a:r>
            <a:r>
              <a:rPr sz="1000" spc="-10" dirty="0" smtClean="0">
                <a:latin typeface="Times New Roman"/>
                <a:cs typeface="Times New Roman"/>
              </a:rPr>
              <a:t>i</a:t>
            </a:r>
            <a:r>
              <a:rPr sz="1000" dirty="0" smtClean="0">
                <a:latin typeface="Times New Roman"/>
                <a:cs typeface="Times New Roman"/>
              </a:rPr>
              <a:t>s</a:t>
            </a:r>
            <a:r>
              <a:rPr sz="1000" spc="-5" dirty="0" smtClean="0">
                <a:latin typeface="Times New Roman"/>
                <a:cs typeface="Times New Roman"/>
              </a:rPr>
              <a:t>c</a:t>
            </a:r>
            <a:r>
              <a:rPr sz="1000" dirty="0" smtClean="0">
                <a:latin typeface="Times New Roman"/>
                <a:cs typeface="Times New Roman"/>
              </a:rPr>
              <a:t>uss</a:t>
            </a:r>
            <a:r>
              <a:rPr sz="1000" spc="-15" dirty="0" smtClean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</a:t>
            </a:r>
            <a:r>
              <a:rPr sz="1000" dirty="0">
                <a:latin typeface="Times New Roman"/>
                <a:cs typeface="Times New Roman"/>
              </a:rPr>
              <a:t>d</a:t>
            </a:r>
            <a:r>
              <a:rPr sz="1000" spc="-3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app</a:t>
            </a:r>
            <a:r>
              <a:rPr sz="1000" spc="-10" dirty="0">
                <a:latin typeface="Times New Roman"/>
                <a:cs typeface="Times New Roman"/>
              </a:rPr>
              <a:t>l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-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</a:t>
            </a:r>
            <a:r>
              <a:rPr sz="1000" dirty="0">
                <a:latin typeface="Times New Roman"/>
                <a:cs typeface="Times New Roman"/>
              </a:rPr>
              <a:t>ecent</a:t>
            </a:r>
            <a:r>
              <a:rPr sz="1000" spc="-4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</a:t>
            </a:r>
            <a:r>
              <a:rPr sz="1000" dirty="0">
                <a:latin typeface="Times New Roman"/>
                <a:cs typeface="Times New Roman"/>
              </a:rPr>
              <a:t>e</a:t>
            </a:r>
            <a:r>
              <a:rPr sz="1000" spc="-5" dirty="0">
                <a:latin typeface="Times New Roman"/>
                <a:cs typeface="Times New Roman"/>
              </a:rPr>
              <a:t>s</a:t>
            </a:r>
            <a:r>
              <a:rPr sz="1000" dirty="0">
                <a:latin typeface="Times New Roman"/>
                <a:cs typeface="Times New Roman"/>
              </a:rPr>
              <a:t>ea</a:t>
            </a:r>
            <a:r>
              <a:rPr sz="1000" spc="-10" dirty="0">
                <a:latin typeface="Times New Roman"/>
                <a:cs typeface="Times New Roman"/>
              </a:rPr>
              <a:t>r</a:t>
            </a:r>
            <a:r>
              <a:rPr sz="1000" dirty="0">
                <a:latin typeface="Times New Roman"/>
                <a:cs typeface="Times New Roman"/>
              </a:rPr>
              <a:t>ch</a:t>
            </a:r>
            <a:r>
              <a:rPr sz="1000" spc="-5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f</a:t>
            </a:r>
            <a:r>
              <a:rPr sz="1000" spc="-10" dirty="0">
                <a:latin typeface="Times New Roman"/>
                <a:cs typeface="Times New Roman"/>
              </a:rPr>
              <a:t>i</a:t>
            </a:r>
            <a:r>
              <a:rPr sz="1000" dirty="0">
                <a:latin typeface="Times New Roman"/>
                <a:cs typeface="Times New Roman"/>
              </a:rPr>
              <a:t>nd</a:t>
            </a:r>
            <a:r>
              <a:rPr sz="1000" spc="-10" dirty="0">
                <a:latin typeface="Times New Roman"/>
                <a:cs typeface="Times New Roman"/>
              </a:rPr>
              <a:t>i</a:t>
            </a:r>
            <a:r>
              <a:rPr sz="1000" dirty="0">
                <a:latin typeface="Times New Roman"/>
                <a:cs typeface="Times New Roman"/>
              </a:rPr>
              <a:t>n</a:t>
            </a:r>
            <a:r>
              <a:rPr sz="1000" spc="-15" dirty="0">
                <a:latin typeface="Times New Roman"/>
                <a:cs typeface="Times New Roman"/>
              </a:rPr>
              <a:t>g</a:t>
            </a:r>
            <a:r>
              <a:rPr sz="1000" dirty="0">
                <a:latin typeface="Times New Roman"/>
                <a:cs typeface="Times New Roman"/>
              </a:rPr>
              <a:t>s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</a:t>
            </a:r>
            <a:r>
              <a:rPr sz="1000" dirty="0">
                <a:latin typeface="Times New Roman"/>
                <a:cs typeface="Times New Roman"/>
              </a:rPr>
              <a:t>e</a:t>
            </a:r>
            <a:r>
              <a:rPr sz="1000" spc="-10" dirty="0">
                <a:latin typeface="Times New Roman"/>
                <a:cs typeface="Times New Roman"/>
              </a:rPr>
              <a:t>l</a:t>
            </a:r>
            <a:r>
              <a:rPr sz="1000" dirty="0">
                <a:latin typeface="Times New Roman"/>
                <a:cs typeface="Times New Roman"/>
              </a:rPr>
              <a:t>a</a:t>
            </a:r>
            <a:r>
              <a:rPr sz="1000" spc="-10" dirty="0">
                <a:latin typeface="Times New Roman"/>
                <a:cs typeface="Times New Roman"/>
              </a:rPr>
              <a:t>t</a:t>
            </a:r>
            <a:r>
              <a:rPr sz="1000" spc="-15" dirty="0">
                <a:latin typeface="Times New Roman"/>
                <a:cs typeface="Times New Roman"/>
              </a:rPr>
              <a:t>e</a:t>
            </a:r>
            <a:r>
              <a:rPr sz="1000" dirty="0">
                <a:latin typeface="Times New Roman"/>
                <a:cs typeface="Times New Roman"/>
              </a:rPr>
              <a:t>d</a:t>
            </a:r>
            <a:r>
              <a:rPr sz="1000" spc="-7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t</a:t>
            </a:r>
            <a:r>
              <a:rPr sz="1000" dirty="0">
                <a:latin typeface="Times New Roman"/>
                <a:cs typeface="Times New Roman"/>
              </a:rPr>
              <a:t>o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lang="en-US" sz="1000" spc="15" dirty="0" smtClean="0">
                <a:latin typeface="Times New Roman"/>
                <a:cs typeface="Times New Roman"/>
              </a:rPr>
              <a:t>Plastic Surgery </a:t>
            </a:r>
            <a:br>
              <a:rPr lang="en-US" sz="1000" spc="15" dirty="0" smtClean="0">
                <a:latin typeface="Times New Roman"/>
                <a:cs typeface="Times New Roman"/>
              </a:rPr>
            </a:br>
            <a:r>
              <a:rPr sz="1000" dirty="0" smtClean="0">
                <a:latin typeface="Times New Roman"/>
                <a:cs typeface="Times New Roman"/>
              </a:rPr>
              <a:t>Re</a:t>
            </a:r>
            <a:r>
              <a:rPr sz="1000" spc="-5" dirty="0" smtClean="0">
                <a:latin typeface="Times New Roman"/>
                <a:cs typeface="Times New Roman"/>
              </a:rPr>
              <a:t>f</a:t>
            </a:r>
            <a:r>
              <a:rPr sz="1000" spc="-10" dirty="0" smtClean="0">
                <a:latin typeface="Times New Roman"/>
                <a:cs typeface="Times New Roman"/>
              </a:rPr>
              <a:t>l</a:t>
            </a:r>
            <a:r>
              <a:rPr sz="1000" dirty="0" smtClean="0">
                <a:latin typeface="Times New Roman"/>
                <a:cs typeface="Times New Roman"/>
              </a:rPr>
              <a:t>ect</a:t>
            </a:r>
            <a:r>
              <a:rPr sz="1000" spc="-65" dirty="0" smtClean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on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t</a:t>
            </a:r>
            <a:r>
              <a:rPr sz="1000" dirty="0">
                <a:latin typeface="Times New Roman"/>
                <a:cs typeface="Times New Roman"/>
              </a:rPr>
              <a:t>he</a:t>
            </a:r>
            <a:r>
              <a:rPr sz="1000" spc="-5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</a:t>
            </a:r>
            <a:r>
              <a:rPr sz="1000" spc="-10" dirty="0">
                <a:latin typeface="Times New Roman"/>
                <a:cs typeface="Times New Roman"/>
              </a:rPr>
              <a:t>l</a:t>
            </a:r>
            <a:r>
              <a:rPr sz="1000" dirty="0">
                <a:latin typeface="Times New Roman"/>
                <a:cs typeface="Times New Roman"/>
              </a:rPr>
              <a:t>ace</a:t>
            </a:r>
            <a:r>
              <a:rPr sz="1000" spc="-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of</a:t>
            </a:r>
            <a:r>
              <a:rPr sz="1000" spc="-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</a:t>
            </a:r>
            <a:r>
              <a:rPr sz="1000" spc="-5" dirty="0">
                <a:latin typeface="Times New Roman"/>
                <a:cs typeface="Times New Roman"/>
              </a:rPr>
              <a:t>r</a:t>
            </a:r>
            <a:r>
              <a:rPr sz="1000" spc="-10" dirty="0">
                <a:latin typeface="Times New Roman"/>
                <a:cs typeface="Times New Roman"/>
              </a:rPr>
              <a:t>iti</a:t>
            </a:r>
            <a:r>
              <a:rPr sz="1000" dirty="0">
                <a:latin typeface="Times New Roman"/>
                <a:cs typeface="Times New Roman"/>
              </a:rPr>
              <a:t>c</a:t>
            </a:r>
            <a:r>
              <a:rPr sz="1000" spc="-15" dirty="0">
                <a:latin typeface="Times New Roman"/>
                <a:cs typeface="Times New Roman"/>
              </a:rPr>
              <a:t>a</a:t>
            </a:r>
            <a:r>
              <a:rPr sz="1000" dirty="0">
                <a:latin typeface="Times New Roman"/>
                <a:cs typeface="Times New Roman"/>
              </a:rPr>
              <a:t>l</a:t>
            </a:r>
            <a:r>
              <a:rPr sz="1000" spc="-4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</a:t>
            </a:r>
            <a:r>
              <a:rPr sz="1000" spc="-20" dirty="0">
                <a:latin typeface="Times New Roman"/>
                <a:cs typeface="Times New Roman"/>
              </a:rPr>
              <a:t>i</a:t>
            </a:r>
            <a:r>
              <a:rPr sz="1000" dirty="0">
                <a:latin typeface="Times New Roman"/>
                <a:cs typeface="Times New Roman"/>
              </a:rPr>
              <a:t>s</a:t>
            </a:r>
            <a:r>
              <a:rPr sz="1000" spc="-10" dirty="0">
                <a:latin typeface="Times New Roman"/>
                <a:cs typeface="Times New Roman"/>
              </a:rPr>
              <a:t>t</a:t>
            </a:r>
            <a:r>
              <a:rPr sz="1000" spc="-15" dirty="0">
                <a:latin typeface="Times New Roman"/>
                <a:cs typeface="Times New Roman"/>
              </a:rPr>
              <a:t>an</a:t>
            </a:r>
            <a:r>
              <a:rPr sz="1000" dirty="0">
                <a:latin typeface="Times New Roman"/>
                <a:cs typeface="Times New Roman"/>
              </a:rPr>
              <a:t>ce</a:t>
            </a:r>
            <a:r>
              <a:rPr sz="1000" spc="-8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i</a:t>
            </a:r>
            <a:r>
              <a:rPr sz="1000" dirty="0">
                <a:latin typeface="Times New Roman"/>
                <a:cs typeface="Times New Roman"/>
              </a:rPr>
              <a:t>n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lang="en-US" sz="1000" spc="15" dirty="0" smtClean="0">
                <a:latin typeface="Times New Roman"/>
                <a:cs typeface="Times New Roman"/>
              </a:rPr>
              <a:t>Plastic Surgery </a:t>
            </a:r>
            <a:endParaRPr sz="1000" dirty="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715000" y="1752600"/>
            <a:ext cx="231521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003F54"/>
                </a:solidFill>
                <a:latin typeface="Times New Roman"/>
                <a:cs typeface="Times New Roman"/>
              </a:rPr>
              <a:t>W</a:t>
            </a:r>
            <a:r>
              <a:rPr sz="1200" b="1" spc="-25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F54"/>
                </a:solidFill>
                <a:latin typeface="Times New Roman"/>
                <a:cs typeface="Times New Roman"/>
              </a:rPr>
              <a:t>H O   </a:t>
            </a:r>
            <a:r>
              <a:rPr sz="1200" b="1" spc="-5" dirty="0">
                <a:solidFill>
                  <a:srgbClr val="003F54"/>
                </a:solidFill>
                <a:latin typeface="Times New Roman"/>
                <a:cs typeface="Times New Roman"/>
              </a:rPr>
              <a:t>S</a:t>
            </a:r>
            <a:r>
              <a:rPr sz="1200" b="1" spc="5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F54"/>
                </a:solidFill>
                <a:latin typeface="Times New Roman"/>
                <a:cs typeface="Times New Roman"/>
              </a:rPr>
              <a:t>H O </a:t>
            </a:r>
            <a:r>
              <a:rPr sz="1200" b="1" spc="-5" dirty="0">
                <a:solidFill>
                  <a:srgbClr val="003F54"/>
                </a:solidFill>
                <a:latin typeface="Times New Roman"/>
                <a:cs typeface="Times New Roman"/>
              </a:rPr>
              <a:t>U</a:t>
            </a:r>
            <a:r>
              <a:rPr sz="1200" b="1" spc="-15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F54"/>
                </a:solidFill>
                <a:latin typeface="Times New Roman"/>
                <a:cs typeface="Times New Roman"/>
              </a:rPr>
              <a:t>L</a:t>
            </a:r>
            <a:r>
              <a:rPr sz="1200" b="1" spc="-70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003F54"/>
                </a:solidFill>
                <a:latin typeface="Times New Roman"/>
                <a:cs typeface="Times New Roman"/>
              </a:rPr>
              <a:t>D</a:t>
            </a:r>
            <a:r>
              <a:rPr sz="1200" b="1" dirty="0">
                <a:solidFill>
                  <a:srgbClr val="003F54"/>
                </a:solidFill>
                <a:latin typeface="Times New Roman"/>
                <a:cs typeface="Times New Roman"/>
              </a:rPr>
              <a:t>  </a:t>
            </a:r>
            <a:r>
              <a:rPr sz="1200" b="1" spc="-150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003F54"/>
                </a:solidFill>
                <a:latin typeface="Times New Roman"/>
                <a:cs typeface="Times New Roman"/>
              </a:rPr>
              <a:t>A</a:t>
            </a:r>
            <a:r>
              <a:rPr sz="1200" b="1" spc="-185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F54"/>
                </a:solidFill>
                <a:latin typeface="Times New Roman"/>
                <a:cs typeface="Times New Roman"/>
              </a:rPr>
              <a:t>T</a:t>
            </a:r>
            <a:r>
              <a:rPr sz="1200" b="1" spc="-45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F54"/>
                </a:solidFill>
                <a:latin typeface="Times New Roman"/>
                <a:cs typeface="Times New Roman"/>
              </a:rPr>
              <a:t>T</a:t>
            </a:r>
            <a:r>
              <a:rPr sz="1200" b="1" spc="-35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F54"/>
                </a:solidFill>
                <a:latin typeface="Times New Roman"/>
                <a:cs typeface="Times New Roman"/>
              </a:rPr>
              <a:t>E</a:t>
            </a:r>
            <a:r>
              <a:rPr sz="1200" b="1" spc="5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003F54"/>
                </a:solidFill>
                <a:latin typeface="Times New Roman"/>
                <a:cs typeface="Times New Roman"/>
              </a:rPr>
              <a:t>N</a:t>
            </a:r>
            <a:r>
              <a:rPr sz="1200" b="1" spc="-15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003F54"/>
                </a:solidFill>
                <a:latin typeface="Times New Roman"/>
                <a:cs typeface="Times New Roman"/>
              </a:rPr>
              <a:t>D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536951" y="2099776"/>
            <a:ext cx="8564245" cy="23050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1590" marR="5080" algn="just">
              <a:lnSpc>
                <a:spcPct val="105800"/>
              </a:lnSpc>
              <a:spcBef>
                <a:spcPts val="95"/>
              </a:spcBef>
            </a:pPr>
            <a:r>
              <a:rPr lang="en-US" sz="1000" b="1" spc="-5" dirty="0" smtClean="0">
                <a:latin typeface="Times New Roman"/>
                <a:cs typeface="Times New Roman"/>
              </a:rPr>
              <a:t>Plastic Surgery</a:t>
            </a:r>
            <a:r>
              <a:rPr sz="1000" b="1" spc="-5" dirty="0" smtClean="0">
                <a:latin typeface="Times New Roman"/>
                <a:cs typeface="Times New Roman"/>
              </a:rPr>
              <a:t>, </a:t>
            </a:r>
            <a:r>
              <a:rPr sz="1000" spc="-5" dirty="0">
                <a:latin typeface="Times New Roman"/>
                <a:cs typeface="Times New Roman"/>
              </a:rPr>
              <a:t>Conferences </a:t>
            </a:r>
            <a:r>
              <a:rPr sz="1000" dirty="0">
                <a:latin typeface="Times New Roman"/>
                <a:cs typeface="Times New Roman"/>
              </a:rPr>
              <a:t>are </a:t>
            </a:r>
            <a:r>
              <a:rPr sz="1000" spc="-5" dirty="0">
                <a:latin typeface="Times New Roman"/>
                <a:cs typeface="Times New Roman"/>
              </a:rPr>
              <a:t>exclusively designed for is exclusively designed for </a:t>
            </a:r>
            <a:r>
              <a:rPr lang="en-US" sz="1000" spc="-5" dirty="0" smtClean="0">
                <a:latin typeface="Times New Roman"/>
                <a:cs typeface="Times New Roman"/>
              </a:rPr>
              <a:t>o</a:t>
            </a:r>
            <a:r>
              <a:rPr sz="1000" spc="-5" dirty="0" smtClean="0">
                <a:latin typeface="Times New Roman"/>
                <a:cs typeface="Times New Roman"/>
              </a:rPr>
              <a:t>ur </a:t>
            </a:r>
            <a:r>
              <a:rPr sz="1000" spc="-5" dirty="0">
                <a:latin typeface="Times New Roman"/>
                <a:cs typeface="Times New Roman"/>
              </a:rPr>
              <a:t>point is to the </a:t>
            </a:r>
            <a:r>
              <a:rPr sz="1000" dirty="0">
                <a:latin typeface="Times New Roman"/>
                <a:cs typeface="Times New Roman"/>
              </a:rPr>
              <a:t>corporate </a:t>
            </a:r>
            <a:r>
              <a:rPr sz="1000" spc="-10" dirty="0">
                <a:latin typeface="Times New Roman"/>
                <a:cs typeface="Times New Roman"/>
              </a:rPr>
              <a:t>network </a:t>
            </a:r>
            <a:r>
              <a:rPr sz="1000" spc="-5" dirty="0">
                <a:latin typeface="Times New Roman"/>
                <a:cs typeface="Times New Roman"/>
              </a:rPr>
              <a:t>and to </a:t>
            </a:r>
            <a:r>
              <a:rPr sz="1000" spc="-10" dirty="0">
                <a:latin typeface="Times New Roman"/>
                <a:cs typeface="Times New Roman"/>
              </a:rPr>
              <a:t>make </a:t>
            </a:r>
            <a:r>
              <a:rPr sz="1000" spc="-5" dirty="0">
                <a:latin typeface="Times New Roman"/>
                <a:cs typeface="Times New Roman"/>
              </a:rPr>
              <a:t>a stage for the trading </a:t>
            </a:r>
            <a:r>
              <a:rPr sz="1000" dirty="0">
                <a:latin typeface="Times New Roman"/>
                <a:cs typeface="Times New Roman"/>
              </a:rPr>
              <a:t>of </a:t>
            </a:r>
            <a:r>
              <a:rPr sz="1000" spc="-5" dirty="0">
                <a:latin typeface="Times New Roman"/>
                <a:cs typeface="Times New Roman"/>
              </a:rPr>
              <a:t>data </a:t>
            </a:r>
            <a:r>
              <a:rPr sz="1000" spc="10" dirty="0">
                <a:latin typeface="Times New Roman"/>
                <a:cs typeface="Times New Roman"/>
              </a:rPr>
              <a:t>on 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innovative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advancements,</a:t>
            </a:r>
            <a:r>
              <a:rPr sz="1000" spc="-5" dirty="0">
                <a:latin typeface="Times New Roman"/>
                <a:cs typeface="Times New Roman"/>
              </a:rPr>
              <a:t> new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logical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modernization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and</a:t>
            </a:r>
            <a:r>
              <a:rPr sz="1000" spc="-5" dirty="0">
                <a:latin typeface="Times New Roman"/>
                <a:cs typeface="Times New Roman"/>
              </a:rPr>
              <a:t> the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viability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of </a:t>
            </a:r>
            <a:r>
              <a:rPr sz="1000" spc="-5" dirty="0">
                <a:latin typeface="Times New Roman"/>
                <a:cs typeface="Times New Roman"/>
              </a:rPr>
              <a:t>different</a:t>
            </a:r>
            <a:r>
              <a:rPr sz="1000" spc="2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administrative</a:t>
            </a:r>
            <a:r>
              <a:rPr sz="1000" spc="2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projects</a:t>
            </a:r>
            <a:r>
              <a:rPr sz="1000" spc="2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towards</a:t>
            </a:r>
            <a:r>
              <a:rPr sz="1000" spc="240" dirty="0">
                <a:latin typeface="Times New Roman"/>
                <a:cs typeface="Times New Roman"/>
              </a:rPr>
              <a:t> </a:t>
            </a:r>
            <a:r>
              <a:rPr lang="en-US" sz="1000" b="1" spc="-10" dirty="0" smtClean="0">
                <a:latin typeface="Times New Roman"/>
                <a:cs typeface="Times New Roman"/>
              </a:rPr>
              <a:t>PLASTIC SURGERY-2025. </a:t>
            </a:r>
            <a:r>
              <a:rPr sz="1000" spc="-5" dirty="0" smtClean="0">
                <a:latin typeface="Times New Roman"/>
                <a:cs typeface="Times New Roman"/>
              </a:rPr>
              <a:t>This </a:t>
            </a:r>
            <a:r>
              <a:rPr sz="1000" spc="-10" dirty="0">
                <a:latin typeface="Times New Roman"/>
                <a:cs typeface="Times New Roman"/>
              </a:rPr>
              <a:t>meeting</a:t>
            </a:r>
            <a:r>
              <a:rPr sz="1000" spc="229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likewise </a:t>
            </a:r>
            <a:r>
              <a:rPr sz="1000" spc="-5" dirty="0">
                <a:latin typeface="Times New Roman"/>
                <a:cs typeface="Times New Roman"/>
              </a:rPr>
              <a:t> centers </a:t>
            </a:r>
            <a:r>
              <a:rPr sz="1000" spc="-10" dirty="0">
                <a:latin typeface="Times New Roman"/>
                <a:cs typeface="Times New Roman"/>
              </a:rPr>
              <a:t>around </a:t>
            </a:r>
            <a:r>
              <a:rPr sz="1000" spc="-5" dirty="0">
                <a:latin typeface="Times New Roman"/>
                <a:cs typeface="Times New Roman"/>
              </a:rPr>
              <a:t>a </a:t>
            </a:r>
            <a:r>
              <a:rPr sz="1000" spc="-15" dirty="0">
                <a:latin typeface="Times New Roman"/>
                <a:cs typeface="Times New Roman"/>
              </a:rPr>
              <a:t>wide </a:t>
            </a:r>
            <a:r>
              <a:rPr sz="1000" spc="-10" dirty="0">
                <a:latin typeface="Times New Roman"/>
                <a:cs typeface="Times New Roman"/>
              </a:rPr>
              <a:t>assortment </a:t>
            </a:r>
            <a:r>
              <a:rPr sz="1000" dirty="0">
                <a:latin typeface="Times New Roman"/>
                <a:cs typeface="Times New Roman"/>
              </a:rPr>
              <a:t>of </a:t>
            </a:r>
            <a:r>
              <a:rPr sz="1000" spc="-10" dirty="0">
                <a:latin typeface="Times New Roman"/>
                <a:cs typeface="Times New Roman"/>
              </a:rPr>
              <a:t>momentum </a:t>
            </a:r>
            <a:r>
              <a:rPr sz="1000" spc="-5" dirty="0">
                <a:latin typeface="Times New Roman"/>
                <a:cs typeface="Times New Roman"/>
              </a:rPr>
              <a:t>look </a:t>
            </a:r>
            <a:r>
              <a:rPr sz="1000" spc="-10" dirty="0">
                <a:latin typeface="Times New Roman"/>
                <a:cs typeface="Times New Roman"/>
              </a:rPr>
              <a:t>into </a:t>
            </a:r>
            <a:r>
              <a:rPr sz="1000" dirty="0">
                <a:latin typeface="Times New Roman"/>
                <a:cs typeface="Times New Roman"/>
              </a:rPr>
              <a:t>on </a:t>
            </a:r>
            <a:r>
              <a:rPr sz="1000" spc="-10" dirty="0">
                <a:latin typeface="Times New Roman"/>
                <a:cs typeface="Times New Roman"/>
              </a:rPr>
              <a:t>sanitation and wellbeing </a:t>
            </a:r>
            <a:r>
              <a:rPr sz="1000" spc="-5" dirty="0">
                <a:latin typeface="Times New Roman"/>
                <a:cs typeface="Times New Roman"/>
              </a:rPr>
              <a:t>that </a:t>
            </a:r>
            <a:r>
              <a:rPr sz="1000" spc="-10" dirty="0">
                <a:latin typeface="Times New Roman"/>
                <a:cs typeface="Times New Roman"/>
              </a:rPr>
              <a:t>have </a:t>
            </a:r>
            <a:r>
              <a:rPr sz="1000" dirty="0">
                <a:latin typeface="Times New Roman"/>
                <a:cs typeface="Times New Roman"/>
              </a:rPr>
              <a:t>both </a:t>
            </a:r>
            <a:r>
              <a:rPr sz="1000" spc="-10" dirty="0">
                <a:latin typeface="Times New Roman"/>
                <a:cs typeface="Times New Roman"/>
              </a:rPr>
              <a:t>useful </a:t>
            </a:r>
            <a:r>
              <a:rPr sz="1000" spc="-5" dirty="0">
                <a:latin typeface="Times New Roman"/>
                <a:cs typeface="Times New Roman"/>
              </a:rPr>
              <a:t>and </a:t>
            </a:r>
            <a:r>
              <a:rPr sz="1000" spc="-10" dirty="0">
                <a:latin typeface="Times New Roman"/>
                <a:cs typeface="Times New Roman"/>
              </a:rPr>
              <a:t>pernicious </a:t>
            </a:r>
            <a:r>
              <a:rPr sz="1000" spc="-5" dirty="0">
                <a:latin typeface="Times New Roman"/>
                <a:cs typeface="Times New Roman"/>
              </a:rPr>
              <a:t>impacts </a:t>
            </a:r>
            <a:r>
              <a:rPr sz="1000" dirty="0">
                <a:latin typeface="Times New Roman"/>
                <a:cs typeface="Times New Roman"/>
              </a:rPr>
              <a:t>on </a:t>
            </a:r>
            <a:r>
              <a:rPr sz="1000" spc="-5" dirty="0">
                <a:latin typeface="Times New Roman"/>
                <a:cs typeface="Times New Roman"/>
              </a:rPr>
              <a:t>the security and nature </a:t>
            </a:r>
            <a:r>
              <a:rPr sz="1000" spc="10" dirty="0">
                <a:latin typeface="Times New Roman"/>
                <a:cs typeface="Times New Roman"/>
              </a:rPr>
              <a:t>of 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nourishments,</a:t>
            </a:r>
            <a:r>
              <a:rPr sz="1000" spc="1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 </a:t>
            </a:r>
            <a:r>
              <a:rPr lang="en-US" sz="1000" spc="-5" dirty="0" smtClean="0">
                <a:latin typeface="Times New Roman"/>
                <a:cs typeface="Times New Roman"/>
              </a:rPr>
              <a:t>Plastic Surgery</a:t>
            </a:r>
            <a:r>
              <a:rPr sz="1000" spc="-5" dirty="0" smtClean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are along these lines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 worry</a:t>
            </a:r>
            <a:r>
              <a:rPr sz="1000" spc="9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of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general wellbeing.</a:t>
            </a:r>
            <a:endParaRPr sz="10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400" dirty="0">
              <a:latin typeface="Times New Roman"/>
              <a:cs typeface="Times New Roman"/>
            </a:endParaRPr>
          </a:p>
          <a:p>
            <a:pPr marL="635" algn="ctr">
              <a:lnSpc>
                <a:spcPct val="100000"/>
              </a:lnSpc>
            </a:pPr>
            <a:r>
              <a:rPr sz="1200" b="1" spc="-5" dirty="0">
                <a:solidFill>
                  <a:srgbClr val="003F54"/>
                </a:solidFill>
                <a:latin typeface="Times New Roman"/>
                <a:cs typeface="Times New Roman"/>
              </a:rPr>
              <a:t>A</a:t>
            </a:r>
            <a:r>
              <a:rPr sz="1200" b="1" spc="-75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F54"/>
                </a:solidFill>
                <a:latin typeface="Times New Roman"/>
                <a:cs typeface="Times New Roman"/>
              </a:rPr>
              <a:t>B</a:t>
            </a:r>
            <a:r>
              <a:rPr sz="1200" b="1" spc="-10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F54"/>
                </a:solidFill>
                <a:latin typeface="Times New Roman"/>
                <a:cs typeface="Times New Roman"/>
              </a:rPr>
              <a:t>O</a:t>
            </a:r>
            <a:r>
              <a:rPr sz="1200" b="1" spc="5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003F54"/>
                </a:solidFill>
                <a:latin typeface="Times New Roman"/>
                <a:cs typeface="Times New Roman"/>
              </a:rPr>
              <a:t>U</a:t>
            </a:r>
            <a:r>
              <a:rPr sz="1200" b="1" spc="-30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F54"/>
                </a:solidFill>
                <a:latin typeface="Times New Roman"/>
                <a:cs typeface="Times New Roman"/>
              </a:rPr>
              <a:t>T  </a:t>
            </a:r>
            <a:r>
              <a:rPr sz="1200" b="1" spc="-45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F54"/>
                </a:solidFill>
                <a:latin typeface="Times New Roman"/>
                <a:cs typeface="Times New Roman"/>
              </a:rPr>
              <a:t>H O </a:t>
            </a:r>
            <a:r>
              <a:rPr sz="1200" b="1" spc="-5" dirty="0">
                <a:solidFill>
                  <a:srgbClr val="003F54"/>
                </a:solidFill>
                <a:latin typeface="Times New Roman"/>
                <a:cs typeface="Times New Roman"/>
              </a:rPr>
              <a:t>S</a:t>
            </a:r>
            <a:r>
              <a:rPr sz="1200" b="1" spc="-35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F54"/>
                </a:solidFill>
                <a:latin typeface="Times New Roman"/>
                <a:cs typeface="Times New Roman"/>
              </a:rPr>
              <a:t>T</a:t>
            </a:r>
            <a:r>
              <a:rPr sz="1200" b="1" spc="-25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003F54"/>
                </a:solidFill>
                <a:latin typeface="Times New Roman"/>
                <a:cs typeface="Times New Roman"/>
              </a:rPr>
              <a:t>I</a:t>
            </a:r>
            <a:r>
              <a:rPr sz="1200" b="1" spc="-15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003F54"/>
                </a:solidFill>
                <a:latin typeface="Times New Roman"/>
                <a:cs typeface="Times New Roman"/>
              </a:rPr>
              <a:t>N</a:t>
            </a:r>
            <a:r>
              <a:rPr sz="1200" b="1" spc="-15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F54"/>
                </a:solidFill>
                <a:latin typeface="Times New Roman"/>
                <a:cs typeface="Times New Roman"/>
              </a:rPr>
              <a:t>G  </a:t>
            </a:r>
            <a:r>
              <a:rPr sz="1200" b="1" spc="-10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F54"/>
                </a:solidFill>
                <a:latin typeface="Times New Roman"/>
                <a:cs typeface="Times New Roman"/>
              </a:rPr>
              <a:t>O </a:t>
            </a:r>
            <a:r>
              <a:rPr sz="1200" b="1" spc="-5" dirty="0">
                <a:solidFill>
                  <a:srgbClr val="003F54"/>
                </a:solidFill>
                <a:latin typeface="Times New Roman"/>
                <a:cs typeface="Times New Roman"/>
              </a:rPr>
              <a:t>R</a:t>
            </a:r>
            <a:r>
              <a:rPr sz="1200" b="1" spc="-15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F54"/>
                </a:solidFill>
                <a:latin typeface="Times New Roman"/>
                <a:cs typeface="Times New Roman"/>
              </a:rPr>
              <a:t>G</a:t>
            </a:r>
            <a:r>
              <a:rPr sz="1200" b="1" spc="-85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003F54"/>
                </a:solidFill>
                <a:latin typeface="Times New Roman"/>
                <a:cs typeface="Times New Roman"/>
              </a:rPr>
              <a:t>A</a:t>
            </a:r>
            <a:r>
              <a:rPr sz="1200" b="1" spc="-75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003F54"/>
                </a:solidFill>
                <a:latin typeface="Times New Roman"/>
                <a:cs typeface="Times New Roman"/>
              </a:rPr>
              <a:t>N</a:t>
            </a:r>
            <a:r>
              <a:rPr sz="1200" b="1" spc="-15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003F54"/>
                </a:solidFill>
                <a:latin typeface="Times New Roman"/>
                <a:cs typeface="Times New Roman"/>
              </a:rPr>
              <a:t>I</a:t>
            </a:r>
            <a:r>
              <a:rPr sz="1200" b="1" spc="-15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F54"/>
                </a:solidFill>
                <a:latin typeface="Times New Roman"/>
                <a:cs typeface="Times New Roman"/>
              </a:rPr>
              <a:t>Z</a:t>
            </a:r>
            <a:r>
              <a:rPr sz="1200" b="1" spc="-80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003F54"/>
                </a:solidFill>
                <a:latin typeface="Times New Roman"/>
                <a:cs typeface="Times New Roman"/>
              </a:rPr>
              <a:t>A</a:t>
            </a:r>
            <a:r>
              <a:rPr sz="1200" b="1" spc="-185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F54"/>
                </a:solidFill>
                <a:latin typeface="Times New Roman"/>
                <a:cs typeface="Times New Roman"/>
              </a:rPr>
              <a:t>T</a:t>
            </a:r>
            <a:r>
              <a:rPr sz="1200" b="1" spc="-25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003F54"/>
                </a:solidFill>
                <a:latin typeface="Times New Roman"/>
                <a:cs typeface="Times New Roman"/>
              </a:rPr>
              <a:t>I</a:t>
            </a:r>
            <a:r>
              <a:rPr sz="1200" b="1" spc="-15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F54"/>
                </a:solidFill>
                <a:latin typeface="Times New Roman"/>
                <a:cs typeface="Times New Roman"/>
              </a:rPr>
              <a:t>O </a:t>
            </a:r>
            <a:r>
              <a:rPr sz="1200" b="1" spc="-5" dirty="0">
                <a:solidFill>
                  <a:srgbClr val="003F54"/>
                </a:solidFill>
                <a:latin typeface="Times New Roman"/>
                <a:cs typeface="Times New Roman"/>
              </a:rPr>
              <a:t>N</a:t>
            </a:r>
            <a:endParaRPr sz="1200" dirty="0">
              <a:latin typeface="Times New Roman"/>
              <a:cs typeface="Times New Roman"/>
            </a:endParaRPr>
          </a:p>
          <a:p>
            <a:pPr marL="12700" marR="16510" algn="just">
              <a:lnSpc>
                <a:spcPct val="109000"/>
              </a:lnSpc>
              <a:spcBef>
                <a:spcPts val="810"/>
              </a:spcBef>
            </a:pPr>
            <a:r>
              <a:rPr sz="1000" spc="-5" dirty="0">
                <a:latin typeface="Times New Roman"/>
                <a:cs typeface="Times New Roman"/>
              </a:rPr>
              <a:t>Conference Series is the </a:t>
            </a:r>
            <a:r>
              <a:rPr sz="1000" spc="-10" dirty="0">
                <a:latin typeface="Times New Roman"/>
                <a:cs typeface="Times New Roman"/>
              </a:rPr>
              <a:t>world’s </a:t>
            </a:r>
            <a:r>
              <a:rPr sz="1000" spc="-5" dirty="0">
                <a:latin typeface="Times New Roman"/>
                <a:cs typeface="Times New Roman"/>
              </a:rPr>
              <a:t>leading specialist in </a:t>
            </a:r>
            <a:r>
              <a:rPr sz="1000" spc="-10" dirty="0">
                <a:latin typeface="Times New Roman"/>
                <a:cs typeface="Times New Roman"/>
              </a:rPr>
              <a:t>organizing Academic, </a:t>
            </a:r>
            <a:r>
              <a:rPr sz="1000" spc="-5" dirty="0">
                <a:latin typeface="Times New Roman"/>
                <a:cs typeface="Times New Roman"/>
              </a:rPr>
              <a:t>Scientific and Business conferences, </a:t>
            </a:r>
            <a:r>
              <a:rPr sz="1000" spc="-10" dirty="0">
                <a:latin typeface="Times New Roman"/>
                <a:cs typeface="Times New Roman"/>
              </a:rPr>
              <a:t>meetings, symposiums </a:t>
            </a:r>
            <a:r>
              <a:rPr sz="1000" spc="-5" dirty="0">
                <a:latin typeface="Times New Roman"/>
                <a:cs typeface="Times New Roman"/>
              </a:rPr>
              <a:t>and </a:t>
            </a:r>
            <a:r>
              <a:rPr sz="1000" spc="-10" dirty="0">
                <a:latin typeface="Times New Roman"/>
                <a:cs typeface="Times New Roman"/>
              </a:rPr>
              <a:t>exhibitions </a:t>
            </a:r>
            <a:r>
              <a:rPr sz="1000" spc="-5" dirty="0">
                <a:latin typeface="Times New Roman"/>
                <a:cs typeface="Times New Roman"/>
              </a:rPr>
              <a:t>in </a:t>
            </a:r>
            <a:r>
              <a:rPr sz="1000" spc="-10" dirty="0">
                <a:latin typeface="Times New Roman"/>
                <a:cs typeface="Times New Roman"/>
              </a:rPr>
              <a:t>different </a:t>
            </a:r>
            <a:r>
              <a:rPr sz="1000" spc="-5" dirty="0">
                <a:latin typeface="Times New Roman"/>
                <a:cs typeface="Times New Roman"/>
              </a:rPr>
              <a:t> verticals and </a:t>
            </a:r>
            <a:r>
              <a:rPr sz="1000" spc="-10" dirty="0">
                <a:latin typeface="Times New Roman"/>
                <a:cs typeface="Times New Roman"/>
              </a:rPr>
              <a:t>horizontals </a:t>
            </a:r>
            <a:r>
              <a:rPr sz="1000" spc="-5" dirty="0">
                <a:latin typeface="Times New Roman"/>
                <a:cs typeface="Times New Roman"/>
              </a:rPr>
              <a:t>like Medical, </a:t>
            </a:r>
            <a:r>
              <a:rPr sz="1000" spc="-10" dirty="0">
                <a:latin typeface="Times New Roman"/>
                <a:cs typeface="Times New Roman"/>
              </a:rPr>
              <a:t>Pharma, Engineering, </a:t>
            </a:r>
            <a:r>
              <a:rPr sz="1000" spc="-5" dirty="0">
                <a:latin typeface="Times New Roman"/>
                <a:cs typeface="Times New Roman"/>
              </a:rPr>
              <a:t>Science, Technology and </a:t>
            </a:r>
            <a:r>
              <a:rPr sz="1000" spc="-10" dirty="0">
                <a:latin typeface="Times New Roman"/>
                <a:cs typeface="Times New Roman"/>
              </a:rPr>
              <a:t>Business to </a:t>
            </a:r>
            <a:r>
              <a:rPr sz="1000" spc="-5" dirty="0">
                <a:latin typeface="Times New Roman"/>
                <a:cs typeface="Times New Roman"/>
              </a:rPr>
              <a:t>promote scientific research. </a:t>
            </a:r>
            <a:r>
              <a:rPr sz="1000" dirty="0">
                <a:latin typeface="Times New Roman"/>
                <a:cs typeface="Times New Roman"/>
              </a:rPr>
              <a:t>Every </a:t>
            </a:r>
            <a:r>
              <a:rPr sz="1000" spc="-10" dirty="0">
                <a:latin typeface="Times New Roman"/>
                <a:cs typeface="Times New Roman"/>
              </a:rPr>
              <a:t>year </a:t>
            </a:r>
            <a:r>
              <a:rPr sz="1000" spc="-15" dirty="0">
                <a:latin typeface="Times New Roman"/>
                <a:cs typeface="Times New Roman"/>
              </a:rPr>
              <a:t>we </a:t>
            </a:r>
            <a:r>
              <a:rPr sz="1000" spc="-10" dirty="0">
                <a:latin typeface="Times New Roman"/>
                <a:cs typeface="Times New Roman"/>
              </a:rPr>
              <a:t>host more </a:t>
            </a:r>
            <a:r>
              <a:rPr sz="1000" spc="-5" dirty="0">
                <a:latin typeface="Times New Roman"/>
                <a:cs typeface="Times New Roman"/>
              </a:rPr>
              <a:t>than </a:t>
            </a:r>
            <a:r>
              <a:rPr sz="1000" b="1" dirty="0">
                <a:latin typeface="Times New Roman"/>
                <a:cs typeface="Times New Roman"/>
              </a:rPr>
              <a:t>3000+ </a:t>
            </a:r>
            <a:r>
              <a:rPr sz="1000" b="1" spc="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global </a:t>
            </a:r>
            <a:r>
              <a:rPr sz="1000" b="1" spc="-5" dirty="0">
                <a:latin typeface="Times New Roman"/>
                <a:cs typeface="Times New Roman"/>
              </a:rPr>
              <a:t>events </a:t>
            </a:r>
            <a:r>
              <a:rPr sz="1000" spc="-10" dirty="0">
                <a:latin typeface="Times New Roman"/>
                <a:cs typeface="Times New Roman"/>
              </a:rPr>
              <a:t>inclusive </a:t>
            </a:r>
            <a:r>
              <a:rPr sz="1000" dirty="0">
                <a:latin typeface="Times New Roman"/>
                <a:cs typeface="Times New Roman"/>
              </a:rPr>
              <a:t>of </a:t>
            </a:r>
            <a:r>
              <a:rPr sz="1000" b="1" dirty="0">
                <a:latin typeface="Times New Roman"/>
                <a:cs typeface="Times New Roman"/>
              </a:rPr>
              <a:t>1000+ Conferences 1000+ </a:t>
            </a:r>
            <a:r>
              <a:rPr sz="1000" b="1" spc="-10" dirty="0">
                <a:latin typeface="Times New Roman"/>
                <a:cs typeface="Times New Roman"/>
              </a:rPr>
              <a:t>Symposiums </a:t>
            </a:r>
            <a:r>
              <a:rPr sz="1000" b="1" dirty="0">
                <a:latin typeface="Times New Roman"/>
                <a:cs typeface="Times New Roman"/>
              </a:rPr>
              <a:t>1000+ </a:t>
            </a:r>
            <a:r>
              <a:rPr sz="1000" b="1" spc="-10" dirty="0">
                <a:latin typeface="Times New Roman"/>
                <a:cs typeface="Times New Roman"/>
              </a:rPr>
              <a:t>Workshops in USA, Europe, </a:t>
            </a:r>
            <a:r>
              <a:rPr sz="1000" b="1" spc="-5" dirty="0">
                <a:latin typeface="Times New Roman"/>
                <a:cs typeface="Times New Roman"/>
              </a:rPr>
              <a:t>Middle East </a:t>
            </a:r>
            <a:r>
              <a:rPr sz="1000" b="1" spc="-10" dirty="0">
                <a:latin typeface="Times New Roman"/>
                <a:cs typeface="Times New Roman"/>
              </a:rPr>
              <a:t>and Asia </a:t>
            </a:r>
            <a:r>
              <a:rPr sz="1000" spc="-15" dirty="0">
                <a:latin typeface="Times New Roman"/>
                <a:cs typeface="Times New Roman"/>
              </a:rPr>
              <a:t>with </a:t>
            </a:r>
            <a:r>
              <a:rPr sz="1000" spc="-5" dirty="0">
                <a:latin typeface="Times New Roman"/>
                <a:cs typeface="Times New Roman"/>
              </a:rPr>
              <a:t>the generous </a:t>
            </a:r>
            <a:r>
              <a:rPr sz="1000" spc="-10" dirty="0">
                <a:latin typeface="Times New Roman"/>
                <a:cs typeface="Times New Roman"/>
              </a:rPr>
              <a:t>support and </a:t>
            </a:r>
            <a:r>
              <a:rPr sz="1000" spc="-5" dirty="0">
                <a:latin typeface="Times New Roman"/>
                <a:cs typeface="Times New Roman"/>
              </a:rPr>
              <a:t> cooperation from our </a:t>
            </a:r>
            <a:r>
              <a:rPr sz="1000" b="1" spc="-5" dirty="0">
                <a:latin typeface="Times New Roman"/>
                <a:cs typeface="Times New Roman"/>
              </a:rPr>
              <a:t>30000 + </a:t>
            </a:r>
            <a:r>
              <a:rPr sz="1000" b="1" spc="-10" dirty="0">
                <a:latin typeface="Times New Roman"/>
                <a:cs typeface="Times New Roman"/>
              </a:rPr>
              <a:t>Editorial Board </a:t>
            </a:r>
            <a:r>
              <a:rPr sz="1000" b="1" spc="-5" dirty="0">
                <a:latin typeface="Times New Roman"/>
                <a:cs typeface="Times New Roman"/>
              </a:rPr>
              <a:t>Members, 1000+ </a:t>
            </a:r>
            <a:r>
              <a:rPr sz="1000" b="1" spc="-10" dirty="0">
                <a:latin typeface="Times New Roman"/>
                <a:cs typeface="Times New Roman"/>
              </a:rPr>
              <a:t>Scientific </a:t>
            </a:r>
            <a:r>
              <a:rPr sz="1000" b="1" spc="-5" dirty="0">
                <a:latin typeface="Times New Roman"/>
                <a:cs typeface="Times New Roman"/>
              </a:rPr>
              <a:t>Societies</a:t>
            </a:r>
            <a:r>
              <a:rPr sz="1000" spc="-5" dirty="0">
                <a:latin typeface="Times New Roman"/>
                <a:cs typeface="Times New Roman"/>
              </a:rPr>
              <a:t>. </a:t>
            </a:r>
            <a:r>
              <a:rPr sz="1000" spc="-15" dirty="0">
                <a:latin typeface="Times New Roman"/>
                <a:cs typeface="Times New Roman"/>
              </a:rPr>
              <a:t>All </a:t>
            </a:r>
            <a:r>
              <a:rPr sz="1000" spc="-5" dirty="0">
                <a:latin typeface="Times New Roman"/>
                <a:cs typeface="Times New Roman"/>
              </a:rPr>
              <a:t>the conference proceedings are </a:t>
            </a:r>
            <a:r>
              <a:rPr sz="1000" spc="-10" dirty="0">
                <a:latin typeface="Times New Roman"/>
                <a:cs typeface="Times New Roman"/>
              </a:rPr>
              <a:t>published </a:t>
            </a:r>
            <a:r>
              <a:rPr sz="1000" spc="-5" dirty="0">
                <a:latin typeface="Times New Roman"/>
                <a:cs typeface="Times New Roman"/>
              </a:rPr>
              <a:t>in the </a:t>
            </a:r>
            <a:r>
              <a:rPr sz="1000" spc="-10" dirty="0">
                <a:latin typeface="Times New Roman"/>
                <a:cs typeface="Times New Roman"/>
              </a:rPr>
              <a:t>special </a:t>
            </a:r>
            <a:r>
              <a:rPr sz="1000" spc="-5" dirty="0">
                <a:latin typeface="Times New Roman"/>
                <a:cs typeface="Times New Roman"/>
              </a:rPr>
              <a:t>issues </a:t>
            </a:r>
            <a:r>
              <a:rPr sz="1000" spc="5" dirty="0">
                <a:latin typeface="Times New Roman"/>
                <a:cs typeface="Times New Roman"/>
              </a:rPr>
              <a:t>of </a:t>
            </a:r>
            <a:r>
              <a:rPr sz="1000" spc="-5" dirty="0">
                <a:latin typeface="Times New Roman"/>
                <a:cs typeface="Times New Roman"/>
              </a:rPr>
              <a:t>our </a:t>
            </a:r>
            <a:r>
              <a:rPr sz="1000" b="1" spc="-5" dirty="0">
                <a:latin typeface="Times New Roman"/>
                <a:cs typeface="Times New Roman"/>
              </a:rPr>
              <a:t>700+ 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Open</a:t>
            </a:r>
            <a:r>
              <a:rPr sz="1000" b="1" spc="-25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Access</a:t>
            </a:r>
            <a:r>
              <a:rPr sz="1000" b="1" spc="10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International</a:t>
            </a:r>
            <a:r>
              <a:rPr sz="1000" b="1" spc="-35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Journals</a:t>
            </a:r>
            <a:r>
              <a:rPr sz="1000" b="1" spc="-50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with</a:t>
            </a:r>
            <a:r>
              <a:rPr sz="1000" b="1" spc="-25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the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DOI</a:t>
            </a:r>
            <a:r>
              <a:rPr sz="1000" b="1" spc="-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provided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by</a:t>
            </a: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850" dirty="0">
              <a:latin typeface="Times New Roman"/>
              <a:cs typeface="Times New Roman"/>
            </a:endParaRPr>
          </a:p>
          <a:p>
            <a:pPr marR="158115" algn="ctr">
              <a:lnSpc>
                <a:spcPct val="100000"/>
              </a:lnSpc>
              <a:spcBef>
                <a:spcPts val="5"/>
              </a:spcBef>
            </a:pPr>
            <a:r>
              <a:rPr sz="1200" b="1" spc="70" dirty="0">
                <a:solidFill>
                  <a:srgbClr val="003F54"/>
                </a:solidFill>
                <a:latin typeface="Times New Roman"/>
                <a:cs typeface="Times New Roman"/>
              </a:rPr>
              <a:t>P</a:t>
            </a:r>
            <a:r>
              <a:rPr sz="1200" b="1" spc="-5" dirty="0">
                <a:solidFill>
                  <a:srgbClr val="003F54"/>
                </a:solidFill>
                <a:latin typeface="Times New Roman"/>
                <a:cs typeface="Times New Roman"/>
              </a:rPr>
              <a:t>A</a:t>
            </a:r>
            <a:r>
              <a:rPr sz="1200" b="1" spc="-75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003F54"/>
                </a:solidFill>
                <a:latin typeface="Times New Roman"/>
                <a:cs typeface="Times New Roman"/>
              </a:rPr>
              <a:t>R</a:t>
            </a:r>
            <a:r>
              <a:rPr sz="1200" b="1" spc="-75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F54"/>
                </a:solidFill>
                <a:latin typeface="Times New Roman"/>
                <a:cs typeface="Times New Roman"/>
              </a:rPr>
              <a:t>T</a:t>
            </a:r>
            <a:r>
              <a:rPr sz="1200" b="1" spc="-25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003F54"/>
                </a:solidFill>
                <a:latin typeface="Times New Roman"/>
                <a:cs typeface="Times New Roman"/>
              </a:rPr>
              <a:t>I</a:t>
            </a:r>
            <a:r>
              <a:rPr sz="1200" b="1" spc="-15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003F54"/>
                </a:solidFill>
                <a:latin typeface="Times New Roman"/>
                <a:cs typeface="Times New Roman"/>
              </a:rPr>
              <a:t>C</a:t>
            </a:r>
            <a:r>
              <a:rPr sz="1200" b="1" spc="-15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003F54"/>
                </a:solidFill>
                <a:latin typeface="Times New Roman"/>
                <a:cs typeface="Times New Roman"/>
              </a:rPr>
              <a:t>I</a:t>
            </a:r>
            <a:r>
              <a:rPr sz="1200" b="1" spc="-15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200" b="1" spc="70" dirty="0">
                <a:solidFill>
                  <a:srgbClr val="003F54"/>
                </a:solidFill>
                <a:latin typeface="Times New Roman"/>
                <a:cs typeface="Times New Roman"/>
              </a:rPr>
              <a:t>P</a:t>
            </a:r>
            <a:r>
              <a:rPr sz="1200" b="1" spc="-5" dirty="0">
                <a:solidFill>
                  <a:srgbClr val="003F54"/>
                </a:solidFill>
                <a:latin typeface="Times New Roman"/>
                <a:cs typeface="Times New Roman"/>
              </a:rPr>
              <a:t>A</a:t>
            </a:r>
            <a:r>
              <a:rPr sz="1200" b="1" spc="-185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F54"/>
                </a:solidFill>
                <a:latin typeface="Times New Roman"/>
                <a:cs typeface="Times New Roman"/>
              </a:rPr>
              <a:t>T</a:t>
            </a:r>
            <a:r>
              <a:rPr sz="1200" b="1" spc="-25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003F54"/>
                </a:solidFill>
                <a:latin typeface="Times New Roman"/>
                <a:cs typeface="Times New Roman"/>
              </a:rPr>
              <a:t>I</a:t>
            </a:r>
            <a:r>
              <a:rPr sz="1200" b="1" spc="-15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F54"/>
                </a:solidFill>
                <a:latin typeface="Times New Roman"/>
                <a:cs typeface="Times New Roman"/>
              </a:rPr>
              <a:t>O </a:t>
            </a:r>
            <a:r>
              <a:rPr sz="1200" b="1" spc="-5" dirty="0">
                <a:solidFill>
                  <a:srgbClr val="003F54"/>
                </a:solidFill>
                <a:latin typeface="Times New Roman"/>
                <a:cs typeface="Times New Roman"/>
              </a:rPr>
              <a:t>N</a:t>
            </a:r>
            <a:r>
              <a:rPr sz="1200" b="1" dirty="0">
                <a:solidFill>
                  <a:srgbClr val="003F54"/>
                </a:solidFill>
                <a:latin typeface="Times New Roman"/>
                <a:cs typeface="Times New Roman"/>
              </a:rPr>
              <a:t>  </a:t>
            </a:r>
            <a:r>
              <a:rPr sz="1200" b="1" spc="-30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F54"/>
                </a:solidFill>
                <a:latin typeface="Times New Roman"/>
                <a:cs typeface="Times New Roman"/>
              </a:rPr>
              <a:t>O P</a:t>
            </a:r>
            <a:r>
              <a:rPr sz="1200" b="1" spc="-95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F54"/>
                </a:solidFill>
                <a:latin typeface="Times New Roman"/>
                <a:cs typeface="Times New Roman"/>
              </a:rPr>
              <a:t>T</a:t>
            </a:r>
            <a:r>
              <a:rPr sz="1200" b="1" spc="-25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003F54"/>
                </a:solidFill>
                <a:latin typeface="Times New Roman"/>
                <a:cs typeface="Times New Roman"/>
              </a:rPr>
              <a:t>I</a:t>
            </a:r>
            <a:r>
              <a:rPr sz="1200" b="1" spc="-15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F54"/>
                </a:solidFill>
                <a:latin typeface="Times New Roman"/>
                <a:cs typeface="Times New Roman"/>
              </a:rPr>
              <a:t>O </a:t>
            </a:r>
            <a:r>
              <a:rPr sz="1200" b="1" spc="-5" dirty="0">
                <a:solidFill>
                  <a:srgbClr val="003F54"/>
                </a:solidFill>
                <a:latin typeface="Times New Roman"/>
                <a:cs typeface="Times New Roman"/>
              </a:rPr>
              <a:t>N</a:t>
            </a:r>
            <a:r>
              <a:rPr sz="1200" b="1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003F54"/>
                </a:solidFill>
                <a:latin typeface="Times New Roman"/>
                <a:cs typeface="Times New Roman"/>
              </a:rPr>
              <a:t>S</a:t>
            </a:r>
            <a:endParaRPr sz="1200" dirty="0">
              <a:latin typeface="Times New Roman"/>
              <a:cs typeface="Times New Roman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705965" y="725506"/>
            <a:ext cx="10747375" cy="5412740"/>
            <a:chOff x="705965" y="725506"/>
            <a:chExt cx="10747375" cy="5412740"/>
          </a:xfrm>
        </p:grpSpPr>
        <p:sp>
          <p:nvSpPr>
            <p:cNvPr id="17" name="object 17"/>
            <p:cNvSpPr/>
            <p:nvPr/>
          </p:nvSpPr>
          <p:spPr>
            <a:xfrm>
              <a:off x="5410327" y="4432046"/>
              <a:ext cx="2682240" cy="0"/>
            </a:xfrm>
            <a:custGeom>
              <a:avLst/>
              <a:gdLst/>
              <a:ahLst/>
              <a:cxnLst/>
              <a:rect l="l" t="t" r="r" b="b"/>
              <a:pathLst>
                <a:path w="2682240">
                  <a:moveTo>
                    <a:pt x="0" y="0"/>
                  </a:moveTo>
                  <a:lnTo>
                    <a:pt x="2682240" y="0"/>
                  </a:lnTo>
                </a:path>
              </a:pathLst>
            </a:custGeom>
            <a:ln w="12700">
              <a:solidFill>
                <a:srgbClr val="00AE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351641" y="739927"/>
              <a:ext cx="101113" cy="5388864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05965" y="725506"/>
              <a:ext cx="1352143" cy="5412701"/>
            </a:xfrm>
            <a:prstGeom prst="rect">
              <a:avLst/>
            </a:prstGeom>
          </p:spPr>
        </p:pic>
      </p:grpSp>
      <p:sp>
        <p:nvSpPr>
          <p:cNvPr id="20" name="object 20"/>
          <p:cNvSpPr txBox="1"/>
          <p:nvPr/>
        </p:nvSpPr>
        <p:spPr>
          <a:xfrm>
            <a:off x="2526029" y="4484649"/>
            <a:ext cx="4153535" cy="1182370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204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Speaker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(special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session):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45-50 </a:t>
            </a:r>
            <a:r>
              <a:rPr sz="1000" spc="-20" dirty="0">
                <a:latin typeface="Times New Roman"/>
                <a:cs typeface="Times New Roman"/>
              </a:rPr>
              <a:t>minutes</a:t>
            </a:r>
            <a:r>
              <a:rPr sz="1000" spc="7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(more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than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1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can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present)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110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Speaker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20" dirty="0">
                <a:latin typeface="Times New Roman"/>
                <a:cs typeface="Times New Roman"/>
              </a:rPr>
              <a:t>(symposium):</a:t>
            </a:r>
            <a:r>
              <a:rPr sz="1000" spc="114" dirty="0">
                <a:latin typeface="Times New Roman"/>
                <a:cs typeface="Times New Roman"/>
              </a:rPr>
              <a:t> </a:t>
            </a:r>
            <a:r>
              <a:rPr sz="1000" spc="-20" dirty="0">
                <a:latin typeface="Times New Roman"/>
                <a:cs typeface="Times New Roman"/>
              </a:rPr>
              <a:t>more</a:t>
            </a:r>
            <a:r>
              <a:rPr sz="1000" spc="5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than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45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20" dirty="0">
                <a:latin typeface="Times New Roman"/>
                <a:cs typeface="Times New Roman"/>
              </a:rPr>
              <a:t>minutes</a:t>
            </a:r>
            <a:r>
              <a:rPr sz="1000" spc="9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(more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than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1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can present)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Delegate(only</a:t>
            </a:r>
            <a:r>
              <a:rPr sz="1000" spc="-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registration):</a:t>
            </a:r>
            <a:r>
              <a:rPr sz="1000" spc="-35" dirty="0">
                <a:latin typeface="Times New Roman"/>
                <a:cs typeface="Times New Roman"/>
              </a:rPr>
              <a:t> </a:t>
            </a:r>
            <a:r>
              <a:rPr sz="1000" spc="-20" dirty="0">
                <a:latin typeface="Times New Roman"/>
                <a:cs typeface="Times New Roman"/>
              </a:rPr>
              <a:t>will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have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access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all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sessions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20" dirty="0">
                <a:latin typeface="Times New Roman"/>
                <a:cs typeface="Times New Roman"/>
              </a:rPr>
              <a:t>with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all</a:t>
            </a:r>
            <a:r>
              <a:rPr sz="1000" spc="-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the</a:t>
            </a:r>
            <a:endParaRPr sz="1000">
              <a:latin typeface="Times New Roman"/>
              <a:cs typeface="Times New Roman"/>
            </a:endParaRPr>
          </a:p>
          <a:p>
            <a:pPr marL="184785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benefits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of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registration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195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Poster</a:t>
            </a:r>
            <a:r>
              <a:rPr sz="1000" spc="-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presenter: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can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present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poster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enjoy </a:t>
            </a:r>
            <a:r>
              <a:rPr sz="1000" spc="-5" dirty="0">
                <a:latin typeface="Times New Roman"/>
                <a:cs typeface="Times New Roman"/>
              </a:rPr>
              <a:t>the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benefits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of</a:t>
            </a:r>
            <a:r>
              <a:rPr sz="1000" spc="-5" dirty="0">
                <a:latin typeface="Times New Roman"/>
                <a:cs typeface="Times New Roman"/>
              </a:rPr>
              <a:t> delegate</a:t>
            </a:r>
            <a:endParaRPr sz="1000">
              <a:latin typeface="Times New Roman"/>
              <a:cs typeface="Times New Roman"/>
            </a:endParaRPr>
          </a:p>
          <a:p>
            <a:pPr marL="184785" marR="5080" indent="-172720">
              <a:lnSpc>
                <a:spcPts val="1310"/>
              </a:lnSpc>
              <a:spcBef>
                <a:spcPts val="45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10" dirty="0">
                <a:latin typeface="Times New Roman"/>
                <a:cs typeface="Times New Roman"/>
              </a:rPr>
              <a:t>Remote</a:t>
            </a:r>
            <a:r>
              <a:rPr sz="1000" spc="2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attendance: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can</a:t>
            </a:r>
            <a:r>
              <a:rPr sz="1000" spc="2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participate</a:t>
            </a:r>
            <a:r>
              <a:rPr sz="1000" spc="19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via</a:t>
            </a:r>
            <a:r>
              <a:rPr sz="1000" spc="2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video</a:t>
            </a:r>
            <a:r>
              <a:rPr sz="1000" spc="2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presentation</a:t>
            </a:r>
            <a:r>
              <a:rPr sz="1000" spc="17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or</a:t>
            </a:r>
            <a:r>
              <a:rPr sz="1000" spc="2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e-poster </a:t>
            </a:r>
            <a:r>
              <a:rPr sz="1000" spc="-2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presentation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759702" y="4477664"/>
            <a:ext cx="4184650" cy="118186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marR="5080" indent="-172720">
              <a:lnSpc>
                <a:spcPct val="109000"/>
              </a:lnSpc>
              <a:spcBef>
                <a:spcPts val="100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Exhibitor:</a:t>
            </a:r>
            <a:r>
              <a:rPr sz="1000" spc="114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can</a:t>
            </a:r>
            <a:r>
              <a:rPr sz="1000" spc="1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exhibit</a:t>
            </a:r>
            <a:r>
              <a:rPr sz="1000" spc="11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his/her</a:t>
            </a:r>
            <a:r>
              <a:rPr sz="1000" spc="15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company’s</a:t>
            </a:r>
            <a:r>
              <a:rPr sz="1000" spc="16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products</a:t>
            </a:r>
            <a:r>
              <a:rPr sz="1000" spc="9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by</a:t>
            </a:r>
            <a:r>
              <a:rPr sz="1000" spc="1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booking</a:t>
            </a:r>
            <a:r>
              <a:rPr sz="1000" spc="1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exhibitor </a:t>
            </a:r>
            <a:r>
              <a:rPr sz="1000" spc="-2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booths</a:t>
            </a:r>
            <a:r>
              <a:rPr sz="1000" spc="-5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of</a:t>
            </a:r>
            <a:r>
              <a:rPr sz="1000" spc="-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different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sizes</a:t>
            </a:r>
            <a:endParaRPr sz="1000" dirty="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Media</a:t>
            </a:r>
            <a:r>
              <a:rPr sz="1000" spc="-6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partner</a:t>
            </a:r>
            <a:endParaRPr sz="1000" dirty="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Sponsor</a:t>
            </a:r>
            <a:endParaRPr sz="1000" dirty="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110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Collaborator</a:t>
            </a:r>
            <a:endParaRPr sz="1000" dirty="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For</a:t>
            </a:r>
            <a:r>
              <a:rPr sz="1000" spc="-30" dirty="0">
                <a:latin typeface="Times New Roman"/>
                <a:cs typeface="Times New Roman"/>
              </a:rPr>
              <a:t> </a:t>
            </a:r>
            <a:r>
              <a:rPr sz="1000" spc="-20" dirty="0">
                <a:latin typeface="Times New Roman"/>
                <a:cs typeface="Times New Roman"/>
              </a:rPr>
              <a:t>more</a:t>
            </a:r>
            <a:r>
              <a:rPr sz="1000" spc="5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details about</a:t>
            </a:r>
            <a:r>
              <a:rPr sz="1000" spc="-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each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mode,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kindly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contact:</a:t>
            </a:r>
            <a:endParaRPr sz="1000" dirty="0">
              <a:latin typeface="Times New Roman"/>
              <a:cs typeface="Times New Roman"/>
            </a:endParaRPr>
          </a:p>
          <a:p>
            <a:pPr marL="184785">
              <a:lnSpc>
                <a:spcPct val="100000"/>
              </a:lnSpc>
              <a:spcBef>
                <a:spcPts val="75"/>
              </a:spcBef>
            </a:pPr>
            <a:r>
              <a:rPr lang="en-US" sz="1000" u="sng" spc="-5" dirty="0">
                <a:solidFill>
                  <a:srgbClr val="0461C1"/>
                </a:solidFill>
                <a:uFill>
                  <a:solidFill>
                    <a:srgbClr val="0461C1"/>
                  </a:solidFill>
                </a:uFill>
                <a:cs typeface="Calibri"/>
                <a:hlinkClick r:id="rId7"/>
              </a:rPr>
              <a:t>plasticsurgery@medicalscienceconference.com</a:t>
            </a:r>
            <a:endParaRPr sz="1000" dirty="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227036" y="3947621"/>
            <a:ext cx="250190" cy="1020444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600" b="1" spc="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B</a:t>
            </a:r>
            <a:r>
              <a:rPr sz="1600" b="1" spc="1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600" b="1" spc="1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1600" b="1" spc="11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227036" y="1641946"/>
            <a:ext cx="250190" cy="210121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1600" b="1" spc="1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600" b="1" spc="1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600" b="1" spc="1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F</a:t>
            </a:r>
            <a:r>
              <a:rPr sz="1600" b="1" spc="11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600" b="1" spc="1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600" b="1" spc="1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600" b="1" spc="1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600" b="1" spc="1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1600" b="1" spc="1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endParaRPr sz="1600">
              <a:latin typeface="Times New Roman"/>
              <a:cs typeface="Times New Roman"/>
            </a:endParaRPr>
          </a:p>
        </p:txBody>
      </p:sp>
      <p:pic>
        <p:nvPicPr>
          <p:cNvPr id="24" name="object 2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1349703" y="746226"/>
            <a:ext cx="156459" cy="537997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0661"/>
            <a:ext cx="12192000" cy="6847840"/>
            <a:chOff x="0" y="10661"/>
            <a:chExt cx="12192000" cy="68478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0661"/>
              <a:ext cx="12192000" cy="684733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559433" y="750595"/>
              <a:ext cx="4537075" cy="5378450"/>
            </a:xfrm>
            <a:custGeom>
              <a:avLst/>
              <a:gdLst/>
              <a:ahLst/>
              <a:cxnLst/>
              <a:rect l="l" t="t" r="r" b="b"/>
              <a:pathLst>
                <a:path w="4537075" h="5378450">
                  <a:moveTo>
                    <a:pt x="4536567" y="0"/>
                  </a:moveTo>
                  <a:lnTo>
                    <a:pt x="0" y="0"/>
                  </a:lnTo>
                  <a:lnTo>
                    <a:pt x="0" y="5378196"/>
                  </a:lnTo>
                  <a:lnTo>
                    <a:pt x="4536567" y="5378196"/>
                  </a:lnTo>
                  <a:lnTo>
                    <a:pt x="4536567" y="0"/>
                  </a:lnTo>
                  <a:close/>
                </a:path>
              </a:pathLst>
            </a:custGeom>
            <a:solidFill>
              <a:srgbClr val="FFFFFF">
                <a:alpha val="9215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39241" y="304177"/>
              <a:ext cx="2301621" cy="255511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428113" y="1184656"/>
              <a:ext cx="2682240" cy="0"/>
            </a:xfrm>
            <a:custGeom>
              <a:avLst/>
              <a:gdLst/>
              <a:ahLst/>
              <a:cxnLst/>
              <a:rect l="l" t="t" r="r" b="b"/>
              <a:pathLst>
                <a:path w="2682240">
                  <a:moveTo>
                    <a:pt x="0" y="0"/>
                  </a:moveTo>
                  <a:lnTo>
                    <a:pt x="2682240" y="0"/>
                  </a:lnTo>
                </a:path>
              </a:pathLst>
            </a:custGeom>
            <a:ln w="12700">
              <a:solidFill>
                <a:srgbClr val="00AE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6920992" y="750595"/>
            <a:ext cx="4531995" cy="5432256"/>
          </a:xfrm>
          <a:prstGeom prst="rect">
            <a:avLst/>
          </a:prstGeom>
          <a:solidFill>
            <a:srgbClr val="FFFFFF">
              <a:alpha val="92156"/>
            </a:srgbClr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4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300" dirty="0">
              <a:latin typeface="Times New Roman"/>
              <a:cs typeface="Times New Roman"/>
            </a:endParaRPr>
          </a:p>
          <a:p>
            <a:pPr marL="565150" indent="-172720">
              <a:lnSpc>
                <a:spcPct val="100000"/>
              </a:lnSpc>
              <a:buFont typeface="Arial MT"/>
              <a:buChar char="•"/>
              <a:tabLst>
                <a:tab pos="565150" algn="l"/>
              </a:tabLst>
            </a:pPr>
            <a:r>
              <a:rPr sz="1200" b="1" spc="-80" dirty="0">
                <a:latin typeface="Calibri"/>
                <a:cs typeface="Calibri"/>
              </a:rPr>
              <a:t>T</a:t>
            </a:r>
            <a:r>
              <a:rPr sz="1200" b="1" spc="-45" dirty="0">
                <a:latin typeface="Calibri"/>
                <a:cs typeface="Calibri"/>
              </a:rPr>
              <a:t>r</a:t>
            </a:r>
            <a:r>
              <a:rPr sz="1200" b="1" spc="-30" dirty="0">
                <a:latin typeface="Calibri"/>
                <a:cs typeface="Calibri"/>
              </a:rPr>
              <a:t>a</a:t>
            </a:r>
            <a:r>
              <a:rPr sz="1200" b="1" spc="-25" dirty="0">
                <a:latin typeface="Calibri"/>
                <a:cs typeface="Calibri"/>
              </a:rPr>
              <a:t>c</a:t>
            </a:r>
            <a:r>
              <a:rPr sz="1200" b="1" dirty="0">
                <a:latin typeface="Calibri"/>
                <a:cs typeface="Calibri"/>
              </a:rPr>
              <a:t>k</a:t>
            </a:r>
            <a:r>
              <a:rPr sz="1200" b="1" spc="-3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1: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A</a:t>
            </a:r>
            <a:r>
              <a:rPr sz="1200" b="1" spc="-5" dirty="0">
                <a:latin typeface="Calibri"/>
                <a:cs typeface="Calibri"/>
              </a:rPr>
              <a:t>e</a:t>
            </a:r>
            <a:r>
              <a:rPr sz="1200" b="1" spc="-15" dirty="0">
                <a:latin typeface="Calibri"/>
                <a:cs typeface="Calibri"/>
              </a:rPr>
              <a:t>s</a:t>
            </a:r>
            <a:r>
              <a:rPr sz="1200" b="1" dirty="0">
                <a:latin typeface="Calibri"/>
                <a:cs typeface="Calibri"/>
              </a:rPr>
              <a:t>t</a:t>
            </a:r>
            <a:r>
              <a:rPr sz="1200" b="1" spc="5" dirty="0">
                <a:latin typeface="Calibri"/>
                <a:cs typeface="Calibri"/>
              </a:rPr>
              <a:t>h</a:t>
            </a:r>
            <a:r>
              <a:rPr sz="1200" b="1" spc="-20" dirty="0">
                <a:latin typeface="Calibri"/>
                <a:cs typeface="Calibri"/>
              </a:rPr>
              <a:t>e</a:t>
            </a:r>
            <a:r>
              <a:rPr sz="1200" b="1" dirty="0">
                <a:latin typeface="Calibri"/>
                <a:cs typeface="Calibri"/>
              </a:rPr>
              <a:t>t</a:t>
            </a:r>
            <a:r>
              <a:rPr sz="1200" b="1" spc="5" dirty="0">
                <a:latin typeface="Calibri"/>
                <a:cs typeface="Calibri"/>
              </a:rPr>
              <a:t>i</a:t>
            </a:r>
            <a:r>
              <a:rPr sz="1200" b="1" dirty="0">
                <a:latin typeface="Calibri"/>
                <a:cs typeface="Calibri"/>
              </a:rPr>
              <a:t>c </a:t>
            </a:r>
            <a:r>
              <a:rPr sz="1200" b="1" spc="-30" dirty="0">
                <a:latin typeface="Calibri"/>
                <a:cs typeface="Calibri"/>
              </a:rPr>
              <a:t> </a:t>
            </a:r>
            <a:r>
              <a:rPr sz="1200" b="1" spc="-35" dirty="0">
                <a:latin typeface="Calibri"/>
                <a:cs typeface="Calibri"/>
              </a:rPr>
              <a:t>F</a:t>
            </a:r>
            <a:r>
              <a:rPr sz="1200" b="1" spc="-5" dirty="0">
                <a:latin typeface="Calibri"/>
                <a:cs typeface="Calibri"/>
              </a:rPr>
              <a:t>ace</a:t>
            </a:r>
            <a:endParaRPr sz="1200" dirty="0">
              <a:latin typeface="Calibri"/>
              <a:cs typeface="Calibri"/>
            </a:endParaRPr>
          </a:p>
          <a:p>
            <a:pPr marL="565150" indent="-172720">
              <a:lnSpc>
                <a:spcPct val="100000"/>
              </a:lnSpc>
              <a:buFont typeface="Arial MT"/>
              <a:buChar char="•"/>
              <a:tabLst>
                <a:tab pos="565150" algn="l"/>
              </a:tabLst>
            </a:pPr>
            <a:r>
              <a:rPr sz="1200" b="1" spc="-80" dirty="0">
                <a:latin typeface="Calibri"/>
                <a:cs typeface="Calibri"/>
              </a:rPr>
              <a:t>T</a:t>
            </a:r>
            <a:r>
              <a:rPr sz="1200" b="1" spc="-45" dirty="0">
                <a:latin typeface="Calibri"/>
                <a:cs typeface="Calibri"/>
              </a:rPr>
              <a:t>r</a:t>
            </a:r>
            <a:r>
              <a:rPr sz="1200" b="1" spc="-30" dirty="0">
                <a:latin typeface="Calibri"/>
                <a:cs typeface="Calibri"/>
              </a:rPr>
              <a:t>a</a:t>
            </a:r>
            <a:r>
              <a:rPr sz="1200" b="1" spc="-25" dirty="0">
                <a:latin typeface="Calibri"/>
                <a:cs typeface="Calibri"/>
              </a:rPr>
              <a:t>c</a:t>
            </a:r>
            <a:r>
              <a:rPr sz="1200" b="1" dirty="0">
                <a:latin typeface="Calibri"/>
                <a:cs typeface="Calibri"/>
              </a:rPr>
              <a:t>k</a:t>
            </a:r>
            <a:r>
              <a:rPr sz="1200" b="1" spc="-3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2: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A</a:t>
            </a:r>
            <a:r>
              <a:rPr sz="1200" b="1" spc="-5" dirty="0">
                <a:latin typeface="Calibri"/>
                <a:cs typeface="Calibri"/>
              </a:rPr>
              <a:t>e</a:t>
            </a:r>
            <a:r>
              <a:rPr sz="1200" b="1" spc="-15" dirty="0">
                <a:latin typeface="Calibri"/>
                <a:cs typeface="Calibri"/>
              </a:rPr>
              <a:t>s</a:t>
            </a:r>
            <a:r>
              <a:rPr sz="1200" b="1" dirty="0">
                <a:latin typeface="Calibri"/>
                <a:cs typeface="Calibri"/>
              </a:rPr>
              <a:t>t</a:t>
            </a:r>
            <a:r>
              <a:rPr sz="1200" b="1" spc="-5" dirty="0">
                <a:latin typeface="Calibri"/>
                <a:cs typeface="Calibri"/>
              </a:rPr>
              <a:t>h</a:t>
            </a:r>
            <a:r>
              <a:rPr sz="1200" b="1" spc="-20" dirty="0">
                <a:latin typeface="Calibri"/>
                <a:cs typeface="Calibri"/>
              </a:rPr>
              <a:t>e</a:t>
            </a:r>
            <a:r>
              <a:rPr sz="1200" b="1" spc="-10" dirty="0">
                <a:latin typeface="Calibri"/>
                <a:cs typeface="Calibri"/>
              </a:rPr>
              <a:t>t</a:t>
            </a:r>
            <a:r>
              <a:rPr sz="1200" b="1" dirty="0">
                <a:latin typeface="Calibri"/>
                <a:cs typeface="Calibri"/>
              </a:rPr>
              <a:t>ic</a:t>
            </a:r>
            <a:r>
              <a:rPr sz="1200" b="1" spc="-4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Su</a:t>
            </a:r>
            <a:r>
              <a:rPr sz="1200" b="1" spc="-10" dirty="0">
                <a:latin typeface="Calibri"/>
                <a:cs typeface="Calibri"/>
              </a:rPr>
              <a:t>r</a:t>
            </a:r>
            <a:r>
              <a:rPr sz="1200" b="1" spc="-20" dirty="0">
                <a:latin typeface="Calibri"/>
                <a:cs typeface="Calibri"/>
              </a:rPr>
              <a:t>g</a:t>
            </a:r>
            <a:r>
              <a:rPr sz="1200" b="1" spc="-5" dirty="0">
                <a:latin typeface="Calibri"/>
                <a:cs typeface="Calibri"/>
              </a:rPr>
              <a:t>e</a:t>
            </a:r>
            <a:r>
              <a:rPr sz="1200" b="1" dirty="0">
                <a:latin typeface="Calibri"/>
                <a:cs typeface="Calibri"/>
              </a:rPr>
              <a:t>ry</a:t>
            </a:r>
            <a:endParaRPr sz="1200" dirty="0">
              <a:latin typeface="Calibri"/>
              <a:cs typeface="Calibri"/>
            </a:endParaRPr>
          </a:p>
          <a:p>
            <a:pPr marL="565150" indent="-172720">
              <a:lnSpc>
                <a:spcPct val="100000"/>
              </a:lnSpc>
              <a:buFont typeface="Arial MT"/>
              <a:buChar char="•"/>
              <a:tabLst>
                <a:tab pos="565150" algn="l"/>
              </a:tabLst>
            </a:pPr>
            <a:r>
              <a:rPr sz="1200" b="1" spc="-80" dirty="0">
                <a:latin typeface="Calibri"/>
                <a:cs typeface="Calibri"/>
              </a:rPr>
              <a:t>T</a:t>
            </a:r>
            <a:r>
              <a:rPr sz="1200" b="1" spc="-45" dirty="0">
                <a:latin typeface="Calibri"/>
                <a:cs typeface="Calibri"/>
              </a:rPr>
              <a:t>r</a:t>
            </a:r>
            <a:r>
              <a:rPr sz="1200" b="1" spc="-30" dirty="0">
                <a:latin typeface="Calibri"/>
                <a:cs typeface="Calibri"/>
              </a:rPr>
              <a:t>a</a:t>
            </a:r>
            <a:r>
              <a:rPr sz="1200" b="1" spc="-25" dirty="0">
                <a:latin typeface="Calibri"/>
                <a:cs typeface="Calibri"/>
              </a:rPr>
              <a:t>c</a:t>
            </a:r>
            <a:r>
              <a:rPr sz="1200" b="1" dirty="0">
                <a:latin typeface="Calibri"/>
                <a:cs typeface="Calibri"/>
              </a:rPr>
              <a:t>k</a:t>
            </a:r>
            <a:r>
              <a:rPr sz="1200" b="1" spc="-3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3: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B</a:t>
            </a:r>
            <a:r>
              <a:rPr sz="1200" b="1" spc="-10" dirty="0">
                <a:latin typeface="Calibri"/>
                <a:cs typeface="Calibri"/>
              </a:rPr>
              <a:t>r</a:t>
            </a:r>
            <a:r>
              <a:rPr sz="1200" b="1" spc="-5" dirty="0">
                <a:latin typeface="Calibri"/>
                <a:cs typeface="Calibri"/>
              </a:rPr>
              <a:t>ea</a:t>
            </a:r>
            <a:r>
              <a:rPr sz="1200" b="1" spc="-15" dirty="0">
                <a:latin typeface="Calibri"/>
                <a:cs typeface="Calibri"/>
              </a:rPr>
              <a:t>s</a:t>
            </a:r>
            <a:r>
              <a:rPr sz="1200" b="1" dirty="0">
                <a:latin typeface="Calibri"/>
                <a:cs typeface="Calibri"/>
              </a:rPr>
              <a:t>t</a:t>
            </a:r>
            <a:r>
              <a:rPr sz="1200" b="1" spc="-55" dirty="0">
                <a:latin typeface="Calibri"/>
                <a:cs typeface="Calibri"/>
              </a:rPr>
              <a:t> </a:t>
            </a:r>
            <a:r>
              <a:rPr sz="1200" b="1" spc="-20" dirty="0">
                <a:latin typeface="Calibri"/>
                <a:cs typeface="Calibri"/>
              </a:rPr>
              <a:t>R</a:t>
            </a:r>
            <a:r>
              <a:rPr sz="1200" b="1" spc="-5" dirty="0">
                <a:latin typeface="Calibri"/>
                <a:cs typeface="Calibri"/>
              </a:rPr>
              <a:t>ec</a:t>
            </a:r>
            <a:r>
              <a:rPr sz="1200" b="1" dirty="0">
                <a:latin typeface="Calibri"/>
                <a:cs typeface="Calibri"/>
              </a:rPr>
              <a:t>on</a:t>
            </a:r>
            <a:r>
              <a:rPr sz="1200" b="1" spc="-15" dirty="0">
                <a:latin typeface="Calibri"/>
                <a:cs typeface="Calibri"/>
              </a:rPr>
              <a:t>s</a:t>
            </a:r>
            <a:r>
              <a:rPr sz="1200" b="1" spc="-10" dirty="0">
                <a:latin typeface="Calibri"/>
                <a:cs typeface="Calibri"/>
              </a:rPr>
              <a:t>tru</a:t>
            </a:r>
            <a:r>
              <a:rPr sz="1200" b="1" spc="-5" dirty="0">
                <a:latin typeface="Calibri"/>
                <a:cs typeface="Calibri"/>
              </a:rPr>
              <a:t>c</a:t>
            </a:r>
            <a:r>
              <a:rPr sz="1200" b="1" spc="-10" dirty="0">
                <a:latin typeface="Calibri"/>
                <a:cs typeface="Calibri"/>
              </a:rPr>
              <a:t>ti</a:t>
            </a:r>
            <a:r>
              <a:rPr sz="1200" b="1" dirty="0">
                <a:latin typeface="Calibri"/>
                <a:cs typeface="Calibri"/>
              </a:rPr>
              <a:t>on</a:t>
            </a:r>
            <a:endParaRPr sz="1200" dirty="0">
              <a:latin typeface="Calibri"/>
              <a:cs typeface="Calibri"/>
            </a:endParaRPr>
          </a:p>
          <a:p>
            <a:pPr marL="565150" indent="-172720">
              <a:lnSpc>
                <a:spcPct val="100000"/>
              </a:lnSpc>
              <a:buFont typeface="Arial MT"/>
              <a:buChar char="•"/>
              <a:tabLst>
                <a:tab pos="565150" algn="l"/>
              </a:tabLst>
            </a:pPr>
            <a:r>
              <a:rPr sz="1200" b="1" spc="-80" dirty="0">
                <a:latin typeface="Calibri"/>
                <a:cs typeface="Calibri"/>
              </a:rPr>
              <a:t>T</a:t>
            </a:r>
            <a:r>
              <a:rPr sz="1200" b="1" spc="-45" dirty="0">
                <a:latin typeface="Calibri"/>
                <a:cs typeface="Calibri"/>
              </a:rPr>
              <a:t>r</a:t>
            </a:r>
            <a:r>
              <a:rPr sz="1200" b="1" spc="-30" dirty="0">
                <a:latin typeface="Calibri"/>
                <a:cs typeface="Calibri"/>
              </a:rPr>
              <a:t>a</a:t>
            </a:r>
            <a:r>
              <a:rPr sz="1200" b="1" spc="-25" dirty="0">
                <a:latin typeface="Calibri"/>
                <a:cs typeface="Calibri"/>
              </a:rPr>
              <a:t>c</a:t>
            </a:r>
            <a:r>
              <a:rPr sz="1200" b="1" dirty="0">
                <a:latin typeface="Calibri"/>
                <a:cs typeface="Calibri"/>
              </a:rPr>
              <a:t>k</a:t>
            </a:r>
            <a:r>
              <a:rPr sz="1200" b="1" spc="-4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4:</a:t>
            </a:r>
            <a:r>
              <a:rPr sz="1200" b="1" spc="-30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C</a:t>
            </a:r>
            <a:r>
              <a:rPr sz="1200" b="1" dirty="0">
                <a:latin typeface="Calibri"/>
                <a:cs typeface="Calibri"/>
              </a:rPr>
              <a:t>h</a:t>
            </a:r>
            <a:r>
              <a:rPr sz="1200" b="1" spc="-5" dirty="0">
                <a:latin typeface="Calibri"/>
                <a:cs typeface="Calibri"/>
              </a:rPr>
              <a:t>a</a:t>
            </a:r>
            <a:r>
              <a:rPr sz="1200" b="1" dirty="0">
                <a:latin typeface="Calibri"/>
                <a:cs typeface="Calibri"/>
              </a:rPr>
              <a:t>ll</a:t>
            </a:r>
            <a:r>
              <a:rPr sz="1200" b="1" spc="-5" dirty="0">
                <a:latin typeface="Calibri"/>
                <a:cs typeface="Calibri"/>
              </a:rPr>
              <a:t>e</a:t>
            </a:r>
            <a:r>
              <a:rPr sz="1200" b="1" dirty="0">
                <a:latin typeface="Calibri"/>
                <a:cs typeface="Calibri"/>
              </a:rPr>
              <a:t>n</a:t>
            </a:r>
            <a:r>
              <a:rPr sz="1200" b="1" spc="-20" dirty="0">
                <a:latin typeface="Calibri"/>
                <a:cs typeface="Calibri"/>
              </a:rPr>
              <a:t>g</a:t>
            </a:r>
            <a:r>
              <a:rPr sz="1200" b="1" spc="-5" dirty="0">
                <a:latin typeface="Calibri"/>
                <a:cs typeface="Calibri"/>
              </a:rPr>
              <a:t>e</a:t>
            </a:r>
            <a:r>
              <a:rPr sz="1200" b="1" dirty="0">
                <a:latin typeface="Calibri"/>
                <a:cs typeface="Calibri"/>
              </a:rPr>
              <a:t>s</a:t>
            </a:r>
            <a:r>
              <a:rPr sz="1200" b="1" spc="-3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in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Bl</a:t>
            </a:r>
            <a:r>
              <a:rPr sz="1200" b="1" spc="-5" dirty="0">
                <a:latin typeface="Calibri"/>
                <a:cs typeface="Calibri"/>
              </a:rPr>
              <a:t>e</a:t>
            </a:r>
            <a:r>
              <a:rPr sz="1200" b="1" dirty="0">
                <a:latin typeface="Calibri"/>
                <a:cs typeface="Calibri"/>
              </a:rPr>
              <a:t>ph</a:t>
            </a:r>
            <a:r>
              <a:rPr sz="1200" b="1" spc="-5" dirty="0">
                <a:latin typeface="Calibri"/>
                <a:cs typeface="Calibri"/>
              </a:rPr>
              <a:t>a</a:t>
            </a:r>
            <a:r>
              <a:rPr sz="1200" b="1" spc="-10" dirty="0">
                <a:latin typeface="Calibri"/>
                <a:cs typeface="Calibri"/>
              </a:rPr>
              <a:t>r</a:t>
            </a:r>
            <a:r>
              <a:rPr sz="1200" b="1" dirty="0">
                <a:latin typeface="Calibri"/>
                <a:cs typeface="Calibri"/>
              </a:rPr>
              <a:t>o</a:t>
            </a:r>
            <a:r>
              <a:rPr sz="1200" b="1" spc="5" dirty="0">
                <a:latin typeface="Calibri"/>
                <a:cs typeface="Calibri"/>
              </a:rPr>
              <a:t>p</a:t>
            </a:r>
            <a:r>
              <a:rPr sz="1200" b="1" spc="-10" dirty="0">
                <a:latin typeface="Calibri"/>
                <a:cs typeface="Calibri"/>
              </a:rPr>
              <a:t>l</a:t>
            </a:r>
            <a:r>
              <a:rPr sz="1200" b="1" spc="-5" dirty="0">
                <a:latin typeface="Calibri"/>
                <a:cs typeface="Calibri"/>
              </a:rPr>
              <a:t>a</a:t>
            </a:r>
            <a:r>
              <a:rPr sz="1200" b="1" spc="-25" dirty="0">
                <a:latin typeface="Calibri"/>
                <a:cs typeface="Calibri"/>
              </a:rPr>
              <a:t>s</a:t>
            </a:r>
            <a:r>
              <a:rPr sz="1200" b="1" spc="-10" dirty="0">
                <a:latin typeface="Calibri"/>
                <a:cs typeface="Calibri"/>
              </a:rPr>
              <a:t>t</a:t>
            </a:r>
            <a:r>
              <a:rPr sz="1200" b="1" dirty="0">
                <a:latin typeface="Calibri"/>
                <a:cs typeface="Calibri"/>
              </a:rPr>
              <a:t>y</a:t>
            </a:r>
            <a:endParaRPr sz="1200" dirty="0">
              <a:latin typeface="Calibri"/>
              <a:cs typeface="Calibri"/>
            </a:endParaRPr>
          </a:p>
          <a:p>
            <a:pPr marL="565150" indent="-172720">
              <a:lnSpc>
                <a:spcPct val="100000"/>
              </a:lnSpc>
              <a:buFont typeface="Arial MT"/>
              <a:buChar char="•"/>
              <a:tabLst>
                <a:tab pos="565150" algn="l"/>
              </a:tabLst>
            </a:pPr>
            <a:r>
              <a:rPr sz="1200" b="1" spc="-80" dirty="0">
                <a:latin typeface="Calibri"/>
                <a:cs typeface="Calibri"/>
              </a:rPr>
              <a:t>T</a:t>
            </a:r>
            <a:r>
              <a:rPr sz="1200" b="1" spc="-45" dirty="0">
                <a:latin typeface="Calibri"/>
                <a:cs typeface="Calibri"/>
              </a:rPr>
              <a:t>r</a:t>
            </a:r>
            <a:r>
              <a:rPr sz="1200" b="1" spc="-30" dirty="0">
                <a:latin typeface="Calibri"/>
                <a:cs typeface="Calibri"/>
              </a:rPr>
              <a:t>a</a:t>
            </a:r>
            <a:r>
              <a:rPr sz="1200" b="1" spc="-25" dirty="0">
                <a:latin typeface="Calibri"/>
                <a:cs typeface="Calibri"/>
              </a:rPr>
              <a:t>c</a:t>
            </a:r>
            <a:r>
              <a:rPr sz="1200" b="1" dirty="0">
                <a:latin typeface="Calibri"/>
                <a:cs typeface="Calibri"/>
              </a:rPr>
              <a:t>k</a:t>
            </a:r>
            <a:r>
              <a:rPr sz="1200" b="1" spc="-4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5:</a:t>
            </a:r>
            <a:r>
              <a:rPr sz="1200" b="1" spc="-30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C</a:t>
            </a:r>
            <a:r>
              <a:rPr sz="1200" b="1" spc="-20" dirty="0">
                <a:latin typeface="Calibri"/>
                <a:cs typeface="Calibri"/>
              </a:rPr>
              <a:t>r</a:t>
            </a:r>
            <a:r>
              <a:rPr sz="1200" b="1" spc="-10" dirty="0">
                <a:latin typeface="Calibri"/>
                <a:cs typeface="Calibri"/>
              </a:rPr>
              <a:t>a</a:t>
            </a:r>
            <a:r>
              <a:rPr sz="1200" b="1" dirty="0">
                <a:latin typeface="Calibri"/>
                <a:cs typeface="Calibri"/>
              </a:rPr>
              <a:t>n</a:t>
            </a:r>
            <a:r>
              <a:rPr sz="1200" b="1" spc="5" dirty="0">
                <a:latin typeface="Calibri"/>
                <a:cs typeface="Calibri"/>
              </a:rPr>
              <a:t>i</a:t>
            </a:r>
            <a:r>
              <a:rPr sz="1200" b="1" dirty="0">
                <a:latin typeface="Calibri"/>
                <a:cs typeface="Calibri"/>
              </a:rPr>
              <a:t>o</a:t>
            </a:r>
            <a:r>
              <a:rPr sz="1200" b="1" spc="-20" dirty="0">
                <a:latin typeface="Calibri"/>
                <a:cs typeface="Calibri"/>
              </a:rPr>
              <a:t>fa</a:t>
            </a:r>
            <a:r>
              <a:rPr sz="1200" b="1" spc="-5" dirty="0">
                <a:latin typeface="Calibri"/>
                <a:cs typeface="Calibri"/>
              </a:rPr>
              <a:t>c</a:t>
            </a:r>
            <a:r>
              <a:rPr sz="1200" b="1" spc="-10" dirty="0">
                <a:latin typeface="Calibri"/>
                <a:cs typeface="Calibri"/>
              </a:rPr>
              <a:t>ial</a:t>
            </a:r>
            <a:r>
              <a:rPr sz="1200" b="1" dirty="0">
                <a:latin typeface="Calibri"/>
                <a:cs typeface="Calibri"/>
              </a:rPr>
              <a:t>/</a:t>
            </a:r>
            <a:r>
              <a:rPr sz="1200" b="1" spc="-30" dirty="0">
                <a:latin typeface="Calibri"/>
                <a:cs typeface="Calibri"/>
              </a:rPr>
              <a:t>P</a:t>
            </a:r>
            <a:r>
              <a:rPr sz="1200" b="1" spc="-20" dirty="0">
                <a:latin typeface="Calibri"/>
                <a:cs typeface="Calibri"/>
              </a:rPr>
              <a:t>e</a:t>
            </a:r>
            <a:r>
              <a:rPr sz="1200" b="1" dirty="0">
                <a:latin typeface="Calibri"/>
                <a:cs typeface="Calibri"/>
              </a:rPr>
              <a:t>ds</a:t>
            </a:r>
            <a:endParaRPr sz="1200" dirty="0">
              <a:latin typeface="Calibri"/>
              <a:cs typeface="Calibri"/>
            </a:endParaRPr>
          </a:p>
          <a:p>
            <a:pPr marL="565150" indent="-172720">
              <a:lnSpc>
                <a:spcPct val="100000"/>
              </a:lnSpc>
              <a:buFont typeface="Arial MT"/>
              <a:buChar char="•"/>
              <a:tabLst>
                <a:tab pos="565150" algn="l"/>
              </a:tabLst>
            </a:pPr>
            <a:r>
              <a:rPr sz="1200" b="1" spc="-80" dirty="0">
                <a:latin typeface="Calibri"/>
                <a:cs typeface="Calibri"/>
              </a:rPr>
              <a:t>T</a:t>
            </a:r>
            <a:r>
              <a:rPr sz="1200" b="1" spc="-45" dirty="0">
                <a:latin typeface="Calibri"/>
                <a:cs typeface="Calibri"/>
              </a:rPr>
              <a:t>r</a:t>
            </a:r>
            <a:r>
              <a:rPr sz="1200" b="1" spc="-30" dirty="0">
                <a:latin typeface="Calibri"/>
                <a:cs typeface="Calibri"/>
              </a:rPr>
              <a:t>a</a:t>
            </a:r>
            <a:r>
              <a:rPr sz="1200" b="1" spc="-25" dirty="0">
                <a:latin typeface="Calibri"/>
                <a:cs typeface="Calibri"/>
              </a:rPr>
              <a:t>c</a:t>
            </a:r>
            <a:r>
              <a:rPr sz="1200" b="1" dirty="0">
                <a:latin typeface="Calibri"/>
                <a:cs typeface="Calibri"/>
              </a:rPr>
              <a:t>k</a:t>
            </a:r>
            <a:r>
              <a:rPr sz="1200" b="1" spc="-4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6:</a:t>
            </a:r>
            <a:r>
              <a:rPr sz="1200" b="1" spc="-30" dirty="0">
                <a:latin typeface="Calibri"/>
                <a:cs typeface="Calibri"/>
              </a:rPr>
              <a:t> </a:t>
            </a:r>
            <a:r>
              <a:rPr sz="1200" b="1" spc="-15" dirty="0">
                <a:latin typeface="Calibri"/>
                <a:cs typeface="Calibri"/>
              </a:rPr>
              <a:t>F</a:t>
            </a:r>
            <a:r>
              <a:rPr sz="1200" b="1" dirty="0">
                <a:latin typeface="Calibri"/>
                <a:cs typeface="Calibri"/>
              </a:rPr>
              <a:t>o</a:t>
            </a:r>
            <a:r>
              <a:rPr sz="1200" b="1" spc="-10" dirty="0">
                <a:latin typeface="Calibri"/>
                <a:cs typeface="Calibri"/>
              </a:rPr>
              <a:t>re</a:t>
            </a:r>
            <a:r>
              <a:rPr sz="1200" b="1" dirty="0">
                <a:latin typeface="Calibri"/>
                <a:cs typeface="Calibri"/>
              </a:rPr>
              <a:t>he</a:t>
            </a:r>
            <a:r>
              <a:rPr sz="1200" b="1" spc="-10" dirty="0">
                <a:latin typeface="Calibri"/>
                <a:cs typeface="Calibri"/>
              </a:rPr>
              <a:t>a</a:t>
            </a:r>
            <a:r>
              <a:rPr sz="1200" b="1" dirty="0">
                <a:latin typeface="Calibri"/>
                <a:cs typeface="Calibri"/>
              </a:rPr>
              <a:t>d,</a:t>
            </a:r>
            <a:r>
              <a:rPr sz="1200" b="1" spc="-40" dirty="0">
                <a:latin typeface="Calibri"/>
                <a:cs typeface="Calibri"/>
              </a:rPr>
              <a:t>F</a:t>
            </a:r>
            <a:r>
              <a:rPr sz="1200" b="1" spc="-10" dirty="0">
                <a:latin typeface="Calibri"/>
                <a:cs typeface="Calibri"/>
              </a:rPr>
              <a:t>a</a:t>
            </a:r>
            <a:r>
              <a:rPr sz="1200" b="1" spc="-5" dirty="0">
                <a:latin typeface="Calibri"/>
                <a:cs typeface="Calibri"/>
              </a:rPr>
              <a:t>c</a:t>
            </a:r>
            <a:r>
              <a:rPr sz="1200" b="1" dirty="0">
                <a:latin typeface="Calibri"/>
                <a:cs typeface="Calibri"/>
              </a:rPr>
              <a:t>i</a:t>
            </a:r>
            <a:r>
              <a:rPr sz="1200" b="1" spc="-10" dirty="0">
                <a:latin typeface="Calibri"/>
                <a:cs typeface="Calibri"/>
              </a:rPr>
              <a:t>a</a:t>
            </a:r>
            <a:r>
              <a:rPr sz="1200" b="1" dirty="0">
                <a:latin typeface="Calibri"/>
                <a:cs typeface="Calibri"/>
              </a:rPr>
              <a:t>l </a:t>
            </a:r>
            <a:r>
              <a:rPr sz="1200" b="1" spc="-10" dirty="0">
                <a:latin typeface="Calibri"/>
                <a:cs typeface="Calibri"/>
              </a:rPr>
              <a:t>a</a:t>
            </a:r>
            <a:r>
              <a:rPr sz="1200" b="1" dirty="0">
                <a:latin typeface="Calibri"/>
                <a:cs typeface="Calibri"/>
              </a:rPr>
              <a:t>nd</a:t>
            </a:r>
            <a:r>
              <a:rPr sz="1200" b="1" spc="20" dirty="0">
                <a:latin typeface="Calibri"/>
                <a:cs typeface="Calibri"/>
              </a:rPr>
              <a:t> </a:t>
            </a:r>
            <a:r>
              <a:rPr sz="1200" b="1" spc="-35" dirty="0">
                <a:latin typeface="Calibri"/>
                <a:cs typeface="Calibri"/>
              </a:rPr>
              <a:t>E</a:t>
            </a:r>
            <a:r>
              <a:rPr sz="1200" b="1" spc="-20" dirty="0">
                <a:latin typeface="Calibri"/>
                <a:cs typeface="Calibri"/>
              </a:rPr>
              <a:t>y</a:t>
            </a:r>
            <a:r>
              <a:rPr sz="1200" b="1" spc="-10" dirty="0">
                <a:latin typeface="Calibri"/>
                <a:cs typeface="Calibri"/>
              </a:rPr>
              <a:t>e</a:t>
            </a:r>
            <a:r>
              <a:rPr sz="1200" b="1" dirty="0">
                <a:latin typeface="Calibri"/>
                <a:cs typeface="Calibri"/>
              </a:rPr>
              <a:t>lid</a:t>
            </a:r>
            <a:r>
              <a:rPr sz="1200" b="1" spc="5" dirty="0">
                <a:latin typeface="Calibri"/>
                <a:cs typeface="Calibri"/>
              </a:rPr>
              <a:t> </a:t>
            </a:r>
            <a:r>
              <a:rPr sz="1200" b="1" spc="-20" dirty="0">
                <a:latin typeface="Calibri"/>
                <a:cs typeface="Calibri"/>
              </a:rPr>
              <a:t>R</a:t>
            </a:r>
            <a:r>
              <a:rPr sz="1200" b="1" spc="-10" dirty="0">
                <a:latin typeface="Calibri"/>
                <a:cs typeface="Calibri"/>
              </a:rPr>
              <a:t>e</a:t>
            </a:r>
            <a:r>
              <a:rPr sz="1200" b="1" dirty="0">
                <a:latin typeface="Calibri"/>
                <a:cs typeface="Calibri"/>
              </a:rPr>
              <a:t>ju</a:t>
            </a:r>
            <a:r>
              <a:rPr sz="1200" b="1" spc="-15" dirty="0">
                <a:latin typeface="Calibri"/>
                <a:cs typeface="Calibri"/>
              </a:rPr>
              <a:t>v</a:t>
            </a:r>
            <a:r>
              <a:rPr sz="1200" b="1" spc="-10" dirty="0">
                <a:latin typeface="Calibri"/>
                <a:cs typeface="Calibri"/>
              </a:rPr>
              <a:t>e</a:t>
            </a:r>
            <a:r>
              <a:rPr sz="1200" b="1" dirty="0">
                <a:latin typeface="Calibri"/>
                <a:cs typeface="Calibri"/>
              </a:rPr>
              <a:t>n</a:t>
            </a:r>
            <a:r>
              <a:rPr sz="1200" b="1" spc="-20" dirty="0">
                <a:latin typeface="Calibri"/>
                <a:cs typeface="Calibri"/>
              </a:rPr>
              <a:t>a</a:t>
            </a:r>
            <a:r>
              <a:rPr sz="1200" b="1" dirty="0">
                <a:latin typeface="Calibri"/>
                <a:cs typeface="Calibri"/>
              </a:rPr>
              <a:t>t</a:t>
            </a:r>
            <a:r>
              <a:rPr sz="1200" b="1" spc="5" dirty="0">
                <a:latin typeface="Calibri"/>
                <a:cs typeface="Calibri"/>
              </a:rPr>
              <a:t>i</a:t>
            </a:r>
            <a:r>
              <a:rPr sz="1200" b="1" dirty="0">
                <a:latin typeface="Calibri"/>
                <a:cs typeface="Calibri"/>
              </a:rPr>
              <a:t>on</a:t>
            </a:r>
            <a:endParaRPr sz="1200" dirty="0">
              <a:latin typeface="Calibri"/>
              <a:cs typeface="Calibri"/>
            </a:endParaRPr>
          </a:p>
          <a:p>
            <a:pPr marL="565150" indent="-172720">
              <a:lnSpc>
                <a:spcPct val="100000"/>
              </a:lnSpc>
              <a:buFont typeface="Arial MT"/>
              <a:buChar char="•"/>
              <a:tabLst>
                <a:tab pos="565150" algn="l"/>
              </a:tabLst>
            </a:pPr>
            <a:r>
              <a:rPr sz="1200" b="1" spc="-80" dirty="0">
                <a:latin typeface="Calibri"/>
                <a:cs typeface="Calibri"/>
              </a:rPr>
              <a:t>T</a:t>
            </a:r>
            <a:r>
              <a:rPr sz="1200" b="1" spc="-45" dirty="0">
                <a:latin typeface="Calibri"/>
                <a:cs typeface="Calibri"/>
              </a:rPr>
              <a:t>r</a:t>
            </a:r>
            <a:r>
              <a:rPr sz="1200" b="1" spc="-30" dirty="0">
                <a:latin typeface="Calibri"/>
                <a:cs typeface="Calibri"/>
              </a:rPr>
              <a:t>a</a:t>
            </a:r>
            <a:r>
              <a:rPr sz="1200" b="1" spc="-25" dirty="0">
                <a:latin typeface="Calibri"/>
                <a:cs typeface="Calibri"/>
              </a:rPr>
              <a:t>c</a:t>
            </a:r>
            <a:r>
              <a:rPr sz="1200" b="1" dirty="0">
                <a:latin typeface="Calibri"/>
                <a:cs typeface="Calibri"/>
              </a:rPr>
              <a:t>k</a:t>
            </a:r>
            <a:r>
              <a:rPr sz="1200" b="1" spc="-3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7:</a:t>
            </a:r>
            <a:r>
              <a:rPr sz="1200" b="1" spc="-15" dirty="0">
                <a:latin typeface="Calibri"/>
                <a:cs typeface="Calibri"/>
              </a:rPr>
              <a:t> F</a:t>
            </a:r>
            <a:r>
              <a:rPr sz="1200" b="1" spc="-5" dirty="0">
                <a:latin typeface="Calibri"/>
                <a:cs typeface="Calibri"/>
              </a:rPr>
              <a:t>ema</a:t>
            </a:r>
            <a:r>
              <a:rPr sz="1200" b="1" dirty="0">
                <a:latin typeface="Calibri"/>
                <a:cs typeface="Calibri"/>
              </a:rPr>
              <a:t>le</a:t>
            </a:r>
            <a:r>
              <a:rPr sz="1200" b="1" spc="-4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G</a:t>
            </a:r>
            <a:r>
              <a:rPr sz="1200" b="1" spc="-5" dirty="0">
                <a:latin typeface="Calibri"/>
                <a:cs typeface="Calibri"/>
              </a:rPr>
              <a:t>e</a:t>
            </a:r>
            <a:r>
              <a:rPr sz="1200" b="1" dirty="0">
                <a:latin typeface="Calibri"/>
                <a:cs typeface="Calibri"/>
              </a:rPr>
              <a:t>ni</a:t>
            </a:r>
            <a:r>
              <a:rPr sz="1200" b="1" spc="-10" dirty="0">
                <a:latin typeface="Calibri"/>
                <a:cs typeface="Calibri"/>
              </a:rPr>
              <a:t>t</a:t>
            </a:r>
            <a:r>
              <a:rPr sz="1200" b="1" spc="-20" dirty="0">
                <a:latin typeface="Calibri"/>
                <a:cs typeface="Calibri"/>
              </a:rPr>
              <a:t>a</a:t>
            </a:r>
            <a:r>
              <a:rPr sz="1200" b="1" dirty="0">
                <a:latin typeface="Calibri"/>
                <a:cs typeface="Calibri"/>
              </a:rPr>
              <a:t>l</a:t>
            </a:r>
            <a:r>
              <a:rPr sz="1200" b="1" spc="-4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Su</a:t>
            </a:r>
            <a:r>
              <a:rPr sz="1200" b="1" spc="-10" dirty="0">
                <a:latin typeface="Calibri"/>
                <a:cs typeface="Calibri"/>
              </a:rPr>
              <a:t>r</a:t>
            </a:r>
            <a:r>
              <a:rPr sz="1200" b="1" spc="-20" dirty="0">
                <a:latin typeface="Calibri"/>
                <a:cs typeface="Calibri"/>
              </a:rPr>
              <a:t>g</a:t>
            </a:r>
            <a:r>
              <a:rPr sz="1200" b="1" spc="-5" dirty="0">
                <a:latin typeface="Calibri"/>
                <a:cs typeface="Calibri"/>
              </a:rPr>
              <a:t>e</a:t>
            </a:r>
            <a:r>
              <a:rPr sz="1200" b="1" dirty="0">
                <a:latin typeface="Calibri"/>
                <a:cs typeface="Calibri"/>
              </a:rPr>
              <a:t>ry</a:t>
            </a:r>
            <a:endParaRPr sz="1200" dirty="0">
              <a:latin typeface="Calibri"/>
              <a:cs typeface="Calibri"/>
            </a:endParaRPr>
          </a:p>
          <a:p>
            <a:pPr marL="565150" indent="-172720">
              <a:lnSpc>
                <a:spcPct val="100000"/>
              </a:lnSpc>
              <a:buFont typeface="Arial MT"/>
              <a:buChar char="•"/>
              <a:tabLst>
                <a:tab pos="565150" algn="l"/>
              </a:tabLst>
            </a:pPr>
            <a:r>
              <a:rPr sz="1200" b="1" spc="-80" dirty="0">
                <a:latin typeface="Calibri"/>
                <a:cs typeface="Calibri"/>
              </a:rPr>
              <a:t>T</a:t>
            </a:r>
            <a:r>
              <a:rPr sz="1200" b="1" spc="-45" dirty="0">
                <a:latin typeface="Calibri"/>
                <a:cs typeface="Calibri"/>
              </a:rPr>
              <a:t>r</a:t>
            </a:r>
            <a:r>
              <a:rPr sz="1200" b="1" spc="-30" dirty="0">
                <a:latin typeface="Calibri"/>
                <a:cs typeface="Calibri"/>
              </a:rPr>
              <a:t>a</a:t>
            </a:r>
            <a:r>
              <a:rPr sz="1200" b="1" spc="-25" dirty="0">
                <a:latin typeface="Calibri"/>
                <a:cs typeface="Calibri"/>
              </a:rPr>
              <a:t>c</a:t>
            </a:r>
            <a:r>
              <a:rPr sz="1200" b="1" dirty="0">
                <a:latin typeface="Calibri"/>
                <a:cs typeface="Calibri"/>
              </a:rPr>
              <a:t>k</a:t>
            </a:r>
            <a:r>
              <a:rPr sz="1200" b="1" spc="-3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8:</a:t>
            </a:r>
            <a:r>
              <a:rPr sz="1200" b="1" spc="-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G</a:t>
            </a:r>
            <a:r>
              <a:rPr sz="1200" b="1" spc="-5" dirty="0">
                <a:latin typeface="Calibri"/>
                <a:cs typeface="Calibri"/>
              </a:rPr>
              <a:t>e</a:t>
            </a:r>
            <a:r>
              <a:rPr sz="1200" b="1" dirty="0">
                <a:latin typeface="Calibri"/>
                <a:cs typeface="Calibri"/>
              </a:rPr>
              <a:t>nd</a:t>
            </a:r>
            <a:r>
              <a:rPr sz="1200" b="1" spc="-5" dirty="0">
                <a:latin typeface="Calibri"/>
                <a:cs typeface="Calibri"/>
              </a:rPr>
              <a:t>e</a:t>
            </a:r>
            <a:r>
              <a:rPr sz="1200" b="1" dirty="0">
                <a:latin typeface="Calibri"/>
                <a:cs typeface="Calibri"/>
              </a:rPr>
              <a:t>r</a:t>
            </a:r>
            <a:r>
              <a:rPr sz="1200" b="1" spc="-4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Aff</a:t>
            </a:r>
            <a:r>
              <a:rPr sz="1200" b="1" spc="-10" dirty="0">
                <a:latin typeface="Calibri"/>
                <a:cs typeface="Calibri"/>
              </a:rPr>
              <a:t>ir</a:t>
            </a:r>
            <a:r>
              <a:rPr sz="1200" b="1" spc="-5" dirty="0">
                <a:latin typeface="Calibri"/>
                <a:cs typeface="Calibri"/>
              </a:rPr>
              <a:t>m</a:t>
            </a:r>
            <a:r>
              <a:rPr sz="1200" b="1" spc="-20" dirty="0">
                <a:latin typeface="Calibri"/>
                <a:cs typeface="Calibri"/>
              </a:rPr>
              <a:t>a</a:t>
            </a:r>
            <a:r>
              <a:rPr sz="1200" b="1" spc="-10" dirty="0">
                <a:latin typeface="Calibri"/>
                <a:cs typeface="Calibri"/>
              </a:rPr>
              <a:t>ti</a:t>
            </a:r>
            <a:r>
              <a:rPr sz="1200" b="1" dirty="0">
                <a:latin typeface="Calibri"/>
                <a:cs typeface="Calibri"/>
              </a:rPr>
              <a:t>on</a:t>
            </a:r>
            <a:endParaRPr sz="1200" dirty="0">
              <a:latin typeface="Calibri"/>
              <a:cs typeface="Calibri"/>
            </a:endParaRPr>
          </a:p>
          <a:p>
            <a:pPr marL="565150" indent="-172720">
              <a:lnSpc>
                <a:spcPct val="100000"/>
              </a:lnSpc>
              <a:buFont typeface="Arial MT"/>
              <a:buChar char="•"/>
              <a:tabLst>
                <a:tab pos="565150" algn="l"/>
              </a:tabLst>
            </a:pPr>
            <a:r>
              <a:rPr sz="1200" b="1" spc="-80" dirty="0">
                <a:latin typeface="Calibri"/>
                <a:cs typeface="Calibri"/>
              </a:rPr>
              <a:t>T</a:t>
            </a:r>
            <a:r>
              <a:rPr sz="1200" b="1" spc="-45" dirty="0">
                <a:latin typeface="Calibri"/>
                <a:cs typeface="Calibri"/>
              </a:rPr>
              <a:t>r</a:t>
            </a:r>
            <a:r>
              <a:rPr sz="1200" b="1" spc="-30" dirty="0">
                <a:latin typeface="Calibri"/>
                <a:cs typeface="Calibri"/>
              </a:rPr>
              <a:t>a</a:t>
            </a:r>
            <a:r>
              <a:rPr sz="1200" b="1" spc="-25" dirty="0">
                <a:latin typeface="Calibri"/>
                <a:cs typeface="Calibri"/>
              </a:rPr>
              <a:t>c</a:t>
            </a:r>
            <a:r>
              <a:rPr sz="1200" b="1" dirty="0">
                <a:latin typeface="Calibri"/>
                <a:cs typeface="Calibri"/>
              </a:rPr>
              <a:t>k</a:t>
            </a:r>
            <a:r>
              <a:rPr sz="1200" b="1" spc="-3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9:</a:t>
            </a:r>
            <a:r>
              <a:rPr sz="1200" b="1" spc="-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G</a:t>
            </a:r>
            <a:r>
              <a:rPr sz="1200" b="1" spc="-5" dirty="0">
                <a:latin typeface="Calibri"/>
                <a:cs typeface="Calibri"/>
              </a:rPr>
              <a:t>e</a:t>
            </a:r>
            <a:r>
              <a:rPr sz="1200" b="1" dirty="0">
                <a:latin typeface="Calibri"/>
                <a:cs typeface="Calibri"/>
              </a:rPr>
              <a:t>n</a:t>
            </a:r>
            <a:r>
              <a:rPr sz="1200" b="1" spc="-5" dirty="0">
                <a:latin typeface="Calibri"/>
                <a:cs typeface="Calibri"/>
              </a:rPr>
              <a:t>e</a:t>
            </a:r>
            <a:r>
              <a:rPr sz="1200" b="1" spc="-35" dirty="0">
                <a:latin typeface="Calibri"/>
                <a:cs typeface="Calibri"/>
              </a:rPr>
              <a:t>r</a:t>
            </a:r>
            <a:r>
              <a:rPr sz="1200" b="1" spc="-5" dirty="0">
                <a:latin typeface="Calibri"/>
                <a:cs typeface="Calibri"/>
              </a:rPr>
              <a:t>a</a:t>
            </a:r>
            <a:r>
              <a:rPr sz="1200" b="1" dirty="0">
                <a:latin typeface="Calibri"/>
                <a:cs typeface="Calibri"/>
              </a:rPr>
              <a:t>l</a:t>
            </a:r>
            <a:r>
              <a:rPr sz="1200" b="1" spc="-40" dirty="0">
                <a:latin typeface="Calibri"/>
                <a:cs typeface="Calibri"/>
              </a:rPr>
              <a:t> </a:t>
            </a:r>
            <a:r>
              <a:rPr sz="1200" b="1" spc="-20" dirty="0">
                <a:latin typeface="Calibri"/>
                <a:cs typeface="Calibri"/>
              </a:rPr>
              <a:t>R</a:t>
            </a:r>
            <a:r>
              <a:rPr sz="1200" b="1" spc="-5" dirty="0">
                <a:latin typeface="Calibri"/>
                <a:cs typeface="Calibri"/>
              </a:rPr>
              <a:t>ec</a:t>
            </a:r>
            <a:r>
              <a:rPr sz="1200" b="1" dirty="0">
                <a:latin typeface="Calibri"/>
                <a:cs typeface="Calibri"/>
              </a:rPr>
              <a:t>on</a:t>
            </a:r>
            <a:r>
              <a:rPr sz="1200" b="1" spc="-25" dirty="0">
                <a:latin typeface="Calibri"/>
                <a:cs typeface="Calibri"/>
              </a:rPr>
              <a:t>s</a:t>
            </a:r>
            <a:r>
              <a:rPr sz="1200" b="1" spc="-10" dirty="0">
                <a:latin typeface="Calibri"/>
                <a:cs typeface="Calibri"/>
              </a:rPr>
              <a:t>tr</a:t>
            </a:r>
            <a:r>
              <a:rPr sz="1200" b="1" dirty="0">
                <a:latin typeface="Calibri"/>
                <a:cs typeface="Calibri"/>
              </a:rPr>
              <a:t>u</a:t>
            </a:r>
            <a:r>
              <a:rPr sz="1200" b="1" spc="-15" dirty="0">
                <a:latin typeface="Calibri"/>
                <a:cs typeface="Calibri"/>
              </a:rPr>
              <a:t>c</a:t>
            </a:r>
            <a:r>
              <a:rPr sz="1200" b="1" spc="-10" dirty="0">
                <a:latin typeface="Calibri"/>
                <a:cs typeface="Calibri"/>
              </a:rPr>
              <a:t>t</a:t>
            </a:r>
            <a:r>
              <a:rPr sz="1200" b="1" dirty="0">
                <a:latin typeface="Calibri"/>
                <a:cs typeface="Calibri"/>
              </a:rPr>
              <a:t>ion</a:t>
            </a:r>
            <a:endParaRPr sz="1200" dirty="0">
              <a:latin typeface="Calibri"/>
              <a:cs typeface="Calibri"/>
            </a:endParaRPr>
          </a:p>
          <a:p>
            <a:pPr marL="565150" indent="-172720">
              <a:lnSpc>
                <a:spcPct val="100000"/>
              </a:lnSpc>
              <a:buFont typeface="Arial MT"/>
              <a:buChar char="•"/>
              <a:tabLst>
                <a:tab pos="565150" algn="l"/>
              </a:tabLst>
            </a:pPr>
            <a:r>
              <a:rPr sz="1200" b="1" spc="-80" dirty="0">
                <a:latin typeface="Calibri"/>
                <a:cs typeface="Calibri"/>
              </a:rPr>
              <a:t>T</a:t>
            </a:r>
            <a:r>
              <a:rPr sz="1200" b="1" spc="-45" dirty="0">
                <a:latin typeface="Calibri"/>
                <a:cs typeface="Calibri"/>
              </a:rPr>
              <a:t>r</a:t>
            </a:r>
            <a:r>
              <a:rPr sz="1200" b="1" spc="-30" dirty="0">
                <a:latin typeface="Calibri"/>
                <a:cs typeface="Calibri"/>
              </a:rPr>
              <a:t>a</a:t>
            </a:r>
            <a:r>
              <a:rPr sz="1200" b="1" spc="-25" dirty="0">
                <a:latin typeface="Calibri"/>
                <a:cs typeface="Calibri"/>
              </a:rPr>
              <a:t>c</a:t>
            </a:r>
            <a:r>
              <a:rPr sz="1200" b="1" dirty="0">
                <a:latin typeface="Calibri"/>
                <a:cs typeface="Calibri"/>
              </a:rPr>
              <a:t>k</a:t>
            </a:r>
            <a:r>
              <a:rPr sz="1200" b="1" spc="-4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10: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H</a:t>
            </a:r>
            <a:r>
              <a:rPr sz="1200" b="1" spc="-5" dirty="0">
                <a:latin typeface="Calibri"/>
                <a:cs typeface="Calibri"/>
              </a:rPr>
              <a:t>ea</a:t>
            </a:r>
            <a:r>
              <a:rPr sz="1200" b="1" dirty="0">
                <a:latin typeface="Calibri"/>
                <a:cs typeface="Calibri"/>
              </a:rPr>
              <a:t>d,Skin</a:t>
            </a:r>
            <a:r>
              <a:rPr sz="1200" b="1" spc="-40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a</a:t>
            </a:r>
            <a:r>
              <a:rPr sz="1200" b="1" dirty="0">
                <a:latin typeface="Calibri"/>
                <a:cs typeface="Calibri"/>
              </a:rPr>
              <a:t>nd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C</a:t>
            </a:r>
            <a:r>
              <a:rPr sz="1200" b="1" dirty="0">
                <a:latin typeface="Calibri"/>
                <a:cs typeface="Calibri"/>
              </a:rPr>
              <a:t>osm</a:t>
            </a:r>
            <a:r>
              <a:rPr sz="1200" b="1" spc="-20" dirty="0">
                <a:latin typeface="Calibri"/>
                <a:cs typeface="Calibri"/>
              </a:rPr>
              <a:t>e</a:t>
            </a:r>
            <a:r>
              <a:rPr sz="1200" b="1" dirty="0">
                <a:latin typeface="Calibri"/>
                <a:cs typeface="Calibri"/>
              </a:rPr>
              <a:t>t</a:t>
            </a:r>
            <a:r>
              <a:rPr sz="1200" b="1" spc="5" dirty="0">
                <a:latin typeface="Calibri"/>
                <a:cs typeface="Calibri"/>
              </a:rPr>
              <a:t>i</a:t>
            </a:r>
            <a:r>
              <a:rPr sz="1200" b="1" dirty="0">
                <a:latin typeface="Calibri"/>
                <a:cs typeface="Calibri"/>
              </a:rPr>
              <a:t>c</a:t>
            </a:r>
            <a:r>
              <a:rPr sz="1200" b="1" spc="-45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De</a:t>
            </a:r>
            <a:r>
              <a:rPr sz="1200" b="1" spc="-10" dirty="0">
                <a:latin typeface="Calibri"/>
                <a:cs typeface="Calibri"/>
              </a:rPr>
              <a:t>n</a:t>
            </a:r>
            <a:r>
              <a:rPr sz="1200" b="1" dirty="0">
                <a:latin typeface="Calibri"/>
                <a:cs typeface="Calibri"/>
              </a:rPr>
              <a:t>t</a:t>
            </a:r>
            <a:r>
              <a:rPr sz="1200" b="1" spc="5" dirty="0">
                <a:latin typeface="Calibri"/>
                <a:cs typeface="Calibri"/>
              </a:rPr>
              <a:t>i</a:t>
            </a:r>
            <a:r>
              <a:rPr sz="1200" b="1" spc="-15" dirty="0">
                <a:latin typeface="Calibri"/>
                <a:cs typeface="Calibri"/>
              </a:rPr>
              <a:t>s</a:t>
            </a:r>
            <a:r>
              <a:rPr sz="1200" b="1" spc="-10" dirty="0">
                <a:latin typeface="Calibri"/>
                <a:cs typeface="Calibri"/>
              </a:rPr>
              <a:t>t</a:t>
            </a:r>
            <a:r>
              <a:rPr sz="1200" b="1" dirty="0">
                <a:latin typeface="Calibri"/>
                <a:cs typeface="Calibri"/>
              </a:rPr>
              <a:t>ry</a:t>
            </a:r>
            <a:endParaRPr sz="1200" dirty="0">
              <a:latin typeface="Calibri"/>
              <a:cs typeface="Calibri"/>
            </a:endParaRPr>
          </a:p>
          <a:p>
            <a:pPr marL="565150" indent="-172720">
              <a:lnSpc>
                <a:spcPct val="100000"/>
              </a:lnSpc>
              <a:buFont typeface="Arial MT"/>
              <a:buChar char="•"/>
              <a:tabLst>
                <a:tab pos="565150" algn="l"/>
              </a:tabLst>
            </a:pPr>
            <a:r>
              <a:rPr sz="1200" b="1" spc="-80" dirty="0">
                <a:latin typeface="Calibri"/>
                <a:cs typeface="Calibri"/>
              </a:rPr>
              <a:t>T</a:t>
            </a:r>
            <a:r>
              <a:rPr sz="1200" b="1" spc="-45" dirty="0">
                <a:latin typeface="Calibri"/>
                <a:cs typeface="Calibri"/>
              </a:rPr>
              <a:t>r</a:t>
            </a:r>
            <a:r>
              <a:rPr sz="1200" b="1" spc="-30" dirty="0">
                <a:latin typeface="Calibri"/>
                <a:cs typeface="Calibri"/>
              </a:rPr>
              <a:t>a</a:t>
            </a:r>
            <a:r>
              <a:rPr sz="1200" b="1" spc="-25" dirty="0">
                <a:latin typeface="Calibri"/>
                <a:cs typeface="Calibri"/>
              </a:rPr>
              <a:t>c</a:t>
            </a:r>
            <a:r>
              <a:rPr sz="1200" b="1" dirty="0">
                <a:latin typeface="Calibri"/>
                <a:cs typeface="Calibri"/>
              </a:rPr>
              <a:t>k</a:t>
            </a:r>
            <a:r>
              <a:rPr sz="1200" b="1" spc="-4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11: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H</a:t>
            </a:r>
            <a:r>
              <a:rPr sz="1200" b="1" spc="-10" dirty="0">
                <a:latin typeface="Calibri"/>
                <a:cs typeface="Calibri"/>
              </a:rPr>
              <a:t>a</a:t>
            </a:r>
            <a:r>
              <a:rPr sz="1200" b="1" dirty="0">
                <a:latin typeface="Calibri"/>
                <a:cs typeface="Calibri"/>
              </a:rPr>
              <a:t>nd</a:t>
            </a:r>
            <a:r>
              <a:rPr sz="1200" b="1" spc="-5" dirty="0">
                <a:latin typeface="Calibri"/>
                <a:cs typeface="Calibri"/>
              </a:rPr>
              <a:t> a</a:t>
            </a:r>
            <a:r>
              <a:rPr sz="1200" b="1" dirty="0">
                <a:latin typeface="Calibri"/>
                <a:cs typeface="Calibri"/>
              </a:rPr>
              <a:t>nd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Upp</a:t>
            </a:r>
            <a:r>
              <a:rPr sz="1200" b="1" spc="-5" dirty="0">
                <a:latin typeface="Calibri"/>
                <a:cs typeface="Calibri"/>
              </a:rPr>
              <a:t>e</a:t>
            </a:r>
            <a:r>
              <a:rPr sz="1200" b="1" dirty="0">
                <a:latin typeface="Calibri"/>
                <a:cs typeface="Calibri"/>
              </a:rPr>
              <a:t>r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Ex</a:t>
            </a:r>
            <a:r>
              <a:rPr sz="1200" b="1" spc="5" dirty="0">
                <a:latin typeface="Calibri"/>
                <a:cs typeface="Calibri"/>
              </a:rPr>
              <a:t>t</a:t>
            </a:r>
            <a:r>
              <a:rPr sz="1200" b="1" spc="-10" dirty="0">
                <a:latin typeface="Calibri"/>
                <a:cs typeface="Calibri"/>
              </a:rPr>
              <a:t>r</a:t>
            </a:r>
            <a:r>
              <a:rPr sz="1200" b="1" spc="-20" dirty="0">
                <a:latin typeface="Calibri"/>
                <a:cs typeface="Calibri"/>
              </a:rPr>
              <a:t>e</a:t>
            </a:r>
            <a:r>
              <a:rPr sz="1200" b="1" spc="-5" dirty="0">
                <a:latin typeface="Calibri"/>
                <a:cs typeface="Calibri"/>
              </a:rPr>
              <a:t>m</a:t>
            </a:r>
            <a:r>
              <a:rPr sz="1200" b="1" dirty="0">
                <a:latin typeface="Calibri"/>
                <a:cs typeface="Calibri"/>
              </a:rPr>
              <a:t>i</a:t>
            </a:r>
            <a:r>
              <a:rPr sz="1200" b="1" spc="-10" dirty="0">
                <a:latin typeface="Calibri"/>
                <a:cs typeface="Calibri"/>
              </a:rPr>
              <a:t>ti</a:t>
            </a:r>
            <a:r>
              <a:rPr sz="1200" b="1" spc="-5" dirty="0">
                <a:latin typeface="Calibri"/>
                <a:cs typeface="Calibri"/>
              </a:rPr>
              <a:t>e</a:t>
            </a:r>
            <a:r>
              <a:rPr sz="1200" b="1" dirty="0">
                <a:latin typeface="Calibri"/>
                <a:cs typeface="Calibri"/>
              </a:rPr>
              <a:t>s</a:t>
            </a:r>
            <a:endParaRPr sz="1200" dirty="0">
              <a:latin typeface="Calibri"/>
              <a:cs typeface="Calibri"/>
            </a:endParaRPr>
          </a:p>
          <a:p>
            <a:pPr marL="565150" indent="-172720">
              <a:lnSpc>
                <a:spcPct val="100000"/>
              </a:lnSpc>
              <a:buFont typeface="Arial MT"/>
              <a:buChar char="•"/>
              <a:tabLst>
                <a:tab pos="565150" algn="l"/>
              </a:tabLst>
            </a:pPr>
            <a:r>
              <a:rPr sz="1200" b="1" spc="-40" dirty="0">
                <a:latin typeface="Calibri"/>
                <a:cs typeface="Calibri"/>
              </a:rPr>
              <a:t>Track</a:t>
            </a:r>
            <a:r>
              <a:rPr sz="1200" b="1" spc="-3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12: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Non-Surgical</a:t>
            </a:r>
            <a:r>
              <a:rPr sz="1200" b="1" spc="-3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Aesthetic</a:t>
            </a:r>
            <a:r>
              <a:rPr sz="1200" b="1" spc="-4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Procedures</a:t>
            </a:r>
            <a:endParaRPr sz="1200" dirty="0">
              <a:latin typeface="Calibri"/>
              <a:cs typeface="Calibri"/>
            </a:endParaRPr>
          </a:p>
          <a:p>
            <a:pPr marL="565150" indent="-172720">
              <a:lnSpc>
                <a:spcPct val="100000"/>
              </a:lnSpc>
              <a:buFont typeface="Arial MT"/>
              <a:buChar char="•"/>
              <a:tabLst>
                <a:tab pos="565150" algn="l"/>
              </a:tabLst>
            </a:pPr>
            <a:r>
              <a:rPr sz="1200" b="1" spc="-40" dirty="0">
                <a:latin typeface="Calibri"/>
                <a:cs typeface="Calibri"/>
              </a:rPr>
              <a:t>Track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13:</a:t>
            </a:r>
            <a:r>
              <a:rPr sz="1200" b="1" spc="-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New</a:t>
            </a:r>
            <a:r>
              <a:rPr sz="1200" b="1" spc="-35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Science</a:t>
            </a:r>
            <a:r>
              <a:rPr sz="1200" b="1" spc="-5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in</a:t>
            </a:r>
            <a:r>
              <a:rPr sz="1200" b="1" spc="260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Anti-Aging</a:t>
            </a:r>
            <a:endParaRPr sz="1200" dirty="0">
              <a:latin typeface="Calibri"/>
              <a:cs typeface="Calibri"/>
            </a:endParaRPr>
          </a:p>
          <a:p>
            <a:pPr marL="565150" indent="-172720">
              <a:lnSpc>
                <a:spcPct val="100000"/>
              </a:lnSpc>
              <a:buFont typeface="Arial MT"/>
              <a:buChar char="•"/>
              <a:tabLst>
                <a:tab pos="565150" algn="l"/>
              </a:tabLst>
            </a:pPr>
            <a:r>
              <a:rPr sz="1200" b="1" spc="-80" dirty="0">
                <a:latin typeface="Calibri"/>
                <a:cs typeface="Calibri"/>
              </a:rPr>
              <a:t>T</a:t>
            </a:r>
            <a:r>
              <a:rPr sz="1200" b="1" spc="-45" dirty="0">
                <a:latin typeface="Calibri"/>
                <a:cs typeface="Calibri"/>
              </a:rPr>
              <a:t>r</a:t>
            </a:r>
            <a:r>
              <a:rPr sz="1200" b="1" spc="-30" dirty="0">
                <a:latin typeface="Calibri"/>
                <a:cs typeface="Calibri"/>
              </a:rPr>
              <a:t>a</a:t>
            </a:r>
            <a:r>
              <a:rPr sz="1200" b="1" spc="-25" dirty="0">
                <a:latin typeface="Calibri"/>
                <a:cs typeface="Calibri"/>
              </a:rPr>
              <a:t>c</a:t>
            </a:r>
            <a:r>
              <a:rPr sz="1200" b="1" dirty="0">
                <a:latin typeface="Calibri"/>
                <a:cs typeface="Calibri"/>
              </a:rPr>
              <a:t>k</a:t>
            </a:r>
            <a:r>
              <a:rPr sz="1200" b="1" spc="-3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14: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S</a:t>
            </a:r>
            <a:r>
              <a:rPr sz="1200" b="1" dirty="0">
                <a:latin typeface="Calibri"/>
                <a:cs typeface="Calibri"/>
              </a:rPr>
              <a:t>kin</a:t>
            </a:r>
            <a:r>
              <a:rPr sz="1200" b="1" spc="-15" dirty="0">
                <a:latin typeface="Calibri"/>
                <a:cs typeface="Calibri"/>
              </a:rPr>
              <a:t>c</a:t>
            </a:r>
            <a:r>
              <a:rPr sz="1200" b="1" spc="-10" dirty="0">
                <a:latin typeface="Calibri"/>
                <a:cs typeface="Calibri"/>
              </a:rPr>
              <a:t>ar</a:t>
            </a:r>
            <a:r>
              <a:rPr sz="1200" b="1" dirty="0">
                <a:latin typeface="Calibri"/>
                <a:cs typeface="Calibri"/>
              </a:rPr>
              <a:t>e</a:t>
            </a:r>
            <a:r>
              <a:rPr sz="1200" b="1" spc="-50" dirty="0">
                <a:latin typeface="Calibri"/>
                <a:cs typeface="Calibri"/>
              </a:rPr>
              <a:t> </a:t>
            </a:r>
            <a:r>
              <a:rPr sz="1200" b="1" spc="-15" dirty="0">
                <a:latin typeface="Calibri"/>
                <a:cs typeface="Calibri"/>
              </a:rPr>
              <a:t>F</a:t>
            </a:r>
            <a:r>
              <a:rPr sz="1200" b="1" dirty="0">
                <a:latin typeface="Calibri"/>
                <a:cs typeface="Calibri"/>
              </a:rPr>
              <a:t>ocu</a:t>
            </a:r>
            <a:r>
              <a:rPr sz="1200" b="1" spc="-15" dirty="0">
                <a:latin typeface="Calibri"/>
                <a:cs typeface="Calibri"/>
              </a:rPr>
              <a:t>s</a:t>
            </a:r>
            <a:r>
              <a:rPr sz="1200" b="1" spc="-10" dirty="0" smtClean="0">
                <a:latin typeface="Calibri"/>
                <a:cs typeface="Calibri"/>
              </a:rPr>
              <a:t>:</a:t>
            </a:r>
            <a:r>
              <a:rPr lang="en-US" sz="1200" b="1" spc="-10" dirty="0" smtClean="0">
                <a:latin typeface="Calibri"/>
                <a:cs typeface="Calibri"/>
              </a:rPr>
              <a:t> </a:t>
            </a:r>
            <a:r>
              <a:rPr sz="1200" b="1" spc="-10" dirty="0" smtClean="0">
                <a:latin typeface="Calibri"/>
                <a:cs typeface="Calibri"/>
              </a:rPr>
              <a:t>A</a:t>
            </a:r>
            <a:r>
              <a:rPr sz="1200" b="1" spc="-5" dirty="0" smtClean="0">
                <a:latin typeface="Calibri"/>
                <a:cs typeface="Calibri"/>
              </a:rPr>
              <a:t>c</a:t>
            </a:r>
            <a:r>
              <a:rPr sz="1200" b="1" spc="-10" dirty="0" smtClean="0">
                <a:latin typeface="Calibri"/>
                <a:cs typeface="Calibri"/>
              </a:rPr>
              <a:t>ne</a:t>
            </a:r>
            <a:r>
              <a:rPr sz="1200" b="1" dirty="0" smtClean="0">
                <a:latin typeface="Calibri"/>
                <a:cs typeface="Calibri"/>
              </a:rPr>
              <a:t>,</a:t>
            </a:r>
            <a:r>
              <a:rPr lang="en-US" sz="1200" b="1" dirty="0" smtClean="0">
                <a:latin typeface="Calibri"/>
                <a:cs typeface="Calibri"/>
              </a:rPr>
              <a:t> </a:t>
            </a:r>
            <a:r>
              <a:rPr sz="1200" b="1" spc="-15" dirty="0" smtClean="0">
                <a:latin typeface="Calibri"/>
                <a:cs typeface="Calibri"/>
              </a:rPr>
              <a:t>Sc</a:t>
            </a:r>
            <a:r>
              <a:rPr sz="1200" b="1" spc="-20" dirty="0" smtClean="0">
                <a:latin typeface="Calibri"/>
                <a:cs typeface="Calibri"/>
              </a:rPr>
              <a:t>a</a:t>
            </a:r>
            <a:r>
              <a:rPr sz="1200" b="1" dirty="0" smtClean="0">
                <a:latin typeface="Calibri"/>
                <a:cs typeface="Calibri"/>
              </a:rPr>
              <a:t>r</a:t>
            </a:r>
            <a:r>
              <a:rPr sz="1200" b="1" spc="-35" dirty="0" smtClean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a</a:t>
            </a:r>
            <a:r>
              <a:rPr sz="1200" b="1" dirty="0">
                <a:latin typeface="Calibri"/>
                <a:cs typeface="Calibri"/>
              </a:rPr>
              <a:t>nd</a:t>
            </a:r>
            <a:endParaRPr sz="1200" dirty="0">
              <a:latin typeface="Calibri"/>
              <a:cs typeface="Calibri"/>
            </a:endParaRPr>
          </a:p>
          <a:p>
            <a:pPr marL="565150">
              <a:lnSpc>
                <a:spcPct val="100000"/>
              </a:lnSpc>
              <a:spcBef>
                <a:spcPts val="5"/>
              </a:spcBef>
            </a:pPr>
            <a:r>
              <a:rPr lang="en-US" sz="1200" b="1" spc="-5" dirty="0" smtClean="0">
                <a:latin typeface="Calibri"/>
                <a:cs typeface="Calibri"/>
              </a:rPr>
              <a:t> </a:t>
            </a:r>
            <a:r>
              <a:rPr sz="1200" b="1" spc="-5" dirty="0" smtClean="0">
                <a:latin typeface="Calibri"/>
                <a:cs typeface="Calibri"/>
              </a:rPr>
              <a:t>Pig</a:t>
            </a:r>
            <a:r>
              <a:rPr sz="1200" b="1" spc="-10" dirty="0" smtClean="0">
                <a:latin typeface="Calibri"/>
                <a:cs typeface="Calibri"/>
              </a:rPr>
              <a:t>m</a:t>
            </a:r>
            <a:r>
              <a:rPr sz="1200" b="1" spc="-5" dirty="0" smtClean="0">
                <a:latin typeface="Calibri"/>
                <a:cs typeface="Calibri"/>
              </a:rPr>
              <a:t>e</a:t>
            </a:r>
            <a:r>
              <a:rPr sz="1200" b="1" spc="-10" dirty="0" smtClean="0">
                <a:latin typeface="Calibri"/>
                <a:cs typeface="Calibri"/>
              </a:rPr>
              <a:t>nt</a:t>
            </a:r>
            <a:r>
              <a:rPr sz="1200" b="1" spc="-5" dirty="0" smtClean="0">
                <a:latin typeface="Calibri"/>
                <a:cs typeface="Calibri"/>
              </a:rPr>
              <a:t>a</a:t>
            </a:r>
            <a:r>
              <a:rPr sz="1200" b="1" dirty="0" smtClean="0">
                <a:latin typeface="Calibri"/>
                <a:cs typeface="Calibri"/>
              </a:rPr>
              <a:t>ry</a:t>
            </a:r>
            <a:r>
              <a:rPr sz="1200" b="1" spc="-50" dirty="0" smtClean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D</a:t>
            </a:r>
            <a:r>
              <a:rPr sz="1200" b="1" dirty="0">
                <a:latin typeface="Calibri"/>
                <a:cs typeface="Calibri"/>
              </a:rPr>
              <a:t>iso</a:t>
            </a:r>
            <a:r>
              <a:rPr sz="1200" b="1" spc="-10" dirty="0">
                <a:latin typeface="Calibri"/>
                <a:cs typeface="Calibri"/>
              </a:rPr>
              <a:t>r</a:t>
            </a:r>
            <a:r>
              <a:rPr sz="1200" b="1" dirty="0">
                <a:latin typeface="Calibri"/>
                <a:cs typeface="Calibri"/>
              </a:rPr>
              <a:t>d</a:t>
            </a:r>
            <a:r>
              <a:rPr sz="1200" b="1" spc="-5" dirty="0">
                <a:latin typeface="Calibri"/>
                <a:cs typeface="Calibri"/>
              </a:rPr>
              <a:t>e</a:t>
            </a:r>
            <a:r>
              <a:rPr sz="1200" b="1" dirty="0">
                <a:latin typeface="Calibri"/>
                <a:cs typeface="Calibri"/>
              </a:rPr>
              <a:t>r</a:t>
            </a:r>
            <a:endParaRPr sz="1200" dirty="0">
              <a:latin typeface="Calibri"/>
              <a:cs typeface="Calibri"/>
            </a:endParaRPr>
          </a:p>
          <a:p>
            <a:pPr marL="565150" indent="-172720">
              <a:lnSpc>
                <a:spcPct val="100000"/>
              </a:lnSpc>
              <a:buFont typeface="Arial MT"/>
              <a:buChar char="•"/>
              <a:tabLst>
                <a:tab pos="565150" algn="l"/>
              </a:tabLst>
            </a:pPr>
            <a:r>
              <a:rPr sz="1200" b="1" spc="-80" dirty="0">
                <a:latin typeface="Calibri"/>
                <a:cs typeface="Calibri"/>
              </a:rPr>
              <a:t>T</a:t>
            </a:r>
            <a:r>
              <a:rPr sz="1200" b="1" spc="-45" dirty="0">
                <a:latin typeface="Calibri"/>
                <a:cs typeface="Calibri"/>
              </a:rPr>
              <a:t>r</a:t>
            </a:r>
            <a:r>
              <a:rPr sz="1200" b="1" spc="-30" dirty="0">
                <a:latin typeface="Calibri"/>
                <a:cs typeface="Calibri"/>
              </a:rPr>
              <a:t>a</a:t>
            </a:r>
            <a:r>
              <a:rPr sz="1200" b="1" spc="-25" dirty="0">
                <a:latin typeface="Calibri"/>
                <a:cs typeface="Calibri"/>
              </a:rPr>
              <a:t>c</a:t>
            </a:r>
            <a:r>
              <a:rPr sz="1200" b="1" dirty="0">
                <a:latin typeface="Calibri"/>
                <a:cs typeface="Calibri"/>
              </a:rPr>
              <a:t>k</a:t>
            </a:r>
            <a:r>
              <a:rPr sz="1200" b="1" spc="-3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15:</a:t>
            </a:r>
            <a:r>
              <a:rPr sz="1200" b="1" spc="-30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Pla</a:t>
            </a:r>
            <a:r>
              <a:rPr sz="1200" b="1" spc="-15" dirty="0">
                <a:latin typeface="Calibri"/>
                <a:cs typeface="Calibri"/>
              </a:rPr>
              <a:t>s</a:t>
            </a:r>
            <a:r>
              <a:rPr sz="1200" b="1" dirty="0">
                <a:latin typeface="Calibri"/>
                <a:cs typeface="Calibri"/>
              </a:rPr>
              <a:t>t</a:t>
            </a:r>
            <a:r>
              <a:rPr sz="1200" b="1" spc="5" dirty="0">
                <a:latin typeface="Calibri"/>
                <a:cs typeface="Calibri"/>
              </a:rPr>
              <a:t>i</a:t>
            </a:r>
            <a:r>
              <a:rPr sz="1200" b="1" dirty="0">
                <a:latin typeface="Calibri"/>
                <a:cs typeface="Calibri"/>
              </a:rPr>
              <a:t>c</a:t>
            </a:r>
            <a:r>
              <a:rPr sz="1200" b="1" spc="-4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Su</a:t>
            </a:r>
            <a:r>
              <a:rPr sz="1200" b="1" spc="-10" dirty="0">
                <a:latin typeface="Calibri"/>
                <a:cs typeface="Calibri"/>
              </a:rPr>
              <a:t>r</a:t>
            </a:r>
            <a:r>
              <a:rPr sz="1200" b="1" spc="-20" dirty="0">
                <a:latin typeface="Calibri"/>
                <a:cs typeface="Calibri"/>
              </a:rPr>
              <a:t>g</a:t>
            </a:r>
            <a:r>
              <a:rPr sz="1200" b="1" spc="-5" dirty="0">
                <a:latin typeface="Calibri"/>
                <a:cs typeface="Calibri"/>
              </a:rPr>
              <a:t>e</a:t>
            </a:r>
            <a:r>
              <a:rPr sz="1200" b="1" dirty="0">
                <a:latin typeface="Calibri"/>
                <a:cs typeface="Calibri"/>
              </a:rPr>
              <a:t>ry</a:t>
            </a:r>
            <a:endParaRPr sz="1200" dirty="0">
              <a:latin typeface="Calibri"/>
              <a:cs typeface="Calibri"/>
            </a:endParaRPr>
          </a:p>
          <a:p>
            <a:pPr marL="565150" indent="-172720">
              <a:lnSpc>
                <a:spcPct val="100000"/>
              </a:lnSpc>
              <a:buFont typeface="Arial MT"/>
              <a:buChar char="•"/>
              <a:tabLst>
                <a:tab pos="565150" algn="l"/>
              </a:tabLst>
            </a:pPr>
            <a:r>
              <a:rPr sz="1200" b="1" spc="-80" dirty="0">
                <a:latin typeface="Calibri"/>
                <a:cs typeface="Calibri"/>
              </a:rPr>
              <a:t>T</a:t>
            </a:r>
            <a:r>
              <a:rPr sz="1200" b="1" spc="-45" dirty="0">
                <a:latin typeface="Calibri"/>
                <a:cs typeface="Calibri"/>
              </a:rPr>
              <a:t>r</a:t>
            </a:r>
            <a:r>
              <a:rPr sz="1200" b="1" spc="-30" dirty="0">
                <a:latin typeface="Calibri"/>
                <a:cs typeface="Calibri"/>
              </a:rPr>
              <a:t>a</a:t>
            </a:r>
            <a:r>
              <a:rPr sz="1200" b="1" spc="-25" dirty="0">
                <a:latin typeface="Calibri"/>
                <a:cs typeface="Calibri"/>
              </a:rPr>
              <a:t>c</a:t>
            </a:r>
            <a:r>
              <a:rPr sz="1200" b="1" dirty="0">
                <a:latin typeface="Calibri"/>
                <a:cs typeface="Calibri"/>
              </a:rPr>
              <a:t>k</a:t>
            </a:r>
            <a:r>
              <a:rPr sz="1200" b="1" spc="-3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16:</a:t>
            </a:r>
            <a:r>
              <a:rPr sz="1200" b="1" spc="-5" dirty="0">
                <a:latin typeface="Calibri"/>
                <a:cs typeface="Calibri"/>
              </a:rPr>
              <a:t>Pha</a:t>
            </a:r>
            <a:r>
              <a:rPr sz="1200" b="1" dirty="0">
                <a:latin typeface="Calibri"/>
                <a:cs typeface="Calibri"/>
              </a:rPr>
              <a:t>llo</a:t>
            </a:r>
            <a:r>
              <a:rPr sz="1200" b="1" spc="5" dirty="0">
                <a:latin typeface="Calibri"/>
                <a:cs typeface="Calibri"/>
              </a:rPr>
              <a:t>p</a:t>
            </a:r>
            <a:r>
              <a:rPr sz="1200" b="1" dirty="0">
                <a:latin typeface="Calibri"/>
                <a:cs typeface="Calibri"/>
              </a:rPr>
              <a:t>l</a:t>
            </a:r>
            <a:r>
              <a:rPr sz="1200" b="1" spc="-5" dirty="0">
                <a:latin typeface="Calibri"/>
                <a:cs typeface="Calibri"/>
              </a:rPr>
              <a:t>a</a:t>
            </a:r>
            <a:r>
              <a:rPr sz="1200" b="1" spc="-15" dirty="0">
                <a:latin typeface="Calibri"/>
                <a:cs typeface="Calibri"/>
              </a:rPr>
              <a:t>s</a:t>
            </a:r>
            <a:r>
              <a:rPr sz="1200" b="1" dirty="0">
                <a:latin typeface="Calibri"/>
                <a:cs typeface="Calibri"/>
              </a:rPr>
              <a:t>ty</a:t>
            </a:r>
            <a:endParaRPr sz="1200" dirty="0">
              <a:latin typeface="Calibri"/>
              <a:cs typeface="Calibri"/>
            </a:endParaRPr>
          </a:p>
          <a:p>
            <a:pPr marL="565150" indent="-172720">
              <a:lnSpc>
                <a:spcPct val="100000"/>
              </a:lnSpc>
              <a:buFont typeface="Arial MT"/>
              <a:buChar char="•"/>
              <a:tabLst>
                <a:tab pos="565150" algn="l"/>
              </a:tabLst>
            </a:pPr>
            <a:r>
              <a:rPr sz="1200" b="1" spc="-40" dirty="0">
                <a:latin typeface="Calibri"/>
                <a:cs typeface="Calibri"/>
              </a:rPr>
              <a:t>Track</a:t>
            </a:r>
            <a:r>
              <a:rPr sz="1200" b="1" spc="-3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17:Practice</a:t>
            </a:r>
            <a:r>
              <a:rPr sz="1200" b="1" spc="-4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Management</a:t>
            </a:r>
            <a:endParaRPr sz="1200" dirty="0">
              <a:latin typeface="Calibri"/>
              <a:cs typeface="Calibri"/>
            </a:endParaRPr>
          </a:p>
          <a:p>
            <a:pPr marL="565150" indent="-172720">
              <a:lnSpc>
                <a:spcPct val="100000"/>
              </a:lnSpc>
              <a:buFont typeface="Arial MT"/>
              <a:buChar char="•"/>
              <a:tabLst>
                <a:tab pos="565150" algn="l"/>
              </a:tabLst>
            </a:pPr>
            <a:r>
              <a:rPr sz="1200" b="1" spc="-80" dirty="0">
                <a:latin typeface="Calibri"/>
                <a:cs typeface="Calibri"/>
              </a:rPr>
              <a:t>T</a:t>
            </a:r>
            <a:r>
              <a:rPr sz="1200" b="1" spc="-45" dirty="0">
                <a:latin typeface="Calibri"/>
                <a:cs typeface="Calibri"/>
              </a:rPr>
              <a:t>r</a:t>
            </a:r>
            <a:r>
              <a:rPr sz="1200" b="1" spc="-30" dirty="0">
                <a:latin typeface="Calibri"/>
                <a:cs typeface="Calibri"/>
              </a:rPr>
              <a:t>a</a:t>
            </a:r>
            <a:r>
              <a:rPr sz="1200" b="1" spc="-25" dirty="0">
                <a:latin typeface="Calibri"/>
                <a:cs typeface="Calibri"/>
              </a:rPr>
              <a:t>c</a:t>
            </a:r>
            <a:r>
              <a:rPr sz="1200" b="1" dirty="0">
                <a:latin typeface="Calibri"/>
                <a:cs typeface="Calibri"/>
              </a:rPr>
              <a:t>k</a:t>
            </a:r>
            <a:r>
              <a:rPr sz="1200" b="1" spc="-3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18:</a:t>
            </a:r>
            <a:r>
              <a:rPr sz="1200" b="1" spc="-30" dirty="0">
                <a:latin typeface="Calibri"/>
                <a:cs typeface="Calibri"/>
              </a:rPr>
              <a:t>P</a:t>
            </a:r>
            <a:r>
              <a:rPr sz="1200" b="1" spc="-5" dirty="0">
                <a:latin typeface="Calibri"/>
                <a:cs typeface="Calibri"/>
              </a:rPr>
              <a:t>e</a:t>
            </a:r>
            <a:r>
              <a:rPr sz="1200" b="1" dirty="0">
                <a:latin typeface="Calibri"/>
                <a:cs typeface="Calibri"/>
              </a:rPr>
              <a:t>r</a:t>
            </a:r>
            <a:r>
              <a:rPr sz="1200" b="1" spc="5" dirty="0">
                <a:latin typeface="Calibri"/>
                <a:cs typeface="Calibri"/>
              </a:rPr>
              <a:t>i</a:t>
            </a:r>
            <a:r>
              <a:rPr sz="1200" b="1" spc="-10" dirty="0">
                <a:latin typeface="Calibri"/>
                <a:cs typeface="Calibri"/>
              </a:rPr>
              <a:t>-O</a:t>
            </a:r>
            <a:r>
              <a:rPr sz="1200" b="1" spc="-35" dirty="0">
                <a:latin typeface="Calibri"/>
                <a:cs typeface="Calibri"/>
              </a:rPr>
              <a:t>r</a:t>
            </a:r>
            <a:r>
              <a:rPr sz="1200" b="1" spc="-5" dirty="0">
                <a:latin typeface="Calibri"/>
                <a:cs typeface="Calibri"/>
              </a:rPr>
              <a:t>a</a:t>
            </a:r>
            <a:r>
              <a:rPr sz="1200" b="1" dirty="0">
                <a:latin typeface="Calibri"/>
                <a:cs typeface="Calibri"/>
              </a:rPr>
              <a:t>l</a:t>
            </a:r>
            <a:r>
              <a:rPr sz="1200" b="1" spc="-40" dirty="0">
                <a:latin typeface="Calibri"/>
                <a:cs typeface="Calibri"/>
              </a:rPr>
              <a:t> </a:t>
            </a:r>
            <a:r>
              <a:rPr sz="1200" b="1" spc="-20" dirty="0">
                <a:latin typeface="Calibri"/>
                <a:cs typeface="Calibri"/>
              </a:rPr>
              <a:t>R</a:t>
            </a:r>
            <a:r>
              <a:rPr sz="1200" b="1" spc="-5" dirty="0">
                <a:latin typeface="Calibri"/>
                <a:cs typeface="Calibri"/>
              </a:rPr>
              <a:t>e</a:t>
            </a:r>
            <a:r>
              <a:rPr sz="1200" b="1" dirty="0">
                <a:latin typeface="Calibri"/>
                <a:cs typeface="Calibri"/>
              </a:rPr>
              <a:t>ju</a:t>
            </a:r>
            <a:r>
              <a:rPr sz="1200" b="1" spc="-20" dirty="0">
                <a:latin typeface="Calibri"/>
                <a:cs typeface="Calibri"/>
              </a:rPr>
              <a:t>v</a:t>
            </a:r>
            <a:r>
              <a:rPr sz="1200" b="1" spc="-5" dirty="0">
                <a:latin typeface="Calibri"/>
                <a:cs typeface="Calibri"/>
              </a:rPr>
              <a:t>e</a:t>
            </a:r>
            <a:r>
              <a:rPr sz="1200" b="1" dirty="0">
                <a:latin typeface="Calibri"/>
                <a:cs typeface="Calibri"/>
              </a:rPr>
              <a:t>n</a:t>
            </a:r>
            <a:r>
              <a:rPr sz="1200" b="1" spc="-20" dirty="0">
                <a:latin typeface="Calibri"/>
                <a:cs typeface="Calibri"/>
              </a:rPr>
              <a:t>a</a:t>
            </a:r>
            <a:r>
              <a:rPr sz="1200" b="1" spc="-10" dirty="0">
                <a:latin typeface="Calibri"/>
                <a:cs typeface="Calibri"/>
              </a:rPr>
              <a:t>ti</a:t>
            </a:r>
            <a:r>
              <a:rPr sz="1200" b="1" dirty="0">
                <a:latin typeface="Calibri"/>
                <a:cs typeface="Calibri"/>
              </a:rPr>
              <a:t>on</a:t>
            </a:r>
            <a:endParaRPr sz="1200" dirty="0">
              <a:latin typeface="Calibri"/>
              <a:cs typeface="Calibri"/>
            </a:endParaRPr>
          </a:p>
          <a:p>
            <a:pPr marL="565150" indent="-172720">
              <a:lnSpc>
                <a:spcPct val="100000"/>
              </a:lnSpc>
              <a:buFont typeface="Arial MT"/>
              <a:buChar char="•"/>
              <a:tabLst>
                <a:tab pos="565150" algn="l"/>
              </a:tabLst>
            </a:pPr>
            <a:r>
              <a:rPr sz="1200" b="1" spc="-80" dirty="0">
                <a:latin typeface="Calibri"/>
                <a:cs typeface="Calibri"/>
              </a:rPr>
              <a:t>T</a:t>
            </a:r>
            <a:r>
              <a:rPr sz="1200" b="1" spc="-45" dirty="0">
                <a:latin typeface="Calibri"/>
                <a:cs typeface="Calibri"/>
              </a:rPr>
              <a:t>r</a:t>
            </a:r>
            <a:r>
              <a:rPr sz="1200" b="1" spc="-30" dirty="0">
                <a:latin typeface="Calibri"/>
                <a:cs typeface="Calibri"/>
              </a:rPr>
              <a:t>a</a:t>
            </a:r>
            <a:r>
              <a:rPr sz="1200" b="1" spc="-25" dirty="0">
                <a:latin typeface="Calibri"/>
                <a:cs typeface="Calibri"/>
              </a:rPr>
              <a:t>c</a:t>
            </a:r>
            <a:r>
              <a:rPr sz="1200" b="1" dirty="0">
                <a:latin typeface="Calibri"/>
                <a:cs typeface="Calibri"/>
              </a:rPr>
              <a:t>k</a:t>
            </a:r>
            <a:r>
              <a:rPr sz="1200" b="1" spc="-3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19:</a:t>
            </a:r>
            <a:r>
              <a:rPr sz="1200" b="1" spc="-20" dirty="0">
                <a:latin typeface="Calibri"/>
                <a:cs typeface="Calibri"/>
              </a:rPr>
              <a:t>R</a:t>
            </a:r>
            <a:r>
              <a:rPr sz="1200" b="1" spc="-5" dirty="0">
                <a:latin typeface="Calibri"/>
                <a:cs typeface="Calibri"/>
              </a:rPr>
              <a:t>ec</a:t>
            </a:r>
            <a:r>
              <a:rPr sz="1200" b="1" dirty="0">
                <a:latin typeface="Calibri"/>
                <a:cs typeface="Calibri"/>
              </a:rPr>
              <a:t>on</a:t>
            </a:r>
            <a:r>
              <a:rPr sz="1200" b="1" spc="-15" dirty="0">
                <a:latin typeface="Calibri"/>
                <a:cs typeface="Calibri"/>
              </a:rPr>
              <a:t>s</a:t>
            </a:r>
            <a:r>
              <a:rPr sz="1200" b="1" dirty="0">
                <a:latin typeface="Calibri"/>
                <a:cs typeface="Calibri"/>
              </a:rPr>
              <a:t>t</a:t>
            </a:r>
            <a:r>
              <a:rPr sz="1200" b="1" spc="5" dirty="0">
                <a:latin typeface="Calibri"/>
                <a:cs typeface="Calibri"/>
              </a:rPr>
              <a:t>r</a:t>
            </a:r>
            <a:r>
              <a:rPr sz="1200" b="1" dirty="0">
                <a:latin typeface="Calibri"/>
                <a:cs typeface="Calibri"/>
              </a:rPr>
              <a:t>u</a:t>
            </a:r>
            <a:r>
              <a:rPr sz="1200" b="1" spc="-5" dirty="0">
                <a:latin typeface="Calibri"/>
                <a:cs typeface="Calibri"/>
              </a:rPr>
              <a:t>c</a:t>
            </a:r>
            <a:r>
              <a:rPr sz="1200" b="1" spc="-10" dirty="0">
                <a:latin typeface="Calibri"/>
                <a:cs typeface="Calibri"/>
              </a:rPr>
              <a:t>t</a:t>
            </a:r>
            <a:r>
              <a:rPr sz="1200" b="1" dirty="0">
                <a:latin typeface="Calibri"/>
                <a:cs typeface="Calibri"/>
              </a:rPr>
              <a:t>i</a:t>
            </a:r>
            <a:r>
              <a:rPr sz="1200" b="1" spc="-20" dirty="0">
                <a:latin typeface="Calibri"/>
                <a:cs typeface="Calibri"/>
              </a:rPr>
              <a:t>v</a:t>
            </a:r>
            <a:r>
              <a:rPr sz="1200" b="1" dirty="0">
                <a:latin typeface="Calibri"/>
                <a:cs typeface="Calibri"/>
              </a:rPr>
              <a:t>e</a:t>
            </a:r>
            <a:r>
              <a:rPr sz="1200" b="1" spc="-4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Su</a:t>
            </a:r>
            <a:r>
              <a:rPr sz="1200" b="1" spc="-10" dirty="0">
                <a:latin typeface="Calibri"/>
                <a:cs typeface="Calibri"/>
              </a:rPr>
              <a:t>r</a:t>
            </a:r>
            <a:r>
              <a:rPr sz="1200" b="1" spc="-20" dirty="0">
                <a:latin typeface="Calibri"/>
                <a:cs typeface="Calibri"/>
              </a:rPr>
              <a:t>g</a:t>
            </a:r>
            <a:r>
              <a:rPr sz="1200" b="1" spc="-5" dirty="0">
                <a:latin typeface="Calibri"/>
                <a:cs typeface="Calibri"/>
              </a:rPr>
              <a:t>e</a:t>
            </a:r>
            <a:r>
              <a:rPr sz="1200" b="1" dirty="0">
                <a:latin typeface="Calibri"/>
                <a:cs typeface="Calibri"/>
              </a:rPr>
              <a:t>ry</a:t>
            </a:r>
            <a:endParaRPr sz="1200" dirty="0">
              <a:latin typeface="Calibri"/>
              <a:cs typeface="Calibri"/>
            </a:endParaRPr>
          </a:p>
          <a:p>
            <a:pPr marL="565150" indent="-172720">
              <a:lnSpc>
                <a:spcPct val="100000"/>
              </a:lnSpc>
              <a:buFont typeface="Arial MT"/>
              <a:buChar char="•"/>
              <a:tabLst>
                <a:tab pos="565150" algn="l"/>
              </a:tabLst>
            </a:pPr>
            <a:r>
              <a:rPr sz="1200" b="1" spc="-40" dirty="0">
                <a:latin typeface="Calibri"/>
                <a:cs typeface="Calibri"/>
              </a:rPr>
              <a:t>Track</a:t>
            </a:r>
            <a:r>
              <a:rPr sz="1200" b="1" spc="-4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20:</a:t>
            </a:r>
            <a:r>
              <a:rPr sz="1200" b="1" spc="-15" dirty="0">
                <a:latin typeface="Calibri"/>
                <a:cs typeface="Calibri"/>
              </a:rPr>
              <a:t> Regenerative</a:t>
            </a:r>
            <a:r>
              <a:rPr sz="1200" b="1" spc="-50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Aesthetics</a:t>
            </a:r>
            <a:r>
              <a:rPr sz="1200" b="1" spc="-45" dirty="0">
                <a:latin typeface="Calibri"/>
                <a:cs typeface="Calibri"/>
              </a:rPr>
              <a:t> </a:t>
            </a:r>
            <a:r>
              <a:rPr sz="1200" b="1" spc="-10" dirty="0" smtClean="0">
                <a:latin typeface="Calibri"/>
                <a:cs typeface="Calibri"/>
              </a:rPr>
              <a:t>Technologies</a:t>
            </a:r>
            <a:endParaRPr lang="en-US" sz="1200" b="1" spc="-10" dirty="0" smtClean="0">
              <a:latin typeface="Calibri"/>
              <a:cs typeface="Calibri"/>
            </a:endParaRPr>
          </a:p>
          <a:p>
            <a:pPr marL="565150" indent="-172720">
              <a:lnSpc>
                <a:spcPct val="100000"/>
              </a:lnSpc>
              <a:buFont typeface="Arial MT"/>
              <a:buChar char="•"/>
              <a:tabLst>
                <a:tab pos="565150" algn="l"/>
              </a:tabLst>
            </a:pPr>
            <a:endParaRPr lang="en-US" sz="1200" b="1" spc="-10" dirty="0" smtClean="0">
              <a:latin typeface="Calibri"/>
              <a:cs typeface="Calibri"/>
            </a:endParaRPr>
          </a:p>
          <a:p>
            <a:pPr marL="565150" indent="-172720">
              <a:lnSpc>
                <a:spcPct val="100000"/>
              </a:lnSpc>
              <a:buFont typeface="Arial MT"/>
              <a:buChar char="•"/>
              <a:tabLst>
                <a:tab pos="565150" algn="l"/>
              </a:tabLst>
            </a:pPr>
            <a:endParaRPr lang="en-US" sz="1200" b="1" spc="-10" dirty="0">
              <a:latin typeface="Calibri"/>
              <a:cs typeface="Calibri"/>
            </a:endParaRPr>
          </a:p>
          <a:p>
            <a:pPr marL="565150" indent="-172720">
              <a:lnSpc>
                <a:spcPct val="100000"/>
              </a:lnSpc>
              <a:buFont typeface="Arial MT"/>
              <a:buChar char="•"/>
              <a:tabLst>
                <a:tab pos="565150" algn="l"/>
              </a:tabLst>
            </a:pPr>
            <a:endParaRPr lang="en-US" sz="1200" b="1" spc="-10" dirty="0">
              <a:latin typeface="Calibri"/>
              <a:cs typeface="Calibri"/>
            </a:endParaRPr>
          </a:p>
          <a:p>
            <a:pPr marL="565150" indent="-172720">
              <a:lnSpc>
                <a:spcPct val="100000"/>
              </a:lnSpc>
              <a:buFont typeface="Arial MT"/>
              <a:buChar char="•"/>
              <a:tabLst>
                <a:tab pos="565150" algn="l"/>
              </a:tabLst>
            </a:pPr>
            <a:endParaRPr lang="en-US" sz="1200" b="1" spc="-10" dirty="0" smtClean="0">
              <a:latin typeface="Calibri"/>
              <a:cs typeface="Calibri"/>
            </a:endParaRPr>
          </a:p>
          <a:p>
            <a:pPr marL="565150" indent="-172720">
              <a:lnSpc>
                <a:spcPct val="100000"/>
              </a:lnSpc>
              <a:buFont typeface="Arial MT"/>
              <a:buChar char="•"/>
              <a:tabLst>
                <a:tab pos="565150" algn="l"/>
              </a:tabLst>
            </a:pPr>
            <a:endParaRPr sz="1200" dirty="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730036" y="750358"/>
            <a:ext cx="4366895" cy="5387975"/>
            <a:chOff x="730036" y="750358"/>
            <a:chExt cx="4366895" cy="5387975"/>
          </a:xfrm>
        </p:grpSpPr>
        <p:sp>
          <p:nvSpPr>
            <p:cNvPr id="9" name="object 9"/>
            <p:cNvSpPr/>
            <p:nvPr/>
          </p:nvSpPr>
          <p:spPr>
            <a:xfrm>
              <a:off x="2407792" y="3694938"/>
              <a:ext cx="2682240" cy="0"/>
            </a:xfrm>
            <a:custGeom>
              <a:avLst/>
              <a:gdLst/>
              <a:ahLst/>
              <a:cxnLst/>
              <a:rect l="l" t="t" r="r" b="b"/>
              <a:pathLst>
                <a:path w="2682240">
                  <a:moveTo>
                    <a:pt x="0" y="0"/>
                  </a:moveTo>
                  <a:lnTo>
                    <a:pt x="2682240" y="0"/>
                  </a:lnTo>
                </a:path>
              </a:pathLst>
            </a:custGeom>
            <a:ln w="12700">
              <a:solidFill>
                <a:srgbClr val="00AE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387473" y="4436617"/>
              <a:ext cx="2682240" cy="0"/>
            </a:xfrm>
            <a:custGeom>
              <a:avLst/>
              <a:gdLst/>
              <a:ahLst/>
              <a:cxnLst/>
              <a:rect l="l" t="t" r="r" b="b"/>
              <a:pathLst>
                <a:path w="2682240">
                  <a:moveTo>
                    <a:pt x="0" y="0"/>
                  </a:moveTo>
                  <a:lnTo>
                    <a:pt x="2682240" y="0"/>
                  </a:lnTo>
                </a:path>
              </a:pathLst>
            </a:custGeom>
            <a:ln w="12700">
              <a:solidFill>
                <a:srgbClr val="00AE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30036" y="750358"/>
              <a:ext cx="834611" cy="5387857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1559433" y="750595"/>
            <a:ext cx="4537075" cy="5378450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"/>
              </a:spcBef>
            </a:pPr>
            <a:endParaRPr sz="1400">
              <a:latin typeface="Times New Roman"/>
              <a:cs typeface="Times New Roman"/>
            </a:endParaRPr>
          </a:p>
          <a:p>
            <a:pPr marR="238125" algn="ctr">
              <a:lnSpc>
                <a:spcPct val="100000"/>
              </a:lnSpc>
            </a:pPr>
            <a:r>
              <a:rPr sz="1200" b="1" spc="70" dirty="0">
                <a:solidFill>
                  <a:srgbClr val="003F54"/>
                </a:solidFill>
                <a:latin typeface="Times New Roman"/>
                <a:cs typeface="Times New Roman"/>
              </a:rPr>
              <a:t>P</a:t>
            </a:r>
            <a:r>
              <a:rPr sz="1200" b="1" spc="-5" dirty="0">
                <a:solidFill>
                  <a:srgbClr val="003F54"/>
                </a:solidFill>
                <a:latin typeface="Times New Roman"/>
                <a:cs typeface="Times New Roman"/>
              </a:rPr>
              <a:t>A</a:t>
            </a:r>
            <a:r>
              <a:rPr sz="1200" b="1" spc="-75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003F54"/>
                </a:solidFill>
                <a:latin typeface="Times New Roman"/>
                <a:cs typeface="Times New Roman"/>
              </a:rPr>
              <a:t>R</a:t>
            </a:r>
            <a:r>
              <a:rPr sz="1200" b="1" spc="-75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F54"/>
                </a:solidFill>
                <a:latin typeface="Times New Roman"/>
                <a:cs typeface="Times New Roman"/>
              </a:rPr>
              <a:t>T</a:t>
            </a:r>
            <a:r>
              <a:rPr sz="1200" b="1" spc="-20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003F54"/>
                </a:solidFill>
                <a:latin typeface="Times New Roman"/>
                <a:cs typeface="Times New Roman"/>
              </a:rPr>
              <a:t>I</a:t>
            </a:r>
            <a:r>
              <a:rPr sz="1200" b="1" spc="-15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003F54"/>
                </a:solidFill>
                <a:latin typeface="Times New Roman"/>
                <a:cs typeface="Times New Roman"/>
              </a:rPr>
              <a:t>C</a:t>
            </a:r>
            <a:r>
              <a:rPr sz="1200" b="1" spc="-15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003F54"/>
                </a:solidFill>
                <a:latin typeface="Times New Roman"/>
                <a:cs typeface="Times New Roman"/>
              </a:rPr>
              <a:t>I</a:t>
            </a:r>
            <a:r>
              <a:rPr sz="1200" b="1" spc="-15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200" b="1" spc="70" dirty="0">
                <a:solidFill>
                  <a:srgbClr val="003F54"/>
                </a:solidFill>
                <a:latin typeface="Times New Roman"/>
                <a:cs typeface="Times New Roman"/>
              </a:rPr>
              <a:t>P</a:t>
            </a:r>
            <a:r>
              <a:rPr sz="1200" b="1" spc="-5" dirty="0">
                <a:solidFill>
                  <a:srgbClr val="003F54"/>
                </a:solidFill>
                <a:latin typeface="Times New Roman"/>
                <a:cs typeface="Times New Roman"/>
              </a:rPr>
              <a:t>A</a:t>
            </a:r>
            <a:r>
              <a:rPr sz="1200" b="1" spc="-185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F54"/>
                </a:solidFill>
                <a:latin typeface="Times New Roman"/>
                <a:cs typeface="Times New Roman"/>
              </a:rPr>
              <a:t>T</a:t>
            </a:r>
            <a:r>
              <a:rPr sz="1200" b="1" spc="-25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003F54"/>
                </a:solidFill>
                <a:latin typeface="Times New Roman"/>
                <a:cs typeface="Times New Roman"/>
              </a:rPr>
              <a:t>I</a:t>
            </a:r>
            <a:r>
              <a:rPr sz="1200" b="1" spc="-15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F54"/>
                </a:solidFill>
                <a:latin typeface="Times New Roman"/>
                <a:cs typeface="Times New Roman"/>
              </a:rPr>
              <a:t>O </a:t>
            </a:r>
            <a:r>
              <a:rPr sz="1200" b="1" spc="-5" dirty="0">
                <a:solidFill>
                  <a:srgbClr val="003F54"/>
                </a:solidFill>
                <a:latin typeface="Times New Roman"/>
                <a:cs typeface="Times New Roman"/>
              </a:rPr>
              <a:t>N</a:t>
            </a:r>
            <a:r>
              <a:rPr sz="1200" b="1" dirty="0">
                <a:solidFill>
                  <a:srgbClr val="003F54"/>
                </a:solidFill>
                <a:latin typeface="Times New Roman"/>
                <a:cs typeface="Times New Roman"/>
              </a:rPr>
              <a:t>  </a:t>
            </a:r>
            <a:r>
              <a:rPr sz="1200" b="1" spc="-30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F54"/>
                </a:solidFill>
                <a:latin typeface="Times New Roman"/>
                <a:cs typeface="Times New Roman"/>
              </a:rPr>
              <a:t>B E</a:t>
            </a:r>
            <a:r>
              <a:rPr sz="1200" b="1" spc="-10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003F54"/>
                </a:solidFill>
                <a:latin typeface="Times New Roman"/>
                <a:cs typeface="Times New Roman"/>
              </a:rPr>
              <a:t>N</a:t>
            </a:r>
            <a:r>
              <a:rPr sz="1200" b="1" spc="-15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F54"/>
                </a:solidFill>
                <a:latin typeface="Times New Roman"/>
                <a:cs typeface="Times New Roman"/>
              </a:rPr>
              <a:t>E F</a:t>
            </a:r>
            <a:r>
              <a:rPr sz="1200" b="1" spc="-60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003F54"/>
                </a:solidFill>
                <a:latin typeface="Times New Roman"/>
                <a:cs typeface="Times New Roman"/>
              </a:rPr>
              <a:t>I</a:t>
            </a:r>
            <a:r>
              <a:rPr sz="1200" b="1" spc="-25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F54"/>
                </a:solidFill>
                <a:latin typeface="Times New Roman"/>
                <a:cs typeface="Times New Roman"/>
              </a:rPr>
              <a:t>T</a:t>
            </a:r>
            <a:r>
              <a:rPr sz="1200" b="1" spc="-25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003F54"/>
                </a:solidFill>
                <a:latin typeface="Times New Roman"/>
                <a:cs typeface="Times New Roman"/>
              </a:rPr>
              <a:t>S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250">
              <a:latin typeface="Times New Roman"/>
              <a:cs typeface="Times New Roman"/>
            </a:endParaRPr>
          </a:p>
          <a:p>
            <a:pPr marL="578485" marR="666115" indent="-172720">
              <a:lnSpc>
                <a:spcPct val="105800"/>
              </a:lnSpc>
              <a:buFont typeface="Arial MT"/>
              <a:buChar char="•"/>
              <a:tabLst>
                <a:tab pos="578485" algn="l"/>
                <a:tab pos="579120" algn="l"/>
                <a:tab pos="2346960" algn="l"/>
              </a:tabLst>
            </a:pPr>
            <a:r>
              <a:rPr sz="1500" spc="-15" baseline="2777" dirty="0">
                <a:latin typeface="Times New Roman"/>
                <a:cs typeface="Times New Roman"/>
              </a:rPr>
              <a:t>Attend</a:t>
            </a:r>
            <a:r>
              <a:rPr sz="1500" spc="352" baseline="2777" dirty="0">
                <a:latin typeface="Times New Roman"/>
                <a:cs typeface="Times New Roman"/>
              </a:rPr>
              <a:t>  </a:t>
            </a:r>
            <a:r>
              <a:rPr sz="1500" spc="-7" baseline="2777" dirty="0">
                <a:latin typeface="Times New Roman"/>
                <a:cs typeface="Times New Roman"/>
              </a:rPr>
              <a:t>Keynote</a:t>
            </a:r>
            <a:r>
              <a:rPr sz="1500" spc="1080" baseline="2777" dirty="0">
                <a:latin typeface="Times New Roman"/>
                <a:cs typeface="Times New Roman"/>
              </a:rPr>
              <a:t> </a:t>
            </a:r>
            <a:r>
              <a:rPr sz="1500" spc="-7" baseline="2777" dirty="0">
                <a:latin typeface="Times New Roman"/>
                <a:cs typeface="Times New Roman"/>
              </a:rPr>
              <a:t>Presentation	</a:t>
            </a:r>
            <a:r>
              <a:rPr sz="1000" dirty="0">
                <a:latin typeface="Times New Roman"/>
                <a:cs typeface="Times New Roman"/>
              </a:rPr>
              <a:t>by</a:t>
            </a:r>
            <a:r>
              <a:rPr sz="1000" spc="17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world’s</a:t>
            </a:r>
            <a:r>
              <a:rPr sz="1000" spc="19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most</a:t>
            </a:r>
            <a:r>
              <a:rPr sz="1000" spc="19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eminent </a:t>
            </a:r>
            <a:r>
              <a:rPr sz="1000" spc="-2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researchers</a:t>
            </a:r>
            <a:endParaRPr sz="1000">
              <a:latin typeface="Times New Roman"/>
              <a:cs typeface="Times New Roman"/>
            </a:endParaRPr>
          </a:p>
          <a:p>
            <a:pPr marL="578485" indent="-17272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578485" algn="l"/>
                <a:tab pos="579120" algn="l"/>
              </a:tabLst>
            </a:pPr>
            <a:r>
              <a:rPr sz="1000" spc="-5" dirty="0">
                <a:latin typeface="Times New Roman"/>
                <a:cs typeface="Times New Roman"/>
              </a:rPr>
              <a:t>Access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to</a:t>
            </a:r>
            <a:r>
              <a:rPr sz="1000" spc="-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all</a:t>
            </a:r>
            <a:r>
              <a:rPr sz="1000" spc="-4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the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sessions</a:t>
            </a:r>
            <a:endParaRPr sz="1000">
              <a:latin typeface="Times New Roman"/>
              <a:cs typeface="Times New Roman"/>
            </a:endParaRPr>
          </a:p>
          <a:p>
            <a:pPr marL="578485" indent="-17272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578485" algn="l"/>
                <a:tab pos="579120" algn="l"/>
              </a:tabLst>
            </a:pPr>
            <a:r>
              <a:rPr sz="1000" spc="-5" dirty="0">
                <a:latin typeface="Times New Roman"/>
                <a:cs typeface="Times New Roman"/>
              </a:rPr>
              <a:t>Get</a:t>
            </a:r>
            <a:r>
              <a:rPr sz="1000" spc="-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OCM</a:t>
            </a:r>
            <a:r>
              <a:rPr sz="1000" spc="-5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certificate</a:t>
            </a:r>
            <a:endParaRPr sz="1000">
              <a:latin typeface="Times New Roman"/>
              <a:cs typeface="Times New Roman"/>
            </a:endParaRPr>
          </a:p>
          <a:p>
            <a:pPr marL="578485" indent="-172720">
              <a:lnSpc>
                <a:spcPct val="100000"/>
              </a:lnSpc>
              <a:spcBef>
                <a:spcPts val="110"/>
              </a:spcBef>
              <a:buFont typeface="Arial MT"/>
              <a:buChar char="•"/>
              <a:tabLst>
                <a:tab pos="578485" algn="l"/>
                <a:tab pos="579120" algn="l"/>
              </a:tabLst>
            </a:pPr>
            <a:r>
              <a:rPr sz="1000" spc="-5" dirty="0">
                <a:latin typeface="Times New Roman"/>
                <a:cs typeface="Times New Roman"/>
              </a:rPr>
              <a:t>Get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20" dirty="0">
                <a:latin typeface="Times New Roman"/>
                <a:cs typeface="Times New Roman"/>
              </a:rPr>
              <a:t>worldwide</a:t>
            </a:r>
            <a:r>
              <a:rPr sz="1000" spc="10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acknowledgment</a:t>
            </a:r>
            <a:r>
              <a:rPr sz="1000" spc="9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20" dirty="0">
                <a:latin typeface="Times New Roman"/>
                <a:cs typeface="Times New Roman"/>
              </a:rPr>
              <a:t>your</a:t>
            </a:r>
            <a:r>
              <a:rPr sz="1000" spc="5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profile and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Research</a:t>
            </a:r>
            <a:endParaRPr sz="1000">
              <a:latin typeface="Times New Roman"/>
              <a:cs typeface="Times New Roman"/>
            </a:endParaRPr>
          </a:p>
          <a:p>
            <a:pPr marL="578485" indent="-172720">
              <a:lnSpc>
                <a:spcPct val="100000"/>
              </a:lnSpc>
              <a:buFont typeface="Arial MT"/>
              <a:buChar char="•"/>
              <a:tabLst>
                <a:tab pos="578485" algn="l"/>
                <a:tab pos="579120" algn="l"/>
              </a:tabLst>
            </a:pPr>
            <a:r>
              <a:rPr sz="1000" spc="-5" dirty="0">
                <a:latin typeface="Times New Roman"/>
                <a:cs typeface="Times New Roman"/>
              </a:rPr>
              <a:t>Get</a:t>
            </a:r>
            <a:r>
              <a:rPr sz="1000" spc="155" dirty="0">
                <a:latin typeface="Times New Roman"/>
                <a:cs typeface="Times New Roman"/>
              </a:rPr>
              <a:t> </a:t>
            </a:r>
            <a:r>
              <a:rPr sz="1000" spc="-20" dirty="0">
                <a:latin typeface="Times New Roman"/>
                <a:cs typeface="Times New Roman"/>
              </a:rPr>
              <a:t>your</a:t>
            </a:r>
            <a:r>
              <a:rPr sz="1000" spc="2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abstracts</a:t>
            </a:r>
            <a:r>
              <a:rPr sz="1000" spc="1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published</a:t>
            </a:r>
            <a:r>
              <a:rPr sz="1000" spc="14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with</a:t>
            </a:r>
            <a:r>
              <a:rPr sz="1000" spc="15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unique</a:t>
            </a:r>
            <a:r>
              <a:rPr sz="1000" spc="16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DOI</a:t>
            </a:r>
            <a:r>
              <a:rPr sz="1000" spc="16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</a:t>
            </a:r>
            <a:r>
              <a:rPr sz="1000" spc="14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International</a:t>
            </a:r>
            <a:endParaRPr sz="1000">
              <a:latin typeface="Times New Roman"/>
              <a:cs typeface="Times New Roman"/>
            </a:endParaRPr>
          </a:p>
          <a:p>
            <a:pPr marL="578485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Journals</a:t>
            </a:r>
            <a:endParaRPr sz="1000">
              <a:latin typeface="Times New Roman"/>
              <a:cs typeface="Times New Roman"/>
            </a:endParaRPr>
          </a:p>
          <a:p>
            <a:pPr marL="578485" indent="-17272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578485" algn="l"/>
                <a:tab pos="579120" algn="l"/>
              </a:tabLst>
            </a:pPr>
            <a:r>
              <a:rPr sz="1000" spc="-5" dirty="0">
                <a:latin typeface="Times New Roman"/>
                <a:cs typeface="Times New Roman"/>
              </a:rPr>
              <a:t>Get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15" dirty="0">
                <a:latin typeface="Times New Roman"/>
                <a:cs typeface="Times New Roman"/>
              </a:rPr>
              <a:t>up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to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50%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discounts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for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publishing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20" dirty="0">
                <a:latin typeface="Times New Roman"/>
                <a:cs typeface="Times New Roman"/>
              </a:rPr>
              <a:t>your</a:t>
            </a:r>
            <a:r>
              <a:rPr sz="1000" spc="6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entire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article</a:t>
            </a:r>
            <a:r>
              <a:rPr sz="1000" spc="5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our</a:t>
            </a:r>
            <a:endParaRPr sz="1000">
              <a:latin typeface="Times New Roman"/>
              <a:cs typeface="Times New Roman"/>
            </a:endParaRPr>
          </a:p>
          <a:p>
            <a:pPr marL="578485">
              <a:lnSpc>
                <a:spcPct val="100000"/>
              </a:lnSpc>
              <a:spcBef>
                <a:spcPts val="100"/>
              </a:spcBef>
            </a:pPr>
            <a:r>
              <a:rPr sz="1000" spc="-5" dirty="0">
                <a:latin typeface="Times New Roman"/>
                <a:cs typeface="Times New Roman"/>
              </a:rPr>
              <a:t>open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access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International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Journals</a:t>
            </a:r>
            <a:endParaRPr sz="1000">
              <a:latin typeface="Times New Roman"/>
              <a:cs typeface="Times New Roman"/>
            </a:endParaRPr>
          </a:p>
          <a:p>
            <a:pPr marL="578485" indent="-172720">
              <a:lnSpc>
                <a:spcPct val="100000"/>
              </a:lnSpc>
              <a:spcBef>
                <a:spcPts val="190"/>
              </a:spcBef>
              <a:buFont typeface="Arial MT"/>
              <a:buChar char="•"/>
              <a:tabLst>
                <a:tab pos="578485" algn="l"/>
                <a:tab pos="579120" algn="l"/>
              </a:tabLst>
            </a:pPr>
            <a:r>
              <a:rPr sz="1000" spc="-5" dirty="0">
                <a:latin typeface="Times New Roman"/>
                <a:cs typeface="Times New Roman"/>
              </a:rPr>
              <a:t>Get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Handbooks</a:t>
            </a:r>
            <a:r>
              <a:rPr sz="1000" spc="-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conference</a:t>
            </a:r>
            <a:r>
              <a:rPr sz="1000" spc="5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kits</a:t>
            </a:r>
            <a:endParaRPr sz="1000">
              <a:latin typeface="Times New Roman"/>
              <a:cs typeface="Times New Roman"/>
            </a:endParaRPr>
          </a:p>
          <a:p>
            <a:pPr marL="578485" indent="-172720">
              <a:lnSpc>
                <a:spcPct val="100000"/>
              </a:lnSpc>
              <a:spcBef>
                <a:spcPts val="10"/>
              </a:spcBef>
              <a:buFont typeface="Arial MT"/>
              <a:buChar char="•"/>
              <a:tabLst>
                <a:tab pos="578485" algn="l"/>
                <a:tab pos="579120" algn="l"/>
              </a:tabLst>
            </a:pPr>
            <a:r>
              <a:rPr sz="1000" spc="-5" dirty="0">
                <a:latin typeface="Times New Roman"/>
                <a:cs typeface="Times New Roman"/>
              </a:rPr>
              <a:t>Get</a:t>
            </a:r>
            <a:r>
              <a:rPr sz="1000" spc="15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</a:t>
            </a:r>
            <a:r>
              <a:rPr sz="1000" spc="16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access</a:t>
            </a:r>
            <a:r>
              <a:rPr sz="1000" spc="18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to</a:t>
            </a:r>
            <a:r>
              <a:rPr sz="1000" spc="18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the</a:t>
            </a:r>
            <a:r>
              <a:rPr sz="1000" spc="15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network  </a:t>
            </a:r>
            <a:r>
              <a:rPr sz="1000" spc="-20" dirty="0">
                <a:latin typeface="Times New Roman"/>
                <a:cs typeface="Times New Roman"/>
              </a:rPr>
              <a:t>with</a:t>
            </a:r>
            <a:r>
              <a:rPr sz="1000" spc="19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eminent</a:t>
            </a:r>
            <a:r>
              <a:rPr sz="1000" spc="17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personalities</a:t>
            </a:r>
            <a:r>
              <a:rPr sz="1000" spc="19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from</a:t>
            </a:r>
            <a:endParaRPr sz="1000">
              <a:latin typeface="Times New Roman"/>
              <a:cs typeface="Times New Roman"/>
            </a:endParaRPr>
          </a:p>
          <a:p>
            <a:pPr marL="578485">
              <a:lnSpc>
                <a:spcPct val="100000"/>
              </a:lnSpc>
              <a:spcBef>
                <a:spcPts val="100"/>
              </a:spcBef>
            </a:pPr>
            <a:r>
              <a:rPr sz="1000" spc="-20" dirty="0">
                <a:latin typeface="Times New Roman"/>
                <a:cs typeface="Times New Roman"/>
              </a:rPr>
              <a:t>worldwide</a:t>
            </a: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200">
              <a:latin typeface="Times New Roman"/>
              <a:cs typeface="Times New Roman"/>
            </a:endParaRPr>
          </a:p>
          <a:p>
            <a:pPr marR="255270" algn="ctr">
              <a:lnSpc>
                <a:spcPct val="100000"/>
              </a:lnSpc>
            </a:pPr>
            <a:r>
              <a:rPr sz="1200" b="1" spc="-5" dirty="0">
                <a:solidFill>
                  <a:srgbClr val="003F54"/>
                </a:solidFill>
                <a:latin typeface="Times New Roman"/>
                <a:cs typeface="Times New Roman"/>
              </a:rPr>
              <a:t>A</a:t>
            </a:r>
            <a:r>
              <a:rPr sz="1200" b="1" spc="-90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F54"/>
                </a:solidFill>
                <a:latin typeface="Times New Roman"/>
                <a:cs typeface="Times New Roman"/>
              </a:rPr>
              <a:t>B </a:t>
            </a:r>
            <a:r>
              <a:rPr sz="1200" b="1" spc="-5" dirty="0">
                <a:solidFill>
                  <a:srgbClr val="003F54"/>
                </a:solidFill>
                <a:latin typeface="Times New Roman"/>
                <a:cs typeface="Times New Roman"/>
              </a:rPr>
              <a:t>S</a:t>
            </a:r>
            <a:r>
              <a:rPr sz="1200" b="1" spc="-45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F54"/>
                </a:solidFill>
                <a:latin typeface="Times New Roman"/>
                <a:cs typeface="Times New Roman"/>
              </a:rPr>
              <a:t>T</a:t>
            </a:r>
            <a:r>
              <a:rPr sz="1200" b="1" spc="-25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003F54"/>
                </a:solidFill>
                <a:latin typeface="Times New Roman"/>
                <a:cs typeface="Times New Roman"/>
              </a:rPr>
              <a:t>R</a:t>
            </a:r>
            <a:r>
              <a:rPr sz="1200" b="1" spc="-90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003F54"/>
                </a:solidFill>
                <a:latin typeface="Times New Roman"/>
                <a:cs typeface="Times New Roman"/>
              </a:rPr>
              <a:t>A</a:t>
            </a:r>
            <a:r>
              <a:rPr sz="1200" b="1" spc="-75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003F54"/>
                </a:solidFill>
                <a:latin typeface="Times New Roman"/>
                <a:cs typeface="Times New Roman"/>
              </a:rPr>
              <a:t>C</a:t>
            </a:r>
            <a:r>
              <a:rPr sz="1200" b="1" spc="-40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F54"/>
                </a:solidFill>
                <a:latin typeface="Times New Roman"/>
                <a:cs typeface="Times New Roman"/>
              </a:rPr>
              <a:t>T  </a:t>
            </a:r>
            <a:r>
              <a:rPr sz="1200" b="1" spc="-85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003F54"/>
                </a:solidFill>
                <a:latin typeface="Times New Roman"/>
                <a:cs typeface="Times New Roman"/>
              </a:rPr>
              <a:t>S</a:t>
            </a:r>
            <a:r>
              <a:rPr sz="1200" b="1" spc="-10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003F54"/>
                </a:solidFill>
                <a:latin typeface="Times New Roman"/>
                <a:cs typeface="Times New Roman"/>
              </a:rPr>
              <a:t>U</a:t>
            </a:r>
            <a:r>
              <a:rPr sz="1200" b="1" spc="-30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F54"/>
                </a:solidFill>
                <a:latin typeface="Times New Roman"/>
                <a:cs typeface="Times New Roman"/>
              </a:rPr>
              <a:t>B M</a:t>
            </a:r>
            <a:r>
              <a:rPr sz="1200" b="1" spc="-5" dirty="0">
                <a:solidFill>
                  <a:srgbClr val="003F54"/>
                </a:solidFill>
                <a:latin typeface="Times New Roman"/>
                <a:cs typeface="Times New Roman"/>
              </a:rPr>
              <a:t> I</a:t>
            </a:r>
            <a:r>
              <a:rPr sz="1200" b="1" spc="-15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003F54"/>
                </a:solidFill>
                <a:latin typeface="Times New Roman"/>
                <a:cs typeface="Times New Roman"/>
              </a:rPr>
              <a:t>S</a:t>
            </a:r>
            <a:r>
              <a:rPr sz="1200" b="1" spc="-10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003F54"/>
                </a:solidFill>
                <a:latin typeface="Times New Roman"/>
                <a:cs typeface="Times New Roman"/>
              </a:rPr>
              <a:t>S</a:t>
            </a:r>
            <a:r>
              <a:rPr sz="1200" b="1" spc="-25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003F54"/>
                </a:solidFill>
                <a:latin typeface="Times New Roman"/>
                <a:cs typeface="Times New Roman"/>
              </a:rPr>
              <a:t>I</a:t>
            </a:r>
            <a:r>
              <a:rPr sz="1200" b="1" spc="-10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F54"/>
                </a:solidFill>
                <a:latin typeface="Times New Roman"/>
                <a:cs typeface="Times New Roman"/>
              </a:rPr>
              <a:t>O </a:t>
            </a:r>
            <a:r>
              <a:rPr sz="1200" b="1" spc="-5" dirty="0">
                <a:solidFill>
                  <a:srgbClr val="003F54"/>
                </a:solidFill>
                <a:latin typeface="Times New Roman"/>
                <a:cs typeface="Times New Roman"/>
              </a:rPr>
              <a:t>N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550">
              <a:latin typeface="Times New Roman"/>
              <a:cs typeface="Times New Roman"/>
            </a:endParaRPr>
          </a:p>
          <a:p>
            <a:pPr marL="331470">
              <a:lnSpc>
                <a:spcPct val="100000"/>
              </a:lnSpc>
            </a:pPr>
            <a:r>
              <a:rPr sz="1050" i="1" dirty="0">
                <a:solidFill>
                  <a:srgbClr val="00007F"/>
                </a:solidFill>
                <a:latin typeface="Times New Roman"/>
                <a:cs typeface="Times New Roman"/>
              </a:rPr>
              <a:t>https://plasticsurgery.insightconferences.com/abstract-submission.php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150">
              <a:latin typeface="Times New Roman"/>
              <a:cs typeface="Times New Roman"/>
            </a:endParaRPr>
          </a:p>
          <a:p>
            <a:pPr marR="276860" algn="ctr">
              <a:lnSpc>
                <a:spcPct val="100000"/>
              </a:lnSpc>
            </a:pPr>
            <a:r>
              <a:rPr sz="1200" b="1" dirty="0">
                <a:solidFill>
                  <a:srgbClr val="003F54"/>
                </a:solidFill>
                <a:latin typeface="Times New Roman"/>
                <a:cs typeface="Times New Roman"/>
              </a:rPr>
              <a:t>F</a:t>
            </a:r>
            <a:r>
              <a:rPr sz="1200" b="1" spc="-65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F54"/>
                </a:solidFill>
                <a:latin typeface="Times New Roman"/>
                <a:cs typeface="Times New Roman"/>
              </a:rPr>
              <a:t>O</a:t>
            </a:r>
            <a:r>
              <a:rPr sz="1200" b="1" spc="10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003F54"/>
                </a:solidFill>
                <a:latin typeface="Times New Roman"/>
                <a:cs typeface="Times New Roman"/>
              </a:rPr>
              <a:t>R</a:t>
            </a:r>
            <a:r>
              <a:rPr sz="1200" b="1" dirty="0">
                <a:solidFill>
                  <a:srgbClr val="003F54"/>
                </a:solidFill>
                <a:latin typeface="Times New Roman"/>
                <a:cs typeface="Times New Roman"/>
              </a:rPr>
              <a:t>  </a:t>
            </a:r>
            <a:r>
              <a:rPr sz="1200" b="1" spc="-15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F54"/>
                </a:solidFill>
                <a:latin typeface="Times New Roman"/>
                <a:cs typeface="Times New Roman"/>
              </a:rPr>
              <a:t>M</a:t>
            </a:r>
            <a:r>
              <a:rPr sz="1200" b="1" spc="-5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F54"/>
                </a:solidFill>
                <a:latin typeface="Times New Roman"/>
                <a:cs typeface="Times New Roman"/>
              </a:rPr>
              <a:t>O</a:t>
            </a:r>
            <a:r>
              <a:rPr sz="1200" b="1" spc="15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003F54"/>
                </a:solidFill>
                <a:latin typeface="Times New Roman"/>
                <a:cs typeface="Times New Roman"/>
              </a:rPr>
              <a:t>R</a:t>
            </a:r>
            <a:r>
              <a:rPr sz="1200" b="1" spc="-15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F54"/>
                </a:solidFill>
                <a:latin typeface="Times New Roman"/>
                <a:cs typeface="Times New Roman"/>
              </a:rPr>
              <a:t>E  </a:t>
            </a:r>
            <a:r>
              <a:rPr sz="1200" b="1" spc="15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003F54"/>
                </a:solidFill>
                <a:latin typeface="Times New Roman"/>
                <a:cs typeface="Times New Roman"/>
              </a:rPr>
              <a:t>I</a:t>
            </a:r>
            <a:r>
              <a:rPr sz="1200" b="1" spc="-15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003F54"/>
                </a:solidFill>
                <a:latin typeface="Times New Roman"/>
                <a:cs typeface="Times New Roman"/>
              </a:rPr>
              <a:t>N</a:t>
            </a:r>
            <a:r>
              <a:rPr sz="1200" b="1" spc="-15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F54"/>
                </a:solidFill>
                <a:latin typeface="Times New Roman"/>
                <a:cs typeface="Times New Roman"/>
              </a:rPr>
              <a:t>F</a:t>
            </a:r>
            <a:r>
              <a:rPr sz="1200" b="1" spc="-50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F54"/>
                </a:solidFill>
                <a:latin typeface="Times New Roman"/>
                <a:cs typeface="Times New Roman"/>
              </a:rPr>
              <a:t>O </a:t>
            </a:r>
            <a:r>
              <a:rPr sz="1200" b="1" spc="-5" dirty="0">
                <a:solidFill>
                  <a:srgbClr val="003F54"/>
                </a:solidFill>
                <a:latin typeface="Times New Roman"/>
                <a:cs typeface="Times New Roman"/>
              </a:rPr>
              <a:t>R</a:t>
            </a:r>
            <a:r>
              <a:rPr sz="1200" b="1" spc="-15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F54"/>
                </a:solidFill>
                <a:latin typeface="Times New Roman"/>
                <a:cs typeface="Times New Roman"/>
              </a:rPr>
              <a:t>M</a:t>
            </a:r>
            <a:r>
              <a:rPr sz="1200" b="1" spc="-80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003F54"/>
                </a:solidFill>
                <a:latin typeface="Times New Roman"/>
                <a:cs typeface="Times New Roman"/>
              </a:rPr>
              <a:t>A</a:t>
            </a:r>
            <a:r>
              <a:rPr sz="1200" b="1" spc="-185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F54"/>
                </a:solidFill>
                <a:latin typeface="Times New Roman"/>
                <a:cs typeface="Times New Roman"/>
              </a:rPr>
              <a:t>T</a:t>
            </a:r>
            <a:r>
              <a:rPr sz="1200" b="1" spc="-25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003F54"/>
                </a:solidFill>
                <a:latin typeface="Times New Roman"/>
                <a:cs typeface="Times New Roman"/>
              </a:rPr>
              <a:t>I</a:t>
            </a:r>
            <a:r>
              <a:rPr sz="1200" b="1" spc="-15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F54"/>
                </a:solidFill>
                <a:latin typeface="Times New Roman"/>
                <a:cs typeface="Times New Roman"/>
              </a:rPr>
              <a:t>O </a:t>
            </a:r>
            <a:r>
              <a:rPr sz="1200" b="1" spc="-5" dirty="0">
                <a:solidFill>
                  <a:srgbClr val="003F54"/>
                </a:solidFill>
                <a:latin typeface="Times New Roman"/>
                <a:cs typeface="Times New Roman"/>
              </a:rPr>
              <a:t>N</a:t>
            </a:r>
            <a:endParaRPr sz="1200">
              <a:latin typeface="Times New Roman"/>
              <a:cs typeface="Times New Roman"/>
            </a:endParaRPr>
          </a:p>
          <a:p>
            <a:pPr marR="217804" algn="ctr">
              <a:lnSpc>
                <a:spcPct val="100000"/>
              </a:lnSpc>
              <a:spcBef>
                <a:spcPts val="980"/>
              </a:spcBef>
            </a:pPr>
            <a:r>
              <a:rPr sz="1050" spc="-5" dirty="0">
                <a:solidFill>
                  <a:srgbClr val="00007F"/>
                </a:solidFill>
                <a:latin typeface="Calibri"/>
                <a:cs typeface="Calibri"/>
              </a:rPr>
              <a:t>https://plasticsurgery.insightconferences.com/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00884" y="4976582"/>
            <a:ext cx="250190" cy="17208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000884" y="4320009"/>
            <a:ext cx="250190" cy="60579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B</a:t>
            </a:r>
            <a:r>
              <a:rPr sz="1600" b="1" spc="1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600" b="1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000884" y="4097970"/>
            <a:ext cx="250190" cy="16065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endParaRPr sz="1600">
              <a:latin typeface="Times New Roman"/>
              <a:cs typeface="Times New Roman"/>
            </a:endParaRPr>
          </a:p>
        </p:txBody>
      </p:sp>
      <p:pic>
        <p:nvPicPr>
          <p:cNvPr id="16" name="object 1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096000" y="738322"/>
            <a:ext cx="838579" cy="5399942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1000884" y="3307438"/>
            <a:ext cx="250190" cy="61658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1600" b="1" spc="1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600" b="1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000884" y="2905583"/>
            <a:ext cx="250190" cy="34099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F</a:t>
            </a:r>
            <a:r>
              <a:rPr sz="1600" b="1" spc="-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000884" y="2663404"/>
            <a:ext cx="250190" cy="17208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000884" y="2452049"/>
            <a:ext cx="250190" cy="16065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000884" y="2229318"/>
            <a:ext cx="250190" cy="17208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000884" y="2006814"/>
            <a:ext cx="250190" cy="17208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000884" y="1795459"/>
            <a:ext cx="250190" cy="16065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366972" y="3822091"/>
            <a:ext cx="250825" cy="103822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45"/>
              </a:lnSpc>
            </a:pP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M</a:t>
            </a:r>
            <a:r>
              <a:rPr sz="1600" b="1" spc="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600" b="1" spc="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J</a:t>
            </a:r>
            <a:r>
              <a:rPr sz="1600" b="1" spc="1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600" b="1" spc="1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366972" y="3270779"/>
            <a:ext cx="250825" cy="33845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45"/>
              </a:lnSpc>
            </a:pP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600" b="1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366972" y="2892752"/>
            <a:ext cx="250825" cy="31559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45"/>
              </a:lnSpc>
            </a:pP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600" b="1" spc="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366972" y="2094284"/>
            <a:ext cx="250825" cy="73660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45"/>
              </a:lnSpc>
            </a:pP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600" b="1" spc="1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600" b="1" spc="1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600" b="1" spc="1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177528" y="0"/>
            <a:ext cx="3021330" cy="6124575"/>
            <a:chOff x="9177528" y="0"/>
            <a:chExt cx="3021330" cy="612457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416540" y="739889"/>
              <a:ext cx="1775459" cy="5378196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0416540" y="739889"/>
              <a:ext cx="1775460" cy="5378450"/>
            </a:xfrm>
            <a:custGeom>
              <a:avLst/>
              <a:gdLst/>
              <a:ahLst/>
              <a:cxnLst/>
              <a:rect l="l" t="t" r="r" b="b"/>
              <a:pathLst>
                <a:path w="1775459" h="5378450">
                  <a:moveTo>
                    <a:pt x="0" y="5378196"/>
                  </a:moveTo>
                  <a:lnTo>
                    <a:pt x="1775459" y="5378196"/>
                  </a:lnTo>
                  <a:lnTo>
                    <a:pt x="1775459" y="0"/>
                  </a:lnTo>
                  <a:lnTo>
                    <a:pt x="0" y="0"/>
                  </a:lnTo>
                  <a:lnTo>
                    <a:pt x="0" y="5378196"/>
                  </a:lnTo>
                  <a:close/>
                </a:path>
              </a:pathLst>
            </a:custGeom>
            <a:ln w="12700">
              <a:solidFill>
                <a:srgbClr val="00AE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177528" y="0"/>
              <a:ext cx="2334768" cy="498348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264396" y="0"/>
              <a:ext cx="2160270" cy="4869180"/>
            </a:xfrm>
            <a:prstGeom prst="rect">
              <a:avLst/>
            </a:prstGeom>
          </p:spPr>
        </p:pic>
      </p:grpSp>
      <p:grpSp>
        <p:nvGrpSpPr>
          <p:cNvPr id="7" name="object 7"/>
          <p:cNvGrpSpPr/>
          <p:nvPr/>
        </p:nvGrpSpPr>
        <p:grpSpPr>
          <a:xfrm>
            <a:off x="6742176" y="0"/>
            <a:ext cx="2307590" cy="4966970"/>
            <a:chOff x="6742176" y="0"/>
            <a:chExt cx="2307590" cy="4966970"/>
          </a:xfrm>
        </p:grpSpPr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742176" y="0"/>
              <a:ext cx="2307335" cy="4966716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816090" y="0"/>
              <a:ext cx="2160270" cy="4865878"/>
            </a:xfrm>
            <a:prstGeom prst="rect">
              <a:avLst/>
            </a:prstGeom>
          </p:spPr>
        </p:pic>
      </p:grpSp>
      <p:pic>
        <p:nvPicPr>
          <p:cNvPr id="10" name="object 1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448" y="739889"/>
            <a:ext cx="261899" cy="5378196"/>
          </a:xfrm>
          <a:prstGeom prst="rect">
            <a:avLst/>
          </a:prstGeom>
        </p:spPr>
      </p:pic>
      <p:grpSp>
        <p:nvGrpSpPr>
          <p:cNvPr id="11" name="object 11"/>
          <p:cNvGrpSpPr/>
          <p:nvPr/>
        </p:nvGrpSpPr>
        <p:grpSpPr>
          <a:xfrm>
            <a:off x="761060" y="763777"/>
            <a:ext cx="5656580" cy="882650"/>
            <a:chOff x="761060" y="763777"/>
            <a:chExt cx="5656580" cy="882650"/>
          </a:xfrm>
        </p:grpSpPr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67410" y="770089"/>
              <a:ext cx="5616575" cy="836714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61060" y="763777"/>
              <a:ext cx="5656364" cy="882146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691387" y="1830476"/>
            <a:ext cx="4852035" cy="1083630"/>
          </a:xfrm>
          <a:prstGeom prst="rect">
            <a:avLst/>
          </a:prstGeom>
        </p:spPr>
        <p:txBody>
          <a:bodyPr vert="horz" wrap="square" lIns="0" tIns="118110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930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1600" b="1" spc="-5" dirty="0">
                <a:solidFill>
                  <a:srgbClr val="393838"/>
                </a:solidFill>
                <a:latin typeface="Times New Roman"/>
                <a:cs typeface="Times New Roman"/>
              </a:rPr>
              <a:t>Journal</a:t>
            </a:r>
            <a:r>
              <a:rPr sz="1600" b="1" spc="-40" dirty="0">
                <a:solidFill>
                  <a:srgbClr val="393838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393838"/>
                </a:solidFill>
                <a:latin typeface="Times New Roman"/>
                <a:cs typeface="Times New Roman"/>
              </a:rPr>
              <a:t>1:-</a:t>
            </a:r>
            <a:r>
              <a:rPr sz="1600" b="1" spc="-20" dirty="0">
                <a:solidFill>
                  <a:srgbClr val="393838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3F3F3F"/>
                </a:solidFill>
                <a:latin typeface="Times New Roman"/>
                <a:cs typeface="Times New Roman"/>
              </a:rPr>
              <a:t>Journal</a:t>
            </a:r>
            <a:r>
              <a:rPr sz="1600" b="1" spc="-20" dirty="0">
                <a:solidFill>
                  <a:srgbClr val="3F3F3F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3F3F3F"/>
                </a:solidFill>
                <a:latin typeface="Times New Roman"/>
                <a:cs typeface="Times New Roman"/>
              </a:rPr>
              <a:t>of</a:t>
            </a:r>
            <a:r>
              <a:rPr sz="1600" b="1" spc="-5" dirty="0">
                <a:solidFill>
                  <a:srgbClr val="3F3F3F"/>
                </a:solidFill>
                <a:latin typeface="Times New Roman"/>
                <a:cs typeface="Times New Roman"/>
              </a:rPr>
              <a:t> </a:t>
            </a:r>
            <a:r>
              <a:rPr sz="1600" b="1" spc="-10" dirty="0">
                <a:solidFill>
                  <a:srgbClr val="3F3F3F"/>
                </a:solidFill>
                <a:latin typeface="Times New Roman"/>
                <a:cs typeface="Times New Roman"/>
              </a:rPr>
              <a:t>Aging</a:t>
            </a:r>
            <a:r>
              <a:rPr sz="1600" b="1" spc="10" dirty="0">
                <a:solidFill>
                  <a:srgbClr val="3F3F3F"/>
                </a:solidFill>
                <a:latin typeface="Times New Roman"/>
                <a:cs typeface="Times New Roman"/>
              </a:rPr>
              <a:t> </a:t>
            </a:r>
            <a:r>
              <a:rPr sz="1600" b="1" spc="-10" dirty="0" smtClean="0">
                <a:solidFill>
                  <a:srgbClr val="3F3F3F"/>
                </a:solidFill>
                <a:latin typeface="Times New Roman"/>
                <a:cs typeface="Times New Roman"/>
              </a:rPr>
              <a:t>Science</a:t>
            </a:r>
            <a:r>
              <a:rPr lang="en-US" sz="1600" b="1" spc="-10" dirty="0" smtClean="0">
                <a:solidFill>
                  <a:srgbClr val="3F3F3F"/>
                </a:solidFill>
                <a:latin typeface="Times New Roman"/>
                <a:cs typeface="Times New Roman"/>
              </a:rPr>
              <a:t/>
            </a:r>
            <a:br>
              <a:rPr lang="en-US" sz="1600" b="1" spc="-10" dirty="0" smtClean="0">
                <a:solidFill>
                  <a:srgbClr val="3F3F3F"/>
                </a:solidFill>
                <a:latin typeface="Times New Roman"/>
                <a:cs typeface="Times New Roman"/>
              </a:rPr>
            </a:br>
            <a:r>
              <a:rPr lang="en-US" sz="1200" b="1" spc="-10" dirty="0" smtClean="0">
                <a:solidFill>
                  <a:srgbClr val="3F3F3F"/>
                </a:solidFill>
                <a:latin typeface="Times New Roman"/>
                <a:cs typeface="Times New Roman"/>
              </a:rPr>
              <a:t>https://www.walshmedicalmedia.com/aging-science.html</a:t>
            </a:r>
            <a:endParaRPr sz="1200" dirty="0">
              <a:latin typeface="Times New Roman"/>
              <a:cs typeface="Times New Roman"/>
            </a:endParaRPr>
          </a:p>
          <a:p>
            <a:pPr marL="299085" indent="-287020">
              <a:lnSpc>
                <a:spcPct val="100000"/>
              </a:lnSpc>
              <a:spcBef>
                <a:spcPts val="830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1600" b="1" spc="-5" dirty="0">
                <a:solidFill>
                  <a:srgbClr val="393838"/>
                </a:solidFill>
                <a:latin typeface="Times New Roman"/>
                <a:cs typeface="Times New Roman"/>
              </a:rPr>
              <a:t>Journal</a:t>
            </a:r>
            <a:r>
              <a:rPr sz="1600" b="1" spc="-45" dirty="0">
                <a:solidFill>
                  <a:srgbClr val="393838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393838"/>
                </a:solidFill>
                <a:latin typeface="Times New Roman"/>
                <a:cs typeface="Times New Roman"/>
              </a:rPr>
              <a:t>2:-</a:t>
            </a:r>
            <a:r>
              <a:rPr sz="1600" b="1" spc="-15" dirty="0">
                <a:solidFill>
                  <a:srgbClr val="393838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393838"/>
                </a:solidFill>
                <a:latin typeface="Times New Roman"/>
                <a:cs typeface="Times New Roman"/>
              </a:rPr>
              <a:t>Journal</a:t>
            </a:r>
            <a:r>
              <a:rPr sz="1600" b="1" spc="-40" dirty="0">
                <a:solidFill>
                  <a:srgbClr val="393838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393838"/>
                </a:solidFill>
                <a:latin typeface="Times New Roman"/>
                <a:cs typeface="Times New Roman"/>
              </a:rPr>
              <a:t>of</a:t>
            </a:r>
            <a:r>
              <a:rPr sz="1600" b="1" spc="-15" dirty="0">
                <a:solidFill>
                  <a:srgbClr val="393838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 smtClean="0">
                <a:solidFill>
                  <a:srgbClr val="393838"/>
                </a:solidFill>
                <a:latin typeface="Times New Roman"/>
                <a:cs typeface="Times New Roman"/>
              </a:rPr>
              <a:t>Surgery</a:t>
            </a:r>
            <a:r>
              <a:rPr lang="en-US" sz="1600" b="1" spc="-5" dirty="0" smtClean="0">
                <a:solidFill>
                  <a:srgbClr val="393838"/>
                </a:solidFill>
                <a:latin typeface="Times New Roman"/>
                <a:cs typeface="Times New Roman"/>
              </a:rPr>
              <a:t/>
            </a:r>
            <a:br>
              <a:rPr lang="en-US" sz="1600" b="1" spc="-5" dirty="0" smtClean="0">
                <a:solidFill>
                  <a:srgbClr val="393838"/>
                </a:solidFill>
                <a:latin typeface="Times New Roman"/>
                <a:cs typeface="Times New Roman"/>
              </a:rPr>
            </a:br>
            <a:r>
              <a:rPr lang="en-US" sz="1200" b="1" spc="-5" dirty="0" smtClean="0">
                <a:solidFill>
                  <a:srgbClr val="393838"/>
                </a:solidFill>
                <a:latin typeface="Times New Roman"/>
                <a:cs typeface="Times New Roman"/>
              </a:rPr>
              <a:t>https://www.hilarispublisher.com/surgery.html</a:t>
            </a:r>
            <a:endParaRPr sz="1600" dirty="0">
              <a:latin typeface="Times New Roman"/>
              <a:cs typeface="Times New Roman"/>
            </a:endParaRPr>
          </a:p>
        </p:txBody>
      </p:sp>
      <p:pic>
        <p:nvPicPr>
          <p:cNvPr id="15" name="object 15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479374" y="394766"/>
            <a:ext cx="2262759" cy="186385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-4902" y="732910"/>
            <a:ext cx="287537" cy="5418556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3428828"/>
            <a:ext cx="1752600" cy="2478434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0508" y="3428828"/>
            <a:ext cx="1709292" cy="2478434"/>
          </a:xfrm>
          <a:prstGeom prst="rect">
            <a:avLst/>
          </a:prstGeom>
        </p:spPr>
      </p:pic>
      <p:sp>
        <p:nvSpPr>
          <p:cNvPr id="20" name="object 20"/>
          <p:cNvSpPr txBox="1">
            <a:spLocks noGrp="1"/>
          </p:cNvSpPr>
          <p:nvPr>
            <p:ph type="title"/>
          </p:nvPr>
        </p:nvSpPr>
        <p:spPr>
          <a:xfrm>
            <a:off x="1236370" y="1016965"/>
            <a:ext cx="237045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2000" spc="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2000" spc="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2000" spc="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2000" spc="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2000" spc="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2000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2000" spc="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2000" spc="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2000" spc="1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5" dirty="0">
                <a:solidFill>
                  <a:srgbClr val="FFFFFF"/>
                </a:solidFill>
                <a:latin typeface="Times New Roman"/>
                <a:cs typeface="Times New Roman"/>
              </a:rPr>
              <a:t>G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794237" y="1016965"/>
            <a:ext cx="1920239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FFFFFF"/>
                </a:solidFill>
                <a:latin typeface="Times New Roman"/>
                <a:cs typeface="Times New Roman"/>
              </a:rPr>
              <a:t>J</a:t>
            </a:r>
            <a:r>
              <a:rPr sz="2000" b="1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2000" b="1" spc="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2000" b="1" spc="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2000" b="1" spc="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2000" b="1" spc="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2000" b="1" spc="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FFFFFF"/>
                </a:solidFill>
                <a:latin typeface="Times New Roman"/>
                <a:cs typeface="Times New Roman"/>
              </a:rPr>
              <a:t>L</a:t>
            </a:r>
            <a:r>
              <a:rPr sz="2000" b="1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endParaRPr sz="2000">
              <a:latin typeface="Times New Roman"/>
              <a:cs typeface="Times New Roman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9260419" y="0"/>
            <a:ext cx="2931795" cy="6135370"/>
            <a:chOff x="9260419" y="0"/>
            <a:chExt cx="2931795" cy="6135370"/>
          </a:xfrm>
        </p:grpSpPr>
        <p:pic>
          <p:nvPicPr>
            <p:cNvPr id="23" name="object 23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0357696" y="741222"/>
              <a:ext cx="1834303" cy="5393599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9260419" y="0"/>
              <a:ext cx="2294310" cy="5004274"/>
            </a:xfrm>
            <a:prstGeom prst="rect">
              <a:avLst/>
            </a:prstGeom>
          </p:spPr>
        </p:pic>
      </p:grpSp>
      <p:pic>
        <p:nvPicPr>
          <p:cNvPr id="25" name="object 25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6783215" y="0"/>
            <a:ext cx="2383121" cy="500431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5388" y="1919754"/>
            <a:ext cx="5040528" cy="373850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215639" y="432015"/>
            <a:ext cx="5760593" cy="836714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7633843" y="2123185"/>
            <a:ext cx="2682240" cy="0"/>
          </a:xfrm>
          <a:custGeom>
            <a:avLst/>
            <a:gdLst/>
            <a:ahLst/>
            <a:cxnLst/>
            <a:rect l="l" t="t" r="r" b="b"/>
            <a:pathLst>
              <a:path w="2682240">
                <a:moveTo>
                  <a:pt x="0" y="0"/>
                </a:moveTo>
                <a:lnTo>
                  <a:pt x="2682240" y="0"/>
                </a:lnTo>
              </a:path>
            </a:pathLst>
          </a:custGeom>
          <a:ln w="12700">
            <a:solidFill>
              <a:srgbClr val="00AE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475346" y="1869389"/>
            <a:ext cx="2912110" cy="7689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003F54"/>
                </a:solidFill>
                <a:latin typeface="Times New Roman"/>
                <a:cs typeface="Times New Roman"/>
              </a:rPr>
              <a:t>V</a:t>
            </a:r>
            <a:r>
              <a:rPr sz="1200" b="1" spc="-45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F54"/>
                </a:solidFill>
                <a:latin typeface="Times New Roman"/>
                <a:cs typeface="Times New Roman"/>
              </a:rPr>
              <a:t>E N</a:t>
            </a:r>
            <a:r>
              <a:rPr sz="1200" b="1" spc="-15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F54"/>
                </a:solidFill>
                <a:latin typeface="Times New Roman"/>
                <a:cs typeface="Times New Roman"/>
              </a:rPr>
              <a:t>U</a:t>
            </a:r>
            <a:r>
              <a:rPr sz="1200" b="1" spc="-15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F54"/>
                </a:solidFill>
                <a:latin typeface="Times New Roman"/>
                <a:cs typeface="Times New Roman"/>
              </a:rPr>
              <a:t>E  </a:t>
            </a:r>
            <a:r>
              <a:rPr sz="1200" b="1" spc="-25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F54"/>
                </a:solidFill>
                <a:latin typeface="Times New Roman"/>
                <a:cs typeface="Times New Roman"/>
              </a:rPr>
              <a:t>&amp;  </a:t>
            </a:r>
            <a:r>
              <a:rPr sz="1200" b="1" spc="-140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F54"/>
                </a:solidFill>
                <a:latin typeface="Times New Roman"/>
                <a:cs typeface="Times New Roman"/>
              </a:rPr>
              <a:t>A</a:t>
            </a:r>
            <a:r>
              <a:rPr sz="1200" b="1" spc="-75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F54"/>
                </a:solidFill>
                <a:latin typeface="Times New Roman"/>
                <a:cs typeface="Times New Roman"/>
              </a:rPr>
              <a:t>C</a:t>
            </a:r>
            <a:r>
              <a:rPr sz="1200" b="1" spc="-15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F54"/>
                </a:solidFill>
                <a:latin typeface="Times New Roman"/>
                <a:cs typeface="Times New Roman"/>
              </a:rPr>
              <a:t>C</a:t>
            </a:r>
            <a:r>
              <a:rPr sz="1200" b="1" spc="-20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F54"/>
                </a:solidFill>
                <a:latin typeface="Times New Roman"/>
                <a:cs typeface="Times New Roman"/>
              </a:rPr>
              <a:t>O M</a:t>
            </a:r>
            <a:r>
              <a:rPr sz="1200" b="1" spc="-10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F54"/>
                </a:solidFill>
                <a:latin typeface="Times New Roman"/>
                <a:cs typeface="Times New Roman"/>
              </a:rPr>
              <a:t>M</a:t>
            </a:r>
            <a:r>
              <a:rPr sz="1200" b="1" spc="-10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F54"/>
                </a:solidFill>
                <a:latin typeface="Times New Roman"/>
                <a:cs typeface="Times New Roman"/>
              </a:rPr>
              <a:t>O D</a:t>
            </a:r>
            <a:r>
              <a:rPr sz="1200" b="1" spc="-75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200" b="1" spc="100" dirty="0">
                <a:solidFill>
                  <a:srgbClr val="003F54"/>
                </a:solidFill>
                <a:latin typeface="Times New Roman"/>
                <a:cs typeface="Times New Roman"/>
              </a:rPr>
              <a:t>A</a:t>
            </a:r>
            <a:r>
              <a:rPr sz="1200" b="1" dirty="0">
                <a:solidFill>
                  <a:srgbClr val="003F54"/>
                </a:solidFill>
                <a:latin typeface="Times New Roman"/>
                <a:cs typeface="Times New Roman"/>
              </a:rPr>
              <a:t>T</a:t>
            </a:r>
            <a:r>
              <a:rPr sz="1200" b="1" spc="-25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F54"/>
                </a:solidFill>
                <a:latin typeface="Times New Roman"/>
                <a:cs typeface="Times New Roman"/>
              </a:rPr>
              <a:t>I</a:t>
            </a:r>
            <a:r>
              <a:rPr sz="1200" b="1" spc="-15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F54"/>
                </a:solidFill>
                <a:latin typeface="Times New Roman"/>
                <a:cs typeface="Times New Roman"/>
              </a:rPr>
              <a:t>O</a:t>
            </a:r>
            <a:r>
              <a:rPr sz="1200" b="1" spc="15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F54"/>
                </a:solidFill>
                <a:latin typeface="Times New Roman"/>
                <a:cs typeface="Times New Roman"/>
              </a:rPr>
              <a:t>N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 marL="942340">
              <a:lnSpc>
                <a:spcPct val="100000"/>
              </a:lnSpc>
              <a:spcBef>
                <a:spcPts val="1000"/>
              </a:spcBef>
            </a:pPr>
            <a:r>
              <a:rPr sz="1600" spc="-10" dirty="0">
                <a:latin typeface="Calibri"/>
                <a:cs typeface="Calibri"/>
              </a:rPr>
              <a:t>London,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UK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633843" y="3740658"/>
            <a:ext cx="2678430" cy="0"/>
          </a:xfrm>
          <a:custGeom>
            <a:avLst/>
            <a:gdLst/>
            <a:ahLst/>
            <a:cxnLst/>
            <a:rect l="l" t="t" r="r" b="b"/>
            <a:pathLst>
              <a:path w="2678429">
                <a:moveTo>
                  <a:pt x="0" y="0"/>
                </a:moveTo>
                <a:lnTo>
                  <a:pt x="2678303" y="0"/>
                </a:lnTo>
              </a:path>
            </a:pathLst>
          </a:custGeom>
          <a:ln w="12700">
            <a:solidFill>
              <a:srgbClr val="00AE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8357107" y="3487673"/>
            <a:ext cx="13112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solidFill>
                  <a:srgbClr val="003F54"/>
                </a:solidFill>
                <a:latin typeface="Times New Roman"/>
                <a:cs typeface="Times New Roman"/>
              </a:rPr>
              <a:t>C</a:t>
            </a:r>
            <a:r>
              <a:rPr sz="1200" b="1" spc="-15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F54"/>
                </a:solidFill>
                <a:latin typeface="Times New Roman"/>
                <a:cs typeface="Times New Roman"/>
              </a:rPr>
              <a:t>O </a:t>
            </a:r>
            <a:r>
              <a:rPr sz="1200" b="1" spc="-5" dirty="0">
                <a:solidFill>
                  <a:srgbClr val="003F54"/>
                </a:solidFill>
                <a:latin typeface="Times New Roman"/>
                <a:cs typeface="Times New Roman"/>
              </a:rPr>
              <a:t>N</a:t>
            </a:r>
            <a:r>
              <a:rPr sz="1200" b="1" spc="-40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F54"/>
                </a:solidFill>
                <a:latin typeface="Times New Roman"/>
                <a:cs typeface="Times New Roman"/>
              </a:rPr>
              <a:t>T</a:t>
            </a:r>
            <a:r>
              <a:rPr sz="1200" b="1" spc="-165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003F54"/>
                </a:solidFill>
                <a:latin typeface="Times New Roman"/>
                <a:cs typeface="Times New Roman"/>
              </a:rPr>
              <a:t>A</a:t>
            </a:r>
            <a:r>
              <a:rPr sz="1200" b="1" spc="-90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003F54"/>
                </a:solidFill>
                <a:latin typeface="Times New Roman"/>
                <a:cs typeface="Times New Roman"/>
              </a:rPr>
              <a:t>C</a:t>
            </a:r>
            <a:r>
              <a:rPr sz="1200" b="1" spc="-40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F54"/>
                </a:solidFill>
                <a:latin typeface="Times New Roman"/>
                <a:cs typeface="Times New Roman"/>
              </a:rPr>
              <a:t>T  </a:t>
            </a:r>
            <a:r>
              <a:rPr sz="1200" b="1" spc="-60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003F54"/>
                </a:solidFill>
                <a:latin typeface="Times New Roman"/>
                <a:cs typeface="Times New Roman"/>
              </a:rPr>
              <a:t>U</a:t>
            </a:r>
            <a:r>
              <a:rPr sz="1200" b="1" spc="-15" dirty="0">
                <a:solidFill>
                  <a:srgbClr val="003F54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003F54"/>
                </a:solidFill>
                <a:latin typeface="Times New Roman"/>
                <a:cs typeface="Times New Roman"/>
              </a:rPr>
              <a:t>S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049131" y="4023829"/>
            <a:ext cx="192722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5" dirty="0">
                <a:latin typeface="Times New Roman"/>
                <a:cs typeface="Times New Roman"/>
              </a:rPr>
              <a:t>Romania</a:t>
            </a:r>
            <a:r>
              <a:rPr sz="2000" b="1" spc="-5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Winged</a:t>
            </a:r>
            <a:endParaRPr sz="2000" dirty="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996252" y="4553999"/>
            <a:ext cx="4217670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2865">
              <a:lnSpc>
                <a:spcPct val="150000"/>
              </a:lnSpc>
              <a:spcBef>
                <a:spcPts val="100"/>
              </a:spcBef>
            </a:pPr>
            <a:r>
              <a:rPr sz="1200" b="1" spc="-5" dirty="0">
                <a:solidFill>
                  <a:srgbClr val="00007F"/>
                </a:solidFill>
                <a:latin typeface="Times New Roman"/>
                <a:cs typeface="Times New Roman"/>
              </a:rPr>
              <a:t>Conference </a:t>
            </a:r>
            <a:r>
              <a:rPr sz="1200" b="1" dirty="0">
                <a:solidFill>
                  <a:srgbClr val="00007F"/>
                </a:solidFill>
                <a:latin typeface="Times New Roman"/>
                <a:cs typeface="Times New Roman"/>
              </a:rPr>
              <a:t>Managing Editor | Plastic </a:t>
            </a:r>
            <a:r>
              <a:rPr sz="1200" b="1" spc="-5" dirty="0">
                <a:solidFill>
                  <a:srgbClr val="00007F"/>
                </a:solidFill>
                <a:latin typeface="Times New Roman"/>
                <a:cs typeface="Times New Roman"/>
              </a:rPr>
              <a:t>Surgery Conference </a:t>
            </a:r>
            <a:r>
              <a:rPr sz="1200" b="1" dirty="0">
                <a:solidFill>
                  <a:srgbClr val="00007F"/>
                </a:solidFill>
                <a:latin typeface="Times New Roman"/>
                <a:cs typeface="Times New Roman"/>
              </a:rPr>
              <a:t>2025 </a:t>
            </a:r>
            <a:r>
              <a:rPr sz="1200" b="1" spc="-285" dirty="0">
                <a:solidFill>
                  <a:srgbClr val="00007F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Email:</a:t>
            </a:r>
            <a:r>
              <a:rPr sz="1200" b="1" spc="-5" dirty="0">
                <a:latin typeface="Times New Roman"/>
                <a:cs typeface="Times New Roman"/>
              </a:rPr>
              <a:t> </a:t>
            </a:r>
            <a:r>
              <a:rPr lang="en-US" sz="1200" u="sng" spc="-5" dirty="0">
                <a:solidFill>
                  <a:srgbClr val="0461C1"/>
                </a:solidFill>
                <a:uFill>
                  <a:solidFill>
                    <a:srgbClr val="0461C1"/>
                  </a:solidFill>
                </a:uFill>
                <a:cs typeface="Calibri"/>
                <a:hlinkClick r:id="rId4"/>
              </a:rPr>
              <a:t>plasticsurgery@medicalscienceconference.com </a:t>
            </a:r>
            <a:r>
              <a:rPr sz="1200" b="1" dirty="0" smtClean="0">
                <a:latin typeface="Times New Roman"/>
                <a:cs typeface="Times New Roman"/>
              </a:rPr>
              <a:t>WhatsApp</a:t>
            </a:r>
            <a:r>
              <a:rPr sz="1200" b="1" dirty="0">
                <a:latin typeface="Times New Roman"/>
                <a:cs typeface="Times New Roman"/>
              </a:rPr>
              <a:t>:</a:t>
            </a:r>
            <a:r>
              <a:rPr sz="1200" b="1" spc="-15" dirty="0"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007F"/>
                </a:solidFill>
                <a:latin typeface="Times New Roman"/>
                <a:cs typeface="Times New Roman"/>
              </a:rPr>
              <a:t>+44-7915641825</a:t>
            </a:r>
            <a:r>
              <a:rPr sz="1200" b="1" spc="-15" dirty="0">
                <a:solidFill>
                  <a:srgbClr val="00007F"/>
                </a:solidFill>
                <a:latin typeface="Times New Roman"/>
                <a:cs typeface="Times New Roman"/>
              </a:rPr>
              <a:t> </a:t>
            </a:r>
            <a:r>
              <a:rPr lang="en-US" sz="1200" b="1" spc="-20" dirty="0" smtClean="0">
                <a:solidFill>
                  <a:srgbClr val="00007F"/>
                </a:solidFill>
                <a:latin typeface="Times New Roman"/>
                <a:cs typeface="Times New Roman"/>
              </a:rPr>
              <a:t/>
            </a:r>
            <a:br>
              <a:rPr lang="en-US" sz="1200" b="1" spc="-20" dirty="0" smtClean="0">
                <a:solidFill>
                  <a:srgbClr val="00007F"/>
                </a:solidFill>
                <a:latin typeface="Times New Roman"/>
                <a:cs typeface="Times New Roman"/>
              </a:rPr>
            </a:br>
            <a:r>
              <a:rPr sz="1200" b="1" dirty="0" smtClean="0">
                <a:latin typeface="Times New Roman"/>
                <a:cs typeface="Times New Roman"/>
              </a:rPr>
              <a:t>General</a:t>
            </a:r>
            <a:r>
              <a:rPr sz="1200" b="1" spc="-10" dirty="0" smtClean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Queries:</a:t>
            </a:r>
            <a:r>
              <a:rPr sz="1200" b="1" spc="-15" dirty="0"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007F"/>
                </a:solidFill>
                <a:latin typeface="Times New Roman"/>
                <a:cs typeface="Times New Roman"/>
              </a:rPr>
              <a:t>+32</a:t>
            </a:r>
            <a:r>
              <a:rPr sz="1200" b="1" spc="-15" dirty="0">
                <a:solidFill>
                  <a:srgbClr val="00007F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007F"/>
                </a:solidFill>
                <a:latin typeface="Times New Roman"/>
                <a:cs typeface="Times New Roman"/>
              </a:rPr>
              <a:t>(800)</a:t>
            </a:r>
            <a:r>
              <a:rPr sz="1200" b="1" spc="-10" dirty="0">
                <a:solidFill>
                  <a:srgbClr val="00007F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007F"/>
                </a:solidFill>
                <a:latin typeface="Times New Roman"/>
                <a:cs typeface="Times New Roman"/>
              </a:rPr>
              <a:t>753-58</a:t>
            </a:r>
            <a:endParaRPr sz="1200" dirty="0">
              <a:latin typeface="Times New Roman"/>
              <a:cs typeface="Times New Roman"/>
            </a:endParaRPr>
          </a:p>
        </p:txBody>
      </p:sp>
      <p:pic>
        <p:nvPicPr>
          <p:cNvPr id="10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79374" y="394766"/>
            <a:ext cx="2262759" cy="186385"/>
          </a:xfrm>
          <a:prstGeom prst="rect">
            <a:avLst/>
          </a:prstGeom>
        </p:spPr>
      </p:pic>
      <p:grpSp>
        <p:nvGrpSpPr>
          <p:cNvPr id="11" name="object 11"/>
          <p:cNvGrpSpPr/>
          <p:nvPr/>
        </p:nvGrpSpPr>
        <p:grpSpPr>
          <a:xfrm>
            <a:off x="260604" y="1614063"/>
            <a:ext cx="611505" cy="4335780"/>
            <a:chOff x="260604" y="1614063"/>
            <a:chExt cx="611505" cy="4335780"/>
          </a:xfrm>
        </p:grpSpPr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60604" y="1680972"/>
              <a:ext cx="611124" cy="4215383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35356" y="1628736"/>
              <a:ext cx="360045" cy="432054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97872" y="1614063"/>
              <a:ext cx="417021" cy="4321247"/>
            </a:xfrm>
            <a:prstGeom prst="rect">
              <a:avLst/>
            </a:prstGeom>
          </p:spPr>
        </p:pic>
      </p:grpSp>
      <p:grpSp>
        <p:nvGrpSpPr>
          <p:cNvPr id="15" name="object 15"/>
          <p:cNvGrpSpPr/>
          <p:nvPr/>
        </p:nvGrpSpPr>
        <p:grpSpPr>
          <a:xfrm>
            <a:off x="5661659" y="1597437"/>
            <a:ext cx="611505" cy="4352290"/>
            <a:chOff x="5661659" y="1597437"/>
            <a:chExt cx="611505" cy="4352290"/>
          </a:xfrm>
        </p:grpSpPr>
        <p:pic>
          <p:nvPicPr>
            <p:cNvPr id="16" name="object 1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661659" y="1680972"/>
              <a:ext cx="611124" cy="4215383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735954" y="1628736"/>
              <a:ext cx="360045" cy="4320540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701168" y="1597437"/>
              <a:ext cx="417021" cy="4321247"/>
            </a:xfrm>
            <a:prstGeom prst="rect">
              <a:avLst/>
            </a:prstGeom>
          </p:spPr>
        </p:pic>
      </p:grpSp>
      <p:pic>
        <p:nvPicPr>
          <p:cNvPr id="19" name="object 19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3208727" y="382391"/>
            <a:ext cx="5785691" cy="914406"/>
          </a:xfrm>
          <a:prstGeom prst="rect">
            <a:avLst/>
          </a:prstGeom>
        </p:spPr>
      </p:pic>
      <p:sp>
        <p:nvSpPr>
          <p:cNvPr id="20" name="object 20"/>
          <p:cNvSpPr txBox="1">
            <a:spLocks noGrp="1"/>
          </p:cNvSpPr>
          <p:nvPr>
            <p:ph type="title"/>
          </p:nvPr>
        </p:nvSpPr>
        <p:spPr>
          <a:xfrm>
            <a:off x="3618357" y="668527"/>
            <a:ext cx="485965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423670" algn="l"/>
                <a:tab pos="1837055" algn="l"/>
              </a:tabLst>
            </a:pP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V</a:t>
            </a:r>
            <a:r>
              <a:rPr sz="2000" spc="10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2000" spc="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2000" spc="1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2000" spc="10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E	&amp;	A</a:t>
            </a:r>
            <a:r>
              <a:rPr sz="2000" spc="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2000" spc="1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2000" spc="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2000" spc="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M</a:t>
            </a:r>
            <a:r>
              <a:rPr sz="2000" spc="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2000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D</a:t>
            </a:r>
            <a:r>
              <a:rPr sz="2000" spc="1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2000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2000" spc="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2000" spc="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2000" spc="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30"/>
            <a:ext cx="12192000" cy="6842759"/>
            <a:chOff x="0" y="30"/>
            <a:chExt cx="12192000" cy="6842759"/>
          </a:xfrm>
        </p:grpSpPr>
        <p:sp>
          <p:nvSpPr>
            <p:cNvPr id="3" name="object 3"/>
            <p:cNvSpPr/>
            <p:nvPr/>
          </p:nvSpPr>
          <p:spPr>
            <a:xfrm>
              <a:off x="739241" y="750595"/>
              <a:ext cx="10713720" cy="5378450"/>
            </a:xfrm>
            <a:custGeom>
              <a:avLst/>
              <a:gdLst/>
              <a:ahLst/>
              <a:cxnLst/>
              <a:rect l="l" t="t" r="r" b="b"/>
              <a:pathLst>
                <a:path w="10713720" h="5378450">
                  <a:moveTo>
                    <a:pt x="647" y="0"/>
                  </a:moveTo>
                  <a:lnTo>
                    <a:pt x="0" y="0"/>
                  </a:lnTo>
                  <a:lnTo>
                    <a:pt x="0" y="5378196"/>
                  </a:lnTo>
                  <a:lnTo>
                    <a:pt x="647" y="5378196"/>
                  </a:lnTo>
                  <a:lnTo>
                    <a:pt x="647" y="0"/>
                  </a:lnTo>
                  <a:close/>
                </a:path>
                <a:path w="10713720" h="5378450">
                  <a:moveTo>
                    <a:pt x="10713491" y="0"/>
                  </a:moveTo>
                  <a:lnTo>
                    <a:pt x="1351178" y="0"/>
                  </a:lnTo>
                  <a:lnTo>
                    <a:pt x="1351178" y="5378196"/>
                  </a:lnTo>
                  <a:lnTo>
                    <a:pt x="10713491" y="5378196"/>
                  </a:lnTo>
                  <a:lnTo>
                    <a:pt x="10713491" y="0"/>
                  </a:lnTo>
                  <a:close/>
                </a:path>
              </a:pathLst>
            </a:custGeom>
            <a:solidFill>
              <a:srgbClr val="FFFFFF">
                <a:alpha val="9215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39241" y="304177"/>
              <a:ext cx="2301621" cy="255511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2748026" y="1115313"/>
            <a:ext cx="2678430" cy="558165"/>
          </a:xfrm>
          <a:prstGeom prst="rect">
            <a:avLst/>
          </a:prstGeom>
          <a:ln w="19050">
            <a:solidFill>
              <a:srgbClr val="00AE50"/>
            </a:solidFill>
          </a:ln>
        </p:spPr>
        <p:txBody>
          <a:bodyPr vert="horz" wrap="square" lIns="0" tIns="44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5"/>
              </a:spcBef>
            </a:pPr>
            <a:endParaRPr sz="1300">
              <a:latin typeface="Times New Roman"/>
              <a:cs typeface="Times New Roman"/>
            </a:endParaRPr>
          </a:p>
          <a:p>
            <a:pPr marL="606425">
              <a:lnSpc>
                <a:spcPct val="100000"/>
              </a:lnSpc>
            </a:pPr>
            <a:r>
              <a:rPr sz="1200" b="1" spc="-5" dirty="0">
                <a:solidFill>
                  <a:srgbClr val="333D50"/>
                </a:solidFill>
                <a:latin typeface="Times New Roman"/>
                <a:cs typeface="Times New Roman"/>
              </a:rPr>
              <a:t>A</a:t>
            </a:r>
            <a:r>
              <a:rPr sz="1200" b="1" spc="200" dirty="0">
                <a:solidFill>
                  <a:srgbClr val="333D5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333D50"/>
                </a:solidFill>
                <a:latin typeface="Times New Roman"/>
                <a:cs typeface="Times New Roman"/>
              </a:rPr>
              <a:t>C</a:t>
            </a:r>
            <a:r>
              <a:rPr sz="1200" b="1" spc="200" dirty="0">
                <a:solidFill>
                  <a:srgbClr val="333D5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333D50"/>
                </a:solidFill>
                <a:latin typeface="Times New Roman"/>
                <a:cs typeface="Times New Roman"/>
              </a:rPr>
              <a:t>A</a:t>
            </a:r>
            <a:r>
              <a:rPr sz="1200" b="1" spc="204" dirty="0">
                <a:solidFill>
                  <a:srgbClr val="333D5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333D50"/>
                </a:solidFill>
                <a:latin typeface="Times New Roman"/>
                <a:cs typeface="Times New Roman"/>
              </a:rPr>
              <a:t>D</a:t>
            </a:r>
            <a:r>
              <a:rPr sz="1200" b="1" spc="260" dirty="0">
                <a:solidFill>
                  <a:srgbClr val="333D5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33D50"/>
                </a:solidFill>
                <a:latin typeface="Times New Roman"/>
                <a:cs typeface="Times New Roman"/>
              </a:rPr>
              <a:t>E</a:t>
            </a:r>
            <a:r>
              <a:rPr sz="1200" b="1" spc="280" dirty="0">
                <a:solidFill>
                  <a:srgbClr val="333D5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33D50"/>
                </a:solidFill>
                <a:latin typeface="Times New Roman"/>
                <a:cs typeface="Times New Roman"/>
              </a:rPr>
              <a:t>M</a:t>
            </a:r>
            <a:r>
              <a:rPr sz="1200" b="1" spc="275" dirty="0">
                <a:solidFill>
                  <a:srgbClr val="333D5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333D50"/>
                </a:solidFill>
                <a:latin typeface="Times New Roman"/>
                <a:cs typeface="Times New Roman"/>
              </a:rPr>
              <a:t>I</a:t>
            </a:r>
            <a:r>
              <a:rPr sz="1200" b="1" spc="265" dirty="0">
                <a:solidFill>
                  <a:srgbClr val="333D5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333D50"/>
                </a:solidFill>
                <a:latin typeface="Times New Roman"/>
                <a:cs typeface="Times New Roman"/>
              </a:rPr>
              <a:t>C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738373" y="2081783"/>
            <a:ext cx="2678430" cy="558165"/>
          </a:xfrm>
          <a:prstGeom prst="rect">
            <a:avLst/>
          </a:prstGeom>
          <a:ln w="19050">
            <a:solidFill>
              <a:srgbClr val="00AE50"/>
            </a:solidFill>
          </a:ln>
        </p:spPr>
        <p:txBody>
          <a:bodyPr vert="horz" wrap="square" lIns="0" tIns="44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5"/>
              </a:spcBef>
            </a:pPr>
            <a:endParaRPr sz="1300">
              <a:latin typeface="Times New Roman"/>
              <a:cs typeface="Times New Roman"/>
            </a:endParaRPr>
          </a:p>
          <a:p>
            <a:pPr marL="666115">
              <a:lnSpc>
                <a:spcPct val="100000"/>
              </a:lnSpc>
              <a:spcBef>
                <a:spcPts val="5"/>
              </a:spcBef>
            </a:pPr>
            <a:r>
              <a:rPr sz="1200" b="1" dirty="0">
                <a:solidFill>
                  <a:srgbClr val="333D50"/>
                </a:solidFill>
                <a:latin typeface="Times New Roman"/>
                <a:cs typeface="Times New Roman"/>
              </a:rPr>
              <a:t>B</a:t>
            </a:r>
            <a:r>
              <a:rPr sz="1200" b="1" spc="275" dirty="0">
                <a:solidFill>
                  <a:srgbClr val="333D5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333D50"/>
                </a:solidFill>
                <a:latin typeface="Times New Roman"/>
                <a:cs typeface="Times New Roman"/>
              </a:rPr>
              <a:t>U</a:t>
            </a:r>
            <a:r>
              <a:rPr sz="1200" b="1" spc="265" dirty="0">
                <a:solidFill>
                  <a:srgbClr val="333D5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333D50"/>
                </a:solidFill>
                <a:latin typeface="Times New Roman"/>
                <a:cs typeface="Times New Roman"/>
              </a:rPr>
              <a:t>S</a:t>
            </a:r>
            <a:r>
              <a:rPr sz="1200" b="1" spc="-15" dirty="0">
                <a:solidFill>
                  <a:srgbClr val="333D5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333D50"/>
                </a:solidFill>
                <a:latin typeface="Times New Roman"/>
                <a:cs typeface="Times New Roman"/>
              </a:rPr>
              <a:t>I</a:t>
            </a:r>
            <a:r>
              <a:rPr sz="1200" b="1" spc="275" dirty="0">
                <a:solidFill>
                  <a:srgbClr val="333D5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333D50"/>
                </a:solidFill>
                <a:latin typeface="Times New Roman"/>
                <a:cs typeface="Times New Roman"/>
              </a:rPr>
              <a:t>N</a:t>
            </a:r>
            <a:r>
              <a:rPr sz="1200" b="1" spc="260" dirty="0">
                <a:solidFill>
                  <a:srgbClr val="333D5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33D50"/>
                </a:solidFill>
                <a:latin typeface="Times New Roman"/>
                <a:cs typeface="Times New Roman"/>
              </a:rPr>
              <a:t>E</a:t>
            </a:r>
            <a:r>
              <a:rPr sz="1200" b="1" spc="280" dirty="0">
                <a:solidFill>
                  <a:srgbClr val="333D5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333D50"/>
                </a:solidFill>
                <a:latin typeface="Times New Roman"/>
                <a:cs typeface="Times New Roman"/>
              </a:rPr>
              <a:t>S</a:t>
            </a:r>
            <a:r>
              <a:rPr sz="1200" b="1" spc="270" dirty="0">
                <a:solidFill>
                  <a:srgbClr val="333D5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333D50"/>
                </a:solidFill>
                <a:latin typeface="Times New Roman"/>
                <a:cs typeface="Times New Roman"/>
              </a:rPr>
              <a:t>S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728214" y="3036823"/>
            <a:ext cx="2678430" cy="558165"/>
          </a:xfrm>
          <a:prstGeom prst="rect">
            <a:avLst/>
          </a:prstGeom>
          <a:solidFill>
            <a:srgbClr val="FFFFFF">
              <a:alpha val="92156"/>
            </a:srgbClr>
          </a:solidFill>
          <a:ln w="19050">
            <a:solidFill>
              <a:srgbClr val="00AE50"/>
            </a:solidFill>
          </a:ln>
        </p:spPr>
        <p:txBody>
          <a:bodyPr vert="horz" wrap="square" lIns="0" tIns="508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0"/>
              </a:spcBef>
            </a:pPr>
            <a:endParaRPr sz="1300">
              <a:latin typeface="Times New Roman"/>
              <a:cs typeface="Times New Roman"/>
            </a:endParaRPr>
          </a:p>
          <a:p>
            <a:pPr marL="713105">
              <a:lnSpc>
                <a:spcPct val="100000"/>
              </a:lnSpc>
            </a:pPr>
            <a:r>
              <a:rPr sz="1200" b="1" spc="-5" dirty="0">
                <a:solidFill>
                  <a:srgbClr val="333D50"/>
                </a:solidFill>
                <a:latin typeface="Times New Roman"/>
                <a:cs typeface="Times New Roman"/>
              </a:rPr>
              <a:t>S</a:t>
            </a:r>
            <a:r>
              <a:rPr sz="1200" b="1" spc="240" dirty="0">
                <a:solidFill>
                  <a:srgbClr val="333D5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33D50"/>
                </a:solidFill>
                <a:latin typeface="Times New Roman"/>
                <a:cs typeface="Times New Roman"/>
              </a:rPr>
              <a:t>T</a:t>
            </a:r>
            <a:r>
              <a:rPr sz="1200" b="1" spc="254" dirty="0">
                <a:solidFill>
                  <a:srgbClr val="333D5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333D50"/>
                </a:solidFill>
                <a:latin typeface="Times New Roman"/>
                <a:cs typeface="Times New Roman"/>
              </a:rPr>
              <a:t>U</a:t>
            </a:r>
            <a:r>
              <a:rPr sz="1200" b="1" spc="260" dirty="0">
                <a:solidFill>
                  <a:srgbClr val="333D5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333D50"/>
                </a:solidFill>
                <a:latin typeface="Times New Roman"/>
                <a:cs typeface="Times New Roman"/>
              </a:rPr>
              <a:t>D</a:t>
            </a:r>
            <a:r>
              <a:rPr sz="1200" b="1" spc="260" dirty="0">
                <a:solidFill>
                  <a:srgbClr val="333D5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33D50"/>
                </a:solidFill>
                <a:latin typeface="Times New Roman"/>
                <a:cs typeface="Times New Roman"/>
              </a:rPr>
              <a:t>E</a:t>
            </a:r>
            <a:r>
              <a:rPr sz="1200" b="1" spc="260" dirty="0">
                <a:solidFill>
                  <a:srgbClr val="333D5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333D50"/>
                </a:solidFill>
                <a:latin typeface="Times New Roman"/>
                <a:cs typeface="Times New Roman"/>
              </a:rPr>
              <a:t>N</a:t>
            </a:r>
            <a:r>
              <a:rPr sz="1200" b="1" spc="250" dirty="0">
                <a:solidFill>
                  <a:srgbClr val="333D5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33D50"/>
                </a:solidFill>
                <a:latin typeface="Times New Roman"/>
                <a:cs typeface="Times New Roman"/>
              </a:rPr>
              <a:t>T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727964" y="752373"/>
            <a:ext cx="10044430" cy="5386070"/>
            <a:chOff x="727964" y="752373"/>
            <a:chExt cx="10044430" cy="5386070"/>
          </a:xfrm>
        </p:grpSpPr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95722" y="941260"/>
              <a:ext cx="5376418" cy="906335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86069" y="1910270"/>
              <a:ext cx="5376418" cy="906335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27964" y="752373"/>
              <a:ext cx="1378288" cy="5385841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75910" y="2862770"/>
              <a:ext cx="5376418" cy="906335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1275179" y="2222236"/>
            <a:ext cx="250190" cy="255587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600" b="1" spc="1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600" b="1" spc="1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G</a:t>
            </a:r>
            <a:r>
              <a:rPr sz="1600" b="1" spc="1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600" b="1" spc="1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600" b="1" spc="1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600" b="1" spc="1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600" b="1" spc="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6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600" b="1" spc="1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600" b="1" spc="1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600" b="1" spc="1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600" b="1" spc="1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4078795" y="926753"/>
            <a:ext cx="6705600" cy="3673475"/>
            <a:chOff x="4078795" y="926753"/>
            <a:chExt cx="6705600" cy="3673475"/>
          </a:xfrm>
        </p:grpSpPr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367939" y="926753"/>
              <a:ext cx="5416089" cy="906427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078795" y="3987876"/>
              <a:ext cx="4067736" cy="611852"/>
            </a:xfrm>
            <a:prstGeom prst="rect">
              <a:avLst/>
            </a:prstGeom>
          </p:spPr>
        </p:pic>
      </p:grpSp>
      <p:sp>
        <p:nvSpPr>
          <p:cNvPr id="17" name="object 17"/>
          <p:cNvSpPr txBox="1"/>
          <p:nvPr/>
        </p:nvSpPr>
        <p:spPr>
          <a:xfrm>
            <a:off x="5605653" y="999896"/>
            <a:ext cx="3157220" cy="734060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90"/>
              </a:spcBef>
            </a:pP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Only</a:t>
            </a:r>
            <a:r>
              <a:rPr sz="1000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Registration:</a:t>
            </a:r>
            <a:r>
              <a:rPr sz="1000" spc="-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$</a:t>
            </a:r>
            <a:r>
              <a:rPr sz="1000" b="1" spc="-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dirty="0">
                <a:solidFill>
                  <a:srgbClr val="FFFFFF"/>
                </a:solidFill>
                <a:latin typeface="Times New Roman"/>
                <a:cs typeface="Times New Roman"/>
              </a:rPr>
              <a:t>899</a:t>
            </a:r>
            <a:endParaRPr sz="1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95"/>
              </a:spcBef>
            </a:pP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Package</a:t>
            </a:r>
            <a:r>
              <a:rPr sz="1000" spc="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0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Times New Roman"/>
                <a:cs typeface="Times New Roman"/>
              </a:rPr>
              <a:t>(Registration</a:t>
            </a:r>
            <a:r>
              <a:rPr sz="10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+</a:t>
            </a:r>
            <a:r>
              <a:rPr sz="1000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2</a:t>
            </a:r>
            <a:r>
              <a:rPr sz="1000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15" dirty="0">
                <a:solidFill>
                  <a:srgbClr val="FFFFFF"/>
                </a:solidFill>
                <a:latin typeface="Times New Roman"/>
                <a:cs typeface="Times New Roman"/>
              </a:rPr>
              <a:t>nights</a:t>
            </a:r>
            <a:r>
              <a:rPr sz="1000" spc="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Accommodation):</a:t>
            </a:r>
            <a:r>
              <a:rPr sz="1000" spc="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$</a:t>
            </a:r>
            <a:r>
              <a:rPr sz="1000" b="1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1499</a:t>
            </a:r>
            <a:endParaRPr sz="1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00"/>
              </a:spcBef>
            </a:pP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Package</a:t>
            </a:r>
            <a:r>
              <a:rPr sz="1000" spc="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B</a:t>
            </a:r>
            <a:r>
              <a:rPr sz="1000" spc="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Times New Roman"/>
                <a:cs typeface="Times New Roman"/>
              </a:rPr>
              <a:t>(Registration</a:t>
            </a:r>
            <a:r>
              <a:rPr sz="10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+</a:t>
            </a:r>
            <a:r>
              <a:rPr sz="1000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3</a:t>
            </a:r>
            <a:r>
              <a:rPr sz="1000" spc="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15" dirty="0">
                <a:solidFill>
                  <a:srgbClr val="FFFFFF"/>
                </a:solidFill>
                <a:latin typeface="Times New Roman"/>
                <a:cs typeface="Times New Roman"/>
              </a:rPr>
              <a:t>nights</a:t>
            </a:r>
            <a:r>
              <a:rPr sz="1000" spc="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Accommodation):</a:t>
            </a:r>
            <a:r>
              <a:rPr sz="10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$</a:t>
            </a:r>
            <a:r>
              <a:rPr sz="1000" b="1" spc="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1699</a:t>
            </a:r>
            <a:endParaRPr sz="1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95"/>
              </a:spcBef>
            </a:pP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Package</a:t>
            </a:r>
            <a:r>
              <a:rPr sz="1000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1000" spc="-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(Registration</a:t>
            </a:r>
            <a:r>
              <a:rPr sz="1000" spc="-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+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Manuscript</a:t>
            </a:r>
            <a:r>
              <a:rPr sz="1000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Publication):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$</a:t>
            </a:r>
            <a:r>
              <a:rPr sz="1000" b="1" spc="-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dirty="0">
                <a:solidFill>
                  <a:srgbClr val="FFFFFF"/>
                </a:solidFill>
                <a:latin typeface="Times New Roman"/>
                <a:cs typeface="Times New Roman"/>
              </a:rPr>
              <a:t>1199</a:t>
            </a:r>
            <a:endParaRPr sz="1000">
              <a:latin typeface="Times New Roman"/>
              <a:cs typeface="Times New Roman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5379975" y="1901647"/>
            <a:ext cx="5416550" cy="1869439"/>
            <a:chOff x="5379975" y="1901647"/>
            <a:chExt cx="5416550" cy="1869439"/>
          </a:xfrm>
        </p:grpSpPr>
        <p:pic>
          <p:nvPicPr>
            <p:cNvPr id="19" name="object 1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379975" y="1901647"/>
              <a:ext cx="5416089" cy="926744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379976" y="2864506"/>
              <a:ext cx="5416089" cy="906427"/>
            </a:xfrm>
            <a:prstGeom prst="rect">
              <a:avLst/>
            </a:prstGeom>
          </p:spPr>
        </p:pic>
      </p:grpSp>
      <p:sp>
        <p:nvSpPr>
          <p:cNvPr id="21" name="object 21"/>
          <p:cNvSpPr txBox="1"/>
          <p:nvPr/>
        </p:nvSpPr>
        <p:spPr>
          <a:xfrm>
            <a:off x="5607988" y="2913049"/>
            <a:ext cx="1503680" cy="753745"/>
          </a:xfrm>
          <a:prstGeom prst="rect">
            <a:avLst/>
          </a:prstGeom>
        </p:spPr>
        <p:txBody>
          <a:bodyPr vert="horz" wrap="square" lIns="0" tIns="4254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34"/>
              </a:spcBef>
            </a:pPr>
            <a:r>
              <a:rPr sz="10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Only</a:t>
            </a:r>
            <a:r>
              <a:rPr sz="1000" b="1" spc="2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Registration:</a:t>
            </a:r>
            <a:r>
              <a:rPr sz="1000" b="1" spc="2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spc="-5" dirty="0" smtClean="0">
                <a:solidFill>
                  <a:srgbClr val="FFFFFF"/>
                </a:solidFill>
                <a:latin typeface="Times New Roman"/>
                <a:cs typeface="Times New Roman"/>
              </a:rPr>
              <a:t>$</a:t>
            </a:r>
            <a:r>
              <a:rPr sz="1000" b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499</a:t>
            </a:r>
            <a:endParaRPr sz="10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29"/>
              </a:spcBef>
            </a:pP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Student</a:t>
            </a:r>
            <a:r>
              <a:rPr sz="1000" spc="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Delegate:</a:t>
            </a:r>
            <a:r>
              <a:rPr sz="10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$</a:t>
            </a:r>
            <a:r>
              <a:rPr sz="1000" b="1" spc="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dirty="0">
                <a:solidFill>
                  <a:srgbClr val="FFFFFF"/>
                </a:solidFill>
                <a:latin typeface="Times New Roman"/>
                <a:cs typeface="Times New Roman"/>
              </a:rPr>
              <a:t>399</a:t>
            </a:r>
            <a:endParaRPr sz="10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35"/>
              </a:spcBef>
              <a:tabLst>
                <a:tab pos="1273175" algn="l"/>
              </a:tabLst>
            </a:pP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E-poster</a:t>
            </a:r>
            <a:r>
              <a:rPr sz="1000" b="1" spc="-5" dirty="0" smtClean="0">
                <a:solidFill>
                  <a:srgbClr val="FFFFFF"/>
                </a:solidFill>
                <a:latin typeface="Times New Roman"/>
                <a:cs typeface="Times New Roman"/>
              </a:rPr>
              <a:t>:</a:t>
            </a:r>
            <a:r>
              <a:rPr lang="en-US" sz="1000" b="1" spc="-5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spc="-5" dirty="0" smtClean="0">
                <a:solidFill>
                  <a:srgbClr val="FFFFFF"/>
                </a:solidFill>
                <a:latin typeface="Times New Roman"/>
                <a:cs typeface="Times New Roman"/>
              </a:rPr>
              <a:t>$</a:t>
            </a:r>
            <a:r>
              <a:rPr sz="1000" b="1" spc="-40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dirty="0">
                <a:solidFill>
                  <a:srgbClr val="FFFFFF"/>
                </a:solidFill>
                <a:latin typeface="Times New Roman"/>
                <a:cs typeface="Times New Roman"/>
              </a:rPr>
              <a:t>9</a:t>
            </a:r>
            <a:r>
              <a:rPr sz="10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9</a:t>
            </a:r>
            <a:endParaRPr sz="10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35"/>
              </a:spcBef>
            </a:pPr>
            <a:r>
              <a:rPr sz="10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Virtual</a:t>
            </a:r>
            <a:r>
              <a:rPr sz="10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Registration:</a:t>
            </a:r>
            <a:r>
              <a:rPr sz="1000" b="1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$</a:t>
            </a:r>
            <a:r>
              <a:rPr sz="1000" b="1" spc="-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dirty="0">
                <a:solidFill>
                  <a:srgbClr val="FFFFFF"/>
                </a:solidFill>
                <a:latin typeface="Times New Roman"/>
                <a:cs typeface="Times New Roman"/>
              </a:rPr>
              <a:t>450</a:t>
            </a:r>
            <a:endParaRPr sz="1000" dirty="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620258" y="2062705"/>
            <a:ext cx="3143885" cy="560705"/>
          </a:xfrm>
          <a:prstGeom prst="rect">
            <a:avLst/>
          </a:prstGeom>
        </p:spPr>
        <p:txBody>
          <a:bodyPr vert="horz" wrap="square" lIns="0" tIns="387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05"/>
              </a:spcBef>
            </a:pP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Only</a:t>
            </a:r>
            <a:r>
              <a:rPr sz="1000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Registration</a:t>
            </a:r>
            <a:r>
              <a:rPr sz="10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:</a:t>
            </a:r>
            <a:r>
              <a:rPr sz="1000" b="1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$</a:t>
            </a:r>
            <a:r>
              <a:rPr sz="1000" b="1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850</a:t>
            </a:r>
            <a:endParaRPr sz="1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Package</a:t>
            </a:r>
            <a:r>
              <a:rPr sz="1000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(Registration</a:t>
            </a:r>
            <a:r>
              <a:rPr sz="1000" spc="-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+</a:t>
            </a:r>
            <a:r>
              <a:rPr sz="1000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2</a:t>
            </a:r>
            <a:r>
              <a:rPr sz="1000" spc="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20" dirty="0">
                <a:solidFill>
                  <a:srgbClr val="FFFFFF"/>
                </a:solidFill>
                <a:latin typeface="Times New Roman"/>
                <a:cs typeface="Times New Roman"/>
              </a:rPr>
              <a:t>nights</a:t>
            </a:r>
            <a:r>
              <a:rPr sz="1000" spc="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Accommodation</a:t>
            </a:r>
            <a:r>
              <a:rPr sz="10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):</a:t>
            </a:r>
            <a:r>
              <a:rPr sz="1000" b="1" spc="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$</a:t>
            </a:r>
            <a:r>
              <a:rPr sz="10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dirty="0">
                <a:solidFill>
                  <a:srgbClr val="FFFFFF"/>
                </a:solidFill>
                <a:latin typeface="Times New Roman"/>
                <a:cs typeface="Times New Roman"/>
              </a:rPr>
              <a:t>1499</a:t>
            </a:r>
            <a:endParaRPr sz="1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Package</a:t>
            </a:r>
            <a:r>
              <a:rPr sz="1000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B</a:t>
            </a:r>
            <a:r>
              <a:rPr sz="1000" spc="-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(Registration</a:t>
            </a:r>
            <a:r>
              <a:rPr sz="1000" spc="-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+</a:t>
            </a:r>
            <a:r>
              <a:rPr sz="1000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3</a:t>
            </a:r>
            <a:r>
              <a:rPr sz="1000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20" dirty="0">
                <a:solidFill>
                  <a:srgbClr val="FFFFFF"/>
                </a:solidFill>
                <a:latin typeface="Times New Roman"/>
                <a:cs typeface="Times New Roman"/>
              </a:rPr>
              <a:t>nights</a:t>
            </a:r>
            <a:r>
              <a:rPr sz="1000" spc="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Accommodation):</a:t>
            </a:r>
            <a:r>
              <a:rPr sz="1000" spc="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$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dirty="0">
                <a:solidFill>
                  <a:srgbClr val="FFFFFF"/>
                </a:solidFill>
                <a:latin typeface="Times New Roman"/>
                <a:cs typeface="Times New Roman"/>
              </a:rPr>
              <a:t>1599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662042" y="4149090"/>
            <a:ext cx="6691758" cy="189026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902460" algn="l"/>
              </a:tabLst>
            </a:pP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b="1" spc="25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M</a:t>
            </a:r>
            <a:r>
              <a:rPr sz="1400" b="1" spc="2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1400" b="1" spc="1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2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400" b="1" spc="1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400" b="1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400" b="1" spc="1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400" b="1" spc="2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T	D</a:t>
            </a:r>
            <a:r>
              <a:rPr sz="1400" b="1" spc="11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400" b="1" spc="1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400" b="1" spc="2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endParaRPr sz="14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500" dirty="0">
              <a:latin typeface="Times New Roman"/>
              <a:cs typeface="Times New Roman"/>
            </a:endParaRPr>
          </a:p>
          <a:p>
            <a:pPr marR="3575050" algn="ctr">
              <a:lnSpc>
                <a:spcPct val="100000"/>
              </a:lnSpc>
              <a:spcBef>
                <a:spcPts val="1290"/>
              </a:spcBef>
            </a:pPr>
            <a:r>
              <a:rPr sz="1100" spc="-10" dirty="0">
                <a:latin typeface="Times New Roman"/>
                <a:cs typeface="Times New Roman"/>
              </a:rPr>
              <a:t>A</a:t>
            </a:r>
            <a:r>
              <a:rPr sz="1100" dirty="0">
                <a:latin typeface="Times New Roman"/>
                <a:cs typeface="Times New Roman"/>
              </a:rPr>
              <a:t>bs</a:t>
            </a:r>
            <a:r>
              <a:rPr sz="1100" spc="5" dirty="0">
                <a:latin typeface="Times New Roman"/>
                <a:cs typeface="Times New Roman"/>
              </a:rPr>
              <a:t>t</a:t>
            </a:r>
            <a:r>
              <a:rPr sz="1100" dirty="0">
                <a:latin typeface="Times New Roman"/>
                <a:cs typeface="Times New Roman"/>
              </a:rPr>
              <a:t>ract</a:t>
            </a:r>
            <a:r>
              <a:rPr sz="1100" spc="-8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sub</a:t>
            </a:r>
            <a:r>
              <a:rPr sz="1100" spc="-20" dirty="0">
                <a:latin typeface="Times New Roman"/>
                <a:cs typeface="Times New Roman"/>
              </a:rPr>
              <a:t>m</a:t>
            </a:r>
            <a:r>
              <a:rPr sz="1100" dirty="0">
                <a:latin typeface="Times New Roman"/>
                <a:cs typeface="Times New Roman"/>
              </a:rPr>
              <a:t>i</a:t>
            </a:r>
            <a:r>
              <a:rPr sz="1100" spc="-10" dirty="0">
                <a:latin typeface="Times New Roman"/>
                <a:cs typeface="Times New Roman"/>
              </a:rPr>
              <a:t>ssi</a:t>
            </a:r>
            <a:r>
              <a:rPr sz="1100" spc="-15" dirty="0">
                <a:latin typeface="Times New Roman"/>
                <a:cs typeface="Times New Roman"/>
              </a:rPr>
              <a:t>o</a:t>
            </a:r>
            <a:r>
              <a:rPr sz="1100" dirty="0">
                <a:latin typeface="Times New Roman"/>
                <a:cs typeface="Times New Roman"/>
              </a:rPr>
              <a:t>n</a:t>
            </a:r>
            <a:r>
              <a:rPr sz="1100" spc="-8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opens: </a:t>
            </a:r>
            <a:r>
              <a:rPr sz="1100" spc="-55" dirty="0">
                <a:latin typeface="Times New Roman"/>
                <a:cs typeface="Times New Roman"/>
              </a:rPr>
              <a:t> </a:t>
            </a:r>
            <a:r>
              <a:rPr lang="en-US" sz="1100" b="1" dirty="0" smtClean="0">
                <a:latin typeface="Times New Roman"/>
                <a:cs typeface="Times New Roman"/>
              </a:rPr>
              <a:t>September</a:t>
            </a:r>
            <a:r>
              <a:rPr sz="1100" b="1" dirty="0" smtClean="0">
                <a:latin typeface="Times New Roman"/>
                <a:cs typeface="Times New Roman"/>
              </a:rPr>
              <a:t> </a:t>
            </a:r>
            <a:r>
              <a:rPr sz="1100" b="1" spc="-20" dirty="0" smtClean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01, </a:t>
            </a:r>
            <a:r>
              <a:rPr sz="1100" b="1" spc="-2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2024</a:t>
            </a:r>
            <a:endParaRPr sz="1100" dirty="0">
              <a:latin typeface="Times New Roman"/>
              <a:cs typeface="Times New Roman"/>
            </a:endParaRPr>
          </a:p>
          <a:p>
            <a:pPr marR="3573145" algn="ctr">
              <a:lnSpc>
                <a:spcPct val="100000"/>
              </a:lnSpc>
              <a:spcBef>
                <a:spcPts val="695"/>
              </a:spcBef>
            </a:pPr>
            <a:r>
              <a:rPr sz="1100" dirty="0">
                <a:latin typeface="Times New Roman"/>
                <a:cs typeface="Times New Roman"/>
              </a:rPr>
              <a:t>Early</a:t>
            </a:r>
            <a:r>
              <a:rPr sz="1100" spc="-6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Bird</a:t>
            </a:r>
            <a:r>
              <a:rPr sz="1100" spc="-4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Registration</a:t>
            </a:r>
            <a:r>
              <a:rPr sz="1100" b="1" spc="-10" dirty="0">
                <a:latin typeface="Times New Roman"/>
                <a:cs typeface="Times New Roman"/>
              </a:rPr>
              <a:t>:</a:t>
            </a:r>
            <a:r>
              <a:rPr sz="1100" b="1" spc="180" dirty="0">
                <a:latin typeface="Times New Roman"/>
                <a:cs typeface="Times New Roman"/>
              </a:rPr>
              <a:t> </a:t>
            </a:r>
            <a:r>
              <a:rPr lang="en-US" sz="1100" b="1" dirty="0" smtClean="0">
                <a:latin typeface="Times New Roman"/>
                <a:cs typeface="Times New Roman"/>
              </a:rPr>
              <a:t>September</a:t>
            </a:r>
            <a:r>
              <a:rPr sz="1100" b="1" spc="-25" dirty="0" smtClean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28,</a:t>
            </a:r>
            <a:r>
              <a:rPr sz="1100" b="1" spc="24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2024</a:t>
            </a:r>
            <a:endParaRPr sz="1100" dirty="0">
              <a:latin typeface="Times New Roman"/>
              <a:cs typeface="Times New Roman"/>
            </a:endParaRPr>
          </a:p>
          <a:p>
            <a:pPr marR="3574415" algn="ctr">
              <a:lnSpc>
                <a:spcPct val="100000"/>
              </a:lnSpc>
              <a:spcBef>
                <a:spcPts val="695"/>
              </a:spcBef>
              <a:tabLst>
                <a:tab pos="1256665" algn="l"/>
              </a:tabLst>
            </a:pPr>
            <a:r>
              <a:rPr sz="1100" spc="-10" dirty="0">
                <a:latin typeface="Times New Roman"/>
                <a:cs typeface="Times New Roman"/>
              </a:rPr>
              <a:t>Registration</a:t>
            </a:r>
            <a:r>
              <a:rPr sz="1100" spc="-6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Opens</a:t>
            </a:r>
            <a:r>
              <a:rPr sz="1100" b="1" dirty="0">
                <a:latin typeface="Times New Roman"/>
                <a:cs typeface="Times New Roman"/>
              </a:rPr>
              <a:t>:	</a:t>
            </a:r>
            <a:r>
              <a:rPr lang="en-US" sz="1100" b="1" dirty="0" smtClean="0">
                <a:latin typeface="Times New Roman"/>
                <a:cs typeface="Times New Roman"/>
              </a:rPr>
              <a:t>September</a:t>
            </a:r>
            <a:r>
              <a:rPr sz="1100" b="1" spc="180" dirty="0" smtClean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01,</a:t>
            </a:r>
            <a:r>
              <a:rPr sz="1100" b="1" spc="17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2024</a:t>
            </a:r>
            <a:endParaRPr sz="1100" dirty="0">
              <a:latin typeface="Times New Roman"/>
              <a:cs typeface="Times New Roman"/>
            </a:endParaRPr>
          </a:p>
          <a:p>
            <a:pPr marL="137160">
              <a:lnSpc>
                <a:spcPts val="1190"/>
              </a:lnSpc>
              <a:spcBef>
                <a:spcPts val="685"/>
              </a:spcBef>
              <a:tabLst>
                <a:tab pos="1570355" algn="l"/>
              </a:tabLst>
            </a:pPr>
            <a:r>
              <a:rPr sz="1100" spc="-5" dirty="0">
                <a:latin typeface="Times New Roman"/>
                <a:cs typeface="Times New Roman"/>
              </a:rPr>
              <a:t>On</a:t>
            </a:r>
            <a:r>
              <a:rPr sz="1100" spc="2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Spot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Registration</a:t>
            </a:r>
            <a:r>
              <a:rPr sz="1100" spc="-5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:	</a:t>
            </a:r>
            <a:r>
              <a:rPr lang="en-US" sz="1100" b="1" dirty="0" smtClean="0">
                <a:latin typeface="Times New Roman"/>
                <a:cs typeface="Times New Roman"/>
              </a:rPr>
              <a:t>April </a:t>
            </a:r>
            <a:r>
              <a:rPr sz="1100" b="1" dirty="0" smtClean="0">
                <a:latin typeface="Times New Roman"/>
                <a:cs typeface="Times New Roman"/>
              </a:rPr>
              <a:t>0</a:t>
            </a:r>
            <a:r>
              <a:rPr lang="en-US" sz="1100" b="1" dirty="0" smtClean="0">
                <a:latin typeface="Times New Roman"/>
                <a:cs typeface="Times New Roman"/>
              </a:rPr>
              <a:t>7</a:t>
            </a:r>
            <a:r>
              <a:rPr sz="1100" b="1" dirty="0" smtClean="0">
                <a:latin typeface="Times New Roman"/>
                <a:cs typeface="Times New Roman"/>
              </a:rPr>
              <a:t>-0</a:t>
            </a:r>
            <a:r>
              <a:rPr lang="en-US" sz="1100" b="1" dirty="0" smtClean="0">
                <a:latin typeface="Times New Roman"/>
                <a:cs typeface="Times New Roman"/>
              </a:rPr>
              <a:t>8</a:t>
            </a:r>
            <a:r>
              <a:rPr sz="1100" b="1" dirty="0" smtClean="0">
                <a:latin typeface="Times New Roman"/>
                <a:cs typeface="Times New Roman"/>
              </a:rPr>
              <a:t>,</a:t>
            </a:r>
            <a:r>
              <a:rPr sz="1100" b="1" spc="-60" dirty="0" smtClean="0">
                <a:latin typeface="Times New Roman"/>
                <a:cs typeface="Times New Roman"/>
              </a:rPr>
              <a:t> </a:t>
            </a:r>
            <a:r>
              <a:rPr sz="1100" b="1" dirty="0" smtClean="0">
                <a:latin typeface="Times New Roman"/>
                <a:cs typeface="Times New Roman"/>
              </a:rPr>
              <a:t>202</a:t>
            </a:r>
            <a:r>
              <a:rPr lang="en-US" sz="1100" b="1" dirty="0" smtClean="0">
                <a:latin typeface="Times New Roman"/>
                <a:cs typeface="Times New Roman"/>
              </a:rPr>
              <a:t>5 | </a:t>
            </a:r>
            <a:r>
              <a:rPr lang="en-US" sz="1100" b="1" spc="-5" dirty="0" smtClean="0">
                <a:latin typeface="Times New Roman"/>
                <a:cs typeface="Times New Roman"/>
              </a:rPr>
              <a:t>London, UK</a:t>
            </a:r>
            <a:endParaRPr sz="1100" dirty="0">
              <a:latin typeface="Times New Roman"/>
              <a:cs typeface="Times New Roman"/>
            </a:endParaRPr>
          </a:p>
          <a:p>
            <a:pPr marL="3808095">
              <a:lnSpc>
                <a:spcPts val="1310"/>
              </a:lnSpc>
            </a:pPr>
            <a:r>
              <a:rPr lang="en-US" sz="1200" spc="-5" dirty="0" smtClean="0">
                <a:solidFill>
                  <a:srgbClr val="00007F"/>
                </a:solidFill>
                <a:cs typeface="Calibri"/>
              </a:rPr>
              <a:t/>
            </a:r>
            <a:br>
              <a:rPr lang="en-US" sz="1200" spc="-5" dirty="0" smtClean="0">
                <a:solidFill>
                  <a:srgbClr val="00007F"/>
                </a:solidFill>
                <a:cs typeface="Calibri"/>
              </a:rPr>
            </a:br>
            <a:r>
              <a:rPr lang="en-US" sz="1200" spc="-5" dirty="0" smtClean="0">
                <a:solidFill>
                  <a:srgbClr val="00007F"/>
                </a:solidFill>
                <a:cs typeface="Calibri"/>
              </a:rPr>
              <a:t>https</a:t>
            </a:r>
            <a:r>
              <a:rPr lang="en-US" sz="1200" spc="-5" dirty="0">
                <a:solidFill>
                  <a:srgbClr val="00007F"/>
                </a:solidFill>
                <a:cs typeface="Calibri"/>
              </a:rPr>
              <a:t>://plasticsurgery.insightconferences.com/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</TotalTime>
  <Words>1522</Words>
  <Application>Microsoft Office PowerPoint</Application>
  <PresentationFormat>Custom</PresentationFormat>
  <Paragraphs>212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PowerPoint Presentation</vt:lpstr>
      <vt:lpstr>I N V I T A T I O N</vt:lpstr>
      <vt:lpstr>A B O U T U S</vt:lpstr>
      <vt:lpstr>PowerPoint Presentation</vt:lpstr>
      <vt:lpstr>PowerPoint Presentation</vt:lpstr>
      <vt:lpstr>PowerPoint Presentation</vt:lpstr>
      <vt:lpstr>S U P P O R T I N G</vt:lpstr>
      <vt:lpstr>V E N U E &amp; A C C O M O D A T I O 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Brochure | Short Name</dc:title>
  <dc:creator>jatin Raman</dc:creator>
  <cp:lastModifiedBy>Anjali Kashyap</cp:lastModifiedBy>
  <cp:revision>3</cp:revision>
  <dcterms:created xsi:type="dcterms:W3CDTF">2024-10-25T06:48:53Z</dcterms:created>
  <dcterms:modified xsi:type="dcterms:W3CDTF">2024-10-25T07:17:49Z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2024-10-24T00:00:00Z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2024-10-25T00:00:00Z</vt:filetime>
  </property>
</Properties>
</file>