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610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127504" y="1371600"/>
            <a:ext cx="9378315" cy="5379720"/>
          </a:xfrm>
          <a:custGeom>
            <a:avLst/>
            <a:gdLst/>
            <a:ahLst/>
            <a:cxnLst/>
            <a:rect l="l" t="t" r="r" b="b"/>
            <a:pathLst>
              <a:path w="9378315" h="5379720">
                <a:moveTo>
                  <a:pt x="9378188" y="0"/>
                </a:moveTo>
                <a:lnTo>
                  <a:pt x="0" y="0"/>
                </a:lnTo>
                <a:lnTo>
                  <a:pt x="0" y="5379720"/>
                </a:lnTo>
                <a:lnTo>
                  <a:pt x="9378188" y="5379720"/>
                </a:lnTo>
                <a:lnTo>
                  <a:pt x="9378188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77240" y="1371598"/>
            <a:ext cx="1347470" cy="5374005"/>
          </a:xfrm>
          <a:custGeom>
            <a:avLst/>
            <a:gdLst/>
            <a:ahLst/>
            <a:cxnLst/>
            <a:rect l="l" t="t" r="r" b="b"/>
            <a:pathLst>
              <a:path w="1347470" h="5374005">
                <a:moveTo>
                  <a:pt x="1347088" y="0"/>
                </a:moveTo>
                <a:lnTo>
                  <a:pt x="0" y="0"/>
                </a:lnTo>
                <a:lnTo>
                  <a:pt x="0" y="5373497"/>
                </a:lnTo>
                <a:lnTo>
                  <a:pt x="1347088" y="5373497"/>
                </a:lnTo>
                <a:lnTo>
                  <a:pt x="1347088" y="0"/>
                </a:lnTo>
                <a:close/>
              </a:path>
            </a:pathLst>
          </a:custGeom>
          <a:solidFill>
            <a:srgbClr val="1B2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77240" y="1371598"/>
            <a:ext cx="1347470" cy="5374005"/>
          </a:xfrm>
          <a:custGeom>
            <a:avLst/>
            <a:gdLst/>
            <a:ahLst/>
            <a:cxnLst/>
            <a:rect l="l" t="t" r="r" b="b"/>
            <a:pathLst>
              <a:path w="1347470" h="5374005">
                <a:moveTo>
                  <a:pt x="0" y="5373497"/>
                </a:moveTo>
                <a:lnTo>
                  <a:pt x="1347088" y="5373497"/>
                </a:lnTo>
                <a:lnTo>
                  <a:pt x="1347088" y="0"/>
                </a:lnTo>
                <a:lnTo>
                  <a:pt x="0" y="0"/>
                </a:lnTo>
                <a:lnTo>
                  <a:pt x="0" y="5373497"/>
                </a:lnTo>
                <a:close/>
              </a:path>
            </a:pathLst>
          </a:custGeom>
          <a:ln w="12192">
            <a:solidFill>
              <a:srgbClr val="1B2B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6488" y="2451354"/>
            <a:ext cx="1022985" cy="270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MAILcontact@speakermeeting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%20contact@speakermeeting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jpg"/><Relationship Id="rId4" Type="http://schemas.openxmlformats.org/officeDocument/2006/relationships/image" Target="../media/image7.png"/><Relationship Id="rId9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2394" y="786130"/>
            <a:ext cx="10902950" cy="5386705"/>
            <a:chOff x="612394" y="786130"/>
            <a:chExt cx="10902950" cy="5386705"/>
          </a:xfrm>
        </p:grpSpPr>
        <p:sp>
          <p:nvSpPr>
            <p:cNvPr id="3" name="object 3"/>
            <p:cNvSpPr/>
            <p:nvPr/>
          </p:nvSpPr>
          <p:spPr>
            <a:xfrm>
              <a:off x="1969008" y="792480"/>
              <a:ext cx="8031480" cy="5379720"/>
            </a:xfrm>
            <a:custGeom>
              <a:avLst/>
              <a:gdLst/>
              <a:ahLst/>
              <a:cxnLst/>
              <a:rect l="l" t="t" r="r" b="b"/>
              <a:pathLst>
                <a:path w="8031480" h="5379720">
                  <a:moveTo>
                    <a:pt x="8031480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8031480" y="5379720"/>
                  </a:lnTo>
                  <a:lnTo>
                    <a:pt x="803148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618744" y="792480"/>
              <a:ext cx="1347470" cy="5374005"/>
            </a:xfrm>
            <a:custGeom>
              <a:avLst/>
              <a:gdLst/>
              <a:ahLst/>
              <a:cxnLst/>
              <a:rect l="l" t="t" r="r" b="b"/>
              <a:pathLst>
                <a:path w="1347470" h="5374005">
                  <a:moveTo>
                    <a:pt x="1347089" y="0"/>
                  </a:moveTo>
                  <a:lnTo>
                    <a:pt x="0" y="0"/>
                  </a:lnTo>
                  <a:lnTo>
                    <a:pt x="0" y="5373497"/>
                  </a:lnTo>
                  <a:lnTo>
                    <a:pt x="1347089" y="5373497"/>
                  </a:lnTo>
                  <a:lnTo>
                    <a:pt x="1347089" y="0"/>
                  </a:lnTo>
                  <a:close/>
                </a:path>
              </a:pathLst>
            </a:custGeom>
            <a:solidFill>
              <a:srgbClr val="1B2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8744" y="792480"/>
              <a:ext cx="1347470" cy="5374005"/>
            </a:xfrm>
            <a:custGeom>
              <a:avLst/>
              <a:gdLst/>
              <a:ahLst/>
              <a:cxnLst/>
              <a:rect l="l" t="t" r="r" b="b"/>
              <a:pathLst>
                <a:path w="1347470" h="5374005">
                  <a:moveTo>
                    <a:pt x="0" y="5373497"/>
                  </a:moveTo>
                  <a:lnTo>
                    <a:pt x="1347089" y="5373497"/>
                  </a:lnTo>
                  <a:lnTo>
                    <a:pt x="1347089" y="0"/>
                  </a:lnTo>
                  <a:lnTo>
                    <a:pt x="0" y="0"/>
                  </a:lnTo>
                  <a:lnTo>
                    <a:pt x="0" y="5373497"/>
                  </a:lnTo>
                  <a:close/>
                </a:path>
              </a:pathLst>
            </a:custGeom>
            <a:ln w="12192">
              <a:solidFill>
                <a:srgbClr val="1B2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12991" y="1264919"/>
              <a:ext cx="5102352" cy="44074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8064" y="1459992"/>
              <a:ext cx="4718304" cy="40233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608064" y="1459992"/>
              <a:ext cx="4715510" cy="4023360"/>
            </a:xfrm>
            <a:custGeom>
              <a:avLst/>
              <a:gdLst/>
              <a:ahLst/>
              <a:cxnLst/>
              <a:rect l="l" t="t" r="r" b="b"/>
              <a:pathLst>
                <a:path w="4715509" h="4023360">
                  <a:moveTo>
                    <a:pt x="0" y="4023360"/>
                  </a:moveTo>
                  <a:lnTo>
                    <a:pt x="4715129" y="4023360"/>
                  </a:lnTo>
                  <a:lnTo>
                    <a:pt x="4715129" y="0"/>
                  </a:lnTo>
                  <a:lnTo>
                    <a:pt x="0" y="0"/>
                  </a:lnTo>
                  <a:lnTo>
                    <a:pt x="0" y="4023360"/>
                  </a:lnTo>
                  <a:close/>
                </a:path>
              </a:pathLst>
            </a:custGeom>
            <a:ln w="128016">
              <a:solidFill>
                <a:srgbClr val="1B2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39111" y="5541224"/>
              <a:ext cx="42545" cy="9525"/>
            </a:xfrm>
            <a:custGeom>
              <a:avLst/>
              <a:gdLst/>
              <a:ahLst/>
              <a:cxnLst/>
              <a:rect l="l" t="t" r="r" b="b"/>
              <a:pathLst>
                <a:path w="42544" h="9525">
                  <a:moveTo>
                    <a:pt x="42297" y="0"/>
                  </a:moveTo>
                  <a:lnTo>
                    <a:pt x="0" y="0"/>
                  </a:lnTo>
                  <a:lnTo>
                    <a:pt x="0" y="8929"/>
                  </a:lnTo>
                  <a:lnTo>
                    <a:pt x="42297" y="8929"/>
                  </a:lnTo>
                  <a:lnTo>
                    <a:pt x="42297" y="0"/>
                  </a:lnTo>
                  <a:close/>
                </a:path>
              </a:pathLst>
            </a:custGeom>
            <a:solidFill>
              <a:srgbClr val="9D79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684145" y="1531950"/>
            <a:ext cx="3539871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spcAft>
                <a:spcPts val="750"/>
              </a:spcAft>
              <a:buNone/>
            </a:pPr>
            <a:r>
              <a:rPr lang="en-GB" sz="1600" b="0" i="0" dirty="0">
                <a:solidFill>
                  <a:srgbClr val="333333"/>
                </a:solidFill>
                <a:effectLst/>
                <a:latin typeface="Roboto Slab" pitchFamily="2" charset="0"/>
              </a:rPr>
              <a:t>5</a:t>
            </a:r>
            <a:r>
              <a:rPr lang="en-GB" sz="1600" b="0" i="0" baseline="30000" dirty="0">
                <a:solidFill>
                  <a:srgbClr val="333333"/>
                </a:solidFill>
                <a:effectLst/>
                <a:latin typeface="Roboto Slab" pitchFamily="2" charset="0"/>
              </a:rPr>
              <a:t>th</a:t>
            </a:r>
            <a:r>
              <a:rPr lang="en-GB" sz="1600" b="0" i="0" dirty="0">
                <a:solidFill>
                  <a:srgbClr val="333333"/>
                </a:solidFill>
                <a:effectLst/>
                <a:latin typeface="Roboto Slab" pitchFamily="2" charset="0"/>
              </a:rPr>
              <a:t> International Conference on</a:t>
            </a:r>
            <a:br>
              <a:rPr lang="en-GB" sz="1600" dirty="0"/>
            </a:br>
            <a:endParaRPr sz="16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866647" y="1809699"/>
            <a:ext cx="4738623" cy="172611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750"/>
              </a:spcAft>
            </a:pPr>
            <a:r>
              <a:rPr lang="en-US" sz="3600" b="0" i="0" dirty="0">
                <a:solidFill>
                  <a:srgbClr val="01AAC7"/>
                </a:solidFill>
                <a:effectLst/>
                <a:latin typeface="Michroma"/>
              </a:rPr>
              <a:t>Applied Physics and Materials Science</a:t>
            </a:r>
            <a:br>
              <a:rPr lang="en-US" sz="3600" b="0" i="0" dirty="0">
                <a:solidFill>
                  <a:srgbClr val="01AAC7"/>
                </a:solidFill>
                <a:effectLst/>
                <a:latin typeface="Michroma"/>
              </a:rPr>
            </a:br>
            <a:r>
              <a:rPr lang="en-US" sz="1800" b="0" dirty="0">
                <a:solidFill>
                  <a:srgbClr val="0D0D0D"/>
                </a:solidFill>
                <a:latin typeface="Times New Roman"/>
                <a:cs typeface="Times New Roman"/>
              </a:rPr>
              <a:t>October 27-28, 2025 London, UK</a:t>
            </a:r>
            <a:br>
              <a:rPr lang="en-US" sz="1800" b="0" dirty="0">
                <a:solidFill>
                  <a:srgbClr val="0D0D0D"/>
                </a:solidFill>
                <a:latin typeface="Times New Roman"/>
                <a:cs typeface="Times New Roman"/>
              </a:rPr>
            </a:br>
            <a:endParaRPr lang="en-US" sz="18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17036" y="4670170"/>
            <a:ext cx="48895" cy="12700"/>
          </a:xfrm>
          <a:custGeom>
            <a:avLst/>
            <a:gdLst/>
            <a:ahLst/>
            <a:cxnLst/>
            <a:rect l="l" t="t" r="r" b="b"/>
            <a:pathLst>
              <a:path w="48895" h="12700">
                <a:moveTo>
                  <a:pt x="48767" y="0"/>
                </a:moveTo>
                <a:lnTo>
                  <a:pt x="0" y="0"/>
                </a:lnTo>
                <a:lnTo>
                  <a:pt x="0" y="12192"/>
                </a:lnTo>
                <a:lnTo>
                  <a:pt x="48767" y="12192"/>
                </a:lnTo>
                <a:lnTo>
                  <a:pt x="4876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055622" y="3426028"/>
            <a:ext cx="4306570" cy="149784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14655" algn="ctr">
              <a:lnSpc>
                <a:spcPct val="100000"/>
              </a:lnSpc>
              <a:spcBef>
                <a:spcPts val="240"/>
              </a:spcBef>
            </a:pPr>
            <a:r>
              <a:rPr sz="1600" b="1" spc="-10" dirty="0">
                <a:latin typeface="Times New Roman"/>
                <a:cs typeface="Times New Roman"/>
              </a:rPr>
              <a:t>Theme: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sz="1600" i="1" spc="-20" dirty="0">
                <a:latin typeface="Times New Roman"/>
                <a:cs typeface="Times New Roman"/>
              </a:rPr>
              <a:t>"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courgette"/>
              </a:rPr>
              <a:t>Innovations at the Interface: Uniting Physics and Materials for Sustainability’</a:t>
            </a: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252525"/>
                </a:solidFill>
                <a:latin typeface="Times New Roman"/>
                <a:cs typeface="Times New Roman"/>
                <a:hlinkClick r:id="rId4"/>
              </a:rPr>
              <a:t>MAIL</a:t>
            </a:r>
            <a:r>
              <a:rPr lang="en-US" sz="1600" b="1" dirty="0">
                <a:solidFill>
                  <a:srgbClr val="252525"/>
                </a:solidFill>
                <a:latin typeface="Times New Roman"/>
                <a:cs typeface="Times New Roman"/>
                <a:hlinkClick r:id="rId4"/>
              </a:rPr>
              <a:t> : </a:t>
            </a:r>
            <a:r>
              <a:rPr lang="en-GB" sz="1600" dirty="0">
                <a:hlinkClick r:id="rId4"/>
              </a:rPr>
              <a:t>contact@speakermeeting.com</a:t>
            </a:r>
            <a:endParaRPr lang="en-GB" sz="1600" dirty="0"/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b="1" spc="-20" dirty="0">
                <a:solidFill>
                  <a:srgbClr val="252525"/>
                </a:solidFill>
                <a:latin typeface="Times New Roman"/>
                <a:cs typeface="Times New Roman"/>
              </a:rPr>
              <a:t>URL</a:t>
            </a:r>
            <a:r>
              <a:rPr spc="-20" dirty="0">
                <a:solidFill>
                  <a:srgbClr val="252525"/>
                </a:solidFill>
                <a:latin typeface="Times New Roman"/>
                <a:cs typeface="Times New Roman"/>
              </a:rPr>
              <a:t>:</a:t>
            </a:r>
            <a:r>
              <a:rPr lang="en-GB" spc="-20" dirty="0">
                <a:solidFill>
                  <a:srgbClr val="252525"/>
                </a:solidFill>
                <a:latin typeface="Times New Roman"/>
                <a:cs typeface="Times New Roman"/>
              </a:rPr>
              <a:t>https://physics.physicsmeeting.com/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0936" y="446434"/>
            <a:ext cx="2289048" cy="25603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072211" y="990600"/>
            <a:ext cx="410369" cy="442742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165"/>
              </a:lnSpc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/>
                <a:cs typeface="Times New Roman"/>
              </a:rPr>
              <a:t>PHYSICS CONFERENCE 2025</a:t>
            </a:r>
            <a:endParaRPr sz="2400" dirty="0">
              <a:solidFill>
                <a:schemeClr val="bg1">
                  <a:lumMod val="95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8871" y="2438400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2799F"/>
            </a:solidFill>
          </a:ln>
        </p:spPr>
        <p:txBody>
          <a:bodyPr vert="horz" wrap="square" lIns="0" tIns="742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85"/>
              </a:spcBef>
              <a:tabLst>
                <a:tab pos="1130935" algn="l"/>
                <a:tab pos="226822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P</a:t>
            </a:r>
            <a:r>
              <a:rPr sz="1400" b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T</a:t>
            </a:r>
            <a:r>
              <a:rPr sz="14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7847" y="3877055"/>
            <a:ext cx="5760720" cy="283845"/>
          </a:xfrm>
          <a:prstGeom prst="rect">
            <a:avLst/>
          </a:prstGeom>
          <a:solidFill>
            <a:srgbClr val="121D1F"/>
          </a:solidFill>
          <a:ln w="12192">
            <a:solidFill>
              <a:srgbClr val="52799F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484"/>
              </a:spcBef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London,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UK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15256" y="1658086"/>
            <a:ext cx="3474720" cy="451484"/>
          </a:xfrm>
          <a:custGeom>
            <a:avLst/>
            <a:gdLst/>
            <a:ahLst/>
            <a:cxnLst/>
            <a:rect l="l" t="t" r="r" b="b"/>
            <a:pathLst>
              <a:path w="3474720" h="451485">
                <a:moveTo>
                  <a:pt x="1291844" y="0"/>
                </a:moveTo>
                <a:lnTo>
                  <a:pt x="11684" y="0"/>
                </a:lnTo>
                <a:lnTo>
                  <a:pt x="11684" y="6248"/>
                </a:lnTo>
                <a:lnTo>
                  <a:pt x="1291844" y="6248"/>
                </a:lnTo>
                <a:lnTo>
                  <a:pt x="1291844" y="0"/>
                </a:lnTo>
                <a:close/>
              </a:path>
              <a:path w="3474720" h="451485">
                <a:moveTo>
                  <a:pt x="3474720" y="6883"/>
                </a:moveTo>
                <a:lnTo>
                  <a:pt x="0" y="6883"/>
                </a:lnTo>
                <a:lnTo>
                  <a:pt x="0" y="451383"/>
                </a:lnTo>
                <a:lnTo>
                  <a:pt x="3474720" y="451383"/>
                </a:lnTo>
                <a:lnTo>
                  <a:pt x="3474720" y="68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55464" y="1635082"/>
            <a:ext cx="3127375" cy="443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  <a:tabLst>
                <a:tab pos="1283335" algn="l"/>
              </a:tabLst>
            </a:pPr>
            <a:r>
              <a:rPr sz="1200" b="1" spc="-25" dirty="0">
                <a:latin typeface="Times New Roman"/>
                <a:cs typeface="Times New Roman"/>
              </a:rPr>
              <a:t>June</a:t>
            </a:r>
            <a:r>
              <a:rPr sz="1200" b="1" spc="-1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27,</a:t>
            </a:r>
            <a:r>
              <a:rPr sz="1200" b="1" spc="2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4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9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AM</a:t>
            </a:r>
            <a:r>
              <a:rPr sz="1200" spc="1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PM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0"/>
              </a:spcBef>
              <a:tabLst>
                <a:tab pos="1283335" algn="l"/>
                <a:tab pos="2164080" algn="l"/>
              </a:tabLst>
            </a:pPr>
            <a:r>
              <a:rPr sz="1200" b="1" spc="-30" dirty="0">
                <a:latin typeface="Times New Roman"/>
                <a:cs typeface="Times New Roman"/>
              </a:rPr>
              <a:t>June</a:t>
            </a:r>
            <a:r>
              <a:rPr sz="1200" b="1" spc="-1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28,</a:t>
            </a:r>
            <a:r>
              <a:rPr sz="1200" b="1" spc="20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0" dirty="0">
                <a:latin typeface="Times New Roman"/>
                <a:cs typeface="Times New Roman"/>
              </a:rPr>
              <a:t>4</a:t>
            </a:r>
            <a:r>
              <a:rPr sz="1200" b="1" dirty="0"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9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8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AM</a:t>
            </a:r>
            <a:r>
              <a:rPr sz="1200" dirty="0">
                <a:latin typeface="Times New Roman"/>
                <a:cs typeface="Times New Roman"/>
              </a:rPr>
              <a:t>	t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2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31079" y="1578863"/>
            <a:ext cx="3803650" cy="502920"/>
          </a:xfrm>
          <a:custGeom>
            <a:avLst/>
            <a:gdLst/>
            <a:ahLst/>
            <a:cxnLst/>
            <a:rect l="l" t="t" r="r" b="b"/>
            <a:pathLst>
              <a:path w="3803650" h="502919">
                <a:moveTo>
                  <a:pt x="3803650" y="0"/>
                </a:moveTo>
                <a:lnTo>
                  <a:pt x="0" y="0"/>
                </a:lnTo>
                <a:lnTo>
                  <a:pt x="0" y="502920"/>
                </a:lnTo>
                <a:lnTo>
                  <a:pt x="3803650" y="502920"/>
                </a:lnTo>
                <a:lnTo>
                  <a:pt x="38036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65750" y="1564385"/>
            <a:ext cx="2731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95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October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2</a:t>
            </a:r>
            <a:r>
              <a:rPr lang="en-US" sz="1200" dirty="0">
                <a:latin typeface="Arial MT"/>
                <a:cs typeface="Arial MT"/>
              </a:rPr>
              <a:t>7,</a:t>
            </a:r>
            <a:r>
              <a:rPr sz="1200" dirty="0">
                <a:latin typeface="Arial MT"/>
                <a:cs typeface="Arial MT"/>
              </a:rPr>
              <a:t>2025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(09:00AM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–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06:00PM) </a:t>
            </a:r>
            <a:r>
              <a:rPr sz="1200" dirty="0">
                <a:latin typeface="Arial MT"/>
                <a:cs typeface="Arial MT"/>
              </a:rPr>
              <a:t>October</a:t>
            </a:r>
            <a:r>
              <a:rPr sz="1200" spc="3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2</a:t>
            </a:r>
            <a:r>
              <a:rPr lang="en-US" sz="1200" dirty="0">
                <a:latin typeface="Arial MT"/>
                <a:cs typeface="Arial MT"/>
              </a:rPr>
              <a:t>8</a:t>
            </a:r>
            <a:r>
              <a:rPr sz="1200" dirty="0">
                <a:latin typeface="Arial MT"/>
                <a:cs typeface="Arial MT"/>
              </a:rPr>
              <a:t>,2025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(09:00AM –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06:00PM)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880" y="917447"/>
            <a:ext cx="2289048" cy="25298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175250" y="3276345"/>
            <a:ext cx="3476625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021715" algn="l"/>
              </a:tabLst>
            </a:pPr>
            <a:r>
              <a:rPr sz="1400" b="1" dirty="0">
                <a:latin typeface="Times New Roman"/>
                <a:cs typeface="Times New Roman"/>
              </a:rPr>
              <a:t>1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0</a:t>
            </a:r>
            <a:r>
              <a:rPr sz="1400" b="1" spc="-1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r>
              <a:rPr sz="1400" b="1" spc="-1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4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5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AM</a:t>
            </a:r>
            <a:r>
              <a:rPr sz="1400" b="1" dirty="0">
                <a:latin typeface="Times New Roman"/>
                <a:cs typeface="Times New Roman"/>
              </a:rPr>
              <a:t>	-</a:t>
            </a:r>
            <a:r>
              <a:rPr sz="1400" b="1" spc="9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1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r>
              <a:rPr sz="1400" b="1" spc="-1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5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2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AM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;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October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</a:t>
            </a:r>
            <a:r>
              <a:rPr lang="en-US" sz="1400" spc="-10" dirty="0">
                <a:latin typeface="Times New Roman"/>
                <a:cs typeface="Times New Roman"/>
              </a:rPr>
              <a:t>8</a:t>
            </a:r>
            <a:r>
              <a:rPr sz="1400" spc="-10" dirty="0">
                <a:latin typeface="Times New Roman"/>
                <a:cs typeface="Times New Roman"/>
              </a:rPr>
              <a:t>,2025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4240" y="4430014"/>
            <a:ext cx="6098540" cy="6270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ts val="1645"/>
              </a:lnSpc>
              <a:spcBef>
                <a:spcPts val="90"/>
              </a:spcBef>
            </a:pPr>
            <a:r>
              <a:rPr sz="1400" spc="-20" dirty="0">
                <a:latin typeface="Times New Roman"/>
                <a:cs typeface="Times New Roman"/>
              </a:rPr>
              <a:t>Please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try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your</a:t>
            </a:r>
            <a:r>
              <a:rPr sz="1400" spc="-30" dirty="0">
                <a:latin typeface="Times New Roman"/>
                <a:cs typeface="Times New Roman"/>
              </a:rPr>
              <a:t> best</a:t>
            </a:r>
            <a:r>
              <a:rPr sz="1400" spc="-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attend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the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35" dirty="0">
                <a:latin typeface="Times New Roman"/>
                <a:cs typeface="Times New Roman"/>
              </a:rPr>
              <a:t>Conference.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If</a:t>
            </a:r>
            <a:r>
              <a:rPr sz="1400" spc="-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you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could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not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40" dirty="0">
                <a:latin typeface="Times New Roman"/>
                <a:cs typeface="Times New Roman"/>
              </a:rPr>
              <a:t>attend,</a:t>
            </a:r>
            <a:r>
              <a:rPr sz="1400" spc="-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please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let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us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know</a:t>
            </a:r>
            <a:endParaRPr sz="1400" dirty="0">
              <a:latin typeface="Times New Roman"/>
              <a:cs typeface="Times New Roman"/>
            </a:endParaRPr>
          </a:p>
          <a:p>
            <a:pPr marR="323850" algn="ctr">
              <a:lnSpc>
                <a:spcPts val="1595"/>
              </a:lnSpc>
            </a:pPr>
            <a:r>
              <a:rPr lang="en-GB" sz="1400" b="1" spc="-20" dirty="0">
                <a:solidFill>
                  <a:srgbClr val="0D0D0D"/>
                </a:solidFill>
                <a:latin typeface="Times New Roman"/>
                <a:cs typeface="Times New Roman"/>
              </a:rPr>
              <a:t>https://physics.physicsmeeting.com/ </a:t>
            </a:r>
          </a:p>
          <a:p>
            <a:pPr marR="323850" algn="ctr">
              <a:lnSpc>
                <a:spcPts val="1595"/>
              </a:lnSpc>
            </a:pPr>
            <a:r>
              <a:rPr lang="en-GB" sz="1400" dirty="0">
                <a:hlinkClick r:id="rId3" tooltip=" contact@speakermeeting.com"/>
              </a:rPr>
              <a:t> contact@speakermeeting.com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73215" y="5972047"/>
            <a:ext cx="353441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GB" sz="1400" spc="-20" dirty="0">
                <a:solidFill>
                  <a:srgbClr val="0D0D0D"/>
                </a:solidFill>
                <a:latin typeface="Times New Roman"/>
                <a:cs typeface="Times New Roman"/>
              </a:rPr>
              <a:t>https://physics.physicsmeeting.com/ </a:t>
            </a:r>
            <a:r>
              <a:rPr sz="1400" spc="-10" dirty="0">
                <a:solidFill>
                  <a:srgbClr val="0D0D0D"/>
                </a:solidFill>
                <a:latin typeface="Times New Roman"/>
                <a:cs typeface="Times New Roman"/>
              </a:rPr>
              <a:t>/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07535" y="865632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2799F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R="15875" algn="ctr">
              <a:lnSpc>
                <a:spcPct val="100000"/>
              </a:lnSpc>
              <a:spcBef>
                <a:spcPts val="835"/>
              </a:spcBef>
              <a:tabLst>
                <a:tab pos="2405380" algn="l"/>
                <a:tab pos="274764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AT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T</a:t>
            </a:r>
            <a:r>
              <a:rPr sz="14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11784" y="1170431"/>
            <a:ext cx="410369" cy="515416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165"/>
              </a:lnSpc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/>
                <a:cs typeface="Times New Roman"/>
              </a:rPr>
              <a:t>PHYSICS CONFERENCE 2025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3018" y="1048765"/>
            <a:ext cx="11237595" cy="5386070"/>
            <a:chOff x="740409" y="1051305"/>
            <a:chExt cx="11237595" cy="5386070"/>
          </a:xfrm>
        </p:grpSpPr>
        <p:sp>
          <p:nvSpPr>
            <p:cNvPr id="3" name="object 3"/>
            <p:cNvSpPr/>
            <p:nvPr/>
          </p:nvSpPr>
          <p:spPr>
            <a:xfrm>
              <a:off x="2179320" y="1057655"/>
              <a:ext cx="7952105" cy="5379720"/>
            </a:xfrm>
            <a:custGeom>
              <a:avLst/>
              <a:gdLst/>
              <a:ahLst/>
              <a:cxnLst/>
              <a:rect l="l" t="t" r="r" b="b"/>
              <a:pathLst>
                <a:path w="7952105" h="5379720">
                  <a:moveTo>
                    <a:pt x="7951978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7951978" y="5379720"/>
                  </a:lnTo>
                  <a:lnTo>
                    <a:pt x="7951978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29055" y="1057655"/>
              <a:ext cx="1350645" cy="5370830"/>
            </a:xfrm>
            <a:custGeom>
              <a:avLst/>
              <a:gdLst/>
              <a:ahLst/>
              <a:cxnLst/>
              <a:rect l="l" t="t" r="r" b="b"/>
              <a:pathLst>
                <a:path w="1350645" h="5370830">
                  <a:moveTo>
                    <a:pt x="1350137" y="0"/>
                  </a:moveTo>
                  <a:lnTo>
                    <a:pt x="0" y="0"/>
                  </a:lnTo>
                  <a:lnTo>
                    <a:pt x="0" y="5370449"/>
                  </a:lnTo>
                  <a:lnTo>
                    <a:pt x="1350137" y="5370449"/>
                  </a:lnTo>
                  <a:lnTo>
                    <a:pt x="1350137" y="0"/>
                  </a:lnTo>
                  <a:close/>
                </a:path>
              </a:pathLst>
            </a:custGeom>
            <a:solidFill>
              <a:srgbClr val="1B2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6759" y="1057655"/>
              <a:ext cx="1350645" cy="5370830"/>
            </a:xfrm>
            <a:custGeom>
              <a:avLst/>
              <a:gdLst/>
              <a:ahLst/>
              <a:cxnLst/>
              <a:rect l="l" t="t" r="r" b="b"/>
              <a:pathLst>
                <a:path w="1350645" h="5370830">
                  <a:moveTo>
                    <a:pt x="0" y="5370449"/>
                  </a:moveTo>
                  <a:lnTo>
                    <a:pt x="1350137" y="5370449"/>
                  </a:lnTo>
                  <a:lnTo>
                    <a:pt x="1350137" y="0"/>
                  </a:lnTo>
                  <a:lnTo>
                    <a:pt x="0" y="0"/>
                  </a:lnTo>
                  <a:lnTo>
                    <a:pt x="0" y="5370449"/>
                  </a:lnTo>
                  <a:close/>
                </a:path>
              </a:pathLst>
            </a:custGeom>
            <a:ln w="12192">
              <a:solidFill>
                <a:srgbClr val="1B2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27959" y="2212847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5279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63183" y="1249730"/>
              <a:ext cx="6314694" cy="45314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1304" y="1447799"/>
              <a:ext cx="5742432" cy="39593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9112" y="1444701"/>
              <a:ext cx="5930646" cy="41445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7231" y="1642872"/>
              <a:ext cx="5358384" cy="357225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056375" y="1642872"/>
              <a:ext cx="5358765" cy="3571875"/>
            </a:xfrm>
            <a:custGeom>
              <a:avLst/>
              <a:gdLst/>
              <a:ahLst/>
              <a:cxnLst/>
              <a:rect l="l" t="t" r="r" b="b"/>
              <a:pathLst>
                <a:path w="5358765" h="3571875">
                  <a:moveTo>
                    <a:pt x="0" y="3571748"/>
                  </a:moveTo>
                  <a:lnTo>
                    <a:pt x="5358257" y="3571748"/>
                  </a:lnTo>
                  <a:lnTo>
                    <a:pt x="5358257" y="0"/>
                  </a:lnTo>
                  <a:lnTo>
                    <a:pt x="0" y="0"/>
                  </a:lnTo>
                  <a:lnTo>
                    <a:pt x="0" y="3571748"/>
                  </a:lnTo>
                  <a:close/>
                </a:path>
              </a:pathLst>
            </a:custGeom>
            <a:ln w="128016">
              <a:solidFill>
                <a:srgbClr val="1B2B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12720" y="3523488"/>
              <a:ext cx="2679065" cy="0"/>
            </a:xfrm>
            <a:custGeom>
              <a:avLst/>
              <a:gdLst/>
              <a:ahLst/>
              <a:cxnLst/>
              <a:rect l="l" t="t" r="r" b="b"/>
              <a:pathLst>
                <a:path w="2679065">
                  <a:moveTo>
                    <a:pt x="0" y="0"/>
                  </a:moveTo>
                  <a:lnTo>
                    <a:pt x="2678810" y="0"/>
                  </a:lnTo>
                </a:path>
              </a:pathLst>
            </a:custGeom>
            <a:ln w="12192">
              <a:solidFill>
                <a:srgbClr val="5279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595242" y="1845944"/>
            <a:ext cx="64643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VENUE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/>
              <a:t>London,</a:t>
            </a:r>
            <a:r>
              <a:rPr spc="-165" dirty="0"/>
              <a:t> </a:t>
            </a:r>
            <a:r>
              <a:rPr spc="-25" dirty="0"/>
              <a:t>UK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443733" y="3248990"/>
            <a:ext cx="3308350" cy="1343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8355">
              <a:lnSpc>
                <a:spcPct val="100000"/>
              </a:lnSpc>
              <a:spcBef>
                <a:spcPts val="95"/>
              </a:spcBef>
            </a:pPr>
            <a:r>
              <a:rPr sz="14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SPEAKER‘S </a:t>
            </a:r>
            <a:r>
              <a:rPr sz="14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PPT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8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99000"/>
              </a:lnSpc>
              <a:spcBef>
                <a:spcPts val="5"/>
              </a:spcBef>
            </a:pP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2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submit</a:t>
            </a:r>
            <a:r>
              <a:rPr sz="1200" spc="3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22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2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our </a:t>
            </a:r>
            <a:r>
              <a:rPr sz="1200" dirty="0">
                <a:latin typeface="Times New Roman"/>
                <a:cs typeface="Times New Roman"/>
              </a:rPr>
              <a:t>onsite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organizers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2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day</a:t>
            </a:r>
            <a:r>
              <a:rPr sz="1200" spc="2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talk.</a:t>
            </a:r>
            <a:r>
              <a:rPr sz="1200" spc="2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2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presentation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compatible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laptops,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then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-10" dirty="0">
                <a:latin typeface="Times New Roman"/>
                <a:cs typeface="Times New Roman"/>
              </a:rPr>
              <a:t> use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own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laptop.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43733" y="5349366"/>
            <a:ext cx="353441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90"/>
              </a:lnSpc>
              <a:spcBef>
                <a:spcPts val="100"/>
              </a:spcBef>
            </a:pPr>
            <a:r>
              <a:rPr sz="1200" b="1" spc="-30" dirty="0">
                <a:latin typeface="Times New Roman"/>
                <a:cs typeface="Times New Roman"/>
              </a:rPr>
              <a:t>To</a:t>
            </a:r>
            <a:r>
              <a:rPr sz="1200" b="1" spc="-110" dirty="0">
                <a:latin typeface="Times New Roman"/>
                <a:cs typeface="Times New Roman"/>
              </a:rPr>
              <a:t> </a:t>
            </a:r>
            <a:r>
              <a:rPr sz="1200" b="1" spc="-40" dirty="0">
                <a:latin typeface="Times New Roman"/>
                <a:cs typeface="Times New Roman"/>
              </a:rPr>
              <a:t>RegisterOnline,</a:t>
            </a:r>
            <a:r>
              <a:rPr sz="1200" b="1" spc="-9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Please</a:t>
            </a:r>
            <a:r>
              <a:rPr sz="1200" b="1" spc="21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visit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lang="en-GB" sz="1400" spc="-20" dirty="0">
                <a:solidFill>
                  <a:srgbClr val="0D0D0D"/>
                </a:solidFill>
                <a:latin typeface="Times New Roman"/>
                <a:cs typeface="Times New Roman"/>
              </a:rPr>
              <a:t>https://physics.physicsmeeting.com/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5904" y="609600"/>
            <a:ext cx="2289048" cy="25603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262458" y="1048765"/>
            <a:ext cx="410369" cy="479183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165"/>
              </a:lnSpc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/>
                <a:cs typeface="Times New Roman"/>
              </a:rPr>
              <a:t>PHYSICS CONFERENCE 2025</a:t>
            </a:r>
            <a:endParaRPr lang="en-US" sz="2800" dirty="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907023" y="1438706"/>
            <a:ext cx="5833110" cy="4150995"/>
            <a:chOff x="5907023" y="1438706"/>
            <a:chExt cx="5833110" cy="415099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91600" y="3425951"/>
              <a:ext cx="228600" cy="8778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07023" y="1438706"/>
              <a:ext cx="5833110" cy="41504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05143" y="1636775"/>
              <a:ext cx="5260847" cy="35783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282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MT</vt:lpstr>
      <vt:lpstr>Calibri</vt:lpstr>
      <vt:lpstr>courgette</vt:lpstr>
      <vt:lpstr>Michroma</vt:lpstr>
      <vt:lpstr>Roboto Slab</vt:lpstr>
      <vt:lpstr>Times New Roman</vt:lpstr>
      <vt:lpstr>Office Theme</vt:lpstr>
      <vt:lpstr>Applied Physics and Materials Science October 27-28, 2025 London, UK </vt:lpstr>
      <vt:lpstr>PowerPoint Presentation</vt:lpstr>
      <vt:lpstr>London,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asus</dc:creator>
  <cp:lastModifiedBy>deepak kumar</cp:lastModifiedBy>
  <cp:revision>2</cp:revision>
  <dcterms:created xsi:type="dcterms:W3CDTF">2025-06-19T10:22:30Z</dcterms:created>
  <dcterms:modified xsi:type="dcterms:W3CDTF">2025-06-24T11:28:02Z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2025-06-19T00:00:00Z</vt:filetime>
  </property>
  <property fmtid="{D5CDD505-2E9C-101B-9397-08002B2CF9AE}" pid="5" name="Producer">
    <vt:lpwstr>www.ilovepdf.com</vt:lpwstr>
  </property>
</Properties>
</file>