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5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49F4365-101D-48D1-9919-7C113D7C9A4B}" type="datetimeFigureOut">
              <a:rPr lang="en-IN" smtClean="0"/>
              <a:t>05-03-2018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DFBAB28-2C4D-43CC-AE34-39AD7A5CBF58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20072" y="3068960"/>
            <a:ext cx="3744416" cy="504056"/>
          </a:xfrm>
        </p:spPr>
        <p:txBody>
          <a:bodyPr>
            <a:normAutofit/>
          </a:bodyPr>
          <a:lstStyle/>
          <a:p>
            <a:r>
              <a:rPr lang="en-IN" sz="2400" b="1" dirty="0" smtClean="0">
                <a:solidFill>
                  <a:srgbClr val="FF0000"/>
                </a:solidFill>
              </a:rPr>
              <a:t>November 22-24, 2018</a:t>
            </a:r>
            <a:endParaRPr lang="en-IN" sz="2400" b="1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1680" y="1916832"/>
            <a:ext cx="6400800" cy="1295400"/>
          </a:xfrm>
        </p:spPr>
        <p:txBody>
          <a:bodyPr>
            <a:normAutofit/>
          </a:bodyPr>
          <a:lstStyle/>
          <a:p>
            <a:pPr marL="182880" indent="0">
              <a:buNone/>
            </a:pPr>
            <a:r>
              <a:rPr lang="en-IN" sz="2400" dirty="0" smtClean="0"/>
              <a:t>               Optics Photonic 2018</a:t>
            </a:r>
            <a:endParaRPr lang="en-IN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796136" y="3564632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 smtClean="0">
                <a:solidFill>
                  <a:srgbClr val="FF0000"/>
                </a:solidFill>
              </a:rPr>
              <a:t>Bucharest , Romania</a:t>
            </a:r>
            <a:endParaRPr lang="en-IN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80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4712311" cy="1143000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/>
              <a:t>WHO ATTENDS?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0" y="1196752"/>
            <a:ext cx="9144000" cy="5904656"/>
          </a:xfrm>
        </p:spPr>
        <p:txBody>
          <a:bodyPr>
            <a:normAutofit fontScale="55000" lnSpcReduction="20000"/>
          </a:bodyPr>
          <a:lstStyle/>
          <a:p>
            <a:r>
              <a:rPr lang="en-IN" sz="2900" dirty="0" smtClean="0"/>
              <a:t>         Researchers</a:t>
            </a:r>
            <a:endParaRPr lang="en-IN" sz="2900" dirty="0"/>
          </a:p>
          <a:p>
            <a:r>
              <a:rPr lang="en-IN" sz="2900" dirty="0"/>
              <a:t>         Scientists</a:t>
            </a:r>
          </a:p>
          <a:p>
            <a:r>
              <a:rPr lang="en-IN" sz="2900" dirty="0"/>
              <a:t>         Smart innovators</a:t>
            </a:r>
          </a:p>
          <a:p>
            <a:r>
              <a:rPr lang="en-IN" sz="2900" dirty="0"/>
              <a:t>         Space science Engineers</a:t>
            </a:r>
          </a:p>
          <a:p>
            <a:r>
              <a:rPr lang="en-IN" sz="2900" dirty="0"/>
              <a:t>         Mechanical Engineers</a:t>
            </a:r>
          </a:p>
          <a:p>
            <a:r>
              <a:rPr lang="en-IN" sz="2900" dirty="0"/>
              <a:t>         Electrical engineers</a:t>
            </a:r>
          </a:p>
          <a:p>
            <a:r>
              <a:rPr lang="en-IN" sz="2900" dirty="0"/>
              <a:t>         Computer science engineers</a:t>
            </a:r>
          </a:p>
          <a:p>
            <a:r>
              <a:rPr lang="en-IN" sz="2900" dirty="0"/>
              <a:t>         Robotic technologist</a:t>
            </a:r>
          </a:p>
          <a:p>
            <a:r>
              <a:rPr lang="en-IN" sz="2900" dirty="0"/>
              <a:t>         Design Engineers</a:t>
            </a:r>
          </a:p>
          <a:p>
            <a:r>
              <a:rPr lang="en-IN" sz="2900" dirty="0"/>
              <a:t>         Gaming professionals</a:t>
            </a:r>
          </a:p>
          <a:p>
            <a:r>
              <a:rPr lang="en-IN" sz="2900" dirty="0"/>
              <a:t>         Automation industry leaders</a:t>
            </a:r>
          </a:p>
          <a:p>
            <a:r>
              <a:rPr lang="en-IN" sz="2900" dirty="0"/>
              <a:t>         Healthcare service providers</a:t>
            </a:r>
          </a:p>
          <a:p>
            <a:r>
              <a:rPr lang="en-IN" sz="2900" dirty="0"/>
              <a:t>         Defence Research Professionals</a:t>
            </a:r>
          </a:p>
          <a:p>
            <a:r>
              <a:rPr lang="en-IN" sz="2900" dirty="0"/>
              <a:t>         Automation industry leaders</a:t>
            </a:r>
          </a:p>
          <a:p>
            <a:r>
              <a:rPr lang="en-IN" sz="2900" dirty="0"/>
              <a:t>         Managers &amp; Business Intelligence Experts</a:t>
            </a:r>
          </a:p>
          <a:p>
            <a:r>
              <a:rPr lang="en-IN" sz="2900" dirty="0"/>
              <a:t>         Advertising and Promotion Agency Executives</a:t>
            </a:r>
          </a:p>
          <a:p>
            <a:r>
              <a:rPr lang="en-IN" sz="2900" dirty="0"/>
              <a:t>         Professionals in media sector</a:t>
            </a:r>
          </a:p>
          <a:p>
            <a:r>
              <a:rPr lang="en-IN" sz="2900" dirty="0"/>
              <a:t>         Professors</a:t>
            </a:r>
          </a:p>
          <a:p>
            <a:r>
              <a:rPr lang="en-IN" sz="2900" dirty="0"/>
              <a:t>         Students</a:t>
            </a:r>
          </a:p>
          <a:p>
            <a:pPr marL="4572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4174444"/>
      </p:ext>
    </p:extLst>
  </p:cSld>
  <p:clrMapOvr>
    <a:masterClrMapping/>
  </p:clrMapOvr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18</TotalTime>
  <Words>16</Words>
  <Application>Microsoft Office PowerPoint</Application>
  <PresentationFormat>On-screen Show (4:3)</PresentationFormat>
  <Paragraphs>23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Slipstream</vt:lpstr>
      <vt:lpstr>               Optics Photonic 2018</vt:lpstr>
      <vt:lpstr>WHO ATTENDS?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OpticsPhotonic 2018</dc:title>
  <dc:creator>Radiology &amp; Imaging 2016</dc:creator>
  <cp:lastModifiedBy>Radiology &amp; Imaging 2016</cp:lastModifiedBy>
  <cp:revision>2</cp:revision>
  <dcterms:created xsi:type="dcterms:W3CDTF">2018-03-05T09:17:43Z</dcterms:created>
  <dcterms:modified xsi:type="dcterms:W3CDTF">2018-03-05T09:36:05Z</dcterms:modified>
</cp:coreProperties>
</file>