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28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081783" y="749808"/>
            <a:ext cx="8031480" cy="5379720"/>
          </a:xfrm>
          <a:custGeom>
            <a:avLst/>
            <a:gdLst/>
            <a:ahLst/>
            <a:cxnLst/>
            <a:rect l="l" t="t" r="r" b="b"/>
            <a:pathLst>
              <a:path w="8031480" h="5379720">
                <a:moveTo>
                  <a:pt x="0" y="5379720"/>
                </a:moveTo>
                <a:lnTo>
                  <a:pt x="8031480" y="5379720"/>
                </a:lnTo>
                <a:lnTo>
                  <a:pt x="8031480" y="0"/>
                </a:lnTo>
                <a:lnTo>
                  <a:pt x="0" y="0"/>
                </a:lnTo>
                <a:lnTo>
                  <a:pt x="0" y="5379720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731519" y="749808"/>
            <a:ext cx="1350645" cy="5374005"/>
          </a:xfrm>
          <a:custGeom>
            <a:avLst/>
            <a:gdLst/>
            <a:ahLst/>
            <a:cxnLst/>
            <a:rect l="l" t="t" r="r" b="b"/>
            <a:pathLst>
              <a:path w="1350645" h="5374005">
                <a:moveTo>
                  <a:pt x="1350264" y="0"/>
                </a:moveTo>
                <a:lnTo>
                  <a:pt x="0" y="0"/>
                </a:lnTo>
                <a:lnTo>
                  <a:pt x="0" y="5373624"/>
                </a:lnTo>
                <a:lnTo>
                  <a:pt x="1350264" y="5373624"/>
                </a:lnTo>
                <a:lnTo>
                  <a:pt x="1350264" y="0"/>
                </a:lnTo>
                <a:close/>
              </a:path>
            </a:pathLst>
          </a:custGeom>
          <a:solidFill>
            <a:srgbClr val="1B2B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31519" y="749808"/>
            <a:ext cx="1350645" cy="5374005"/>
          </a:xfrm>
          <a:custGeom>
            <a:avLst/>
            <a:gdLst/>
            <a:ahLst/>
            <a:cxnLst/>
            <a:rect l="l" t="t" r="r" b="b"/>
            <a:pathLst>
              <a:path w="1350645" h="5374005">
                <a:moveTo>
                  <a:pt x="0" y="5373624"/>
                </a:moveTo>
                <a:lnTo>
                  <a:pt x="1350264" y="5373624"/>
                </a:lnTo>
                <a:lnTo>
                  <a:pt x="1350264" y="0"/>
                </a:lnTo>
                <a:lnTo>
                  <a:pt x="0" y="0"/>
                </a:lnTo>
                <a:lnTo>
                  <a:pt x="0" y="5373624"/>
                </a:lnTo>
                <a:close/>
              </a:path>
            </a:pathLst>
          </a:custGeom>
          <a:ln w="12192">
            <a:solidFill>
              <a:srgbClr val="1B2B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11627" y="1933143"/>
            <a:ext cx="3482340" cy="18567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ursinghealthscience@gmail.co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39979" y="1627231"/>
            <a:ext cx="205184" cy="3813448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20"/>
              </a:lnSpc>
            </a:pPr>
            <a:r>
              <a:rPr lang="en-IN" sz="3200" b="1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Skin Care-2023</a:t>
            </a:r>
            <a:endParaRPr lang="en-IN" sz="3200" b="1" spc="-1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525768" y="1222311"/>
            <a:ext cx="5104130" cy="4408805"/>
            <a:chOff x="6525768" y="1222311"/>
            <a:chExt cx="5104130" cy="440880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25768" y="1222311"/>
              <a:ext cx="5103622" cy="440867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20840" y="1417320"/>
              <a:ext cx="4718304" cy="402335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720840" y="1417320"/>
              <a:ext cx="4718685" cy="4023360"/>
            </a:xfrm>
            <a:custGeom>
              <a:avLst/>
              <a:gdLst/>
              <a:ahLst/>
              <a:cxnLst/>
              <a:rect l="l" t="t" r="r" b="b"/>
              <a:pathLst>
                <a:path w="4718684" h="4023360">
                  <a:moveTo>
                    <a:pt x="0" y="4023359"/>
                  </a:moveTo>
                  <a:lnTo>
                    <a:pt x="4718304" y="4023359"/>
                  </a:lnTo>
                  <a:lnTo>
                    <a:pt x="4718304" y="0"/>
                  </a:lnTo>
                  <a:lnTo>
                    <a:pt x="0" y="0"/>
                  </a:lnTo>
                  <a:lnTo>
                    <a:pt x="0" y="4023359"/>
                  </a:lnTo>
                  <a:close/>
                </a:path>
              </a:pathLst>
            </a:custGeom>
            <a:ln w="128016">
              <a:solidFill>
                <a:srgbClr val="1B2B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998723" y="1698498"/>
            <a:ext cx="3303904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1600" dirty="0">
                <a:latin typeface="Times New Roman"/>
                <a:cs typeface="Times New Roman"/>
              </a:rPr>
              <a:t>5th World congress on</a:t>
            </a:r>
            <a:endParaRPr lang="en-IN" sz="16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611627" y="1933143"/>
            <a:ext cx="3482340" cy="186076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10"/>
              </a:spcBef>
              <a:tabLst>
                <a:tab pos="2494915" algn="l"/>
              </a:tabLst>
            </a:pPr>
            <a:r>
              <a:rPr lang="en-IN" spc="5" dirty="0"/>
              <a:t>Ophthalmology and </a:t>
            </a:r>
            <a:r>
              <a:rPr lang="en-IN" spc="5" dirty="0" smtClean="0"/>
              <a:t/>
            </a:r>
            <a:br>
              <a:rPr lang="en-IN" spc="5" dirty="0" smtClean="0"/>
            </a:br>
            <a:r>
              <a:rPr lang="en-IN" spc="5" dirty="0" smtClean="0"/>
              <a:t>Optometry</a:t>
            </a:r>
            <a:endParaRPr lang="en-IN" spc="5" dirty="0"/>
          </a:p>
        </p:txBody>
      </p:sp>
      <p:sp>
        <p:nvSpPr>
          <p:cNvPr id="12" name="object 12"/>
          <p:cNvSpPr txBox="1"/>
          <p:nvPr/>
        </p:nvSpPr>
        <p:spPr>
          <a:xfrm>
            <a:off x="2076964" y="3775075"/>
            <a:ext cx="4552436" cy="176330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lang="en-IN" sz="1400" spc="-15" dirty="0">
                <a:latin typeface="Times New Roman"/>
                <a:cs typeface="Times New Roman"/>
              </a:rPr>
              <a:t>March 14-15, 2024 </a:t>
            </a:r>
            <a:r>
              <a:rPr sz="1400" spc="-5" dirty="0" smtClean="0">
                <a:latin typeface="Times New Roman"/>
                <a:cs typeface="Times New Roman"/>
              </a:rPr>
              <a:t>|</a:t>
            </a:r>
            <a:r>
              <a:rPr lang="en-US" sz="1400" spc="10" dirty="0">
                <a:latin typeface="Times New Roman"/>
                <a:cs typeface="Times New Roman"/>
              </a:rPr>
              <a:t>London, </a:t>
            </a:r>
            <a:r>
              <a:rPr lang="en-US" sz="1400" spc="10" dirty="0" smtClean="0">
                <a:latin typeface="Times New Roman"/>
                <a:cs typeface="Times New Roman"/>
              </a:rPr>
              <a:t>UK</a:t>
            </a:r>
          </a:p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1400" b="1" spc="-15" dirty="0" smtClean="0">
                <a:latin typeface="Times New Roman"/>
                <a:cs typeface="Times New Roman"/>
              </a:rPr>
              <a:t>Theme</a:t>
            </a:r>
            <a:r>
              <a:rPr sz="1400" b="1" spc="-15" dirty="0">
                <a:latin typeface="Times New Roman"/>
                <a:cs typeface="Times New Roman"/>
              </a:rPr>
              <a:t>:</a:t>
            </a:r>
            <a:endParaRPr sz="14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en-US" sz="1400" i="1" spc="-20" dirty="0">
                <a:latin typeface="Times New Roman"/>
                <a:cs typeface="Times New Roman"/>
              </a:rPr>
              <a:t>"Vision for Tomorrow: Advancing Ophthalmology in the Modern Era”</a:t>
            </a:r>
            <a:endParaRPr sz="14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 algn="ctr"/>
            <a:r>
              <a:rPr sz="1400" b="1" spc="-10" dirty="0" smtClean="0">
                <a:solidFill>
                  <a:srgbClr val="403933"/>
                </a:solidFill>
                <a:latin typeface="Times New Roman"/>
                <a:cs typeface="Times New Roman"/>
              </a:rPr>
              <a:t>MAIL:</a:t>
            </a:r>
            <a:r>
              <a:rPr lang="en-US" sz="1400" b="1" spc="-10" dirty="0" smtClean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lang="en-US" sz="1400" dirty="0" smtClean="0"/>
              <a:t>ophthameets@meetingsnexpo.com</a:t>
            </a:r>
          </a:p>
          <a:p>
            <a:pPr algn="ctr"/>
            <a:endParaRPr lang="en-US" sz="1400" dirty="0" smtClean="0"/>
          </a:p>
          <a:p>
            <a:pPr algn="ctr"/>
            <a:r>
              <a:rPr sz="1400" u="sng" spc="-10" dirty="0" smtClean="0">
                <a:solidFill>
                  <a:srgbClr val="9D7C5E"/>
                </a:solidFill>
                <a:uFill>
                  <a:solidFill>
                    <a:srgbClr val="9D7C5E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sz="1400" spc="-5" dirty="0" smtClean="0">
                <a:solidFill>
                  <a:srgbClr val="9D7C5E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 smtClean="0">
                <a:latin typeface="Times New Roman"/>
                <a:cs typeface="Times New Roman"/>
              </a:rPr>
              <a:t>URL:</a:t>
            </a:r>
            <a:r>
              <a:rPr lang="en-IN" sz="1400" i="1" spc="-5" dirty="0">
                <a:uFill>
                  <a:solidFill>
                    <a:srgbClr val="9D7C5E"/>
                  </a:solidFill>
                </a:uFill>
                <a:latin typeface="Times New Roman"/>
                <a:cs typeface="Times New Roman"/>
              </a:rPr>
              <a:t>https://ophthalmology.ophthalmologyconferences.com/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8600" y="636820"/>
            <a:ext cx="12192000" cy="6842759"/>
            <a:chOff x="0" y="0"/>
            <a:chExt cx="12192000" cy="6842759"/>
          </a:xfrm>
        </p:grpSpPr>
        <p:sp>
          <p:nvSpPr>
            <p:cNvPr id="3" name="object 3"/>
            <p:cNvSpPr/>
            <p:nvPr/>
          </p:nvSpPr>
          <p:spPr>
            <a:xfrm>
              <a:off x="2081783" y="749808"/>
              <a:ext cx="9378950" cy="5379720"/>
            </a:xfrm>
            <a:custGeom>
              <a:avLst/>
              <a:gdLst/>
              <a:ahLst/>
              <a:cxnLst/>
              <a:rect l="l" t="t" r="r" b="b"/>
              <a:pathLst>
                <a:path w="9378950" h="5379720">
                  <a:moveTo>
                    <a:pt x="0" y="5379720"/>
                  </a:moveTo>
                  <a:lnTo>
                    <a:pt x="9378696" y="5379720"/>
                  </a:lnTo>
                  <a:lnTo>
                    <a:pt x="9378696" y="0"/>
                  </a:lnTo>
                  <a:lnTo>
                    <a:pt x="0" y="0"/>
                  </a:lnTo>
                  <a:lnTo>
                    <a:pt x="0" y="537972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0663" y="304800"/>
              <a:ext cx="2301240" cy="2560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1350264" y="0"/>
                  </a:moveTo>
                  <a:lnTo>
                    <a:pt x="0" y="0"/>
                  </a:lnTo>
                  <a:lnTo>
                    <a:pt x="0" y="5373624"/>
                  </a:lnTo>
                  <a:lnTo>
                    <a:pt x="1350264" y="5373624"/>
                  </a:lnTo>
                  <a:lnTo>
                    <a:pt x="1350264" y="0"/>
                  </a:lnTo>
                  <a:close/>
                </a:path>
              </a:pathLst>
            </a:custGeom>
            <a:solidFill>
              <a:srgbClr val="1B2B3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0" y="5373624"/>
                  </a:moveTo>
                  <a:lnTo>
                    <a:pt x="1350264" y="5373624"/>
                  </a:lnTo>
                  <a:lnTo>
                    <a:pt x="1350264" y="0"/>
                  </a:lnTo>
                  <a:lnTo>
                    <a:pt x="0" y="0"/>
                  </a:lnTo>
                  <a:lnTo>
                    <a:pt x="0" y="5373624"/>
                  </a:lnTo>
                  <a:close/>
                </a:path>
              </a:pathLst>
            </a:custGeom>
            <a:ln w="12192">
              <a:solidFill>
                <a:srgbClr val="1B2B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934967" y="902208"/>
            <a:ext cx="5760720" cy="441959"/>
          </a:xfrm>
          <a:prstGeom prst="rect">
            <a:avLst/>
          </a:prstGeom>
          <a:solidFill>
            <a:srgbClr val="121D1F"/>
          </a:solidFill>
          <a:ln w="12192">
            <a:solidFill>
              <a:srgbClr val="557A9F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 marR="69215" algn="ctr">
              <a:lnSpc>
                <a:spcPct val="100000"/>
              </a:lnSpc>
              <a:spcBef>
                <a:spcPts val="770"/>
              </a:spcBef>
              <a:tabLst>
                <a:tab pos="2405380" algn="l"/>
                <a:tab pos="2746375" algn="l"/>
              </a:tabLst>
            </a:pP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	&amp;	T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22555" y="1553290"/>
            <a:ext cx="3902710" cy="57531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lang="en-IN" sz="1200" b="1" dirty="0" smtClean="0">
                <a:latin typeface="Times New Roman"/>
                <a:cs typeface="Times New Roman"/>
              </a:rPr>
              <a:t>March </a:t>
            </a:r>
            <a:r>
              <a:rPr lang="en-IN" sz="1200" b="1" spc="10" dirty="0" smtClean="0">
                <a:latin typeface="Times New Roman"/>
                <a:cs typeface="Times New Roman"/>
              </a:rPr>
              <a:t>14</a:t>
            </a:r>
            <a:r>
              <a:rPr sz="1200" b="1" dirty="0" smtClean="0">
                <a:latin typeface="Times New Roman"/>
                <a:cs typeface="Times New Roman"/>
              </a:rPr>
              <a:t>,</a:t>
            </a:r>
            <a:r>
              <a:rPr sz="1200" b="1" spc="570" dirty="0" smtClean="0">
                <a:latin typeface="Times New Roman"/>
                <a:cs typeface="Times New Roman"/>
              </a:rPr>
              <a:t> </a:t>
            </a:r>
            <a:r>
              <a:rPr sz="1200" b="1" spc="10" dirty="0">
                <a:latin typeface="Times New Roman"/>
                <a:cs typeface="Times New Roman"/>
              </a:rPr>
              <a:t>2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10" dirty="0">
                <a:latin typeface="Times New Roman"/>
                <a:cs typeface="Times New Roman"/>
              </a:rPr>
              <a:t>0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10" dirty="0">
                <a:latin typeface="Times New Roman"/>
                <a:cs typeface="Times New Roman"/>
              </a:rPr>
              <a:t>2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lang="en-US" sz="1200" b="1" dirty="0">
                <a:latin typeface="Times New Roman"/>
                <a:cs typeface="Times New Roman"/>
              </a:rPr>
              <a:t>4</a:t>
            </a:r>
            <a:r>
              <a:rPr sz="1200" b="1" spc="5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lang="en-US" sz="1200" dirty="0">
                <a:latin typeface="Times New Roman"/>
                <a:cs typeface="Times New Roman"/>
              </a:rPr>
              <a:t>9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0 0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</a:t>
            </a:r>
            <a:r>
              <a:rPr sz="1200" spc="5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5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6 :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)</a:t>
            </a: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lang="pt-BR" sz="1200" b="1" dirty="0" smtClean="0">
                <a:latin typeface="Times New Roman"/>
                <a:cs typeface="Times New Roman"/>
              </a:rPr>
              <a:t>March </a:t>
            </a:r>
            <a:r>
              <a:rPr lang="pt-BR" sz="1200" b="1" spc="10" dirty="0" smtClean="0">
                <a:latin typeface="Times New Roman"/>
                <a:cs typeface="Times New Roman"/>
              </a:rPr>
              <a:t>15</a:t>
            </a:r>
            <a:r>
              <a:rPr sz="1200" b="1" dirty="0" smtClean="0">
                <a:latin typeface="Times New Roman"/>
                <a:cs typeface="Times New Roman"/>
              </a:rPr>
              <a:t>,</a:t>
            </a:r>
            <a:r>
              <a:rPr sz="1200" b="1" spc="570" dirty="0" smtClean="0">
                <a:latin typeface="Times New Roman"/>
                <a:cs typeface="Times New Roman"/>
              </a:rPr>
              <a:t> </a:t>
            </a:r>
            <a:r>
              <a:rPr sz="1200" b="1" spc="10" dirty="0">
                <a:latin typeface="Times New Roman"/>
                <a:cs typeface="Times New Roman"/>
              </a:rPr>
              <a:t>2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10" dirty="0">
                <a:latin typeface="Times New Roman"/>
                <a:cs typeface="Times New Roman"/>
              </a:rPr>
              <a:t>0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10" dirty="0">
                <a:latin typeface="Times New Roman"/>
                <a:cs typeface="Times New Roman"/>
              </a:rPr>
              <a:t>2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lang="en-US" sz="1200" b="1" dirty="0">
                <a:latin typeface="Times New Roman"/>
                <a:cs typeface="Times New Roman"/>
              </a:rPr>
              <a:t>4</a:t>
            </a:r>
            <a:r>
              <a:rPr sz="1200" b="1" spc="5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lang="en-US" sz="1200" dirty="0">
                <a:latin typeface="Times New Roman"/>
                <a:cs typeface="Times New Roman"/>
              </a:rPr>
              <a:t>9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</a:t>
            </a:r>
            <a:r>
              <a:rPr sz="1200" spc="5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5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6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 </a:t>
            </a:r>
            <a:r>
              <a:rPr sz="12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928871" y="2441448"/>
            <a:ext cx="5760720" cy="439420"/>
          </a:xfrm>
          <a:prstGeom prst="rect">
            <a:avLst/>
          </a:prstGeom>
          <a:solidFill>
            <a:srgbClr val="121D1F"/>
          </a:solidFill>
          <a:ln w="12192">
            <a:solidFill>
              <a:srgbClr val="557A9F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 marR="65405" algn="ctr">
              <a:lnSpc>
                <a:spcPct val="100000"/>
              </a:lnSpc>
              <a:spcBef>
                <a:spcPts val="770"/>
              </a:spcBef>
              <a:tabLst>
                <a:tab pos="1132205" algn="l"/>
                <a:tab pos="2268220" algn="l"/>
              </a:tabLst>
            </a:pP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	P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	T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58029" y="3212668"/>
            <a:ext cx="451675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85845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1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0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: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4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5</a:t>
            </a:r>
            <a:r>
              <a:rPr sz="1400" b="1" spc="59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A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spc="64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-</a:t>
            </a:r>
            <a:r>
              <a:rPr sz="1400" b="1" spc="60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1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0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: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5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0</a:t>
            </a:r>
            <a:r>
              <a:rPr sz="1400" b="1" spc="59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A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;</a:t>
            </a:r>
            <a:r>
              <a:rPr sz="1400" b="1" spc="605" dirty="0">
                <a:latin typeface="Times New Roman"/>
                <a:cs typeface="Times New Roman"/>
              </a:rPr>
              <a:t> </a:t>
            </a:r>
            <a:r>
              <a:rPr lang="en-IN" sz="1400" spc="-5" dirty="0" smtClean="0">
                <a:latin typeface="Times New Roman"/>
                <a:cs typeface="Times New Roman"/>
              </a:rPr>
              <a:t>March 15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,</a:t>
            </a:r>
            <a:r>
              <a:rPr sz="1400" spc="570" dirty="0">
                <a:latin typeface="Times New Roman"/>
                <a:cs typeface="Times New Roman"/>
              </a:rPr>
              <a:t> </a:t>
            </a:r>
            <a:r>
              <a:rPr sz="1400" spc="210" dirty="0" smtClean="0">
                <a:latin typeface="Times New Roman"/>
                <a:cs typeface="Times New Roman"/>
              </a:rPr>
              <a:t>202</a:t>
            </a:r>
            <a:r>
              <a:rPr lang="en-US" sz="1400" spc="210" dirty="0">
                <a:latin typeface="Times New Roman"/>
                <a:cs typeface="Times New Roman"/>
              </a:rPr>
              <a:t>4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19508" y="3901106"/>
            <a:ext cx="5760720" cy="314189"/>
          </a:xfrm>
          <a:prstGeom prst="rect">
            <a:avLst/>
          </a:prstGeom>
          <a:solidFill>
            <a:srgbClr val="121D1F"/>
          </a:solidFill>
          <a:ln w="12192">
            <a:solidFill>
              <a:srgbClr val="557A9F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 marR="66675" algn="ctr">
              <a:lnSpc>
                <a:spcPct val="100000"/>
              </a:lnSpc>
              <a:spcBef>
                <a:spcPts val="770"/>
              </a:spcBef>
              <a:tabLst>
                <a:tab pos="1141095" algn="l"/>
              </a:tabLst>
            </a:pPr>
            <a:r>
              <a:rPr lang="en-IN"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London, UK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81998" y="4544059"/>
            <a:ext cx="8014603" cy="4424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1400" spc="-10" dirty="0">
                <a:latin typeface="Times New Roman"/>
                <a:cs typeface="Times New Roman"/>
              </a:rPr>
              <a:t>Please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try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your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best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to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attend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the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Conference.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If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you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could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not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attend,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please</a:t>
            </a:r>
            <a:endParaRPr sz="1400" dirty="0">
              <a:latin typeface="Times New Roman"/>
              <a:cs typeface="Times New Roman"/>
            </a:endParaRPr>
          </a:p>
          <a:p>
            <a:r>
              <a:rPr lang="en-US" sz="1400" spc="-15" dirty="0" smtClean="0">
                <a:latin typeface="Times New Roman"/>
                <a:cs typeface="Times New Roman"/>
              </a:rPr>
              <a:t>        </a:t>
            </a:r>
            <a:r>
              <a:rPr sz="1400" spc="-15" dirty="0" smtClean="0">
                <a:latin typeface="Times New Roman"/>
                <a:cs typeface="Times New Roman"/>
              </a:rPr>
              <a:t>let</a:t>
            </a:r>
            <a:r>
              <a:rPr sz="1400" spc="35" dirty="0" smtClean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us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know</a:t>
            </a:r>
            <a:r>
              <a:rPr lang="en-US" sz="1400" b="1" spc="-10" dirty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lang="en-US" sz="1400" dirty="0"/>
              <a:t>https://</a:t>
            </a:r>
            <a:r>
              <a:rPr lang="en-US" sz="1400" dirty="0" smtClean="0"/>
              <a:t>ophthalmology.ophthalmologyconferences.com/, 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ophthameets@meetingsnexpo.com</a:t>
            </a:r>
            <a:endParaRPr lang="en-IN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43800" y="5681878"/>
            <a:ext cx="372935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1200" i="1" u="sng" spc="-5" dirty="0">
                <a:solidFill>
                  <a:srgbClr val="9D7C5E"/>
                </a:solidFill>
                <a:uFill>
                  <a:solidFill>
                    <a:srgbClr val="9D7C5E"/>
                  </a:solidFill>
                </a:uFill>
                <a:latin typeface="Times New Roman"/>
                <a:cs typeface="Times New Roman"/>
              </a:rPr>
              <a:t>https://ophthalmology.ophthalmologyconferences.com/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31353" y="1344167"/>
            <a:ext cx="250068" cy="4625811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20"/>
              </a:lnSpc>
            </a:pPr>
            <a:r>
              <a:rPr lang="en-IN" sz="3200" b="1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Ophthalmology 2024</a:t>
            </a:r>
            <a:endParaRPr lang="en-IN" sz="3200" b="1" spc="-1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7971" y="611070"/>
            <a:ext cx="9381744" cy="5824728"/>
            <a:chOff x="731519" y="304800"/>
            <a:chExt cx="9381744" cy="5824728"/>
          </a:xfrm>
        </p:grpSpPr>
        <p:sp>
          <p:nvSpPr>
            <p:cNvPr id="3" name="object 3"/>
            <p:cNvSpPr/>
            <p:nvPr/>
          </p:nvSpPr>
          <p:spPr>
            <a:xfrm>
              <a:off x="2081783" y="749808"/>
              <a:ext cx="8031480" cy="5379720"/>
            </a:xfrm>
            <a:custGeom>
              <a:avLst/>
              <a:gdLst/>
              <a:ahLst/>
              <a:cxnLst/>
              <a:rect l="l" t="t" r="r" b="b"/>
              <a:pathLst>
                <a:path w="8031480" h="5379720">
                  <a:moveTo>
                    <a:pt x="0" y="5379720"/>
                  </a:moveTo>
                  <a:lnTo>
                    <a:pt x="8031480" y="5379720"/>
                  </a:lnTo>
                  <a:lnTo>
                    <a:pt x="8031480" y="0"/>
                  </a:lnTo>
                  <a:lnTo>
                    <a:pt x="0" y="0"/>
                  </a:lnTo>
                  <a:lnTo>
                    <a:pt x="0" y="537972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0663" y="304800"/>
              <a:ext cx="2301240" cy="2560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13569" y="749807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1350264" y="0"/>
                  </a:moveTo>
                  <a:lnTo>
                    <a:pt x="0" y="0"/>
                  </a:lnTo>
                  <a:lnTo>
                    <a:pt x="0" y="5373624"/>
                  </a:lnTo>
                  <a:lnTo>
                    <a:pt x="1350264" y="5373624"/>
                  </a:lnTo>
                  <a:lnTo>
                    <a:pt x="1350264" y="0"/>
                  </a:lnTo>
                  <a:close/>
                </a:path>
              </a:pathLst>
            </a:custGeom>
            <a:solidFill>
              <a:srgbClr val="1B2B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0" y="5373624"/>
                  </a:moveTo>
                  <a:lnTo>
                    <a:pt x="1350264" y="5373624"/>
                  </a:lnTo>
                  <a:lnTo>
                    <a:pt x="1350264" y="0"/>
                  </a:lnTo>
                  <a:lnTo>
                    <a:pt x="0" y="0"/>
                  </a:lnTo>
                  <a:lnTo>
                    <a:pt x="0" y="5373624"/>
                  </a:lnTo>
                  <a:close/>
                </a:path>
              </a:pathLst>
            </a:custGeom>
            <a:ln w="12192">
              <a:solidFill>
                <a:srgbClr val="1B2B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12720" y="1905000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192">
              <a:solidFill>
                <a:srgbClr val="557A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124200" y="1656715"/>
            <a:ext cx="1735201" cy="11721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V</a:t>
            </a:r>
            <a:r>
              <a:rPr sz="1200" b="1" spc="-1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200" b="1" spc="-1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N</a:t>
            </a:r>
            <a:r>
              <a:rPr sz="1200" b="1" spc="-1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U</a:t>
            </a:r>
            <a:r>
              <a:rPr sz="1200" b="1" spc="-1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lang="en-IN" sz="13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R="66675" algn="ctr">
              <a:lnSpc>
                <a:spcPct val="100000"/>
              </a:lnSpc>
              <a:spcBef>
                <a:spcPts val="770"/>
              </a:spcBef>
              <a:tabLst>
                <a:tab pos="1141095" algn="l"/>
              </a:tabLst>
            </a:pPr>
            <a:r>
              <a:rPr lang="en-IN" sz="1200" b="1" spc="-5" dirty="0" smtClean="0">
                <a:latin typeface="Times New Roman"/>
                <a:cs typeface="Times New Roman"/>
              </a:rPr>
              <a:t>London</a:t>
            </a:r>
          </a:p>
          <a:p>
            <a:pPr marR="66675" algn="ctr">
              <a:lnSpc>
                <a:spcPct val="100000"/>
              </a:lnSpc>
              <a:spcBef>
                <a:spcPts val="770"/>
              </a:spcBef>
              <a:tabLst>
                <a:tab pos="1141095" algn="l"/>
              </a:tabLst>
            </a:pPr>
            <a:r>
              <a:rPr lang="en-IN" sz="1200" b="1" spc="-5" dirty="0">
                <a:latin typeface="Times New Roman"/>
                <a:cs typeface="Times New Roman"/>
              </a:rPr>
              <a:t>UK</a:t>
            </a:r>
            <a:endParaRPr lang="en-IN" sz="1200" dirty="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712720" y="1447800"/>
            <a:ext cx="8892540" cy="3957954"/>
            <a:chOff x="2712720" y="1447800"/>
            <a:chExt cx="8892540" cy="3957954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1304" y="1447800"/>
              <a:ext cx="5743829" cy="395757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56376" y="1642871"/>
              <a:ext cx="5358383" cy="357225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056376" y="1642871"/>
              <a:ext cx="5358765" cy="3572510"/>
            </a:xfrm>
            <a:custGeom>
              <a:avLst/>
              <a:gdLst/>
              <a:ahLst/>
              <a:cxnLst/>
              <a:rect l="l" t="t" r="r" b="b"/>
              <a:pathLst>
                <a:path w="5358765" h="3572510">
                  <a:moveTo>
                    <a:pt x="0" y="3572255"/>
                  </a:moveTo>
                  <a:lnTo>
                    <a:pt x="5358383" y="3572255"/>
                  </a:lnTo>
                  <a:lnTo>
                    <a:pt x="5358383" y="0"/>
                  </a:lnTo>
                  <a:lnTo>
                    <a:pt x="0" y="0"/>
                  </a:lnTo>
                  <a:lnTo>
                    <a:pt x="0" y="3572255"/>
                  </a:lnTo>
                  <a:close/>
                </a:path>
              </a:pathLst>
            </a:custGeom>
            <a:ln w="128016">
              <a:solidFill>
                <a:srgbClr val="1B2B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12720" y="3523488"/>
              <a:ext cx="2678430" cy="0"/>
            </a:xfrm>
            <a:custGeom>
              <a:avLst/>
              <a:gdLst/>
              <a:ahLst/>
              <a:cxnLst/>
              <a:rect l="l" t="t" r="r" b="b"/>
              <a:pathLst>
                <a:path w="2678429">
                  <a:moveTo>
                    <a:pt x="0" y="0"/>
                  </a:moveTo>
                  <a:lnTo>
                    <a:pt x="2678430" y="0"/>
                  </a:lnTo>
                </a:path>
              </a:pathLst>
            </a:custGeom>
            <a:ln w="12192">
              <a:solidFill>
                <a:srgbClr val="557A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418714" y="3274821"/>
            <a:ext cx="3241040" cy="1259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5815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S</a:t>
            </a:r>
            <a:r>
              <a:rPr sz="1200" b="1" spc="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 A</a:t>
            </a:r>
            <a:r>
              <a:rPr sz="1200" b="1" spc="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K</a:t>
            </a:r>
            <a:r>
              <a:rPr sz="1200" b="1" spc="2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 R</a:t>
            </a:r>
            <a:r>
              <a:rPr sz="1200" b="1" spc="-2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S</a:t>
            </a:r>
            <a:r>
              <a:rPr sz="1200" b="1" spc="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’</a:t>
            </a:r>
            <a:r>
              <a:rPr sz="1200" b="1" spc="114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T 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015"/>
              </a:spcBef>
            </a:pPr>
            <a:r>
              <a:rPr sz="1200" spc="-40" dirty="0">
                <a:latin typeface="Times New Roman"/>
                <a:cs typeface="Times New Roman"/>
              </a:rPr>
              <a:t>You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may </a:t>
            </a:r>
            <a:r>
              <a:rPr sz="1200" spc="-10" dirty="0">
                <a:latin typeface="Times New Roman"/>
                <a:cs typeface="Times New Roman"/>
              </a:rPr>
              <a:t>submit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-5" dirty="0">
                <a:latin typeface="Times New Roman"/>
                <a:cs typeface="Times New Roman"/>
              </a:rPr>
              <a:t> presentation</a:t>
            </a:r>
            <a:r>
              <a:rPr sz="1200" dirty="0">
                <a:latin typeface="Times New Roman"/>
                <a:cs typeface="Times New Roman"/>
              </a:rPr>
              <a:t> 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any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sz="1200" spc="5" dirty="0">
                <a:latin typeface="Times New Roman"/>
                <a:cs typeface="Times New Roman"/>
              </a:rPr>
              <a:t>our 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onsite organizers </a:t>
            </a:r>
            <a:r>
              <a:rPr sz="1200" spc="10" dirty="0">
                <a:latin typeface="Times New Roman"/>
                <a:cs typeface="Times New Roman"/>
              </a:rPr>
              <a:t>on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spc="5" dirty="0">
                <a:latin typeface="Times New Roman"/>
                <a:cs typeface="Times New Roman"/>
              </a:rPr>
              <a:t>day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sz="1200" spc="-10" dirty="0">
                <a:latin typeface="Times New Roman"/>
                <a:cs typeface="Times New Roman"/>
              </a:rPr>
              <a:t>your </a:t>
            </a:r>
            <a:r>
              <a:rPr sz="1200" spc="-5" dirty="0">
                <a:latin typeface="Times New Roman"/>
                <a:cs typeface="Times New Roman"/>
              </a:rPr>
              <a:t>talk. </a:t>
            </a:r>
            <a:r>
              <a:rPr sz="1200" spc="15" dirty="0">
                <a:latin typeface="Times New Roman"/>
                <a:cs typeface="Times New Roman"/>
              </a:rPr>
              <a:t>If </a:t>
            </a:r>
            <a:r>
              <a:rPr sz="1200" spc="-5" dirty="0">
                <a:latin typeface="Times New Roman"/>
                <a:cs typeface="Times New Roman"/>
              </a:rPr>
              <a:t>your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presentation </a:t>
            </a:r>
            <a:r>
              <a:rPr sz="1200" spc="-15" dirty="0">
                <a:latin typeface="Times New Roman"/>
                <a:cs typeface="Times New Roman"/>
              </a:rPr>
              <a:t>is </a:t>
            </a:r>
            <a:r>
              <a:rPr sz="1200" spc="-5" dirty="0">
                <a:latin typeface="Times New Roman"/>
                <a:cs typeface="Times New Roman"/>
              </a:rPr>
              <a:t>not compatible </a:t>
            </a:r>
            <a:r>
              <a:rPr sz="1200" dirty="0">
                <a:latin typeface="Times New Roman"/>
                <a:cs typeface="Times New Roman"/>
              </a:rPr>
              <a:t>with </a:t>
            </a:r>
            <a:r>
              <a:rPr sz="1200" spc="5" dirty="0">
                <a:latin typeface="Times New Roman"/>
                <a:cs typeface="Times New Roman"/>
              </a:rPr>
              <a:t>our </a:t>
            </a:r>
            <a:r>
              <a:rPr sz="1200" spc="-5" dirty="0">
                <a:latin typeface="Times New Roman"/>
                <a:cs typeface="Times New Roman"/>
              </a:rPr>
              <a:t>laptops, then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may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own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laptop.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88009" y="5411470"/>
            <a:ext cx="43446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65" dirty="0">
                <a:latin typeface="Times New Roman"/>
                <a:cs typeface="Times New Roman"/>
              </a:rPr>
              <a:t>To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 smtClean="0">
                <a:latin typeface="Times New Roman"/>
                <a:cs typeface="Times New Roman"/>
              </a:rPr>
              <a:t>Register </a:t>
            </a:r>
            <a:r>
              <a:rPr sz="1200" b="1" spc="-5" dirty="0">
                <a:latin typeface="Times New Roman"/>
                <a:cs typeface="Times New Roman"/>
              </a:rPr>
              <a:t>Online,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Please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visit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en-IN" sz="1200" u="sng" spc="-5" dirty="0">
                <a:solidFill>
                  <a:srgbClr val="9D7C5E"/>
                </a:solidFill>
                <a:uFill>
                  <a:solidFill>
                    <a:srgbClr val="9D7C5E"/>
                  </a:solidFill>
                </a:uFill>
                <a:latin typeface="Times New Roman"/>
                <a:cs typeface="Times New Roman"/>
              </a:rPr>
              <a:t>https://ophthalmology.ophthalmologyconferences.com/registration.php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55632" y="1313787"/>
            <a:ext cx="250068" cy="5051408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20"/>
              </a:lnSpc>
            </a:pPr>
            <a:r>
              <a:rPr lang="en-IN" sz="3200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            Skin </a:t>
            </a:r>
            <a:r>
              <a:rPr lang="en-IN" sz="3200" spc="-10" dirty="0">
                <a:solidFill>
                  <a:srgbClr val="FFFFFF"/>
                </a:solidFill>
                <a:latin typeface="Times New Roman"/>
                <a:cs typeface="Times New Roman"/>
              </a:rPr>
              <a:t>Care-2023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D7C5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</TotalTime>
  <Words>224</Words>
  <Application>Microsoft Office PowerPoint</Application>
  <PresentationFormat>Widescreen</PresentationFormat>
  <Paragraphs>31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Times New Roman</vt:lpstr>
      <vt:lpstr>Office Theme</vt:lpstr>
      <vt:lpstr>Ophthalmology and  Optometry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Organic and Inorganic Chemistry</dc:title>
  <dc:creator>Pulsus</dc:creator>
  <cp:lastModifiedBy>Piyush Gupta</cp:lastModifiedBy>
  <cp:revision>24</cp:revision>
  <dcterms:created xsi:type="dcterms:W3CDTF">2021-09-14T05:18:36Z</dcterms:created>
  <dcterms:modified xsi:type="dcterms:W3CDTF">2023-09-14T06:50:02Z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2021-05-12T00:00:00Z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2021-09-14T00:00:00Z</vt:filetime>
  </property>
</Properties>
</file>