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660"/>
  </p:normalViewPr>
  <p:slideViewPr>
    <p:cSldViewPr>
      <p:cViewPr>
        <p:scale>
          <a:sx n="90" d="100"/>
          <a:sy n="90" d="100"/>
        </p:scale>
        <p:origin x="-174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4939F-8CBB-4498-A767-FBE9EFE3AD6E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C276-88F7-474B-BFBC-B404F947A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1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FCC276-88F7-474B-BFBC-B404F947A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5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7430"/>
            <a:ext cx="12192000" cy="683056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8031480" cy="5379720"/>
          </a:xfrm>
          <a:custGeom>
            <a:avLst/>
            <a:gdLst/>
            <a:ahLst/>
            <a:cxnLst/>
            <a:rect l="l" t="t" r="r" b="b"/>
            <a:pathLst>
              <a:path w="8031480" h="5379720">
                <a:moveTo>
                  <a:pt x="8031480" y="0"/>
                </a:moveTo>
                <a:lnTo>
                  <a:pt x="0" y="0"/>
                </a:lnTo>
                <a:lnTo>
                  <a:pt x="0" y="5379466"/>
                </a:lnTo>
                <a:lnTo>
                  <a:pt x="8031480" y="5379466"/>
                </a:lnTo>
                <a:lnTo>
                  <a:pt x="8031480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1350264" y="0"/>
                </a:moveTo>
                <a:lnTo>
                  <a:pt x="0" y="0"/>
                </a:lnTo>
                <a:lnTo>
                  <a:pt x="0" y="5373624"/>
                </a:lnTo>
                <a:lnTo>
                  <a:pt x="1350264" y="5373624"/>
                </a:lnTo>
                <a:lnTo>
                  <a:pt x="1350264" y="0"/>
                </a:lnTo>
                <a:close/>
              </a:path>
            </a:pathLst>
          </a:custGeom>
          <a:solidFill>
            <a:srgbClr val="1B2B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645" cy="5374005"/>
          </a:xfrm>
          <a:custGeom>
            <a:avLst/>
            <a:gdLst/>
            <a:ahLst/>
            <a:cxnLst/>
            <a:rect l="l" t="t" r="r" b="b"/>
            <a:pathLst>
              <a:path w="1350645" h="5374005">
                <a:moveTo>
                  <a:pt x="0" y="5373624"/>
                </a:moveTo>
                <a:lnTo>
                  <a:pt x="1350264" y="5373624"/>
                </a:lnTo>
                <a:lnTo>
                  <a:pt x="1350264" y="0"/>
                </a:lnTo>
                <a:lnTo>
                  <a:pt x="0" y="0"/>
                </a:lnTo>
                <a:lnTo>
                  <a:pt x="0" y="5373624"/>
                </a:lnTo>
                <a:close/>
              </a:path>
            </a:pathLst>
          </a:custGeom>
          <a:ln w="12192">
            <a:solidFill>
              <a:srgbClr val="1B2B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04007" y="1670431"/>
            <a:ext cx="3300095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euroradiology@medicalscienceconference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9523" y="3305447"/>
            <a:ext cx="166712" cy="769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100" b="1" spc="23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09522" y="3305446"/>
            <a:ext cx="333425" cy="7692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US" sz="1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C N </a:t>
            </a:r>
            <a:r>
              <a:rPr lang="en-US" sz="1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lang="en-US" sz="1200" b="1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05"/>
              </a:lnSpc>
            </a:pP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9523" y="2456535"/>
            <a:ext cx="166712" cy="6458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200" b="1" spc="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93065" y="1242253"/>
            <a:ext cx="5257292" cy="4407408"/>
            <a:chOff x="6373876" y="1225295"/>
            <a:chExt cx="5257292" cy="4407408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8816" y="1225295"/>
              <a:ext cx="5102352" cy="44074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73876" y="1402535"/>
              <a:ext cx="4718304" cy="402335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720840" y="1417319"/>
              <a:ext cx="4718685" cy="4023360"/>
            </a:xfrm>
            <a:custGeom>
              <a:avLst/>
              <a:gdLst/>
              <a:ahLst/>
              <a:cxnLst/>
              <a:rect l="l" t="t" r="r" b="b"/>
              <a:pathLst>
                <a:path w="4718684" h="4023360">
                  <a:moveTo>
                    <a:pt x="0" y="4023359"/>
                  </a:moveTo>
                  <a:lnTo>
                    <a:pt x="4718177" y="4023359"/>
                  </a:lnTo>
                  <a:lnTo>
                    <a:pt x="4718177" y="0"/>
                  </a:lnTo>
                  <a:lnTo>
                    <a:pt x="0" y="0"/>
                  </a:lnTo>
                  <a:lnTo>
                    <a:pt x="0" y="4023359"/>
                  </a:lnTo>
                  <a:close/>
                </a:path>
              </a:pathLst>
            </a:custGeom>
            <a:ln w="128015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643251" y="1432777"/>
            <a:ext cx="3885565" cy="291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  <a:tabLst>
                <a:tab pos="2240915" algn="l"/>
                <a:tab pos="3652520" algn="l"/>
              </a:tabLst>
            </a:pPr>
            <a:r>
              <a:rPr lang="en-US" dirty="0" smtClean="0">
                <a:solidFill>
                  <a:srgbClr val="403933"/>
                </a:solidFill>
                <a:latin typeface="Times New Roman"/>
                <a:cs typeface="Times New Roman"/>
              </a:rPr>
              <a:t>24</a:t>
            </a:r>
            <a:r>
              <a:rPr lang="en-US" dirty="0" smtClean="0">
                <a:solidFill>
                  <a:srgbClr val="403933"/>
                </a:solidFill>
                <a:latin typeface="Times New Roman"/>
                <a:cs typeface="Times New Roman"/>
              </a:rPr>
              <a:t>th  </a:t>
            </a:r>
            <a:r>
              <a:rPr lang="en-US" dirty="0" smtClean="0">
                <a:solidFill>
                  <a:srgbClr val="403933"/>
                </a:solidFill>
                <a:latin typeface="Times New Roman"/>
                <a:cs typeface="Times New Roman"/>
              </a:rPr>
              <a:t>International Conference on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7400" y="1720693"/>
            <a:ext cx="4800600" cy="38087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28015" marR="5080" indent="-615950" algn="ctr">
              <a:spcBef>
                <a:spcPts val="90"/>
              </a:spcBef>
              <a:tabLst>
                <a:tab pos="1637030" algn="l"/>
                <a:tab pos="2747010" algn="l"/>
              </a:tabLst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Neurology and Neuroradiology</a:t>
            </a:r>
            <a:endParaRPr sz="2400" spc="-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9434" y="3008730"/>
            <a:ext cx="3929382" cy="1504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lang="en-US" sz="1600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April</a:t>
            </a:r>
            <a:r>
              <a:rPr sz="1600" spc="-6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16</a:t>
            </a:r>
            <a:r>
              <a:rPr lang="en-US"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-17</a:t>
            </a:r>
            <a:r>
              <a:rPr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,</a:t>
            </a:r>
            <a:r>
              <a:rPr sz="1600" spc="-13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202</a:t>
            </a:r>
            <a:r>
              <a:rPr lang="en-US"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5</a:t>
            </a:r>
            <a:r>
              <a:rPr sz="1600" spc="-9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solidFill>
                  <a:srgbClr val="403933"/>
                </a:solidFill>
                <a:latin typeface="Times New Roman"/>
                <a:cs typeface="Times New Roman"/>
              </a:rPr>
              <a:t>London, UK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600" b="1" spc="-10" dirty="0">
                <a:solidFill>
                  <a:srgbClr val="403933"/>
                </a:solidFill>
                <a:latin typeface="Times New Roman"/>
                <a:cs typeface="Times New Roman"/>
              </a:rPr>
              <a:t>Theme:</a:t>
            </a:r>
            <a:endParaRPr sz="160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lang="en-US" sz="1600" i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Innovations in Neuroimaging and Neurological Care: Bridging Science and Patient-Centered Therapies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99434" y="4843957"/>
            <a:ext cx="3801366" cy="48154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5720" algn="ctr">
              <a:lnSpc>
                <a:spcPct val="100000"/>
              </a:lnSpc>
              <a:spcBef>
                <a:spcPts val="195"/>
              </a:spcBef>
            </a:pPr>
            <a:r>
              <a:rPr lang="en-US" sz="1400" b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400" b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</a:t>
            </a:r>
            <a:r>
              <a:rPr sz="1400" b="1" dirty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r>
              <a:rPr sz="1400" b="1" spc="-20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200" i="1" dirty="0">
                <a:latin typeface="+mn-lt"/>
                <a:cs typeface="Times New Roman"/>
              </a:rPr>
              <a:t> </a:t>
            </a:r>
            <a:r>
              <a:rPr lang="en-US" sz="1200" i="1" dirty="0" smtClean="0">
                <a:latin typeface="+mn-lt"/>
                <a:cs typeface="Times New Roman"/>
              </a:rPr>
              <a:t> </a:t>
            </a:r>
            <a:r>
              <a:rPr lang="en-US" sz="1200" i="1" dirty="0" smtClean="0">
                <a:latin typeface="+mn-lt"/>
              </a:rPr>
              <a:t> </a:t>
            </a:r>
            <a:r>
              <a:rPr lang="en-US" sz="1200" i="1" dirty="0" smtClean="0">
                <a:latin typeface="+mn-lt"/>
                <a:hlinkClick r:id="rId4"/>
              </a:rPr>
              <a:t>neuroradiology@medicalscienceconference.com</a:t>
            </a:r>
            <a:endParaRPr lang="en-US" sz="1200" i="1" dirty="0">
              <a:latin typeface="+mn-lt"/>
            </a:endParaRPr>
          </a:p>
          <a:p>
            <a:pPr marL="45720" algn="ctr">
              <a:lnSpc>
                <a:spcPct val="100000"/>
              </a:lnSpc>
              <a:spcBef>
                <a:spcPts val="195"/>
              </a:spcBef>
            </a:pPr>
            <a:r>
              <a:rPr sz="1400" b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URL:</a:t>
            </a:r>
            <a:r>
              <a:rPr sz="1400" b="1" spc="5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US" sz="1200" i="1" u="sng" spc="-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https://neuroradiology.cancersummit.org/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227" y="719363"/>
            <a:ext cx="9378950" cy="5379720"/>
          </a:xfrm>
          <a:custGeom>
            <a:avLst/>
            <a:gdLst/>
            <a:ahLst/>
            <a:cxnLst/>
            <a:rect l="l" t="t" r="r" b="b"/>
            <a:pathLst>
              <a:path w="9378950" h="5379720">
                <a:moveTo>
                  <a:pt x="9378696" y="0"/>
                </a:moveTo>
                <a:lnTo>
                  <a:pt x="0" y="0"/>
                </a:lnTo>
                <a:lnTo>
                  <a:pt x="0" y="5379466"/>
                </a:lnTo>
                <a:lnTo>
                  <a:pt x="9378696" y="5379466"/>
                </a:lnTo>
                <a:lnTo>
                  <a:pt x="9378696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2286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7072" y="1044032"/>
            <a:ext cx="1362710" cy="5386070"/>
            <a:chOff x="725423" y="743712"/>
            <a:chExt cx="136271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09523" y="2951699"/>
            <a:ext cx="333425" cy="106727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US" sz="1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C N </a:t>
            </a:r>
            <a:r>
              <a:rPr lang="en-US" sz="1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lang="en-US" sz="1200" b="1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05"/>
              </a:lnSpc>
            </a:pPr>
            <a:endParaRPr lang="en-US" sz="1200" b="1" dirty="0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9523" y="2441448"/>
            <a:ext cx="166712" cy="66317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2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R="48895" algn="ctr">
              <a:lnSpc>
                <a:spcPct val="100000"/>
              </a:lnSpc>
              <a:spcBef>
                <a:spcPts val="680"/>
              </a:spcBef>
              <a:tabLst>
                <a:tab pos="2405380" algn="l"/>
                <a:tab pos="274701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68366" y="1546197"/>
            <a:ext cx="3484879" cy="56769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lang="en-US" sz="1200" b="1" spc="-10" dirty="0" smtClean="0">
                <a:latin typeface="Times New Roman"/>
                <a:cs typeface="Times New Roman"/>
              </a:rPr>
              <a:t>April </a:t>
            </a:r>
            <a:r>
              <a:rPr lang="en-US" sz="1200" b="1" spc="-65" dirty="0" smtClean="0">
                <a:latin typeface="Times New Roman"/>
                <a:cs typeface="Times New Roman"/>
              </a:rPr>
              <a:t>16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135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2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lang="en-US" sz="1200" b="1" dirty="0">
                <a:latin typeface="Times New Roman"/>
                <a:cs typeface="Times New Roman"/>
              </a:rPr>
              <a:t>5</a:t>
            </a:r>
            <a:r>
              <a:rPr sz="1200" b="1" spc="155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9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35" dirty="0">
                <a:latin typeface="Times New Roman"/>
                <a:cs typeface="Times New Roman"/>
              </a:rPr>
              <a:t> </a:t>
            </a:r>
            <a:r>
              <a:rPr sz="1200" spc="70" dirty="0">
                <a:latin typeface="Times New Roman"/>
                <a:cs typeface="Times New Roman"/>
              </a:rPr>
              <a:t>AM</a:t>
            </a:r>
            <a:r>
              <a:rPr sz="1200" spc="12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14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lang="en-US" sz="1200" b="1" spc="-10" dirty="0" smtClean="0">
                <a:latin typeface="Times New Roman"/>
                <a:cs typeface="Times New Roman"/>
              </a:rPr>
              <a:t>April 17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135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2</a:t>
            </a:r>
            <a:r>
              <a:rPr sz="1200" b="1" spc="-1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lang="en-US" sz="1200" b="1" dirty="0">
                <a:latin typeface="Times New Roman"/>
                <a:cs typeface="Times New Roman"/>
              </a:rPr>
              <a:t>5</a:t>
            </a:r>
            <a:r>
              <a:rPr sz="1200" b="1" spc="150" dirty="0" smtClean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( 9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AM</a:t>
            </a:r>
            <a:r>
              <a:rPr sz="1200" spc="13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14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1920" y="244144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R="52069" algn="ctr">
              <a:lnSpc>
                <a:spcPct val="100000"/>
              </a:lnSpc>
              <a:spcBef>
                <a:spcPts val="685"/>
              </a:spcBef>
              <a:tabLst>
                <a:tab pos="1133475" algn="l"/>
                <a:tab pos="22707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P</a:t>
            </a:r>
            <a:r>
              <a:rPr sz="14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9436" y="3182238"/>
            <a:ext cx="4131945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7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305" dirty="0">
                <a:latin typeface="Times New Roman"/>
                <a:cs typeface="Times New Roman"/>
              </a:rPr>
              <a:t> </a:t>
            </a:r>
            <a:r>
              <a:rPr sz="1400" b="1" spc="60" dirty="0">
                <a:latin typeface="Times New Roman"/>
                <a:cs typeface="Times New Roman"/>
              </a:rPr>
              <a:t>AM</a:t>
            </a:r>
            <a:r>
              <a:rPr sz="1400" b="1" spc="12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10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330" dirty="0">
                <a:latin typeface="Times New Roman"/>
                <a:cs typeface="Times New Roman"/>
              </a:rPr>
              <a:t> </a:t>
            </a:r>
            <a:r>
              <a:rPr sz="1400" b="1" spc="60" dirty="0">
                <a:latin typeface="Times New Roman"/>
                <a:cs typeface="Times New Roman"/>
              </a:rPr>
              <a:t>AM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;</a:t>
            </a:r>
            <a:r>
              <a:rPr sz="1400" b="1" spc="490" dirty="0">
                <a:latin typeface="Times New Roman"/>
                <a:cs typeface="Times New Roman"/>
              </a:rPr>
              <a:t> </a:t>
            </a:r>
            <a:r>
              <a:rPr lang="en-US" sz="1400" b="1" spc="-10" dirty="0" smtClean="0">
                <a:latin typeface="Times New Roman"/>
                <a:cs typeface="Times New Roman"/>
              </a:rPr>
              <a:t>February 25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b="1" dirty="0" smtClean="0">
                <a:latin typeface="Times New Roman"/>
                <a:cs typeface="Times New Roman"/>
              </a:rPr>
              <a:t>2</a:t>
            </a:r>
            <a:r>
              <a:rPr sz="1400" b="1" spc="-7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lang="en-US" sz="1400" b="1" spc="-50" dirty="0" smtClean="0"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965447" y="3861815"/>
            <a:ext cx="5760720" cy="314325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R="54610" algn="ctr">
              <a:lnSpc>
                <a:spcPct val="100000"/>
              </a:lnSpc>
              <a:spcBef>
                <a:spcPts val="690"/>
              </a:spcBef>
            </a:pPr>
            <a:r>
              <a:rPr lang="en-US" sz="1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London, UK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0321" y="4533341"/>
            <a:ext cx="54025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Please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try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your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best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Conference.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you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could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attend,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</a:t>
            </a:r>
            <a:endParaRPr sz="1400" dirty="0">
              <a:latin typeface="Times New Roman"/>
              <a:cs typeface="Times New Roman"/>
            </a:endParaRPr>
          </a:p>
          <a:p>
            <a:pPr marL="38417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let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us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know</a:t>
            </a:r>
            <a:r>
              <a:rPr sz="1400" spc="300" dirty="0" smtClean="0">
                <a:latin typeface="Times New Roman"/>
                <a:cs typeface="Times New Roman"/>
              </a:rPr>
              <a:t> </a:t>
            </a:r>
            <a:r>
              <a:rPr lang="en-US" sz="1400" i="1" u="sng" spc="-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neuroradiology@medicalscienceconference.com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39067" y="823340"/>
            <a:ext cx="7543800" cy="5379720"/>
          </a:xfrm>
          <a:custGeom>
            <a:avLst/>
            <a:gdLst/>
            <a:ahLst/>
            <a:cxnLst/>
            <a:rect l="l" t="t" r="r" b="b"/>
            <a:pathLst>
              <a:path w="7543800" h="5379720">
                <a:moveTo>
                  <a:pt x="7543546" y="0"/>
                </a:moveTo>
                <a:lnTo>
                  <a:pt x="0" y="0"/>
                </a:lnTo>
                <a:lnTo>
                  <a:pt x="0" y="5379466"/>
                </a:lnTo>
                <a:lnTo>
                  <a:pt x="7543546" y="5379466"/>
                </a:lnTo>
                <a:lnTo>
                  <a:pt x="7543546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00912" y="1122111"/>
            <a:ext cx="1350645" cy="5637859"/>
            <a:chOff x="731519" y="485954"/>
            <a:chExt cx="1350645" cy="5637859"/>
          </a:xfrm>
        </p:grpSpPr>
        <p:sp>
          <p:nvSpPr>
            <p:cNvPr id="5" name="object 5"/>
            <p:cNvSpPr/>
            <p:nvPr/>
          </p:nvSpPr>
          <p:spPr>
            <a:xfrm>
              <a:off x="731519" y="485954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1350264" y="0"/>
                  </a:moveTo>
                  <a:lnTo>
                    <a:pt x="0" y="0"/>
                  </a:lnTo>
                  <a:lnTo>
                    <a:pt x="0" y="5373624"/>
                  </a:lnTo>
                  <a:lnTo>
                    <a:pt x="1350264" y="5373624"/>
                  </a:lnTo>
                  <a:lnTo>
                    <a:pt x="1350264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645" cy="5374005"/>
            </a:xfrm>
            <a:custGeom>
              <a:avLst/>
              <a:gdLst/>
              <a:ahLst/>
              <a:cxnLst/>
              <a:rect l="l" t="t" r="r" b="b"/>
              <a:pathLst>
                <a:path w="1350645" h="5374005">
                  <a:moveTo>
                    <a:pt x="0" y="5373624"/>
                  </a:moveTo>
                  <a:lnTo>
                    <a:pt x="1350264" y="5373624"/>
                  </a:lnTo>
                  <a:lnTo>
                    <a:pt x="1350264" y="0"/>
                  </a:lnTo>
                  <a:lnTo>
                    <a:pt x="0" y="0"/>
                  </a:lnTo>
                  <a:lnTo>
                    <a:pt x="0" y="5373624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309523" y="2951698"/>
            <a:ext cx="166712" cy="96255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lang="en-US" sz="1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I C N </a:t>
            </a:r>
            <a:r>
              <a:rPr lang="en-US" sz="1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lang="en-US" sz="1200" b="1" dirty="0" smtClean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12720" y="1905000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5379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627882" y="1648205"/>
            <a:ext cx="916305" cy="56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525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114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4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4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6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365"/>
              </a:spcBef>
            </a:pPr>
            <a:r>
              <a:rPr lang="en-US" sz="1200" b="1" spc="-10" dirty="0" smtClean="0">
                <a:latin typeface="Times New Roman"/>
                <a:cs typeface="Times New Roman"/>
              </a:rPr>
              <a:t>London, UK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12720" y="3523488"/>
            <a:ext cx="2676525" cy="0"/>
          </a:xfrm>
          <a:custGeom>
            <a:avLst/>
            <a:gdLst/>
            <a:ahLst/>
            <a:cxnLst/>
            <a:rect l="l" t="t" r="r" b="b"/>
            <a:pathLst>
              <a:path w="2676525">
                <a:moveTo>
                  <a:pt x="0" y="0"/>
                </a:moveTo>
                <a:lnTo>
                  <a:pt x="2676144" y="0"/>
                </a:lnTo>
              </a:path>
            </a:pathLst>
          </a:custGeom>
          <a:ln w="12192">
            <a:solidFill>
              <a:srgbClr val="5379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316607" y="3266947"/>
            <a:ext cx="3514725" cy="1080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787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3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14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4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65" dirty="0">
                <a:solidFill>
                  <a:srgbClr val="121D1F"/>
                </a:solidFill>
                <a:latin typeface="Times New Roman"/>
                <a:cs typeface="Times New Roman"/>
              </a:rPr>
              <a:t>AK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R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3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14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PT</a:t>
            </a:r>
            <a:endParaRPr sz="1200" dirty="0">
              <a:latin typeface="Times New Roman"/>
              <a:cs typeface="Times New Roman"/>
            </a:endParaRPr>
          </a:p>
          <a:p>
            <a:pPr marL="12065" marR="5080" indent="1270" algn="ctr">
              <a:lnSpc>
                <a:spcPct val="100000"/>
              </a:lnSpc>
              <a:spcBef>
                <a:spcPts val="1105"/>
              </a:spcBef>
            </a:pPr>
            <a:r>
              <a:rPr sz="1200" spc="-20" dirty="0" smtClean="0">
                <a:latin typeface="Times New Roman"/>
                <a:cs typeface="Times New Roman"/>
              </a:rPr>
              <a:t>You</a:t>
            </a:r>
            <a:r>
              <a:rPr lang="en-US" sz="1200" spc="-20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may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submit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onsite organizers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day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talk. If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25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compatible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our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laptops,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use</a:t>
            </a:r>
            <a:r>
              <a:rPr sz="1200" spc="-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laptop.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61328" y="4973836"/>
            <a:ext cx="4060190" cy="52006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5"/>
              </a:spcBef>
            </a:pPr>
            <a:r>
              <a:rPr sz="1200" b="1" spc="-155" dirty="0" smtClean="0">
                <a:latin typeface="Times New Roman"/>
                <a:cs typeface="Times New Roman"/>
              </a:rPr>
              <a:t>To</a:t>
            </a:r>
            <a:r>
              <a:rPr lang="en-US" sz="1200" b="1" spc="-155" dirty="0" smtClean="0">
                <a:latin typeface="Times New Roman"/>
                <a:cs typeface="Times New Roman"/>
              </a:rPr>
              <a:t> </a:t>
            </a:r>
            <a:r>
              <a:rPr sz="1200" b="1" spc="-65" dirty="0" smtClean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Register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Online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lang="en-US" sz="1200" b="1" dirty="0" smtClean="0">
                <a:latin typeface="Times New Roman"/>
                <a:cs typeface="Times New Roman"/>
              </a:rPr>
              <a:t> </a:t>
            </a:r>
            <a:r>
              <a:rPr sz="1200" b="1" spc="-7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Please</a:t>
            </a:r>
            <a:r>
              <a:rPr sz="1200" b="1" spc="45" dirty="0">
                <a:latin typeface="Times New Roman"/>
                <a:cs typeface="Times New Roman"/>
              </a:rPr>
              <a:t> </a:t>
            </a:r>
            <a:r>
              <a:rPr sz="1200" b="1" spc="-20" dirty="0" smtClean="0">
                <a:latin typeface="Times New Roman"/>
                <a:cs typeface="Times New Roman"/>
              </a:rPr>
              <a:t>visit</a:t>
            </a:r>
          </a:p>
          <a:p>
            <a:pPr algn="ctr">
              <a:lnSpc>
                <a:spcPct val="100000"/>
              </a:lnSpc>
              <a:spcBef>
                <a:spcPts val="509"/>
              </a:spcBef>
            </a:pPr>
            <a:r>
              <a:rPr lang="en-US" sz="1200" i="1" u="sng" spc="-10" dirty="0" smtClean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https://neuroradiology.cancersummit.org/registration.php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1298903" y="2305828"/>
            <a:ext cx="166712" cy="6458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05"/>
              </a:lnSpc>
            </a:pP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200" b="1" spc="2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2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2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9" name="Picture 2" descr="United Kingdom, London - capital city, pinned on political map Stock  Illustration | Adobe Stoc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518" y="1447800"/>
            <a:ext cx="4551282" cy="3592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</TotalTime>
  <Words>233</Words>
  <Application>Microsoft Office PowerPoint</Application>
  <PresentationFormat>Custom</PresentationFormat>
  <Paragraphs>30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Neurology and Neuroradiology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Sports     Nutrition     and        Supplements</dc:title>
  <dc:creator>Nilesh Pal</dc:creator>
  <cp:lastModifiedBy>Nilesh Pal</cp:lastModifiedBy>
  <cp:revision>18</cp:revision>
  <dcterms:created xsi:type="dcterms:W3CDTF">2024-09-12T05:21:59Z</dcterms:created>
  <dcterms:modified xsi:type="dcterms:W3CDTF">2024-11-21T09:13:55Z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2024-09-12T00:00:00Z</vt:filetime>
  </property>
  <property fmtid="{D5CDD505-2E9C-101B-9397-08002B2CF9AE}" pid="5" name="Producer">
    <vt:lpwstr>www.ilovepdf.com</vt:lpwstr>
  </property>
</Properties>
</file>