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2883" autoAdjust="0"/>
  </p:normalViewPr>
  <p:slideViewPr>
    <p:cSldViewPr>
      <p:cViewPr>
        <p:scale>
          <a:sx n="80" d="100"/>
          <a:sy n="80" d="100"/>
        </p:scale>
        <p:origin x="-498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4608" y="838200"/>
            <a:ext cx="8930640" cy="5181600"/>
          </a:xfrm>
          <a:custGeom>
            <a:avLst/>
            <a:gdLst/>
            <a:ahLst/>
            <a:cxnLst/>
            <a:rect l="l" t="t" r="r" b="b"/>
            <a:pathLst>
              <a:path w="8930640" h="5181600">
                <a:moveTo>
                  <a:pt x="8930513" y="0"/>
                </a:moveTo>
                <a:lnTo>
                  <a:pt x="0" y="0"/>
                </a:lnTo>
                <a:lnTo>
                  <a:pt x="0" y="5181473"/>
                </a:lnTo>
                <a:lnTo>
                  <a:pt x="8930513" y="5181473"/>
                </a:lnTo>
                <a:lnTo>
                  <a:pt x="8930513" y="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619" y="550163"/>
            <a:ext cx="10655300" cy="5760720"/>
          </a:xfrm>
          <a:custGeom>
            <a:avLst/>
            <a:gdLst/>
            <a:ahLst/>
            <a:cxnLst/>
            <a:rect l="l" t="t" r="r" b="b"/>
            <a:pathLst>
              <a:path w="10655300" h="5760720">
                <a:moveTo>
                  <a:pt x="0" y="5760720"/>
                </a:moveTo>
                <a:lnTo>
                  <a:pt x="10655300" y="5760720"/>
                </a:lnTo>
                <a:lnTo>
                  <a:pt x="10655300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9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4664" cy="249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33C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33C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33C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7482" y="1565275"/>
            <a:ext cx="8797035" cy="808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333C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4493" y="1614079"/>
            <a:ext cx="7673466" cy="80663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598295">
              <a:lnSpc>
                <a:spcPts val="2365"/>
              </a:lnSpc>
              <a:spcBef>
                <a:spcPts val="90"/>
              </a:spcBef>
              <a:tabLst>
                <a:tab pos="2301875" algn="l"/>
                <a:tab pos="4189095" algn="l"/>
                <a:tab pos="5847715" algn="l"/>
              </a:tabLst>
            </a:pPr>
            <a:r>
              <a:rPr lang="en-US" spc="-150" dirty="0" smtClean="0"/>
              <a:t>56 t h</a:t>
            </a:r>
            <a:r>
              <a:rPr lang="en-US" spc="-150" baseline="0" dirty="0" smtClean="0"/>
              <a:t>       </a:t>
            </a:r>
            <a:r>
              <a:rPr spc="-150" dirty="0" smtClean="0"/>
              <a:t>I </a:t>
            </a:r>
            <a:r>
              <a:rPr spc="-150" dirty="0"/>
              <a:t>n t e r n a t i o n a l	C o n f e r e n c e	</a:t>
            </a:r>
            <a:r>
              <a:rPr spc="-150" dirty="0" smtClean="0"/>
              <a:t>o</a:t>
            </a:r>
            <a:r>
              <a:rPr lang="en-US" spc="-150" dirty="0" smtClean="0"/>
              <a:t> </a:t>
            </a:r>
            <a:r>
              <a:rPr spc="-150" dirty="0" smtClean="0"/>
              <a:t>n</a:t>
            </a:r>
            <a:endParaRPr spc="-150" dirty="0"/>
          </a:p>
          <a:p>
            <a:pPr marL="12700" algn="ctr">
              <a:lnSpc>
                <a:spcPts val="3804"/>
              </a:lnSpc>
              <a:tabLst>
                <a:tab pos="3750310" algn="l"/>
                <a:tab pos="4808220" algn="l"/>
              </a:tabLst>
            </a:pPr>
            <a:r>
              <a:rPr lang="en-US" sz="32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Nursing &amp; Primary Healthcare</a:t>
            </a:r>
            <a:endParaRPr sz="32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000" y="2725695"/>
            <a:ext cx="8686800" cy="5495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b="1" spc="-5" dirty="0" smtClean="0">
                <a:solidFill>
                  <a:srgbClr val="333C50"/>
                </a:solidFill>
                <a:latin typeface="Times New Roman"/>
                <a:cs typeface="Times New Roman"/>
              </a:rPr>
              <a:t>September 25-26, </a:t>
            </a:r>
            <a:r>
              <a:rPr lang="en-US" sz="1600" b="1" spc="-5" dirty="0" smtClean="0">
                <a:solidFill>
                  <a:srgbClr val="333C50"/>
                </a:solidFill>
                <a:latin typeface="Times New Roman"/>
                <a:cs typeface="Times New Roman"/>
              </a:rPr>
              <a:t>2025 London, UK 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b="1" spc="-5" dirty="0" smtClean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 smtClean="0">
                <a:solidFill>
                  <a:srgbClr val="333C50"/>
                </a:solidFill>
                <a:latin typeface="Times New Roman"/>
                <a:cs typeface="Times New Roman"/>
              </a:rPr>
              <a:t>Theme:</a:t>
            </a:r>
            <a:r>
              <a:rPr lang="en-US" sz="1800" b="1" spc="-20" dirty="0" smtClean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lang="en-US" sz="1600" i="1" spc="5" dirty="0" smtClean="0">
                <a:solidFill>
                  <a:srgbClr val="333C50"/>
                </a:solidFill>
                <a:latin typeface="Times New Roman"/>
                <a:cs typeface="Times New Roman"/>
              </a:rPr>
              <a:t>“Global </a:t>
            </a:r>
            <a:r>
              <a:rPr lang="en-US" sz="1600" i="1" spc="5" dirty="0">
                <a:solidFill>
                  <a:srgbClr val="333C50"/>
                </a:solidFill>
                <a:latin typeface="Times New Roman"/>
                <a:cs typeface="Times New Roman"/>
              </a:rPr>
              <a:t>Health Challenges: Addressing Inequalities and Advancing Access</a:t>
            </a:r>
            <a:r>
              <a:rPr lang="en-US" sz="1600" i="1" spc="5" dirty="0" smtClean="0">
                <a:solidFill>
                  <a:srgbClr val="333C50"/>
                </a:solidFill>
                <a:latin typeface="Times New Roman"/>
                <a:cs typeface="Times New Roman"/>
              </a:rPr>
              <a:t>”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0248" y="4983607"/>
            <a:ext cx="4981956" cy="78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33C50"/>
                </a:solidFill>
                <a:latin typeface="Times New Roman"/>
                <a:cs typeface="Times New Roman"/>
              </a:rPr>
              <a:t>Contact</a:t>
            </a:r>
            <a:r>
              <a:rPr sz="1800" b="1" spc="-8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333C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600" b="1" spc="3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i="1" u="sng" spc="-10" dirty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 nursinghealthcare@conferenceinvitation.com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dirty="0" smtClean="0">
                <a:solidFill>
                  <a:srgbClr val="393838"/>
                </a:solidFill>
                <a:latin typeface="Times New Roman"/>
                <a:cs typeface="Times New Roman"/>
              </a:rPr>
              <a:t>URL:</a:t>
            </a:r>
            <a:r>
              <a:rPr sz="1600" b="1" spc="270" dirty="0" smtClean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i="1" u="sng" spc="-10" dirty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https://nursinghealthcare.nursingconference.com/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979152" y="832103"/>
            <a:ext cx="1164590" cy="5194300"/>
            <a:chOff x="9979152" y="832103"/>
            <a:chExt cx="1164590" cy="5194300"/>
          </a:xfrm>
        </p:grpSpPr>
        <p:sp>
          <p:nvSpPr>
            <p:cNvPr id="7" name="object 7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1152144" y="0"/>
                  </a:moveTo>
                  <a:lnTo>
                    <a:pt x="0" y="0"/>
                  </a:lnTo>
                  <a:lnTo>
                    <a:pt x="0" y="5181600"/>
                  </a:lnTo>
                  <a:lnTo>
                    <a:pt x="1152144" y="5181600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1F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0" y="5181600"/>
                  </a:moveTo>
                  <a:lnTo>
                    <a:pt x="1152144" y="5181600"/>
                  </a:lnTo>
                  <a:lnTo>
                    <a:pt x="1152144" y="0"/>
                  </a:lnTo>
                  <a:lnTo>
                    <a:pt x="0" y="0"/>
                  </a:lnTo>
                  <a:lnTo>
                    <a:pt x="0" y="51816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230750" y="2850260"/>
            <a:ext cx="243656" cy="240753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30750" y="2017395"/>
            <a:ext cx="243656" cy="6496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1336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127" y="728472"/>
              <a:ext cx="8525510" cy="5379720"/>
            </a:xfrm>
            <a:custGeom>
              <a:avLst/>
              <a:gdLst/>
              <a:ahLst/>
              <a:cxnLst/>
              <a:rect l="l" t="t" r="r" b="b"/>
              <a:pathLst>
                <a:path w="8525510" h="5379720">
                  <a:moveTo>
                    <a:pt x="8525129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8525129" y="5379466"/>
                  </a:lnTo>
                  <a:lnTo>
                    <a:pt x="8525129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84296" y="1468628"/>
            <a:ext cx="1112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spc="-15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</a:t>
            </a:r>
            <a:r>
              <a:rPr sz="1200" b="1" spc="-25" dirty="0">
                <a:latin typeface="Times New Roman"/>
                <a:cs typeface="Times New Roman"/>
              </a:rPr>
              <a:t>ll</a:t>
            </a:r>
            <a:r>
              <a:rPr sz="1200" b="1" spc="-5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agu</a:t>
            </a:r>
            <a:r>
              <a:rPr sz="1200" b="1" spc="-5" dirty="0">
                <a:latin typeface="Times New Roman"/>
                <a:cs typeface="Times New Roman"/>
              </a:rPr>
              <a:t>e</a:t>
            </a:r>
            <a:r>
              <a:rPr sz="1200" b="1" spc="-20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84296" y="1834388"/>
            <a:ext cx="72021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Series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is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delighted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welcome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5" dirty="0" smtClean="0">
                <a:latin typeface="Times New Roman"/>
                <a:cs typeface="Times New Roman"/>
              </a:rPr>
              <a:t>you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for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Prestigious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“</a:t>
            </a:r>
            <a:r>
              <a:rPr lang="en-US" sz="1200" b="1" dirty="0" smtClean="0">
                <a:latin typeface="Times New Roman"/>
                <a:cs typeface="Times New Roman"/>
              </a:rPr>
              <a:t>56</a:t>
            </a:r>
            <a:r>
              <a:rPr lang="en-US" sz="1200" b="1" baseline="30000" dirty="0" smtClean="0">
                <a:latin typeface="Times New Roman"/>
                <a:cs typeface="Times New Roman"/>
              </a:rPr>
              <a:t>th</a:t>
            </a:r>
            <a:r>
              <a:rPr lang="en-US" sz="1200" b="1" dirty="0" smtClean="0">
                <a:latin typeface="Times New Roman"/>
                <a:cs typeface="Times New Roman"/>
              </a:rPr>
              <a:t> </a:t>
            </a:r>
            <a:r>
              <a:rPr sz="1200" b="1" spc="5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International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Conference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on 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lang="en-US" sz="1200" b="1" spc="-10" dirty="0" smtClean="0">
                <a:latin typeface="Times New Roman"/>
                <a:cs typeface="Times New Roman"/>
              </a:rPr>
              <a:t>Nursing </a:t>
            </a:r>
            <a:r>
              <a:rPr lang="en-US" sz="1200" b="1" spc="-10" dirty="0" smtClean="0">
                <a:latin typeface="Times New Roman"/>
                <a:cs typeface="Times New Roman"/>
              </a:rPr>
              <a:t>and </a:t>
            </a:r>
            <a:r>
              <a:rPr lang="en-US" sz="1200" b="1" spc="-10" dirty="0" smtClean="0">
                <a:latin typeface="Times New Roman"/>
                <a:cs typeface="Times New Roman"/>
              </a:rPr>
              <a:t>Primary Healthcare</a:t>
            </a:r>
            <a:r>
              <a:rPr sz="1200" b="1" spc="-5" dirty="0" smtClean="0">
                <a:latin typeface="Times New Roman"/>
                <a:cs typeface="Times New Roman"/>
              </a:rPr>
              <a:t>” </a:t>
            </a:r>
            <a:r>
              <a:rPr sz="1200" spc="-10" dirty="0" smtClean="0">
                <a:latin typeface="Times New Roman"/>
                <a:cs typeface="Times New Roman"/>
              </a:rPr>
              <a:t>focusing </a:t>
            </a:r>
            <a:r>
              <a:rPr sz="1200" spc="10" dirty="0" smtClean="0">
                <a:latin typeface="Times New Roman"/>
                <a:cs typeface="Times New Roman"/>
              </a:rPr>
              <a:t>on </a:t>
            </a:r>
            <a:r>
              <a:rPr sz="1200" spc="-5" dirty="0" smtClean="0">
                <a:latin typeface="Times New Roman"/>
                <a:cs typeface="Times New Roman"/>
              </a:rPr>
              <a:t>determination </a:t>
            </a:r>
            <a:r>
              <a:rPr sz="1200" spc="10" dirty="0" smtClean="0">
                <a:latin typeface="Times New Roman"/>
                <a:cs typeface="Times New Roman"/>
              </a:rPr>
              <a:t>of </a:t>
            </a:r>
            <a:r>
              <a:rPr sz="1200" spc="-5" dirty="0" smtClean="0">
                <a:latin typeface="Times New Roman"/>
                <a:cs typeface="Times New Roman"/>
              </a:rPr>
              <a:t>various approaches </a:t>
            </a:r>
            <a:r>
              <a:rPr sz="1200" spc="-15" dirty="0" smtClean="0">
                <a:latin typeface="Times New Roman"/>
                <a:cs typeface="Times New Roman"/>
              </a:rPr>
              <a:t>in</a:t>
            </a:r>
            <a:r>
              <a:rPr lang="en-US" sz="1200" spc="-15" dirty="0" smtClean="0">
                <a:latin typeface="Times New Roman"/>
                <a:cs typeface="Times New Roman"/>
              </a:rPr>
              <a:t> Cardio-care </a:t>
            </a:r>
            <a:r>
              <a:rPr sz="1200" spc="-5" dirty="0" smtClean="0">
                <a:latin typeface="Times New Roman"/>
                <a:cs typeface="Times New Roman"/>
              </a:rPr>
              <a:t>and we are 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5" dirty="0" smtClean="0">
                <a:latin typeface="Times New Roman"/>
                <a:cs typeface="Times New Roman"/>
              </a:rPr>
              <a:t>confident</a:t>
            </a:r>
            <a:r>
              <a:rPr sz="1200" spc="16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that</a:t>
            </a:r>
            <a:r>
              <a:rPr sz="1200" spc="90" dirty="0" smtClean="0">
                <a:latin typeface="Times New Roman"/>
                <a:cs typeface="Times New Roman"/>
              </a:rPr>
              <a:t> </a:t>
            </a:r>
            <a:r>
              <a:rPr sz="1200" spc="-25" dirty="0" smtClean="0">
                <a:latin typeface="Times New Roman"/>
                <a:cs typeface="Times New Roman"/>
              </a:rPr>
              <a:t>you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will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15" dirty="0" smtClean="0">
                <a:latin typeface="Times New Roman"/>
                <a:cs typeface="Times New Roman"/>
              </a:rPr>
              <a:t>enjoy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15" dirty="0" smtClean="0">
                <a:latin typeface="Times New Roman"/>
                <a:cs typeface="Times New Roman"/>
              </a:rPr>
              <a:t>Scientific</a:t>
            </a:r>
            <a:r>
              <a:rPr sz="1200" spc="1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Program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spc="10" dirty="0" smtClean="0">
                <a:latin typeface="Times New Roman"/>
                <a:cs typeface="Times New Roman"/>
              </a:rPr>
              <a:t>of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15" dirty="0" smtClean="0">
                <a:latin typeface="Times New Roman"/>
                <a:cs typeface="Times New Roman"/>
              </a:rPr>
              <a:t>this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5" dirty="0" smtClean="0">
                <a:latin typeface="Times New Roman"/>
                <a:cs typeface="Times New Roman"/>
              </a:rPr>
              <a:t>upcoming</a:t>
            </a:r>
            <a:r>
              <a:rPr sz="1200" spc="65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Conference.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65" dirty="0" smtClean="0">
                <a:latin typeface="Times New Roman"/>
                <a:cs typeface="Times New Roman"/>
              </a:rPr>
              <a:t>We</a:t>
            </a:r>
            <a:r>
              <a:rPr lang="en-US" sz="1200" spc="-65" dirty="0" smtClean="0">
                <a:latin typeface="Times New Roman"/>
                <a:cs typeface="Times New Roman"/>
              </a:rPr>
              <a:t> </a:t>
            </a:r>
            <a:r>
              <a:rPr sz="1200" spc="-9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look forward </a:t>
            </a:r>
            <a:r>
              <a:rPr sz="1200" spc="10" dirty="0" smtClean="0">
                <a:latin typeface="Times New Roman"/>
                <a:cs typeface="Times New Roman"/>
              </a:rPr>
              <a:t>to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see </a:t>
            </a:r>
            <a:r>
              <a:rPr sz="1200" spc="-25" dirty="0" smtClean="0">
                <a:latin typeface="Times New Roman"/>
                <a:cs typeface="Times New Roman"/>
              </a:rPr>
              <a:t>you.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9960" y="2566491"/>
            <a:ext cx="252095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Times New Roman"/>
                <a:cs typeface="Times New Roman"/>
              </a:rPr>
              <a:t>W</a:t>
            </a:r>
            <a:r>
              <a:rPr sz="1200" spc="-70" dirty="0">
                <a:latin typeface="Times New Roman"/>
                <a:cs typeface="Times New Roman"/>
              </a:rPr>
              <a:t>i</a:t>
            </a:r>
            <a:r>
              <a:rPr sz="1200" dirty="0">
                <a:latin typeface="Times New Roman"/>
                <a:cs typeface="Times New Roman"/>
              </a:rPr>
              <a:t>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</a:t>
            </a:r>
            <a:r>
              <a:rPr sz="1200" dirty="0">
                <a:latin typeface="Times New Roman"/>
                <a:cs typeface="Times New Roman"/>
              </a:rPr>
              <a:t>g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r</a:t>
            </a:r>
            <a:r>
              <a:rPr sz="1200" dirty="0">
                <a:latin typeface="Times New Roman"/>
                <a:cs typeface="Times New Roman"/>
              </a:rPr>
              <a:t>ds</a:t>
            </a: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NURSING CONFERENCE 2025</a:t>
            </a:r>
            <a:endParaRPr sz="1200" dirty="0" smtClean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 smtClean="0">
                <a:latin typeface="Times New Roman"/>
                <a:cs typeface="Times New Roman"/>
              </a:rPr>
              <a:t>Operating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Committee,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0663" y="304800"/>
            <a:ext cx="2301240" cy="5803265"/>
            <a:chOff x="740663" y="304800"/>
            <a:chExt cx="2301240" cy="580326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0663" y="728472"/>
              <a:ext cx="2188845" cy="5379720"/>
            </a:xfrm>
            <a:custGeom>
              <a:avLst/>
              <a:gdLst/>
              <a:ahLst/>
              <a:cxnLst/>
              <a:rect l="l" t="t" r="r" b="b"/>
              <a:pathLst>
                <a:path w="2188845" h="5379720">
                  <a:moveTo>
                    <a:pt x="2188337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2188337" y="5379466"/>
                  </a:lnTo>
                  <a:lnTo>
                    <a:pt x="2188337" y="0"/>
                  </a:lnTo>
                  <a:close/>
                </a:path>
              </a:pathLst>
            </a:custGeom>
            <a:solidFill>
              <a:srgbClr val="1F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319850" y="5806613"/>
            <a:ext cx="28352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i="1" u="sng" spc="-15" dirty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https://cardiocare.insightconferences.com/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7928" y="862583"/>
            <a:ext cx="2676525" cy="445134"/>
          </a:xfrm>
          <a:prstGeom prst="rect">
            <a:avLst/>
          </a:prstGeom>
          <a:solidFill>
            <a:srgbClr val="1F2A35"/>
          </a:solidFill>
          <a:ln w="12192">
            <a:solidFill>
              <a:srgbClr val="1F3861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423545">
              <a:lnSpc>
                <a:spcPct val="100000"/>
              </a:lnSpc>
              <a:spcBef>
                <a:spcPts val="760"/>
              </a:spcBef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6060" y="804599"/>
            <a:ext cx="676910" cy="70675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855"/>
              </a:spcBef>
            </a:pP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3030" y="1727700"/>
            <a:ext cx="1313815" cy="99821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5"/>
              </a:spcBef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if</a:t>
            </a: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3218" y="2939462"/>
            <a:ext cx="1341120" cy="70802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5240" algn="ctr">
              <a:lnSpc>
                <a:spcPct val="100000"/>
              </a:lnSpc>
              <a:spcBef>
                <a:spcPts val="865"/>
              </a:spcBef>
            </a:pP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6337" y="3863513"/>
            <a:ext cx="1428115" cy="194310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marR="2540" algn="ctr">
              <a:lnSpc>
                <a:spcPct val="100000"/>
              </a:lnSpc>
              <a:spcBef>
                <a:spcPts val="53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42488" y="4730444"/>
            <a:ext cx="7985759" cy="219710"/>
          </a:xfrm>
          <a:custGeom>
            <a:avLst/>
            <a:gdLst/>
            <a:ahLst/>
            <a:cxnLst/>
            <a:rect l="l" t="t" r="r" b="b"/>
            <a:pathLst>
              <a:path w="7985759" h="219710">
                <a:moveTo>
                  <a:pt x="1440688" y="0"/>
                </a:moveTo>
                <a:lnTo>
                  <a:pt x="0" y="0"/>
                </a:lnTo>
                <a:lnTo>
                  <a:pt x="0" y="219252"/>
                </a:lnTo>
                <a:lnTo>
                  <a:pt x="1440688" y="219252"/>
                </a:lnTo>
                <a:lnTo>
                  <a:pt x="1440688" y="0"/>
                </a:lnTo>
                <a:close/>
              </a:path>
              <a:path w="7985759" h="219710">
                <a:moveTo>
                  <a:pt x="5104384" y="0"/>
                </a:moveTo>
                <a:lnTo>
                  <a:pt x="2881376" y="0"/>
                </a:lnTo>
                <a:lnTo>
                  <a:pt x="2881376" y="219252"/>
                </a:lnTo>
                <a:lnTo>
                  <a:pt x="5104384" y="219252"/>
                </a:lnTo>
                <a:lnTo>
                  <a:pt x="5104384" y="0"/>
                </a:lnTo>
                <a:close/>
              </a:path>
              <a:path w="7985759" h="219710">
                <a:moveTo>
                  <a:pt x="7985760" y="0"/>
                </a:moveTo>
                <a:lnTo>
                  <a:pt x="6545072" y="0"/>
                </a:lnTo>
                <a:lnTo>
                  <a:pt x="6545072" y="219252"/>
                </a:lnTo>
                <a:lnTo>
                  <a:pt x="7985760" y="219252"/>
                </a:lnTo>
                <a:lnTo>
                  <a:pt x="79857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96282" y="3682264"/>
            <a:ext cx="979169" cy="826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4" algn="ctr">
              <a:lnSpc>
                <a:spcPts val="1205"/>
              </a:lnSpc>
            </a:pPr>
            <a:r>
              <a:rPr sz="1100" b="1" dirty="0">
                <a:latin typeface="Times New Roman"/>
                <a:cs typeface="Times New Roman"/>
              </a:rPr>
              <a:t>H</a:t>
            </a:r>
            <a:r>
              <a:rPr sz="1100" b="1" spc="-10" dirty="0">
                <a:latin typeface="Times New Roman"/>
                <a:cs typeface="Times New Roman"/>
              </a:rPr>
              <a:t>e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25" dirty="0">
                <a:latin typeface="Times New Roman"/>
                <a:cs typeface="Times New Roman"/>
              </a:rPr>
              <a:t>a</a:t>
            </a:r>
            <a:r>
              <a:rPr sz="1100" b="1" dirty="0">
                <a:latin typeface="Times New Roman"/>
                <a:cs typeface="Times New Roman"/>
              </a:rPr>
              <a:t>m</a:t>
            </a:r>
            <a:r>
              <a:rPr sz="1100" b="1" spc="-90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S</a:t>
            </a:r>
            <a:r>
              <a:rPr sz="1100" b="1" spc="-25" dirty="0">
                <a:latin typeface="Times New Roman"/>
                <a:cs typeface="Times New Roman"/>
              </a:rPr>
              <a:t>aa</a:t>
            </a:r>
            <a:r>
              <a:rPr sz="1100" b="1" dirty="0">
                <a:latin typeface="Times New Roman"/>
                <a:cs typeface="Times New Roman"/>
              </a:rPr>
              <a:t>d </a:t>
            </a:r>
            <a:r>
              <a:rPr sz="1100" b="1" spc="-30" dirty="0">
                <a:latin typeface="Times New Roman"/>
                <a:cs typeface="Times New Roman"/>
              </a:rPr>
              <a:t>A</a:t>
            </a:r>
            <a:r>
              <a:rPr sz="1100" b="1" spc="-45" dirty="0">
                <a:latin typeface="Times New Roman"/>
                <a:cs typeface="Times New Roman"/>
              </a:rPr>
              <a:t>l</a:t>
            </a:r>
            <a:r>
              <a:rPr sz="1100" b="1" dirty="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  <a:p>
            <a:pPr marL="24765" algn="ctr">
              <a:lnSpc>
                <a:spcPct val="100000"/>
              </a:lnSpc>
            </a:pPr>
            <a:r>
              <a:rPr sz="1100" b="1" spc="-10" dirty="0">
                <a:latin typeface="Times New Roman"/>
                <a:cs typeface="Times New Roman"/>
              </a:rPr>
              <a:t>Professor</a:t>
            </a:r>
            <a:endParaRPr sz="1100">
              <a:latin typeface="Times New Roman"/>
              <a:cs typeface="Times New Roman"/>
            </a:endParaRPr>
          </a:p>
          <a:p>
            <a:pPr marL="286385" indent="-287020">
              <a:lnSpc>
                <a:spcPct val="100000"/>
              </a:lnSpc>
            </a:pPr>
            <a:r>
              <a:rPr sz="1100" b="1" spc="-10" dirty="0">
                <a:latin typeface="Times New Roman"/>
                <a:cs typeface="Times New Roman"/>
              </a:rPr>
              <a:t>D</a:t>
            </a:r>
            <a:r>
              <a:rPr sz="1100" b="1" spc="-40" dirty="0">
                <a:latin typeface="Times New Roman"/>
                <a:cs typeface="Times New Roman"/>
              </a:rPr>
              <a:t>u</a:t>
            </a:r>
            <a:r>
              <a:rPr sz="1100" b="1" spc="-20" dirty="0">
                <a:latin typeface="Times New Roman"/>
                <a:cs typeface="Times New Roman"/>
              </a:rPr>
              <a:t>b</a:t>
            </a:r>
            <a:r>
              <a:rPr sz="1100" b="1" spc="-30" dirty="0">
                <a:latin typeface="Times New Roman"/>
                <a:cs typeface="Times New Roman"/>
              </a:rPr>
              <a:t>a</a:t>
            </a:r>
            <a:r>
              <a:rPr sz="1100" b="1" dirty="0">
                <a:latin typeface="Times New Roman"/>
                <a:cs typeface="Times New Roman"/>
              </a:rPr>
              <a:t>i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30" dirty="0">
                <a:latin typeface="Times New Roman"/>
                <a:cs typeface="Times New Roman"/>
              </a:rPr>
              <a:t>P</a:t>
            </a:r>
            <a:r>
              <a:rPr sz="1100" b="1" spc="-40" dirty="0">
                <a:latin typeface="Times New Roman"/>
                <a:cs typeface="Times New Roman"/>
              </a:rPr>
              <a:t>h</a:t>
            </a:r>
            <a:r>
              <a:rPr sz="1100" b="1" spc="-30" dirty="0">
                <a:latin typeface="Times New Roman"/>
                <a:cs typeface="Times New Roman"/>
              </a:rPr>
              <a:t>a</a:t>
            </a:r>
            <a:r>
              <a:rPr sz="1100" b="1" spc="-15" dirty="0">
                <a:latin typeface="Times New Roman"/>
                <a:cs typeface="Times New Roman"/>
              </a:rPr>
              <a:t>r</a:t>
            </a:r>
            <a:r>
              <a:rPr sz="1100" b="1" spc="-55" dirty="0">
                <a:latin typeface="Times New Roman"/>
                <a:cs typeface="Times New Roman"/>
              </a:rPr>
              <a:t>m</a:t>
            </a:r>
            <a:r>
              <a:rPr sz="1100" b="1" spc="-30" dirty="0">
                <a:latin typeface="Times New Roman"/>
                <a:cs typeface="Times New Roman"/>
              </a:rPr>
              <a:t>a</a:t>
            </a:r>
            <a:r>
              <a:rPr sz="1100" b="1" spc="-15" dirty="0">
                <a:latin typeface="Times New Roman"/>
                <a:cs typeface="Times New Roman"/>
              </a:rPr>
              <a:t>c</a:t>
            </a:r>
            <a:r>
              <a:rPr sz="1100" b="1" dirty="0">
                <a:latin typeface="Times New Roman"/>
                <a:cs typeface="Times New Roman"/>
              </a:rPr>
              <a:t>y  </a:t>
            </a:r>
            <a:r>
              <a:rPr sz="1100" b="1" spc="-10" dirty="0">
                <a:latin typeface="Times New Roman"/>
                <a:cs typeface="Times New Roman"/>
              </a:rPr>
              <a:t>College 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-30" dirty="0">
                <a:latin typeface="Times New Roman"/>
                <a:cs typeface="Times New Roman"/>
              </a:rPr>
              <a:t>UAE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5372" y="3682264"/>
            <a:ext cx="1059815" cy="826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05"/>
              </a:lnSpc>
            </a:pPr>
            <a:r>
              <a:rPr sz="1100" b="1" spc="-15" dirty="0">
                <a:latin typeface="Times New Roman"/>
                <a:cs typeface="Times New Roman"/>
              </a:rPr>
              <a:t>Dale</a:t>
            </a:r>
            <a:r>
              <a:rPr sz="1100" b="1" spc="-30" dirty="0">
                <a:latin typeface="Times New Roman"/>
                <a:cs typeface="Times New Roman"/>
              </a:rPr>
              <a:t> Laird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100" b="1" spc="-30" dirty="0">
                <a:latin typeface="Times New Roman"/>
                <a:cs typeface="Times New Roman"/>
              </a:rPr>
              <a:t>P</a:t>
            </a:r>
            <a:r>
              <a:rPr sz="1100" b="1" spc="-10" dirty="0">
                <a:latin typeface="Times New Roman"/>
                <a:cs typeface="Times New Roman"/>
              </a:rPr>
              <a:t>r</a:t>
            </a:r>
            <a:r>
              <a:rPr sz="1100" b="1" dirty="0">
                <a:latin typeface="Times New Roman"/>
                <a:cs typeface="Times New Roman"/>
              </a:rPr>
              <a:t>o</a:t>
            </a:r>
            <a:r>
              <a:rPr sz="1100" b="1" spc="-35" dirty="0">
                <a:latin typeface="Times New Roman"/>
                <a:cs typeface="Times New Roman"/>
              </a:rPr>
              <a:t>f</a:t>
            </a:r>
            <a:r>
              <a:rPr sz="1100" b="1" spc="-10" dirty="0">
                <a:latin typeface="Times New Roman"/>
                <a:cs typeface="Times New Roman"/>
              </a:rPr>
              <a:t>e</a:t>
            </a:r>
            <a:r>
              <a:rPr sz="1100" b="1" dirty="0">
                <a:latin typeface="Times New Roman"/>
                <a:cs typeface="Times New Roman"/>
              </a:rPr>
              <a:t>ssor</a:t>
            </a:r>
            <a:r>
              <a:rPr sz="1100" b="1" spc="-9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&amp;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30" dirty="0">
                <a:latin typeface="Times New Roman"/>
                <a:cs typeface="Times New Roman"/>
              </a:rPr>
              <a:t>C</a:t>
            </a:r>
            <a:r>
              <a:rPr sz="1100" b="1" spc="-65" dirty="0">
                <a:latin typeface="Times New Roman"/>
                <a:cs typeface="Times New Roman"/>
              </a:rPr>
              <a:t>h</a:t>
            </a:r>
            <a:r>
              <a:rPr sz="1100" b="1" spc="-50" dirty="0">
                <a:latin typeface="Times New Roman"/>
                <a:cs typeface="Times New Roman"/>
              </a:rPr>
              <a:t>a</a:t>
            </a:r>
            <a:r>
              <a:rPr sz="1100" b="1" spc="-45" dirty="0">
                <a:latin typeface="Times New Roman"/>
                <a:cs typeface="Times New Roman"/>
              </a:rPr>
              <a:t>i</a:t>
            </a:r>
            <a:r>
              <a:rPr sz="1100" b="1" dirty="0">
                <a:latin typeface="Times New Roman"/>
                <a:cs typeface="Times New Roman"/>
              </a:rPr>
              <a:t>r  </a:t>
            </a:r>
            <a:r>
              <a:rPr sz="1100" b="1" spc="-15" dirty="0">
                <a:latin typeface="Times New Roman"/>
                <a:cs typeface="Times New Roman"/>
              </a:rPr>
              <a:t>University of 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Western </a:t>
            </a:r>
            <a:r>
              <a:rPr sz="1100" b="1" spc="-15" dirty="0">
                <a:latin typeface="Times New Roman"/>
                <a:cs typeface="Times New Roman"/>
              </a:rPr>
              <a:t>Ontario 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imes New Roman"/>
                <a:cs typeface="Times New Roman"/>
              </a:rPr>
              <a:t>Canada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68726" y="4777495"/>
            <a:ext cx="1194435" cy="652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5"/>
              </a:lnSpc>
            </a:pPr>
            <a:r>
              <a:rPr sz="1100" b="1" spc="-15" dirty="0">
                <a:latin typeface="Times New Roman"/>
                <a:cs typeface="Times New Roman"/>
              </a:rPr>
              <a:t>Meshari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Alrayees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99100"/>
              </a:lnSpc>
            </a:pPr>
            <a:r>
              <a:rPr sz="1100" b="1" dirty="0">
                <a:latin typeface="Times New Roman"/>
                <a:cs typeface="Times New Roman"/>
              </a:rPr>
              <a:t>K</a:t>
            </a:r>
            <a:r>
              <a:rPr sz="1100" b="1" spc="-20" dirty="0">
                <a:latin typeface="Times New Roman"/>
                <a:cs typeface="Times New Roman"/>
              </a:rPr>
              <a:t>i</a:t>
            </a:r>
            <a:r>
              <a:rPr sz="1100" b="1" spc="-40" dirty="0">
                <a:latin typeface="Times New Roman"/>
                <a:cs typeface="Times New Roman"/>
              </a:rPr>
              <a:t>n</a:t>
            </a:r>
            <a:r>
              <a:rPr sz="1100" b="1" dirty="0">
                <a:latin typeface="Times New Roman"/>
                <a:cs typeface="Times New Roman"/>
              </a:rPr>
              <a:t>g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5" dirty="0">
                <a:latin typeface="Times New Roman"/>
                <a:cs typeface="Times New Roman"/>
              </a:rPr>
              <a:t>S</a:t>
            </a:r>
            <a:r>
              <a:rPr sz="1100" b="1" spc="-25" dirty="0">
                <a:latin typeface="Times New Roman"/>
                <a:cs typeface="Times New Roman"/>
              </a:rPr>
              <a:t>a</a:t>
            </a:r>
            <a:r>
              <a:rPr sz="1100" b="1" spc="-20" dirty="0">
                <a:latin typeface="Times New Roman"/>
                <a:cs typeface="Times New Roman"/>
              </a:rPr>
              <a:t>l</a:t>
            </a:r>
            <a:r>
              <a:rPr sz="1100" b="1" spc="-60" dirty="0">
                <a:latin typeface="Times New Roman"/>
                <a:cs typeface="Times New Roman"/>
              </a:rPr>
              <a:t>m</a:t>
            </a:r>
            <a:r>
              <a:rPr sz="1100" b="1" dirty="0">
                <a:latin typeface="Times New Roman"/>
                <a:cs typeface="Times New Roman"/>
              </a:rPr>
              <a:t>an </a:t>
            </a:r>
            <a:r>
              <a:rPr sz="1100" b="1" spc="-30" dirty="0">
                <a:latin typeface="Times New Roman"/>
                <a:cs typeface="Times New Roman"/>
              </a:rPr>
              <a:t>A</a:t>
            </a:r>
            <a:r>
              <a:rPr sz="1100" b="1" spc="-35" dirty="0">
                <a:latin typeface="Times New Roman"/>
                <a:cs typeface="Times New Roman"/>
              </a:rPr>
              <a:t>r</a:t>
            </a:r>
            <a:r>
              <a:rPr sz="1100" b="1" spc="-80" dirty="0">
                <a:latin typeface="Times New Roman"/>
                <a:cs typeface="Times New Roman"/>
              </a:rPr>
              <a:t>m</a:t>
            </a:r>
            <a:r>
              <a:rPr sz="1100" b="1" spc="-35" dirty="0">
                <a:latin typeface="Times New Roman"/>
                <a:cs typeface="Times New Roman"/>
              </a:rPr>
              <a:t>e</a:t>
            </a:r>
            <a:r>
              <a:rPr sz="1100" b="1" dirty="0">
                <a:latin typeface="Times New Roman"/>
                <a:cs typeface="Times New Roman"/>
              </a:rPr>
              <a:t>d  </a:t>
            </a:r>
            <a:r>
              <a:rPr sz="1100" b="1" spc="-10" dirty="0">
                <a:latin typeface="Times New Roman"/>
                <a:cs typeface="Times New Roman"/>
              </a:rPr>
              <a:t>Forces Hospital 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KSA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4561" y="4777495"/>
            <a:ext cx="1733550" cy="65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95"/>
              </a:lnSpc>
            </a:pPr>
            <a:r>
              <a:rPr sz="1100" b="1" spc="5" dirty="0">
                <a:latin typeface="Times New Roman"/>
                <a:cs typeface="Times New Roman"/>
              </a:rPr>
              <a:t>S</a:t>
            </a:r>
            <a:r>
              <a:rPr sz="1100" b="1" dirty="0">
                <a:latin typeface="Times New Roman"/>
                <a:cs typeface="Times New Roman"/>
              </a:rPr>
              <a:t>o</a:t>
            </a:r>
            <a:r>
              <a:rPr sz="1100" b="1" spc="-55" dirty="0">
                <a:latin typeface="Times New Roman"/>
                <a:cs typeface="Times New Roman"/>
              </a:rPr>
              <a:t>m</a:t>
            </a:r>
            <a:r>
              <a:rPr sz="1100" b="1" spc="-20" dirty="0">
                <a:latin typeface="Times New Roman"/>
                <a:cs typeface="Times New Roman"/>
              </a:rPr>
              <a:t>i</a:t>
            </a:r>
            <a:r>
              <a:rPr sz="1100" b="1" dirty="0">
                <a:latin typeface="Times New Roman"/>
                <a:cs typeface="Times New Roman"/>
              </a:rPr>
              <a:t>a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imes New Roman"/>
                <a:cs typeface="Times New Roman"/>
              </a:rPr>
              <a:t>G</a:t>
            </a:r>
            <a:r>
              <a:rPr sz="1100" b="1" spc="-65" dirty="0">
                <a:latin typeface="Times New Roman"/>
                <a:cs typeface="Times New Roman"/>
              </a:rPr>
              <a:t>u</a:t>
            </a:r>
            <a:r>
              <a:rPr sz="1100" b="1" dirty="0">
                <a:latin typeface="Times New Roman"/>
                <a:cs typeface="Times New Roman"/>
              </a:rPr>
              <a:t>l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310"/>
              </a:lnSpc>
            </a:pPr>
            <a:r>
              <a:rPr sz="1100" b="1" spc="-15" dirty="0">
                <a:latin typeface="Times New Roman"/>
                <a:cs typeface="Times New Roman"/>
              </a:rPr>
              <a:t>Chairperson</a:t>
            </a: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100" b="1" dirty="0">
                <a:latin typeface="Times New Roman"/>
                <a:cs typeface="Times New Roman"/>
              </a:rPr>
              <a:t>J</a:t>
            </a:r>
            <a:r>
              <a:rPr sz="1100" b="1" spc="-20" dirty="0">
                <a:latin typeface="Times New Roman"/>
                <a:cs typeface="Times New Roman"/>
              </a:rPr>
              <a:t>i</a:t>
            </a:r>
            <a:r>
              <a:rPr sz="1100" b="1" spc="-40" dirty="0">
                <a:latin typeface="Times New Roman"/>
                <a:cs typeface="Times New Roman"/>
              </a:rPr>
              <a:t>nn</a:t>
            </a:r>
            <a:r>
              <a:rPr sz="1100" b="1" dirty="0">
                <a:latin typeface="Times New Roman"/>
                <a:cs typeface="Times New Roman"/>
              </a:rPr>
              <a:t>ah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U</a:t>
            </a:r>
            <a:r>
              <a:rPr sz="1100" b="1" spc="-40" dirty="0">
                <a:latin typeface="Times New Roman"/>
                <a:cs typeface="Times New Roman"/>
              </a:rPr>
              <a:t>n</a:t>
            </a:r>
            <a:r>
              <a:rPr sz="1100" b="1" spc="-20" dirty="0">
                <a:latin typeface="Times New Roman"/>
                <a:cs typeface="Times New Roman"/>
              </a:rPr>
              <a:t>i</a:t>
            </a:r>
            <a:r>
              <a:rPr sz="1100" b="1" dirty="0">
                <a:latin typeface="Times New Roman"/>
                <a:cs typeface="Times New Roman"/>
              </a:rPr>
              <a:t>v</a:t>
            </a:r>
            <a:r>
              <a:rPr sz="1100" b="1" spc="-10" dirty="0">
                <a:latin typeface="Times New Roman"/>
                <a:cs typeface="Times New Roman"/>
              </a:rPr>
              <a:t>er</a:t>
            </a:r>
            <a:r>
              <a:rPr sz="1100" b="1" dirty="0">
                <a:latin typeface="Times New Roman"/>
                <a:cs typeface="Times New Roman"/>
              </a:rPr>
              <a:t>s</a:t>
            </a:r>
            <a:r>
              <a:rPr sz="1100" b="1" spc="-20" dirty="0">
                <a:latin typeface="Times New Roman"/>
                <a:cs typeface="Times New Roman"/>
              </a:rPr>
              <a:t>i</a:t>
            </a:r>
            <a:r>
              <a:rPr sz="1100" b="1" spc="-10" dirty="0">
                <a:latin typeface="Times New Roman"/>
                <a:cs typeface="Times New Roman"/>
              </a:rPr>
              <a:t>t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80" dirty="0">
                <a:latin typeface="Times New Roman"/>
                <a:cs typeface="Times New Roman"/>
              </a:rPr>
              <a:t> </a:t>
            </a:r>
            <a:r>
              <a:rPr sz="1100" b="1" spc="-35" dirty="0">
                <a:latin typeface="Times New Roman"/>
                <a:cs typeface="Times New Roman"/>
              </a:rPr>
              <a:t>f</a:t>
            </a:r>
            <a:r>
              <a:rPr sz="1100" b="1" dirty="0">
                <a:latin typeface="Times New Roman"/>
                <a:cs typeface="Times New Roman"/>
              </a:rPr>
              <a:t>or</a:t>
            </a:r>
            <a:r>
              <a:rPr sz="1100" b="1" spc="-25" dirty="0">
                <a:latin typeface="Times New Roman"/>
                <a:cs typeface="Times New Roman"/>
              </a:rPr>
              <a:t> Wo</a:t>
            </a:r>
            <a:r>
              <a:rPr sz="1100" b="1" spc="-80" dirty="0">
                <a:latin typeface="Times New Roman"/>
                <a:cs typeface="Times New Roman"/>
              </a:rPr>
              <a:t>m</a:t>
            </a:r>
            <a:r>
              <a:rPr sz="1100" b="1" spc="-35" dirty="0">
                <a:latin typeface="Times New Roman"/>
                <a:cs typeface="Times New Roman"/>
              </a:rPr>
              <a:t>e</a:t>
            </a:r>
            <a:r>
              <a:rPr sz="1100" b="1" dirty="0">
                <a:latin typeface="Times New Roman"/>
                <a:cs typeface="Times New Roman"/>
              </a:rPr>
              <a:t>n  </a:t>
            </a:r>
            <a:r>
              <a:rPr sz="1100" b="1" spc="-20" dirty="0">
                <a:latin typeface="Times New Roman"/>
                <a:cs typeface="Times New Roman"/>
              </a:rPr>
              <a:t>Pakistan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53770"/>
              </p:ext>
            </p:extLst>
          </p:nvPr>
        </p:nvGraphicFramePr>
        <p:xfrm>
          <a:off x="3129279" y="3239642"/>
          <a:ext cx="7945119" cy="44149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6121"/>
                <a:gridCol w="990599"/>
                <a:gridCol w="2096769"/>
                <a:gridCol w="1440815"/>
                <a:gridCol w="1440815"/>
              </a:tblGrid>
              <a:tr h="1408558">
                <a:tc gridSpan="5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ial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oa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2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Sup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200" b="1" spc="-1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1F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03835">
                <a:tc>
                  <a:txBody>
                    <a:bodyPr/>
                    <a:lstStyle/>
                    <a:p>
                      <a:pPr marR="233045" algn="ctr">
                        <a:lnSpc>
                          <a:spcPts val="1260"/>
                        </a:lnSpc>
                        <a:spcBef>
                          <a:spcPts val="245"/>
                        </a:spcBef>
                      </a:pPr>
                      <a:r>
                        <a:rPr lang="en-US" sz="1100" b="1" dirty="0" smtClean="0">
                          <a:latin typeface="Times New Roman"/>
                          <a:cs typeface="Times New Roman"/>
                        </a:rPr>
                        <a:t>Nada </a:t>
                      </a:r>
                      <a:r>
                        <a:rPr lang="en-US" sz="1100" b="1" dirty="0" err="1" smtClean="0">
                          <a:latin typeface="Times New Roman"/>
                          <a:cs typeface="Times New Roman"/>
                        </a:rPr>
                        <a:t>Sindicic</a:t>
                      </a:r>
                      <a:r>
                        <a:rPr lang="en-US" sz="11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 smtClean="0">
                          <a:latin typeface="Times New Roman"/>
                          <a:cs typeface="Times New Roman"/>
                        </a:rPr>
                        <a:t>Dessardo</a:t>
                      </a:r>
                      <a:endParaRPr sz="11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50"/>
                        </a:lnSpc>
                        <a:spcBef>
                          <a:spcPts val="254"/>
                        </a:spcBef>
                      </a:pPr>
                      <a:r>
                        <a:rPr lang="en-US" sz="1050" b="1" spc="-10" dirty="0" err="1" smtClean="0">
                          <a:latin typeface="Times New Roman"/>
                          <a:cs typeface="Times New Roman"/>
                        </a:rPr>
                        <a:t>Selim</a:t>
                      </a:r>
                      <a:r>
                        <a:rPr lang="en-US" sz="105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050" b="1" spc="-10" dirty="0" err="1" smtClean="0">
                          <a:latin typeface="Times New Roman"/>
                          <a:cs typeface="Times New Roman"/>
                        </a:rPr>
                        <a:t>Demir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2EA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ts val="1260"/>
                        </a:lnSpc>
                        <a:spcBef>
                          <a:spcPts val="245"/>
                        </a:spcBef>
                      </a:pPr>
                      <a:r>
                        <a:rPr lang="en-US" sz="1100" b="1" spc="-20" dirty="0" smtClean="0">
                          <a:latin typeface="Times New Roman"/>
                          <a:cs typeface="Times New Roman"/>
                        </a:rPr>
                        <a:t>Jian Tie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2EA"/>
                    </a:solidFill>
                  </a:tcPr>
                </a:tc>
              </a:tr>
              <a:tr h="214758">
                <a:tc>
                  <a:txBody>
                    <a:bodyPr/>
                    <a:lstStyle/>
                    <a:p>
                      <a:pPr marR="241935" algn="ctr">
                        <a:lnSpc>
                          <a:spcPts val="1170"/>
                        </a:lnSpc>
                      </a:pPr>
                      <a:r>
                        <a:rPr lang="en-US" sz="1100" b="1" spc="-15" dirty="0" smtClean="0">
                          <a:latin typeface="Times New Roman"/>
                          <a:cs typeface="Times New Roman"/>
                        </a:rPr>
                        <a:t>Assistant Professor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lang="en-US" sz="1050" b="1" spc="-25" dirty="0" smtClean="0">
                          <a:latin typeface="Times New Roman"/>
                          <a:cs typeface="Times New Roman"/>
                        </a:rPr>
                        <a:t>Professor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170"/>
                        </a:lnSpc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Professor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 marL="476250" algn="l">
                        <a:lnSpc>
                          <a:spcPts val="1270"/>
                        </a:lnSpc>
                        <a:spcBef>
                          <a:spcPts val="20"/>
                        </a:spcBef>
                      </a:pPr>
                      <a:r>
                        <a:rPr lang="en-US" sz="1100" b="1" spc="-15" dirty="0" smtClean="0">
                          <a:latin typeface="Times New Roman"/>
                          <a:cs typeface="Times New Roman"/>
                        </a:rPr>
                        <a:t>University of Rijeka</a:t>
                      </a:r>
                    </a:p>
                    <a:p>
                      <a:pPr marL="476250" algn="l">
                        <a:lnSpc>
                          <a:spcPts val="1270"/>
                        </a:lnSpc>
                        <a:spcBef>
                          <a:spcPts val="20"/>
                        </a:spcBef>
                      </a:pPr>
                      <a:r>
                        <a:rPr lang="en-US" sz="1100" b="1" spc="-15" dirty="0" smtClean="0">
                          <a:latin typeface="Times New Roman"/>
                          <a:cs typeface="Times New Roman"/>
                        </a:rPr>
                        <a:t>Switzerland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5"/>
                        </a:lnSpc>
                      </a:pPr>
                      <a:r>
                        <a:rPr lang="en-US" sz="1050" b="1" spc="-5" dirty="0" smtClean="0">
                          <a:latin typeface="Times New Roman"/>
                          <a:cs typeface="Times New Roman"/>
                        </a:rPr>
                        <a:t>Department of Ophthalmology,</a:t>
                      </a:r>
                      <a:endParaRPr sz="10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70"/>
                        </a:lnSpc>
                        <a:spcBef>
                          <a:spcPts val="20"/>
                        </a:spcBef>
                      </a:pPr>
                      <a:r>
                        <a:rPr lang="en-US" sz="1100" b="1" spc="-10" dirty="0" smtClean="0">
                          <a:latin typeface="Times New Roman"/>
                          <a:cs typeface="Times New Roman"/>
                        </a:rPr>
                        <a:t>Nihon University School of Medicine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</a:tr>
              <a:tr h="163067">
                <a:tc>
                  <a:txBody>
                    <a:bodyPr/>
                    <a:lstStyle/>
                    <a:p>
                      <a:pPr marL="345440" marR="0" indent="0" algn="l" defTabSz="91440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Times New Roman"/>
                          <a:cs typeface="Times New Roman"/>
                        </a:rPr>
                        <a:t>Specialist in Pediatrics</a:t>
                      </a:r>
                      <a:endParaRPr lang="en-US" sz="1100" b="1" dirty="0" smtClean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dirty="0" err="1" smtClean="0">
                          <a:latin typeface="Times New Roman"/>
                          <a:cs typeface="Times New Roman"/>
                        </a:rPr>
                        <a:t>GaziosmanpaÃÅ¸a</a:t>
                      </a:r>
                      <a:r>
                        <a:rPr lang="en-US" sz="1050" b="1" dirty="0" smtClean="0">
                          <a:latin typeface="Times New Roman"/>
                          <a:cs typeface="Times New Roman"/>
                        </a:rPr>
                        <a:t> University School of Medicine</a:t>
                      </a:r>
                      <a:endParaRPr sz="105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</a:tr>
              <a:tr h="141733">
                <a:tc rowSpan="2">
                  <a:txBody>
                    <a:bodyPr/>
                    <a:lstStyle/>
                    <a:p>
                      <a:pPr marL="394335" algn="l">
                        <a:lnSpc>
                          <a:spcPts val="125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6867">
                <a:tc vMerge="1">
                  <a:txBody>
                    <a:bodyPr/>
                    <a:lstStyle/>
                    <a:p>
                      <a:pPr marL="394335" algn="l">
                        <a:lnSpc>
                          <a:spcPts val="125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dirty="0" smtClean="0">
                          <a:latin typeface="Times New Roman"/>
                          <a:cs typeface="Times New Roman"/>
                        </a:rPr>
                        <a:t>Turkey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050" b="1" dirty="0" smtClean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6985" algn="ctr">
                        <a:lnSpc>
                          <a:spcPts val="13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167">
                <a:tc vMerge="1">
                  <a:txBody>
                    <a:bodyPr/>
                    <a:lstStyle/>
                    <a:p>
                      <a:pPr marL="6985" algn="l">
                        <a:lnSpc>
                          <a:spcPts val="13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</a:tr>
              <a:tr h="203487"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70"/>
                        </a:lnSpc>
                        <a:spcBef>
                          <a:spcPts val="234"/>
                        </a:spcBef>
                      </a:pPr>
                      <a:r>
                        <a:rPr lang="en-US" sz="1100" b="1" spc="-20" dirty="0" smtClean="0">
                          <a:latin typeface="Times New Roman"/>
                          <a:cs typeface="Times New Roman"/>
                        </a:rPr>
                        <a:t>Linda Howe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9844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890" algn="ctr">
                        <a:lnSpc>
                          <a:spcPts val="1270"/>
                        </a:lnSpc>
                        <a:spcBef>
                          <a:spcPts val="234"/>
                        </a:spcBef>
                      </a:pPr>
                      <a:r>
                        <a:rPr lang="en-US" sz="105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Denise Stahl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9844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646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15" algn="ctr">
                        <a:lnSpc>
                          <a:spcPts val="1195"/>
                        </a:lnSpc>
                      </a:pPr>
                      <a:r>
                        <a:rPr lang="en-US" sz="1100" b="1" spc="-20" dirty="0" smtClean="0">
                          <a:latin typeface="Times New Roman"/>
                          <a:cs typeface="Times New Roman"/>
                        </a:rPr>
                        <a:t>Professor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6985" algn="ctr">
                        <a:lnSpc>
                          <a:spcPts val="1195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985" algn="ctr">
                        <a:lnSpc>
                          <a:spcPts val="1195"/>
                        </a:lnSpc>
                      </a:pPr>
                      <a:r>
                        <a:rPr lang="en-US" sz="1050" b="1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Executive Director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5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5080" algn="ctr">
                        <a:lnSpc>
                          <a:spcPts val="1245"/>
                        </a:lnSpc>
                      </a:pPr>
                      <a:r>
                        <a:rPr lang="en-US" sz="1100" b="1" spc="5" dirty="0" smtClean="0">
                          <a:latin typeface="Times New Roman"/>
                          <a:cs typeface="Times New Roman"/>
                        </a:rPr>
                        <a:t>University of Central Florida College of Nursing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270" algn="ctr">
                        <a:lnSpc>
                          <a:spcPts val="1245"/>
                        </a:lnSpc>
                      </a:pPr>
                      <a:endParaRPr lang="en-US" sz="1050" b="1" spc="-1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350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45"/>
                        </a:lnSpc>
                      </a:pPr>
                      <a:r>
                        <a:rPr lang="en-US" sz="105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UPMC Palliative and Supportive Institute (PSI)</a:t>
                      </a:r>
                      <a:endParaRPr lang="en-US" sz="1050" b="1" spc="-1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50" b="1" i="0" dirty="0" smtClean="0">
                          <a:solidFill>
                            <a:srgbClr val="2121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US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15" algn="ctr">
                        <a:lnSpc>
                          <a:spcPts val="1290"/>
                        </a:lnSpc>
                      </a:pPr>
                      <a:r>
                        <a:rPr lang="en-US" sz="1050" b="1" dirty="0" smtClean="0">
                          <a:latin typeface="Times New Roman"/>
                          <a:cs typeface="Times New Roman"/>
                        </a:rPr>
                        <a:t>USA</a:t>
                      </a:r>
                      <a:endParaRPr sz="105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175" algn="ctr">
                        <a:lnSpc>
                          <a:spcPts val="1290"/>
                        </a:lnSpc>
                      </a:pPr>
                      <a:endParaRPr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5715" algn="ctr">
                        <a:lnSpc>
                          <a:spcPts val="1275"/>
                        </a:lnSpc>
                      </a:pPr>
                      <a:r>
                        <a:rPr lang="en-US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11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5715" algn="ctr">
                        <a:lnSpc>
                          <a:spcPts val="1275"/>
                        </a:lnSpc>
                      </a:pPr>
                      <a:endParaRPr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" y="-71136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40663"/>
              <a:ext cx="10713720" cy="5376545"/>
            </a:xfrm>
            <a:custGeom>
              <a:avLst/>
              <a:gdLst/>
              <a:ahLst/>
              <a:cxnLst/>
              <a:rect l="l" t="t" r="r" b="b"/>
              <a:pathLst>
                <a:path w="10713720" h="5376545">
                  <a:moveTo>
                    <a:pt x="10713466" y="0"/>
                  </a:moveTo>
                  <a:lnTo>
                    <a:pt x="0" y="0"/>
                  </a:lnTo>
                  <a:lnTo>
                    <a:pt x="0" y="5376417"/>
                  </a:lnTo>
                  <a:lnTo>
                    <a:pt x="10713466" y="5376417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5215" cy="558165"/>
          </a:xfrm>
          <a:prstGeom prst="rect">
            <a:avLst/>
          </a:prstGeom>
          <a:solidFill>
            <a:srgbClr val="1F2A35"/>
          </a:solidFill>
          <a:ln w="12192">
            <a:solidFill>
              <a:srgbClr val="2C5294"/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1320"/>
              </a:spcBef>
              <a:tabLst>
                <a:tab pos="2002789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	A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1" y="5700471"/>
            <a:ext cx="402729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u="sng" spc="-10" dirty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https://nursinghealthcare.nursingconference.com/registration.php</a:t>
            </a:r>
            <a:endParaRPr lang="en-US" sz="1200" i="1" u="sng" spc="-10" dirty="0" smtClean="0">
              <a:solidFill>
                <a:srgbClr val="393838"/>
              </a:solidFill>
              <a:uFill>
                <a:solidFill>
                  <a:srgbClr val="393838"/>
                </a:solidFill>
              </a:uFill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3429000" y="1371600"/>
            <a:ext cx="3675888" cy="36728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6161" y="1917573"/>
            <a:ext cx="5811520" cy="303031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1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1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AT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400" spc="-15" dirty="0" smtClean="0">
                <a:latin typeface="Times New Roman"/>
                <a:cs typeface="Times New Roman"/>
              </a:rPr>
              <a:t>London, UK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Ab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ract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</a:t>
            </a:r>
            <a:r>
              <a:rPr sz="1400" b="1" spc="-40" dirty="0">
                <a:latin typeface="Times New Roman"/>
                <a:cs typeface="Times New Roman"/>
              </a:rPr>
              <a:t>u</a:t>
            </a:r>
            <a:r>
              <a:rPr sz="1400" b="1" spc="-15" dirty="0">
                <a:latin typeface="Times New Roman"/>
                <a:cs typeface="Times New Roman"/>
              </a:rPr>
              <a:t>b</a:t>
            </a:r>
            <a:r>
              <a:rPr sz="1400" b="1" spc="-20" dirty="0">
                <a:latin typeface="Times New Roman"/>
                <a:cs typeface="Times New Roman"/>
              </a:rPr>
              <a:t>m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ss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5" dirty="0">
                <a:latin typeface="Times New Roman"/>
                <a:cs typeface="Times New Roman"/>
              </a:rPr>
              <a:t>o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Ope</a:t>
            </a:r>
            <a:r>
              <a:rPr sz="1400" b="1" spc="-35" dirty="0">
                <a:latin typeface="Times New Roman"/>
                <a:cs typeface="Times New Roman"/>
              </a:rPr>
              <a:t>n</a:t>
            </a:r>
            <a:r>
              <a:rPr sz="1400" b="1" spc="5" dirty="0">
                <a:latin typeface="Times New Roman"/>
                <a:cs typeface="Times New Roman"/>
              </a:rPr>
              <a:t>s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lang="en-US" sz="1400" spc="-5" dirty="0" smtClean="0">
                <a:latin typeface="Times New Roman"/>
                <a:cs typeface="Times New Roman"/>
              </a:rPr>
              <a:t>September </a:t>
            </a:r>
            <a:r>
              <a:rPr sz="1400" spc="-5" dirty="0" smtClean="0">
                <a:latin typeface="Times New Roman"/>
                <a:cs typeface="Times New Roman"/>
              </a:rPr>
              <a:t>2</a:t>
            </a:r>
            <a:r>
              <a:rPr lang="en-US" sz="1400" spc="-5" dirty="0" smtClean="0">
                <a:latin typeface="Times New Roman"/>
                <a:cs typeface="Times New Roman"/>
              </a:rPr>
              <a:t>8</a:t>
            </a:r>
            <a:r>
              <a:rPr sz="1400" spc="-5" dirty="0" smtClean="0">
                <a:latin typeface="Times New Roman"/>
                <a:cs typeface="Times New Roman"/>
              </a:rPr>
              <a:t>, </a:t>
            </a:r>
            <a:r>
              <a:rPr sz="1400" spc="-30" dirty="0">
                <a:latin typeface="Times New Roman"/>
                <a:cs typeface="Times New Roman"/>
              </a:rPr>
              <a:t>2024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" dirty="0">
                <a:latin typeface="Times New Roman"/>
                <a:cs typeface="Times New Roman"/>
              </a:rPr>
              <a:t>gi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ra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5" dirty="0">
                <a:latin typeface="Times New Roman"/>
                <a:cs typeface="Times New Roman"/>
              </a:rPr>
              <a:t>o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spc="-1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15" dirty="0">
                <a:latin typeface="Times New Roman"/>
                <a:cs typeface="Times New Roman"/>
              </a:rPr>
              <a:t>p</a:t>
            </a:r>
            <a:r>
              <a:rPr sz="1400" b="1" spc="-5" dirty="0">
                <a:latin typeface="Times New Roman"/>
                <a:cs typeface="Times New Roman"/>
              </a:rPr>
              <a:t>e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latin typeface="Times New Roman"/>
                <a:cs typeface="Times New Roman"/>
              </a:rPr>
              <a:t>September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lang="en-US" sz="1400" spc="-25" dirty="0" smtClean="0">
                <a:latin typeface="Times New Roman"/>
                <a:cs typeface="Times New Roman"/>
              </a:rPr>
              <a:t>28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30" dirty="0">
                <a:latin typeface="Times New Roman"/>
                <a:cs typeface="Times New Roman"/>
              </a:rPr>
              <a:t>2024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Early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Bird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R</a:t>
            </a:r>
            <a:r>
              <a:rPr sz="1400" b="1" dirty="0" smtClean="0">
                <a:latin typeface="Times New Roman"/>
                <a:cs typeface="Times New Roman"/>
              </a:rPr>
              <a:t>e</a:t>
            </a:r>
            <a:r>
              <a:rPr sz="1400" b="1" spc="-5" dirty="0" smtClean="0">
                <a:latin typeface="Times New Roman"/>
                <a:cs typeface="Times New Roman"/>
              </a:rPr>
              <a:t>gi</a:t>
            </a:r>
            <a:r>
              <a:rPr sz="1400" b="1" dirty="0" smtClean="0">
                <a:latin typeface="Times New Roman"/>
                <a:cs typeface="Times New Roman"/>
              </a:rPr>
              <a:t>s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spc="-5" dirty="0" smtClean="0">
                <a:latin typeface="Times New Roman"/>
                <a:cs typeface="Times New Roman"/>
              </a:rPr>
              <a:t>ra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spc="-5" dirty="0" smtClean="0">
                <a:latin typeface="Times New Roman"/>
                <a:cs typeface="Times New Roman"/>
              </a:rPr>
              <a:t>i</a:t>
            </a:r>
            <a:r>
              <a:rPr sz="1400" b="1" spc="-35" dirty="0" smtClean="0">
                <a:latin typeface="Times New Roman"/>
                <a:cs typeface="Times New Roman"/>
              </a:rPr>
              <a:t>o</a:t>
            </a:r>
            <a:r>
              <a:rPr sz="1400" b="1" spc="-40" dirty="0" smtClean="0">
                <a:latin typeface="Times New Roman"/>
                <a:cs typeface="Times New Roman"/>
              </a:rPr>
              <a:t>n</a:t>
            </a:r>
            <a:r>
              <a:rPr sz="1400" b="1" spc="-5" dirty="0" smtClean="0">
                <a:latin typeface="Times New Roman"/>
                <a:cs typeface="Times New Roman"/>
              </a:rPr>
              <a:t>:</a:t>
            </a:r>
            <a:r>
              <a:rPr lang="en-US" sz="1400" b="1" spc="-90" dirty="0">
                <a:latin typeface="Times New Roman"/>
                <a:cs typeface="Times New Roman"/>
              </a:rPr>
              <a:t> </a:t>
            </a:r>
            <a:r>
              <a:rPr lang="en-US" sz="1400" spc="-90" dirty="0" smtClean="0">
                <a:latin typeface="Times New Roman"/>
                <a:cs typeface="Times New Roman"/>
              </a:rPr>
              <a:t>December </a:t>
            </a:r>
            <a:r>
              <a:rPr sz="1400" spc="-5" dirty="0" smtClean="0">
                <a:latin typeface="Times New Roman"/>
                <a:cs typeface="Times New Roman"/>
              </a:rPr>
              <a:t>28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r>
              <a:rPr sz="1400" spc="-30" dirty="0">
                <a:latin typeface="Times New Roman"/>
                <a:cs typeface="Times New Roman"/>
              </a:rPr>
              <a:t> 2024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15" dirty="0">
                <a:latin typeface="Times New Roman"/>
                <a:cs typeface="Times New Roman"/>
              </a:rPr>
              <a:t>M</a:t>
            </a:r>
            <a:r>
              <a:rPr sz="1400" b="1" spc="-5" dirty="0">
                <a:latin typeface="Times New Roman"/>
                <a:cs typeface="Times New Roman"/>
              </a:rPr>
              <a:t>id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5" dirty="0">
                <a:latin typeface="Times New Roman"/>
                <a:cs typeface="Times New Roman"/>
              </a:rPr>
              <a:t>ate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" dirty="0">
                <a:latin typeface="Times New Roman"/>
                <a:cs typeface="Times New Roman"/>
              </a:rPr>
              <a:t>gi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ra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5" dirty="0">
                <a:latin typeface="Times New Roman"/>
                <a:cs typeface="Times New Roman"/>
              </a:rPr>
              <a:t>o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114" dirty="0">
                <a:latin typeface="Times New Roman"/>
                <a:cs typeface="Times New Roman"/>
              </a:rPr>
              <a:t> </a:t>
            </a:r>
            <a:r>
              <a:rPr lang="en-US" sz="1400" spc="-15" dirty="0" smtClean="0">
                <a:latin typeface="Times New Roman"/>
                <a:cs typeface="Times New Roman"/>
              </a:rPr>
              <a:t>January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28,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30" dirty="0" smtClean="0">
                <a:latin typeface="Times New Roman"/>
                <a:cs typeface="Times New Roman"/>
              </a:rPr>
              <a:t>202</a:t>
            </a:r>
            <a:r>
              <a:rPr lang="en-US" sz="1400" spc="-30" dirty="0" smtClean="0">
                <a:latin typeface="Times New Roman"/>
                <a:cs typeface="Times New Roman"/>
              </a:rPr>
              <a:t>5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81419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Sp</a:t>
            </a:r>
            <a:r>
              <a:rPr sz="1400" b="1" spc="-35" dirty="0">
                <a:latin typeface="Times New Roman"/>
                <a:cs typeface="Times New Roman"/>
              </a:rPr>
              <a:t>o</a:t>
            </a:r>
            <a:r>
              <a:rPr sz="1400" b="1" spc="-5" dirty="0">
                <a:latin typeface="Times New Roman"/>
                <a:cs typeface="Times New Roman"/>
              </a:rPr>
              <a:t>t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Reg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ra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5" dirty="0">
                <a:latin typeface="Times New Roman"/>
                <a:cs typeface="Times New Roman"/>
              </a:rPr>
              <a:t>o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lang="en-US" sz="1400" spc="-5" dirty="0" smtClean="0">
                <a:latin typeface="Times New Roman"/>
                <a:cs typeface="Times New Roman"/>
              </a:rPr>
              <a:t>September</a:t>
            </a:r>
            <a:r>
              <a:rPr lang="en-US" sz="1400" spc="-5" dirty="0" smtClean="0">
                <a:latin typeface="Times New Roman"/>
                <a:cs typeface="Times New Roman"/>
              </a:rPr>
              <a:t> 25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30" dirty="0" smtClean="0">
                <a:latin typeface="Times New Roman"/>
                <a:cs typeface="Times New Roman"/>
              </a:rPr>
              <a:t>202</a:t>
            </a:r>
            <a:r>
              <a:rPr lang="en-US" sz="1400" spc="-30" dirty="0" smtClean="0">
                <a:latin typeface="Times New Roman"/>
                <a:cs typeface="Times New Roman"/>
              </a:rPr>
              <a:t>5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X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H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B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T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spc="8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1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114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r>
              <a:rPr sz="1400" b="1" spc="-1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"/>
              </a:spcBef>
            </a:pPr>
            <a:r>
              <a:rPr sz="1200" spc="-5" dirty="0">
                <a:latin typeface="Times New Roman"/>
                <a:cs typeface="Times New Roman"/>
              </a:rPr>
              <a:t>An </a:t>
            </a:r>
            <a:r>
              <a:rPr sz="1200" dirty="0">
                <a:latin typeface="Times New Roman"/>
                <a:cs typeface="Times New Roman"/>
              </a:rPr>
              <a:t>Exhibition </a:t>
            </a:r>
            <a:r>
              <a:rPr sz="1200" spc="-5" dirty="0">
                <a:latin typeface="Times New Roman"/>
                <a:cs typeface="Times New Roman"/>
              </a:rPr>
              <a:t>will </a:t>
            </a:r>
            <a:r>
              <a:rPr sz="1200" dirty="0">
                <a:latin typeface="Times New Roman"/>
                <a:cs typeface="Times New Roman"/>
              </a:rPr>
              <a:t>be </a:t>
            </a:r>
            <a:r>
              <a:rPr sz="1200" spc="-10" dirty="0">
                <a:latin typeface="Times New Roman"/>
                <a:cs typeface="Times New Roman"/>
              </a:rPr>
              <a:t>held </a:t>
            </a:r>
            <a:r>
              <a:rPr sz="1200" dirty="0">
                <a:latin typeface="Times New Roman"/>
                <a:cs typeface="Times New Roman"/>
              </a:rPr>
              <a:t>concurrently with the </a:t>
            </a:r>
            <a:r>
              <a:rPr sz="1200" spc="-5" dirty="0">
                <a:latin typeface="Times New Roman"/>
                <a:cs typeface="Times New Roman"/>
              </a:rPr>
              <a:t>Conference. Thanks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exhibitors </a:t>
            </a:r>
            <a:r>
              <a:rPr sz="1200" spc="-5" dirty="0">
                <a:latin typeface="Times New Roman"/>
                <a:cs typeface="Times New Roman"/>
              </a:rPr>
              <a:t>from </a:t>
            </a:r>
            <a:r>
              <a:rPr sz="1200" spc="5" dirty="0">
                <a:latin typeface="Times New Roman"/>
                <a:cs typeface="Times New Roman"/>
              </a:rPr>
              <a:t>all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world,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 </a:t>
            </a:r>
            <a:r>
              <a:rPr sz="1200" spc="5" dirty="0">
                <a:latin typeface="Times New Roman"/>
                <a:cs typeface="Times New Roman"/>
              </a:rPr>
              <a:t>will </a:t>
            </a:r>
            <a:r>
              <a:rPr sz="1200" spc="-5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a complete </a:t>
            </a:r>
            <a:r>
              <a:rPr sz="1200" spc="-10" dirty="0">
                <a:latin typeface="Times New Roman"/>
                <a:cs typeface="Times New Roman"/>
              </a:rPr>
              <a:t>overview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15" dirty="0">
                <a:latin typeface="Times New Roman"/>
                <a:cs typeface="Times New Roman"/>
              </a:rPr>
              <a:t>new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findings </a:t>
            </a:r>
            <a:r>
              <a:rPr sz="1200" spc="-2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field </a:t>
            </a:r>
            <a:r>
              <a:rPr sz="1200" spc="45" dirty="0">
                <a:latin typeface="Times New Roman"/>
                <a:cs typeface="Times New Roman"/>
              </a:rPr>
              <a:t>of 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lang="en-US" sz="1200" spc="-15" dirty="0" smtClean="0">
                <a:latin typeface="Times New Roman"/>
                <a:cs typeface="Times New Roman"/>
              </a:rPr>
              <a:t>Cardiology</a:t>
            </a:r>
            <a:r>
              <a:rPr sz="1200" spc="-1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Primary Healthcare Photos, Images &amp; Pictures | Shutter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590" y="1943006"/>
            <a:ext cx="37147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9383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315</Words>
  <Application>Microsoft Office PowerPoint</Application>
  <PresentationFormat>Custom</PresentationFormat>
  <Paragraphs>77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56 t h       I n t e r n a t i o n a l C o n f e r e n c e o n Nursing &amp; Primary Healthcare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I n t e r n a t i o n a l C o n f e r e n c e on Sports Nutrition and Supplements</dc:title>
  <dc:creator>Nilesh Pal</dc:creator>
  <cp:lastModifiedBy>Nilesh Pal</cp:lastModifiedBy>
  <cp:revision>17</cp:revision>
  <dcterms:created xsi:type="dcterms:W3CDTF">2024-09-12T06:49:49Z</dcterms:created>
  <dcterms:modified xsi:type="dcterms:W3CDTF">2024-11-21T10:11:24Z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2024-09-12T00:00:00Z</vt:filetime>
  </property>
</Properties>
</file>