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1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13264" y="0"/>
            <a:ext cx="2078989" cy="6858000"/>
          </a:xfrm>
          <a:custGeom>
            <a:avLst/>
            <a:gdLst/>
            <a:ahLst/>
            <a:cxnLst/>
            <a:rect l="l" t="t" r="r" b="b"/>
            <a:pathLst>
              <a:path w="2078990" h="6858000">
                <a:moveTo>
                  <a:pt x="2078735" y="0"/>
                </a:moveTo>
                <a:lnTo>
                  <a:pt x="0" y="0"/>
                </a:lnTo>
                <a:lnTo>
                  <a:pt x="0" y="6858000"/>
                </a:lnTo>
                <a:lnTo>
                  <a:pt x="2078735" y="6858000"/>
                </a:lnTo>
                <a:lnTo>
                  <a:pt x="2078735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4756785" cy="6858000"/>
          </a:xfrm>
          <a:custGeom>
            <a:avLst/>
            <a:gdLst/>
            <a:ahLst/>
            <a:cxnLst/>
            <a:rect l="l" t="t" r="r" b="b"/>
            <a:pathLst>
              <a:path w="4756785" h="6858000">
                <a:moveTo>
                  <a:pt x="4756404" y="0"/>
                </a:moveTo>
                <a:lnTo>
                  <a:pt x="0" y="0"/>
                </a:lnTo>
                <a:lnTo>
                  <a:pt x="0" y="6858000"/>
                </a:lnTo>
                <a:lnTo>
                  <a:pt x="4756404" y="6858000"/>
                </a:lnTo>
                <a:lnTo>
                  <a:pt x="4756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515" y="199643"/>
            <a:ext cx="2261616" cy="24841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8908" y="1091183"/>
            <a:ext cx="9854183" cy="81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ursing@theannualmeet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864" y="5975400"/>
            <a:ext cx="4211955" cy="551433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MAIL:</a:t>
            </a:r>
            <a:r>
              <a:rPr sz="1400" b="1" spc="30" dirty="0" smtClean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US" sz="1400" i="1" spc="-5" dirty="0" smtClean="0">
                <a:solidFill>
                  <a:srgbClr val="3A3838"/>
                </a:solidFill>
                <a:latin typeface="Times New Roman"/>
                <a:cs typeface="Times New Roman"/>
                <a:hlinkClick r:id="rId2"/>
              </a:rPr>
              <a:t>nursing@theannualmeet.com</a:t>
            </a:r>
            <a:r>
              <a:rPr lang="en-US" sz="1400" i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/>
            </a:r>
            <a:br>
              <a:rPr lang="en-US" sz="1400" i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</a:br>
            <a:r>
              <a:rPr sz="1400" b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URL:</a:t>
            </a:r>
            <a:r>
              <a:rPr sz="1400" b="1" spc="55" dirty="0" smtClean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US" sz="14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85230" y="1017269"/>
            <a:ext cx="333425" cy="431673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615"/>
              </a:lnSpc>
            </a:pPr>
            <a:r>
              <a:rPr lang="en-US" sz="4400" b="1" dirty="0">
                <a:solidFill>
                  <a:srgbClr val="FFFFFF"/>
                </a:solidFill>
                <a:latin typeface="Times New Roman"/>
                <a:cs typeface="Times New Roman"/>
              </a:rPr>
              <a:t> Nursing 2024</a:t>
            </a: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187" y="2357625"/>
            <a:ext cx="3993515" cy="2773195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32384" algn="ctr">
              <a:lnSpc>
                <a:spcPct val="100000"/>
              </a:lnSpc>
              <a:spcBef>
                <a:spcPts val="1165"/>
              </a:spcBef>
              <a:tabLst>
                <a:tab pos="1425575" algn="l"/>
                <a:tab pos="2832100" algn="l"/>
              </a:tabLst>
            </a:pPr>
            <a:r>
              <a:rPr lang="en-US" sz="3200" spc="-5" dirty="0" smtClean="0">
                <a:solidFill>
                  <a:srgbClr val="171717"/>
                </a:solidFill>
                <a:latin typeface="Times New Roman"/>
                <a:cs typeface="Times New Roman"/>
              </a:rPr>
              <a:t>43rd World Nursing and Healthcare Conference</a:t>
            </a:r>
            <a:r>
              <a:rPr lang="en-US" sz="1600" spc="-5" dirty="0" smtClean="0">
                <a:solidFill>
                  <a:srgbClr val="171717"/>
                </a:solidFill>
                <a:latin typeface="Times New Roman"/>
                <a:cs typeface="Times New Roman"/>
              </a:rPr>
              <a:t/>
            </a:r>
            <a:br>
              <a:rPr lang="en-US" sz="1600" spc="-5" dirty="0" smtClean="0">
                <a:solidFill>
                  <a:srgbClr val="171717"/>
                </a:solidFill>
                <a:latin typeface="Times New Roman"/>
                <a:cs typeface="Times New Roman"/>
              </a:rPr>
            </a:br>
            <a:r>
              <a:rPr lang="en-US" sz="1600" spc="-5" dirty="0" smtClean="0">
                <a:solidFill>
                  <a:srgbClr val="171717"/>
                </a:solidFill>
                <a:latin typeface="Times New Roman"/>
                <a:cs typeface="Times New Roman"/>
              </a:rPr>
              <a:t/>
            </a:r>
            <a:br>
              <a:rPr lang="en-US" sz="1600" spc="-5" dirty="0" smtClean="0">
                <a:solidFill>
                  <a:srgbClr val="171717"/>
                </a:solidFill>
                <a:latin typeface="Times New Roman"/>
                <a:cs typeface="Times New Roman"/>
              </a:rPr>
            </a:br>
            <a:r>
              <a:rPr lang="en-US" sz="1600" spc="-5" dirty="0">
                <a:latin typeface="Times New Roman"/>
                <a:cs typeface="Times New Roman"/>
              </a:rPr>
              <a:t>August 08-09, 2024 London, </a:t>
            </a:r>
            <a:r>
              <a:rPr lang="en-US" sz="1600" spc="-5" dirty="0" smtClean="0">
                <a:latin typeface="Times New Roman"/>
                <a:cs typeface="Times New Roman"/>
              </a:rPr>
              <a:t>UK</a:t>
            </a:r>
          </a:p>
          <a:p>
            <a:pPr marR="32384" algn="ctr">
              <a:lnSpc>
                <a:spcPct val="100000"/>
              </a:lnSpc>
              <a:spcBef>
                <a:spcPts val="1165"/>
              </a:spcBef>
              <a:tabLst>
                <a:tab pos="1425575" algn="l"/>
                <a:tab pos="2832100" algn="l"/>
              </a:tabLst>
            </a:pPr>
            <a:endParaRPr sz="1650" dirty="0" smtClean="0">
              <a:latin typeface="Times New Roman"/>
              <a:cs typeface="Times New Roman"/>
            </a:endParaRPr>
          </a:p>
          <a:p>
            <a:pPr marL="4445" algn="ctr">
              <a:lnSpc>
                <a:spcPct val="100000"/>
              </a:lnSpc>
              <a:spcBef>
                <a:spcPts val="5"/>
              </a:spcBef>
            </a:pPr>
            <a:r>
              <a:rPr sz="1600" b="1" spc="-10" dirty="0" smtClean="0">
                <a:solidFill>
                  <a:srgbClr val="171717"/>
                </a:solidFill>
                <a:latin typeface="Times New Roman"/>
                <a:cs typeface="Times New Roman"/>
              </a:rPr>
              <a:t>Theme</a:t>
            </a:r>
            <a:r>
              <a:rPr sz="1600" b="1" spc="-10" dirty="0">
                <a:solidFill>
                  <a:srgbClr val="171717"/>
                </a:solidFill>
                <a:latin typeface="Times New Roman"/>
                <a:cs typeface="Times New Roman"/>
              </a:rPr>
              <a:t>: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600" i="1" spc="-15" dirty="0">
                <a:solidFill>
                  <a:srgbClr val="333E50"/>
                </a:solidFill>
                <a:latin typeface="Times New Roman"/>
                <a:cs typeface="Times New Roman"/>
              </a:rPr>
              <a:t>Transforming Healthcare Through Innovation and Collaboration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931163" y="1002791"/>
            <a:ext cx="6326505" cy="1007744"/>
            <a:chOff x="931163" y="1002791"/>
            <a:chExt cx="6326505" cy="1007744"/>
          </a:xfrm>
        </p:grpSpPr>
        <p:sp>
          <p:nvSpPr>
            <p:cNvPr id="9" name="object 9"/>
            <p:cNvSpPr/>
            <p:nvPr/>
          </p:nvSpPr>
          <p:spPr>
            <a:xfrm>
              <a:off x="945641" y="1183385"/>
              <a:ext cx="3436620" cy="812800"/>
            </a:xfrm>
            <a:custGeom>
              <a:avLst/>
              <a:gdLst/>
              <a:ahLst/>
              <a:cxnLst/>
              <a:rect l="l" t="t" r="r" b="b"/>
              <a:pathLst>
                <a:path w="3436620" h="812800">
                  <a:moveTo>
                    <a:pt x="0" y="812291"/>
                  </a:moveTo>
                  <a:lnTo>
                    <a:pt x="3436620" y="812291"/>
                  </a:lnTo>
                  <a:lnTo>
                    <a:pt x="3436620" y="0"/>
                  </a:lnTo>
                  <a:lnTo>
                    <a:pt x="0" y="0"/>
                  </a:lnTo>
                  <a:lnTo>
                    <a:pt x="0" y="812291"/>
                  </a:lnTo>
                  <a:close/>
                </a:path>
              </a:pathLst>
            </a:custGeom>
            <a:ln w="28956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06190" y="1017269"/>
              <a:ext cx="3436620" cy="812800"/>
            </a:xfrm>
            <a:custGeom>
              <a:avLst/>
              <a:gdLst/>
              <a:ahLst/>
              <a:cxnLst/>
              <a:rect l="l" t="t" r="r" b="b"/>
              <a:pathLst>
                <a:path w="3436620" h="812800">
                  <a:moveTo>
                    <a:pt x="0" y="812291"/>
                  </a:moveTo>
                  <a:lnTo>
                    <a:pt x="3436619" y="812291"/>
                  </a:lnTo>
                  <a:lnTo>
                    <a:pt x="3436619" y="0"/>
                  </a:lnTo>
                  <a:lnTo>
                    <a:pt x="0" y="0"/>
                  </a:lnTo>
                  <a:lnTo>
                    <a:pt x="0" y="812291"/>
                  </a:lnTo>
                  <a:close/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68908" y="1091183"/>
            <a:ext cx="5760720" cy="812800"/>
          </a:xfrm>
          <a:prstGeom prst="rect">
            <a:avLst/>
          </a:prstGeom>
          <a:solidFill>
            <a:srgbClr val="333E50"/>
          </a:solidFill>
        </p:spPr>
        <p:txBody>
          <a:bodyPr vert="horz" wrap="square" lIns="0" tIns="121920" rIns="0" bIns="0" rtlCol="0">
            <a:spAutoFit/>
          </a:bodyPr>
          <a:lstStyle/>
          <a:p>
            <a:pPr marL="419100">
              <a:lnSpc>
                <a:spcPct val="100000"/>
              </a:lnSpc>
              <a:spcBef>
                <a:spcPts val="960"/>
              </a:spcBef>
            </a:pPr>
            <a:r>
              <a:rPr spc="5" dirty="0"/>
              <a:t>Sponsorship</a:t>
            </a:r>
            <a:r>
              <a:rPr spc="-60" dirty="0"/>
              <a:t> </a:t>
            </a:r>
            <a:r>
              <a:rPr spc="5" dirty="0"/>
              <a:t>Brochure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140" y="728472"/>
            <a:ext cx="10713720" cy="5378450"/>
          </a:xfrm>
          <a:custGeom>
            <a:avLst/>
            <a:gdLst/>
            <a:ahLst/>
            <a:cxnLst/>
            <a:rect l="l" t="t" r="r" b="b"/>
            <a:pathLst>
              <a:path w="10713720" h="5378450">
                <a:moveTo>
                  <a:pt x="10713720" y="0"/>
                </a:moveTo>
                <a:lnTo>
                  <a:pt x="0" y="0"/>
                </a:lnTo>
                <a:lnTo>
                  <a:pt x="0" y="5378196"/>
                </a:lnTo>
                <a:lnTo>
                  <a:pt x="10713720" y="5378196"/>
                </a:lnTo>
                <a:lnTo>
                  <a:pt x="10713720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69791" y="862583"/>
            <a:ext cx="4864735" cy="502920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41605" rIns="0" bIns="0" rtlCol="0">
            <a:spAutoFit/>
          </a:bodyPr>
          <a:lstStyle/>
          <a:p>
            <a:pPr marR="51435" algn="ctr">
              <a:lnSpc>
                <a:spcPct val="100000"/>
              </a:lnSpc>
              <a:spcBef>
                <a:spcPts val="1115"/>
              </a:spcBef>
              <a:tabLst>
                <a:tab pos="217932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62100" y="1461516"/>
            <a:ext cx="2912745" cy="4378960"/>
            <a:chOff x="1562100" y="1461516"/>
            <a:chExt cx="2912745" cy="4378960"/>
          </a:xfrm>
        </p:grpSpPr>
        <p:sp>
          <p:nvSpPr>
            <p:cNvPr id="6" name="object 6"/>
            <p:cNvSpPr/>
            <p:nvPr/>
          </p:nvSpPr>
          <p:spPr>
            <a:xfrm>
              <a:off x="1572005" y="1471422"/>
              <a:ext cx="2893060" cy="4358640"/>
            </a:xfrm>
            <a:custGeom>
              <a:avLst/>
              <a:gdLst/>
              <a:ahLst/>
              <a:cxnLst/>
              <a:rect l="l" t="t" r="r" b="b"/>
              <a:pathLst>
                <a:path w="2893060" h="4358640">
                  <a:moveTo>
                    <a:pt x="394716" y="0"/>
                  </a:moveTo>
                  <a:lnTo>
                    <a:pt x="2432304" y="0"/>
                  </a:lnTo>
                  <a:lnTo>
                    <a:pt x="2474403" y="5715"/>
                  </a:lnTo>
                  <a:lnTo>
                    <a:pt x="2512944" y="21975"/>
                  </a:lnTo>
                  <a:lnTo>
                    <a:pt x="2546778" y="47450"/>
                  </a:lnTo>
                  <a:lnTo>
                    <a:pt x="2574760" y="80809"/>
                  </a:lnTo>
                  <a:lnTo>
                    <a:pt x="2595743" y="120723"/>
                  </a:lnTo>
                  <a:lnTo>
                    <a:pt x="2608580" y="165862"/>
                  </a:lnTo>
                  <a:lnTo>
                    <a:pt x="2611120" y="195579"/>
                  </a:lnTo>
                  <a:lnTo>
                    <a:pt x="2892552" y="195579"/>
                  </a:lnTo>
                  <a:lnTo>
                    <a:pt x="2892552" y="4358640"/>
                  </a:lnTo>
                  <a:lnTo>
                    <a:pt x="0" y="4358640"/>
                  </a:lnTo>
                  <a:lnTo>
                    <a:pt x="0" y="195579"/>
                  </a:lnTo>
                  <a:lnTo>
                    <a:pt x="215773" y="195579"/>
                  </a:lnTo>
                  <a:lnTo>
                    <a:pt x="218439" y="165862"/>
                  </a:lnTo>
                  <a:lnTo>
                    <a:pt x="231276" y="120723"/>
                  </a:lnTo>
                  <a:lnTo>
                    <a:pt x="252259" y="80809"/>
                  </a:lnTo>
                  <a:lnTo>
                    <a:pt x="280241" y="47450"/>
                  </a:lnTo>
                  <a:lnTo>
                    <a:pt x="314075" y="21975"/>
                  </a:lnTo>
                  <a:lnTo>
                    <a:pt x="352616" y="5715"/>
                  </a:lnTo>
                  <a:lnTo>
                    <a:pt x="394716" y="0"/>
                  </a:lnTo>
                  <a:close/>
                </a:path>
              </a:pathLst>
            </a:custGeom>
            <a:ln w="19812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31847" y="1516380"/>
              <a:ext cx="2303145" cy="295910"/>
            </a:xfrm>
            <a:custGeom>
              <a:avLst/>
              <a:gdLst/>
              <a:ahLst/>
              <a:cxnLst/>
              <a:rect l="l" t="t" r="r" b="b"/>
              <a:pathLst>
                <a:path w="2303145" h="295910">
                  <a:moveTo>
                    <a:pt x="2154936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8"/>
                  </a:lnTo>
                  <a:lnTo>
                    <a:pt x="7534" y="194559"/>
                  </a:lnTo>
                  <a:lnTo>
                    <a:pt x="28517" y="235141"/>
                  </a:lnTo>
                  <a:lnTo>
                    <a:pt x="60514" y="267138"/>
                  </a:lnTo>
                  <a:lnTo>
                    <a:pt x="101096" y="288121"/>
                  </a:lnTo>
                  <a:lnTo>
                    <a:pt x="147827" y="295656"/>
                  </a:lnTo>
                  <a:lnTo>
                    <a:pt x="2154936" y="295656"/>
                  </a:lnTo>
                  <a:lnTo>
                    <a:pt x="2201667" y="288121"/>
                  </a:lnTo>
                  <a:lnTo>
                    <a:pt x="2242249" y="267138"/>
                  </a:lnTo>
                  <a:lnTo>
                    <a:pt x="2274246" y="235141"/>
                  </a:lnTo>
                  <a:lnTo>
                    <a:pt x="2295229" y="194559"/>
                  </a:lnTo>
                  <a:lnTo>
                    <a:pt x="2302764" y="147828"/>
                  </a:lnTo>
                  <a:lnTo>
                    <a:pt x="2295229" y="101096"/>
                  </a:lnTo>
                  <a:lnTo>
                    <a:pt x="2274246" y="60514"/>
                  </a:lnTo>
                  <a:lnTo>
                    <a:pt x="2242249" y="28517"/>
                  </a:lnTo>
                  <a:lnTo>
                    <a:pt x="2201667" y="7534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640579" y="1464563"/>
            <a:ext cx="2912745" cy="4378960"/>
            <a:chOff x="4640579" y="1464563"/>
            <a:chExt cx="2912745" cy="4378960"/>
          </a:xfrm>
        </p:grpSpPr>
        <p:sp>
          <p:nvSpPr>
            <p:cNvPr id="9" name="object 9"/>
            <p:cNvSpPr/>
            <p:nvPr/>
          </p:nvSpPr>
          <p:spPr>
            <a:xfrm>
              <a:off x="4650485" y="1474469"/>
              <a:ext cx="2893060" cy="4358640"/>
            </a:xfrm>
            <a:custGeom>
              <a:avLst/>
              <a:gdLst/>
              <a:ahLst/>
              <a:cxnLst/>
              <a:rect l="l" t="t" r="r" b="b"/>
              <a:pathLst>
                <a:path w="2893059" h="4358640">
                  <a:moveTo>
                    <a:pt x="394715" y="0"/>
                  </a:moveTo>
                  <a:lnTo>
                    <a:pt x="2432304" y="0"/>
                  </a:lnTo>
                  <a:lnTo>
                    <a:pt x="2474403" y="5715"/>
                  </a:lnTo>
                  <a:lnTo>
                    <a:pt x="2512944" y="21975"/>
                  </a:lnTo>
                  <a:lnTo>
                    <a:pt x="2546778" y="47450"/>
                  </a:lnTo>
                  <a:lnTo>
                    <a:pt x="2574760" y="80809"/>
                  </a:lnTo>
                  <a:lnTo>
                    <a:pt x="2595743" y="120723"/>
                  </a:lnTo>
                  <a:lnTo>
                    <a:pt x="2608580" y="165862"/>
                  </a:lnTo>
                  <a:lnTo>
                    <a:pt x="2611119" y="195579"/>
                  </a:lnTo>
                  <a:lnTo>
                    <a:pt x="2892552" y="195579"/>
                  </a:lnTo>
                  <a:lnTo>
                    <a:pt x="2892552" y="4358640"/>
                  </a:lnTo>
                  <a:lnTo>
                    <a:pt x="0" y="4358640"/>
                  </a:lnTo>
                  <a:lnTo>
                    <a:pt x="0" y="195579"/>
                  </a:lnTo>
                  <a:lnTo>
                    <a:pt x="215773" y="195579"/>
                  </a:lnTo>
                  <a:lnTo>
                    <a:pt x="218439" y="165862"/>
                  </a:lnTo>
                  <a:lnTo>
                    <a:pt x="231276" y="120723"/>
                  </a:lnTo>
                  <a:lnTo>
                    <a:pt x="252259" y="80809"/>
                  </a:lnTo>
                  <a:lnTo>
                    <a:pt x="280241" y="47450"/>
                  </a:lnTo>
                  <a:lnTo>
                    <a:pt x="314075" y="21975"/>
                  </a:lnTo>
                  <a:lnTo>
                    <a:pt x="352616" y="5715"/>
                  </a:lnTo>
                  <a:lnTo>
                    <a:pt x="394715" y="0"/>
                  </a:lnTo>
                  <a:close/>
                </a:path>
              </a:pathLst>
            </a:custGeom>
            <a:ln w="19811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10327" y="1519427"/>
              <a:ext cx="2303145" cy="295910"/>
            </a:xfrm>
            <a:custGeom>
              <a:avLst/>
              <a:gdLst/>
              <a:ahLst/>
              <a:cxnLst/>
              <a:rect l="l" t="t" r="r" b="b"/>
              <a:pathLst>
                <a:path w="2303145" h="295910">
                  <a:moveTo>
                    <a:pt x="2154936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7"/>
                  </a:lnTo>
                  <a:lnTo>
                    <a:pt x="7534" y="194559"/>
                  </a:lnTo>
                  <a:lnTo>
                    <a:pt x="28517" y="235141"/>
                  </a:lnTo>
                  <a:lnTo>
                    <a:pt x="60514" y="267138"/>
                  </a:lnTo>
                  <a:lnTo>
                    <a:pt x="101096" y="288121"/>
                  </a:lnTo>
                  <a:lnTo>
                    <a:pt x="147827" y="295656"/>
                  </a:lnTo>
                  <a:lnTo>
                    <a:pt x="2154936" y="295656"/>
                  </a:lnTo>
                  <a:lnTo>
                    <a:pt x="2201667" y="288121"/>
                  </a:lnTo>
                  <a:lnTo>
                    <a:pt x="2242249" y="267138"/>
                  </a:lnTo>
                  <a:lnTo>
                    <a:pt x="2274246" y="235141"/>
                  </a:lnTo>
                  <a:lnTo>
                    <a:pt x="2295229" y="194559"/>
                  </a:lnTo>
                  <a:lnTo>
                    <a:pt x="2302764" y="147827"/>
                  </a:lnTo>
                  <a:lnTo>
                    <a:pt x="2295229" y="101096"/>
                  </a:lnTo>
                  <a:lnTo>
                    <a:pt x="2274246" y="60514"/>
                  </a:lnTo>
                  <a:lnTo>
                    <a:pt x="2242249" y="28517"/>
                  </a:lnTo>
                  <a:lnTo>
                    <a:pt x="2201667" y="7534"/>
                  </a:lnTo>
                  <a:lnTo>
                    <a:pt x="2154936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737347" y="1461516"/>
            <a:ext cx="2914015" cy="4378960"/>
            <a:chOff x="7737347" y="1461516"/>
            <a:chExt cx="2914015" cy="4378960"/>
          </a:xfrm>
        </p:grpSpPr>
        <p:sp>
          <p:nvSpPr>
            <p:cNvPr id="12" name="object 12"/>
            <p:cNvSpPr/>
            <p:nvPr/>
          </p:nvSpPr>
          <p:spPr>
            <a:xfrm>
              <a:off x="7747253" y="1471422"/>
              <a:ext cx="2894330" cy="4358640"/>
            </a:xfrm>
            <a:custGeom>
              <a:avLst/>
              <a:gdLst/>
              <a:ahLst/>
              <a:cxnLst/>
              <a:rect l="l" t="t" r="r" b="b"/>
              <a:pathLst>
                <a:path w="2894329" h="4358640">
                  <a:moveTo>
                    <a:pt x="394970" y="0"/>
                  </a:moveTo>
                  <a:lnTo>
                    <a:pt x="2433574" y="0"/>
                  </a:lnTo>
                  <a:lnTo>
                    <a:pt x="2475683" y="5715"/>
                  </a:lnTo>
                  <a:lnTo>
                    <a:pt x="2514247" y="21975"/>
                  </a:lnTo>
                  <a:lnTo>
                    <a:pt x="2548112" y="47450"/>
                  </a:lnTo>
                  <a:lnTo>
                    <a:pt x="2576124" y="80809"/>
                  </a:lnTo>
                  <a:lnTo>
                    <a:pt x="2597130" y="120723"/>
                  </a:lnTo>
                  <a:lnTo>
                    <a:pt x="2609977" y="165862"/>
                  </a:lnTo>
                  <a:lnTo>
                    <a:pt x="2612517" y="195579"/>
                  </a:lnTo>
                  <a:lnTo>
                    <a:pt x="2894076" y="195579"/>
                  </a:lnTo>
                  <a:lnTo>
                    <a:pt x="2894076" y="4358640"/>
                  </a:lnTo>
                  <a:lnTo>
                    <a:pt x="0" y="4358640"/>
                  </a:lnTo>
                  <a:lnTo>
                    <a:pt x="0" y="195579"/>
                  </a:lnTo>
                  <a:lnTo>
                    <a:pt x="215900" y="195579"/>
                  </a:lnTo>
                  <a:lnTo>
                    <a:pt x="218567" y="165862"/>
                  </a:lnTo>
                  <a:lnTo>
                    <a:pt x="231404" y="120723"/>
                  </a:lnTo>
                  <a:lnTo>
                    <a:pt x="252391" y="80809"/>
                  </a:lnTo>
                  <a:lnTo>
                    <a:pt x="280384" y="47450"/>
                  </a:lnTo>
                  <a:lnTo>
                    <a:pt x="314240" y="21975"/>
                  </a:lnTo>
                  <a:lnTo>
                    <a:pt x="352816" y="5715"/>
                  </a:lnTo>
                  <a:lnTo>
                    <a:pt x="394970" y="0"/>
                  </a:lnTo>
                  <a:close/>
                </a:path>
              </a:pathLst>
            </a:custGeom>
            <a:ln w="19811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07095" y="1516380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59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8"/>
                  </a:lnTo>
                  <a:lnTo>
                    <a:pt x="7534" y="194559"/>
                  </a:lnTo>
                  <a:lnTo>
                    <a:pt x="28517" y="235141"/>
                  </a:lnTo>
                  <a:lnTo>
                    <a:pt x="60514" y="267138"/>
                  </a:lnTo>
                  <a:lnTo>
                    <a:pt x="101096" y="288121"/>
                  </a:lnTo>
                  <a:lnTo>
                    <a:pt x="147827" y="295656"/>
                  </a:lnTo>
                  <a:lnTo>
                    <a:pt x="2156459" y="295656"/>
                  </a:lnTo>
                  <a:lnTo>
                    <a:pt x="2203191" y="288121"/>
                  </a:lnTo>
                  <a:lnTo>
                    <a:pt x="2243773" y="267138"/>
                  </a:lnTo>
                  <a:lnTo>
                    <a:pt x="2275770" y="235141"/>
                  </a:lnTo>
                  <a:lnTo>
                    <a:pt x="2296753" y="194559"/>
                  </a:lnTo>
                  <a:lnTo>
                    <a:pt x="2304287" y="147828"/>
                  </a:lnTo>
                  <a:lnTo>
                    <a:pt x="2296753" y="101096"/>
                  </a:lnTo>
                  <a:lnTo>
                    <a:pt x="2275770" y="60514"/>
                  </a:lnTo>
                  <a:lnTo>
                    <a:pt x="2243773" y="28517"/>
                  </a:lnTo>
                  <a:lnTo>
                    <a:pt x="2203191" y="7534"/>
                  </a:lnTo>
                  <a:lnTo>
                    <a:pt x="2156459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33067" y="1562862"/>
            <a:ext cx="810958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374390" algn="l"/>
                <a:tab pos="6372860" algn="l"/>
              </a:tabLst>
            </a:pP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M  </a:t>
            </a:r>
            <a:r>
              <a:rPr sz="1650" b="1" spc="10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5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3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R	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50" b="1" spc="30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3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30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D  </a:t>
            </a:r>
            <a:r>
              <a:rPr sz="1650" b="1" spc="6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0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5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3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R	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1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R  </a:t>
            </a:r>
            <a:r>
              <a:rPr sz="11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1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49729" y="1953005"/>
            <a:ext cx="2718435" cy="383095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4785" indent="-172720">
              <a:lnSpc>
                <a:spcPts val="1255"/>
              </a:lnSpc>
              <a:spcBef>
                <a:spcPts val="9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Three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Corporate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Sponsored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Workshop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slots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  <a:spcBef>
                <a:spcPts val="5"/>
              </a:spcBef>
            </a:pPr>
            <a:r>
              <a:rPr sz="1050" spc="-5" dirty="0">
                <a:latin typeface="Times New Roman"/>
                <a:cs typeface="Times New Roman"/>
              </a:rPr>
              <a:t>(audio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visual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included)</a:t>
            </a:r>
            <a:endParaRPr sz="1050">
              <a:latin typeface="Times New Roman"/>
              <a:cs typeface="Times New Roman"/>
            </a:endParaRPr>
          </a:p>
          <a:p>
            <a:pPr marL="184785" marR="233045" indent="-17272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 complimentary exhibit booths, with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priority to purchase exhibition space and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choose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location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(3X3 Sqm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each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both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size)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195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10" dirty="0">
                <a:latin typeface="Times New Roman"/>
                <a:cs typeface="Times New Roman"/>
              </a:rPr>
              <a:t>Four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4785" marR="5080" indent="-17272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15" dirty="0">
                <a:latin typeface="Times New Roman"/>
                <a:cs typeface="Times New Roman"/>
              </a:rPr>
              <a:t>Logo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website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front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link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and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social media and all offline printing materials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195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A4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color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advertisement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spc="-10" dirty="0">
                <a:latin typeface="Times New Roman"/>
                <a:cs typeface="Times New Roman"/>
              </a:rPr>
              <a:t>Program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or</a:t>
            </a:r>
            <a:r>
              <a:rPr sz="1050" spc="-5" dirty="0">
                <a:latin typeface="Times New Roman"/>
                <a:cs typeface="Times New Roman"/>
              </a:rPr>
              <a:t> Book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5" dirty="0">
                <a:latin typeface="Times New Roman"/>
                <a:cs typeface="Times New Roman"/>
              </a:rPr>
              <a:t> Abstracts</a:t>
            </a:r>
            <a:endParaRPr sz="1050">
              <a:latin typeface="Times New Roman"/>
              <a:cs typeface="Times New Roman"/>
            </a:endParaRPr>
          </a:p>
          <a:p>
            <a:pPr marL="184785" marR="193040" indent="-17272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Three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inserts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provided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by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 the </a:t>
            </a:r>
            <a:r>
              <a:rPr sz="1050" spc="-2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delegate</a:t>
            </a:r>
            <a:r>
              <a:rPr sz="1050" spc="-10" dirty="0">
                <a:latin typeface="Times New Roman"/>
                <a:cs typeface="Times New Roman"/>
              </a:rPr>
              <a:t> bags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post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Email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message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to </a:t>
            </a:r>
            <a:r>
              <a:rPr sz="1050" dirty="0">
                <a:latin typeface="Times New Roman"/>
                <a:cs typeface="Times New Roman"/>
              </a:rPr>
              <a:t>consented</a:t>
            </a:r>
            <a:endParaRPr sz="1050">
              <a:latin typeface="Times New Roman"/>
              <a:cs typeface="Times New Roman"/>
            </a:endParaRPr>
          </a:p>
          <a:p>
            <a:pPr marL="184785" marR="261620">
              <a:lnSpc>
                <a:spcPts val="1250"/>
              </a:lnSpc>
              <a:spcBef>
                <a:spcPts val="45"/>
              </a:spcBef>
            </a:pPr>
            <a:r>
              <a:rPr sz="1050" spc="-5" dirty="0">
                <a:latin typeface="Times New Roman"/>
                <a:cs typeface="Times New Roman"/>
              </a:rPr>
              <a:t>congress registrants up to 60 </a:t>
            </a:r>
            <a:r>
              <a:rPr sz="1050" spc="-10" dirty="0">
                <a:latin typeface="Times New Roman"/>
                <a:cs typeface="Times New Roman"/>
              </a:rPr>
              <a:t>days </a:t>
            </a:r>
            <a:r>
              <a:rPr sz="1050" spc="-5" dirty="0">
                <a:latin typeface="Times New Roman"/>
                <a:cs typeface="Times New Roman"/>
              </a:rPr>
              <a:t>after the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 (content to be provided by the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25%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off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 cost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5" dirty="0">
                <a:latin typeface="Times New Roman"/>
                <a:cs typeface="Times New Roman"/>
              </a:rPr>
              <a:t>two additional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purchased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5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</a:t>
            </a:r>
            <a:r>
              <a:rPr sz="1050" spc="-15" dirty="0">
                <a:latin typeface="Times New Roman"/>
                <a:cs typeface="Times New Roman"/>
              </a:rPr>
              <a:t>t</a:t>
            </a:r>
            <a:r>
              <a:rPr sz="1050" spc="-5" dirty="0">
                <a:latin typeface="Times New Roman"/>
                <a:cs typeface="Times New Roman"/>
              </a:rPr>
              <a:t>e</a:t>
            </a:r>
            <a:r>
              <a:rPr sz="1050" spc="-20" dirty="0">
                <a:latin typeface="Times New Roman"/>
                <a:cs typeface="Times New Roman"/>
              </a:rPr>
              <a:t>m</a:t>
            </a:r>
            <a:r>
              <a:rPr sz="1050" spc="-5" dirty="0"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5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20%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Waiver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for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any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 our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55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next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year</a:t>
            </a:r>
            <a:r>
              <a:rPr sz="1050" spc="-5" dirty="0">
                <a:latin typeface="Times New Roman"/>
                <a:cs typeface="Times New Roman"/>
              </a:rPr>
              <a:t> conferences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8464" y="1927352"/>
            <a:ext cx="2725420" cy="383095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84785" marR="320040" indent="-172720">
              <a:lnSpc>
                <a:spcPts val="1250"/>
              </a:lnSpc>
              <a:spcBef>
                <a:spcPts val="1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 Corporate Sponsored Workshop slot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(audio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visual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included)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An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opportunity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to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5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Poster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spc="-5" dirty="0">
                <a:latin typeface="Times New Roman"/>
                <a:cs typeface="Times New Roman"/>
              </a:rPr>
              <a:t>Presentation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Awards</a:t>
            </a:r>
            <a:endParaRPr sz="1050">
              <a:latin typeface="Times New Roman"/>
              <a:cs typeface="Times New Roman"/>
            </a:endParaRPr>
          </a:p>
          <a:p>
            <a:pPr marL="184785" marR="147955" indent="-17272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 complimentary exhibit </a:t>
            </a:r>
            <a:r>
              <a:rPr sz="1050" dirty="0">
                <a:latin typeface="Times New Roman"/>
                <a:cs typeface="Times New Roman"/>
              </a:rPr>
              <a:t>booth, </a:t>
            </a:r>
            <a:r>
              <a:rPr sz="1050" spc="-5" dirty="0">
                <a:latin typeface="Times New Roman"/>
                <a:cs typeface="Times New Roman"/>
              </a:rPr>
              <a:t>with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priority to purchase exhibition space and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choose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location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(Booth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size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3X3</a:t>
            </a:r>
            <a:r>
              <a:rPr sz="1050" spc="-10" dirty="0">
                <a:latin typeface="Times New Roman"/>
                <a:cs typeface="Times New Roman"/>
              </a:rPr>
              <a:t> Sqm)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4785" marR="11430" indent="-172720">
              <a:lnSpc>
                <a:spcPct val="991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15" dirty="0">
                <a:latin typeface="Times New Roman"/>
                <a:cs typeface="Times New Roman"/>
              </a:rPr>
              <a:t>Logo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website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front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link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and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dirty="0">
                <a:latin typeface="Times New Roman"/>
                <a:cs typeface="Times New Roman"/>
              </a:rPr>
              <a:t> on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social media and all offline printing materials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4785" marR="5080" indent="-17272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 A4 color advertisement in the congress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Program </a:t>
            </a:r>
            <a:r>
              <a:rPr sz="1050" dirty="0">
                <a:latin typeface="Times New Roman"/>
                <a:cs typeface="Times New Roman"/>
              </a:rPr>
              <a:t>or </a:t>
            </a:r>
            <a:r>
              <a:rPr sz="1050" spc="-5" dirty="0">
                <a:latin typeface="Times New Roman"/>
                <a:cs typeface="Times New Roman"/>
              </a:rPr>
              <a:t>Book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5" dirty="0">
                <a:latin typeface="Times New Roman"/>
                <a:cs typeface="Times New Roman"/>
              </a:rPr>
              <a:t>Abstracts (excluding cover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pages)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inserts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provided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by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delegate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4785" marR="28575" indent="-172720">
              <a:lnSpc>
                <a:spcPct val="991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post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Email </a:t>
            </a:r>
            <a:r>
              <a:rPr sz="1050" spc="-10" dirty="0">
                <a:latin typeface="Times New Roman"/>
                <a:cs typeface="Times New Roman"/>
              </a:rPr>
              <a:t>message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to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consented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 registrants up to 40 </a:t>
            </a:r>
            <a:r>
              <a:rPr sz="1050" spc="-10" dirty="0">
                <a:latin typeface="Times New Roman"/>
                <a:cs typeface="Times New Roman"/>
              </a:rPr>
              <a:t>days </a:t>
            </a:r>
            <a:r>
              <a:rPr sz="1050" spc="-5" dirty="0">
                <a:latin typeface="Times New Roman"/>
                <a:cs typeface="Times New Roman"/>
              </a:rPr>
              <a:t>after the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 (content to be provided by the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sponsor)</a:t>
            </a:r>
            <a:endParaRPr sz="1050">
              <a:latin typeface="Times New Roman"/>
              <a:cs typeface="Times New Roman"/>
            </a:endParaRPr>
          </a:p>
          <a:p>
            <a:pPr marL="184785" marR="241300" indent="-17272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20% </a:t>
            </a:r>
            <a:r>
              <a:rPr sz="1050" spc="-10" dirty="0">
                <a:latin typeface="Times New Roman"/>
                <a:cs typeface="Times New Roman"/>
              </a:rPr>
              <a:t>Waiver </a:t>
            </a:r>
            <a:r>
              <a:rPr sz="1050" spc="-5" dirty="0">
                <a:latin typeface="Times New Roman"/>
                <a:cs typeface="Times New Roman"/>
              </a:rPr>
              <a:t>on Sponsorship for any </a:t>
            </a:r>
            <a:r>
              <a:rPr sz="1050" dirty="0">
                <a:latin typeface="Times New Roman"/>
                <a:cs typeface="Times New Roman"/>
              </a:rPr>
              <a:t>of our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next</a:t>
            </a:r>
            <a:r>
              <a:rPr sz="1050" spc="-10" dirty="0">
                <a:latin typeface="Times New Roman"/>
                <a:cs typeface="Times New Roman"/>
              </a:rPr>
              <a:t> year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36154" y="1938908"/>
            <a:ext cx="2724785" cy="2879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4785" indent="-172720">
              <a:lnSpc>
                <a:spcPts val="1255"/>
              </a:lnSpc>
              <a:spcBef>
                <a:spcPts val="9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4785" marR="669925" indent="-172720">
              <a:lnSpc>
                <a:spcPts val="1250"/>
              </a:lnSpc>
              <a:spcBef>
                <a:spcPts val="5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An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opportunity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to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3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Poster </a:t>
            </a:r>
            <a:r>
              <a:rPr sz="1050" spc="-2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Presentation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Awards.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exhibit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priority</a:t>
            </a:r>
            <a:endParaRPr sz="1050">
              <a:latin typeface="Times New Roman"/>
              <a:cs typeface="Times New Roman"/>
            </a:endParaRPr>
          </a:p>
          <a:p>
            <a:pPr marL="184785" marR="63500">
              <a:lnSpc>
                <a:spcPts val="1250"/>
              </a:lnSpc>
              <a:spcBef>
                <a:spcPts val="40"/>
              </a:spcBef>
            </a:pPr>
            <a:r>
              <a:rPr sz="1050" spc="-5" dirty="0">
                <a:latin typeface="Times New Roman"/>
                <a:cs typeface="Times New Roman"/>
              </a:rPr>
              <a:t>to purchase exhibition space and choose </a:t>
            </a:r>
            <a:r>
              <a:rPr sz="1050" dirty="0">
                <a:latin typeface="Times New Roman"/>
                <a:cs typeface="Times New Roman"/>
              </a:rPr>
              <a:t>booth </a:t>
            </a:r>
            <a:r>
              <a:rPr sz="1050" spc="-254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location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(Booth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size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3X3 </a:t>
            </a:r>
            <a:r>
              <a:rPr sz="1050" spc="-10" dirty="0">
                <a:latin typeface="Times New Roman"/>
                <a:cs typeface="Times New Roman"/>
              </a:rPr>
              <a:t>Sqm)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15" dirty="0">
                <a:latin typeface="Times New Roman"/>
                <a:cs typeface="Times New Roman"/>
              </a:rPr>
              <a:t>Logo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website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front</a:t>
            </a:r>
            <a:endParaRPr sz="1050">
              <a:latin typeface="Times New Roman"/>
              <a:cs typeface="Times New Roman"/>
            </a:endParaRPr>
          </a:p>
          <a:p>
            <a:pPr marL="184785" marR="11430">
              <a:lnSpc>
                <a:spcPts val="1250"/>
              </a:lnSpc>
              <a:spcBef>
                <a:spcPts val="45"/>
              </a:spcBef>
            </a:pPr>
            <a:r>
              <a:rPr sz="1050" spc="-10" dirty="0">
                <a:latin typeface="Times New Roman"/>
                <a:cs typeface="Times New Roman"/>
              </a:rPr>
              <a:t>page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link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and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social media and all offline printing materials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A4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color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advertisement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endParaRPr sz="1050">
              <a:latin typeface="Times New Roman"/>
              <a:cs typeface="Times New Roman"/>
            </a:endParaRPr>
          </a:p>
          <a:p>
            <a:pPr marL="184785" marR="5080">
              <a:lnSpc>
                <a:spcPts val="1250"/>
              </a:lnSpc>
              <a:spcBef>
                <a:spcPts val="45"/>
              </a:spcBef>
            </a:pPr>
            <a:r>
              <a:rPr sz="1050" spc="-10" dirty="0">
                <a:latin typeface="Times New Roman"/>
                <a:cs typeface="Times New Roman"/>
              </a:rPr>
              <a:t>Program </a:t>
            </a:r>
            <a:r>
              <a:rPr sz="1050" dirty="0">
                <a:latin typeface="Times New Roman"/>
                <a:cs typeface="Times New Roman"/>
              </a:rPr>
              <a:t>or </a:t>
            </a:r>
            <a:r>
              <a:rPr sz="1050" spc="-5" dirty="0">
                <a:latin typeface="Times New Roman"/>
                <a:cs typeface="Times New Roman"/>
              </a:rPr>
              <a:t>Book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5" dirty="0">
                <a:latin typeface="Times New Roman"/>
                <a:cs typeface="Times New Roman"/>
              </a:rPr>
              <a:t>Abstracts (excluding cover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pages)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insert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provided by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delegate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4785" marR="240665" indent="-17272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10% </a:t>
            </a:r>
            <a:r>
              <a:rPr sz="1050" spc="-10" dirty="0">
                <a:latin typeface="Times New Roman"/>
                <a:cs typeface="Times New Roman"/>
              </a:rPr>
              <a:t>Waiver </a:t>
            </a:r>
            <a:r>
              <a:rPr sz="1050" spc="-5" dirty="0">
                <a:latin typeface="Times New Roman"/>
                <a:cs typeface="Times New Roman"/>
              </a:rPr>
              <a:t>on Sponsorship for any </a:t>
            </a:r>
            <a:r>
              <a:rPr sz="1050" dirty="0">
                <a:latin typeface="Times New Roman"/>
                <a:cs typeface="Times New Roman"/>
              </a:rPr>
              <a:t>of our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next</a:t>
            </a:r>
            <a:r>
              <a:rPr sz="1050" spc="-10" dirty="0">
                <a:latin typeface="Times New Roman"/>
                <a:cs typeface="Times New Roman"/>
              </a:rPr>
              <a:t> year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conferences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140" y="728472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500" y="5378196"/>
                </a:lnTo>
                <a:lnTo>
                  <a:pt x="895350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8116"/>
            <a:ext cx="7205980" cy="367665"/>
            <a:chOff x="1069847" y="928116"/>
            <a:chExt cx="7205980" cy="367665"/>
          </a:xfrm>
        </p:grpSpPr>
        <p:sp>
          <p:nvSpPr>
            <p:cNvPr id="5" name="object 5"/>
            <p:cNvSpPr/>
            <p:nvPr/>
          </p:nvSpPr>
          <p:spPr>
            <a:xfrm>
              <a:off x="1069847" y="928116"/>
              <a:ext cx="1899285" cy="361315"/>
            </a:xfrm>
            <a:custGeom>
              <a:avLst/>
              <a:gdLst/>
              <a:ahLst/>
              <a:cxnLst/>
              <a:rect l="l" t="t" r="r" b="b"/>
              <a:pathLst>
                <a:path w="1899285" h="361315">
                  <a:moveTo>
                    <a:pt x="1718310" y="0"/>
                  </a:moveTo>
                  <a:lnTo>
                    <a:pt x="180594" y="0"/>
                  </a:lnTo>
                  <a:lnTo>
                    <a:pt x="132582" y="6454"/>
                  </a:lnTo>
                  <a:lnTo>
                    <a:pt x="89441" y="24666"/>
                  </a:lnTo>
                  <a:lnTo>
                    <a:pt x="52892" y="52911"/>
                  </a:lnTo>
                  <a:lnTo>
                    <a:pt x="24654" y="89464"/>
                  </a:lnTo>
                  <a:lnTo>
                    <a:pt x="6450" y="132600"/>
                  </a:lnTo>
                  <a:lnTo>
                    <a:pt x="0" y="180594"/>
                  </a:lnTo>
                  <a:lnTo>
                    <a:pt x="0" y="361188"/>
                  </a:lnTo>
                  <a:lnTo>
                    <a:pt x="1898903" y="361188"/>
                  </a:lnTo>
                  <a:lnTo>
                    <a:pt x="1898903" y="180594"/>
                  </a:lnTo>
                  <a:lnTo>
                    <a:pt x="1892449" y="132600"/>
                  </a:lnTo>
                  <a:lnTo>
                    <a:pt x="1874237" y="89464"/>
                  </a:lnTo>
                  <a:lnTo>
                    <a:pt x="1845992" y="52911"/>
                  </a:lnTo>
                  <a:lnTo>
                    <a:pt x="1809439" y="24666"/>
                  </a:lnTo>
                  <a:lnTo>
                    <a:pt x="1766303" y="6454"/>
                  </a:lnTo>
                  <a:lnTo>
                    <a:pt x="171831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4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80" y="0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7965"/>
            <a:ext cx="5132070" cy="155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registrations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booth</a:t>
            </a:r>
            <a:r>
              <a:rPr sz="1200" spc="-5" dirty="0">
                <a:latin typeface="Times New Roman"/>
                <a:cs typeface="Times New Roman"/>
              </a:rPr>
              <a:t> (Booth</a:t>
            </a:r>
            <a:r>
              <a:rPr sz="1200" dirty="0">
                <a:latin typeface="Times New Roman"/>
                <a:cs typeface="Times New Roman"/>
              </a:rPr>
              <a:t> size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3X3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Sqm)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recognition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including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 </a:t>
            </a:r>
            <a:r>
              <a:rPr sz="1200" spc="-5" dirty="0">
                <a:latin typeface="Times New Roman"/>
                <a:cs typeface="Times New Roman"/>
              </a:rPr>
              <a:t>offline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platforms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speaking/workshop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slot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insert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bags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10%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Waiver</a:t>
            </a:r>
            <a:r>
              <a:rPr sz="1200" dirty="0">
                <a:latin typeface="Times New Roman"/>
                <a:cs typeface="Times New Roman"/>
              </a:rPr>
              <a:t> 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Sponsorship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any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our </a:t>
            </a:r>
            <a:r>
              <a:rPr sz="1200" dirty="0">
                <a:latin typeface="Times New Roman"/>
                <a:cs typeface="Times New Roman"/>
              </a:rPr>
              <a:t>next </a:t>
            </a:r>
            <a:r>
              <a:rPr sz="1200" spc="-15" dirty="0">
                <a:latin typeface="Times New Roman"/>
                <a:cs typeface="Times New Roman"/>
              </a:rPr>
              <a:t>year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conferences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3752" y="2842260"/>
            <a:ext cx="7212330" cy="373380"/>
            <a:chOff x="1063752" y="2842260"/>
            <a:chExt cx="7212330" cy="373380"/>
          </a:xfrm>
        </p:grpSpPr>
        <p:sp>
          <p:nvSpPr>
            <p:cNvPr id="9" name="object 9"/>
            <p:cNvSpPr/>
            <p:nvPr/>
          </p:nvSpPr>
          <p:spPr>
            <a:xfrm>
              <a:off x="1069848" y="2848356"/>
              <a:ext cx="2764790" cy="361315"/>
            </a:xfrm>
            <a:custGeom>
              <a:avLst/>
              <a:gdLst/>
              <a:ahLst/>
              <a:cxnLst/>
              <a:rect l="l" t="t" r="r" b="b"/>
              <a:pathLst>
                <a:path w="2764790" h="361314">
                  <a:moveTo>
                    <a:pt x="2583941" y="0"/>
                  </a:moveTo>
                  <a:lnTo>
                    <a:pt x="180594" y="0"/>
                  </a:lnTo>
                  <a:lnTo>
                    <a:pt x="132582" y="6454"/>
                  </a:lnTo>
                  <a:lnTo>
                    <a:pt x="89441" y="24666"/>
                  </a:lnTo>
                  <a:lnTo>
                    <a:pt x="52892" y="52911"/>
                  </a:lnTo>
                  <a:lnTo>
                    <a:pt x="24654" y="89464"/>
                  </a:lnTo>
                  <a:lnTo>
                    <a:pt x="6450" y="132600"/>
                  </a:lnTo>
                  <a:lnTo>
                    <a:pt x="0" y="180594"/>
                  </a:lnTo>
                  <a:lnTo>
                    <a:pt x="0" y="361188"/>
                  </a:lnTo>
                  <a:lnTo>
                    <a:pt x="2764536" y="361188"/>
                  </a:lnTo>
                  <a:lnTo>
                    <a:pt x="2764536" y="180594"/>
                  </a:lnTo>
                  <a:lnTo>
                    <a:pt x="2758081" y="132600"/>
                  </a:lnTo>
                  <a:lnTo>
                    <a:pt x="2739869" y="89464"/>
                  </a:lnTo>
                  <a:lnTo>
                    <a:pt x="2711624" y="52911"/>
                  </a:lnTo>
                  <a:lnTo>
                    <a:pt x="2675071" y="24666"/>
                  </a:lnTo>
                  <a:lnTo>
                    <a:pt x="2631935" y="6454"/>
                  </a:lnTo>
                  <a:lnTo>
                    <a:pt x="2583941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848" y="2848356"/>
              <a:ext cx="7205980" cy="361315"/>
            </a:xfrm>
            <a:custGeom>
              <a:avLst/>
              <a:gdLst/>
              <a:ahLst/>
              <a:cxnLst/>
              <a:rect l="l" t="t" r="r" b="b"/>
              <a:pathLst>
                <a:path w="7205980" h="361314">
                  <a:moveTo>
                    <a:pt x="180594" y="0"/>
                  </a:moveTo>
                  <a:lnTo>
                    <a:pt x="2583941" y="0"/>
                  </a:lnTo>
                  <a:lnTo>
                    <a:pt x="2631935" y="6454"/>
                  </a:lnTo>
                  <a:lnTo>
                    <a:pt x="2675071" y="24666"/>
                  </a:lnTo>
                  <a:lnTo>
                    <a:pt x="2711624" y="52911"/>
                  </a:lnTo>
                  <a:lnTo>
                    <a:pt x="2739869" y="89464"/>
                  </a:lnTo>
                  <a:lnTo>
                    <a:pt x="2758081" y="132600"/>
                  </a:lnTo>
                  <a:lnTo>
                    <a:pt x="2764536" y="180594"/>
                  </a:lnTo>
                  <a:lnTo>
                    <a:pt x="2764536" y="361188"/>
                  </a:lnTo>
                  <a:lnTo>
                    <a:pt x="0" y="361188"/>
                  </a:lnTo>
                  <a:lnTo>
                    <a:pt x="0" y="180594"/>
                  </a:lnTo>
                  <a:lnTo>
                    <a:pt x="6450" y="132600"/>
                  </a:lnTo>
                  <a:lnTo>
                    <a:pt x="24654" y="89464"/>
                  </a:lnTo>
                  <a:lnTo>
                    <a:pt x="52892" y="52911"/>
                  </a:lnTo>
                  <a:lnTo>
                    <a:pt x="89441" y="24666"/>
                  </a:lnTo>
                  <a:lnTo>
                    <a:pt x="132582" y="6454"/>
                  </a:lnTo>
                  <a:lnTo>
                    <a:pt x="180594" y="0"/>
                  </a:lnTo>
                  <a:close/>
                </a:path>
                <a:path w="7205980" h="361314">
                  <a:moveTo>
                    <a:pt x="0" y="361188"/>
                  </a:moveTo>
                  <a:lnTo>
                    <a:pt x="7205980" y="361188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32128" y="2918536"/>
            <a:ext cx="7200900" cy="1192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YA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latin typeface="Times New Roman"/>
                <a:cs typeface="Times New Roman"/>
              </a:rPr>
              <a:t>Want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company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attendee?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lanyard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sponsorship is</a:t>
            </a:r>
            <a:r>
              <a:rPr sz="1200" dirty="0">
                <a:latin typeface="Times New Roman"/>
                <a:cs typeface="Times New Roman"/>
              </a:rPr>
              <a:t> 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Lanyards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(also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known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neck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cords)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hold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each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name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badge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constantly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visible.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Benefits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include: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One-color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lanyard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distributed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attendees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63752" y="4393691"/>
            <a:ext cx="7212330" cy="373380"/>
            <a:chOff x="1063752" y="4393691"/>
            <a:chExt cx="7212330" cy="373380"/>
          </a:xfrm>
        </p:grpSpPr>
        <p:sp>
          <p:nvSpPr>
            <p:cNvPr id="13" name="object 13"/>
            <p:cNvSpPr/>
            <p:nvPr/>
          </p:nvSpPr>
          <p:spPr>
            <a:xfrm>
              <a:off x="1069848" y="4399787"/>
              <a:ext cx="3613785" cy="361315"/>
            </a:xfrm>
            <a:custGeom>
              <a:avLst/>
              <a:gdLst/>
              <a:ahLst/>
              <a:cxnLst/>
              <a:rect l="l" t="t" r="r" b="b"/>
              <a:pathLst>
                <a:path w="3613785" h="361314">
                  <a:moveTo>
                    <a:pt x="3432810" y="0"/>
                  </a:moveTo>
                  <a:lnTo>
                    <a:pt x="180594" y="0"/>
                  </a:lnTo>
                  <a:lnTo>
                    <a:pt x="132587" y="6454"/>
                  </a:lnTo>
                  <a:lnTo>
                    <a:pt x="89447" y="24666"/>
                  </a:lnTo>
                  <a:lnTo>
                    <a:pt x="52897" y="52911"/>
                  </a:lnTo>
                  <a:lnTo>
                    <a:pt x="24657" y="89464"/>
                  </a:lnTo>
                  <a:lnTo>
                    <a:pt x="6451" y="132600"/>
                  </a:lnTo>
                  <a:lnTo>
                    <a:pt x="0" y="180594"/>
                  </a:lnTo>
                  <a:lnTo>
                    <a:pt x="0" y="361188"/>
                  </a:lnTo>
                  <a:lnTo>
                    <a:pt x="3613404" y="361188"/>
                  </a:lnTo>
                  <a:lnTo>
                    <a:pt x="3613404" y="180594"/>
                  </a:lnTo>
                  <a:lnTo>
                    <a:pt x="3606949" y="132600"/>
                  </a:lnTo>
                  <a:lnTo>
                    <a:pt x="3588737" y="89464"/>
                  </a:lnTo>
                  <a:lnTo>
                    <a:pt x="3560492" y="52911"/>
                  </a:lnTo>
                  <a:lnTo>
                    <a:pt x="3523939" y="24666"/>
                  </a:lnTo>
                  <a:lnTo>
                    <a:pt x="3480803" y="6454"/>
                  </a:lnTo>
                  <a:lnTo>
                    <a:pt x="343281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9848" y="4399787"/>
              <a:ext cx="7205980" cy="361315"/>
            </a:xfrm>
            <a:custGeom>
              <a:avLst/>
              <a:gdLst/>
              <a:ahLst/>
              <a:cxnLst/>
              <a:rect l="l" t="t" r="r" b="b"/>
              <a:pathLst>
                <a:path w="7205980" h="361314">
                  <a:moveTo>
                    <a:pt x="180594" y="0"/>
                  </a:moveTo>
                  <a:lnTo>
                    <a:pt x="3432810" y="0"/>
                  </a:lnTo>
                  <a:lnTo>
                    <a:pt x="3480803" y="6454"/>
                  </a:lnTo>
                  <a:lnTo>
                    <a:pt x="3523939" y="24666"/>
                  </a:lnTo>
                  <a:lnTo>
                    <a:pt x="3560492" y="52911"/>
                  </a:lnTo>
                  <a:lnTo>
                    <a:pt x="3588737" y="89464"/>
                  </a:lnTo>
                  <a:lnTo>
                    <a:pt x="3606949" y="132600"/>
                  </a:lnTo>
                  <a:lnTo>
                    <a:pt x="3613404" y="180594"/>
                  </a:lnTo>
                  <a:lnTo>
                    <a:pt x="3613404" y="361188"/>
                  </a:lnTo>
                  <a:lnTo>
                    <a:pt x="0" y="361188"/>
                  </a:lnTo>
                  <a:lnTo>
                    <a:pt x="0" y="180594"/>
                  </a:lnTo>
                  <a:lnTo>
                    <a:pt x="6451" y="132600"/>
                  </a:lnTo>
                  <a:lnTo>
                    <a:pt x="24657" y="89464"/>
                  </a:lnTo>
                  <a:lnTo>
                    <a:pt x="52897" y="52911"/>
                  </a:lnTo>
                  <a:lnTo>
                    <a:pt x="89447" y="24666"/>
                  </a:lnTo>
                  <a:lnTo>
                    <a:pt x="132587" y="6454"/>
                  </a:lnTo>
                  <a:lnTo>
                    <a:pt x="180594" y="0"/>
                  </a:lnTo>
                  <a:close/>
                </a:path>
                <a:path w="7205980" h="361314">
                  <a:moveTo>
                    <a:pt x="0" y="361188"/>
                  </a:moveTo>
                  <a:lnTo>
                    <a:pt x="7205980" y="361188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97305" y="4470272"/>
            <a:ext cx="30384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  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  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2128" y="4950332"/>
            <a:ext cx="38055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One-color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all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three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30639" y="728472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220" y="0"/>
                </a:moveTo>
                <a:lnTo>
                  <a:pt x="0" y="0"/>
                </a:lnTo>
                <a:lnTo>
                  <a:pt x="0" y="5378196"/>
                </a:lnTo>
                <a:lnTo>
                  <a:pt x="1760220" y="5378196"/>
                </a:lnTo>
                <a:lnTo>
                  <a:pt x="1760220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510749" y="1007419"/>
            <a:ext cx="230832" cy="41384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4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Nursing 2024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722746" y="5758900"/>
            <a:ext cx="372999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lang="en-US" sz="14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140" y="728472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500" y="5378196"/>
                </a:lnTo>
                <a:lnTo>
                  <a:pt x="895350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8116"/>
            <a:ext cx="7205980" cy="367665"/>
            <a:chOff x="1069847" y="928116"/>
            <a:chExt cx="7205980" cy="367665"/>
          </a:xfrm>
        </p:grpSpPr>
        <p:sp>
          <p:nvSpPr>
            <p:cNvPr id="5" name="object 5"/>
            <p:cNvSpPr/>
            <p:nvPr/>
          </p:nvSpPr>
          <p:spPr>
            <a:xfrm>
              <a:off x="1069847" y="928116"/>
              <a:ext cx="3953510" cy="361315"/>
            </a:xfrm>
            <a:custGeom>
              <a:avLst/>
              <a:gdLst/>
              <a:ahLst/>
              <a:cxnLst/>
              <a:rect l="l" t="t" r="r" b="b"/>
              <a:pathLst>
                <a:path w="3953510" h="361315">
                  <a:moveTo>
                    <a:pt x="3772662" y="0"/>
                  </a:moveTo>
                  <a:lnTo>
                    <a:pt x="180594" y="0"/>
                  </a:lnTo>
                  <a:lnTo>
                    <a:pt x="132587" y="6454"/>
                  </a:lnTo>
                  <a:lnTo>
                    <a:pt x="89447" y="24666"/>
                  </a:lnTo>
                  <a:lnTo>
                    <a:pt x="52897" y="52911"/>
                  </a:lnTo>
                  <a:lnTo>
                    <a:pt x="24657" y="89464"/>
                  </a:lnTo>
                  <a:lnTo>
                    <a:pt x="6451" y="132600"/>
                  </a:lnTo>
                  <a:lnTo>
                    <a:pt x="0" y="180594"/>
                  </a:lnTo>
                  <a:lnTo>
                    <a:pt x="0" y="361188"/>
                  </a:lnTo>
                  <a:lnTo>
                    <a:pt x="3953255" y="361188"/>
                  </a:lnTo>
                  <a:lnTo>
                    <a:pt x="3953255" y="180594"/>
                  </a:lnTo>
                  <a:lnTo>
                    <a:pt x="3946801" y="132600"/>
                  </a:lnTo>
                  <a:lnTo>
                    <a:pt x="3928589" y="89464"/>
                  </a:lnTo>
                  <a:lnTo>
                    <a:pt x="3900344" y="52911"/>
                  </a:lnTo>
                  <a:lnTo>
                    <a:pt x="3863791" y="24666"/>
                  </a:lnTo>
                  <a:lnTo>
                    <a:pt x="3820655" y="6454"/>
                  </a:lnTo>
                  <a:lnTo>
                    <a:pt x="3772662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4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80" y="0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63752" y="2842260"/>
            <a:ext cx="7212330" cy="373380"/>
            <a:chOff x="1063752" y="2842260"/>
            <a:chExt cx="7212330" cy="373380"/>
          </a:xfrm>
        </p:grpSpPr>
        <p:sp>
          <p:nvSpPr>
            <p:cNvPr id="8" name="object 8"/>
            <p:cNvSpPr/>
            <p:nvPr/>
          </p:nvSpPr>
          <p:spPr>
            <a:xfrm>
              <a:off x="1069848" y="2848356"/>
              <a:ext cx="3217545" cy="361315"/>
            </a:xfrm>
            <a:custGeom>
              <a:avLst/>
              <a:gdLst/>
              <a:ahLst/>
              <a:cxnLst/>
              <a:rect l="l" t="t" r="r" b="b"/>
              <a:pathLst>
                <a:path w="3217545" h="361314">
                  <a:moveTo>
                    <a:pt x="3036569" y="0"/>
                  </a:moveTo>
                  <a:lnTo>
                    <a:pt x="180594" y="0"/>
                  </a:lnTo>
                  <a:lnTo>
                    <a:pt x="132582" y="6454"/>
                  </a:lnTo>
                  <a:lnTo>
                    <a:pt x="89441" y="24666"/>
                  </a:lnTo>
                  <a:lnTo>
                    <a:pt x="52892" y="52911"/>
                  </a:lnTo>
                  <a:lnTo>
                    <a:pt x="24654" y="89464"/>
                  </a:lnTo>
                  <a:lnTo>
                    <a:pt x="6450" y="132600"/>
                  </a:lnTo>
                  <a:lnTo>
                    <a:pt x="0" y="180594"/>
                  </a:lnTo>
                  <a:lnTo>
                    <a:pt x="0" y="361188"/>
                  </a:lnTo>
                  <a:lnTo>
                    <a:pt x="3217164" y="361188"/>
                  </a:lnTo>
                  <a:lnTo>
                    <a:pt x="3217164" y="180594"/>
                  </a:lnTo>
                  <a:lnTo>
                    <a:pt x="3210709" y="132600"/>
                  </a:lnTo>
                  <a:lnTo>
                    <a:pt x="3192497" y="89464"/>
                  </a:lnTo>
                  <a:lnTo>
                    <a:pt x="3164252" y="52911"/>
                  </a:lnTo>
                  <a:lnTo>
                    <a:pt x="3127699" y="24666"/>
                  </a:lnTo>
                  <a:lnTo>
                    <a:pt x="3084563" y="6454"/>
                  </a:lnTo>
                  <a:lnTo>
                    <a:pt x="303656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9848" y="2848356"/>
              <a:ext cx="7205980" cy="361315"/>
            </a:xfrm>
            <a:custGeom>
              <a:avLst/>
              <a:gdLst/>
              <a:ahLst/>
              <a:cxnLst/>
              <a:rect l="l" t="t" r="r" b="b"/>
              <a:pathLst>
                <a:path w="7205980" h="361314">
                  <a:moveTo>
                    <a:pt x="180594" y="0"/>
                  </a:moveTo>
                  <a:lnTo>
                    <a:pt x="3036569" y="0"/>
                  </a:lnTo>
                  <a:lnTo>
                    <a:pt x="3084563" y="6454"/>
                  </a:lnTo>
                  <a:lnTo>
                    <a:pt x="3127699" y="24666"/>
                  </a:lnTo>
                  <a:lnTo>
                    <a:pt x="3164252" y="52911"/>
                  </a:lnTo>
                  <a:lnTo>
                    <a:pt x="3192497" y="89464"/>
                  </a:lnTo>
                  <a:lnTo>
                    <a:pt x="3210709" y="132600"/>
                  </a:lnTo>
                  <a:lnTo>
                    <a:pt x="3217164" y="180594"/>
                  </a:lnTo>
                  <a:lnTo>
                    <a:pt x="3217164" y="361188"/>
                  </a:lnTo>
                  <a:lnTo>
                    <a:pt x="0" y="361188"/>
                  </a:lnTo>
                  <a:lnTo>
                    <a:pt x="0" y="180594"/>
                  </a:lnTo>
                  <a:lnTo>
                    <a:pt x="6450" y="132600"/>
                  </a:lnTo>
                  <a:lnTo>
                    <a:pt x="24654" y="89464"/>
                  </a:lnTo>
                  <a:lnTo>
                    <a:pt x="52892" y="52911"/>
                  </a:lnTo>
                  <a:lnTo>
                    <a:pt x="89441" y="24666"/>
                  </a:lnTo>
                  <a:lnTo>
                    <a:pt x="132582" y="6454"/>
                  </a:lnTo>
                  <a:lnTo>
                    <a:pt x="180594" y="0"/>
                  </a:lnTo>
                  <a:close/>
                </a:path>
                <a:path w="7205980" h="361314">
                  <a:moveTo>
                    <a:pt x="0" y="361188"/>
                  </a:moveTo>
                  <a:lnTo>
                    <a:pt x="7205980" y="361188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32128" y="997965"/>
            <a:ext cx="8267065" cy="311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201295" marR="5080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dirty="0">
                <a:latin typeface="Times New Roman"/>
                <a:cs typeface="Times New Roman"/>
              </a:rPr>
              <a:t>This sponsorship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associates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organization’s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name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profile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guest,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helps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speaker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fees,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travel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stipends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honoraria.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Though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Committee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retains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responsibility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selecting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plenary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speakers,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sponsors will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apprised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group’s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interests.</a:t>
            </a:r>
            <a:endParaRPr sz="1200" dirty="0">
              <a:latin typeface="Times New Roman"/>
              <a:cs typeface="Times New Roman"/>
            </a:endParaRPr>
          </a:p>
          <a:p>
            <a:pPr marL="201295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greet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speaker</a:t>
            </a:r>
            <a:endParaRPr sz="1200" dirty="0">
              <a:latin typeface="Times New Roman"/>
              <a:cs typeface="Times New Roman"/>
            </a:endParaRPr>
          </a:p>
          <a:p>
            <a:pPr marL="201295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5" dirty="0">
                <a:latin typeface="Times New Roman"/>
                <a:cs typeface="Times New Roman"/>
              </a:rPr>
              <a:t>Acknowledgement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speaker’s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plenary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session</a:t>
            </a:r>
            <a:endParaRPr sz="1200" dirty="0">
              <a:latin typeface="Times New Roman"/>
              <a:cs typeface="Times New Roman"/>
            </a:endParaRPr>
          </a:p>
          <a:p>
            <a:pPr marL="201295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plenary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session</a:t>
            </a:r>
            <a:endParaRPr sz="1200" dirty="0">
              <a:latin typeface="Times New Roman"/>
              <a:cs typeface="Times New Roman"/>
            </a:endParaRPr>
          </a:p>
          <a:p>
            <a:pPr marL="201295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One-day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1400" dirty="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  </a:t>
            </a:r>
            <a:r>
              <a:rPr sz="1400" b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branded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pens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inclusion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satchels(Congress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June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reproduced)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branded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pads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inclusion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satchels(Congress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June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reproduced)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printing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15" dirty="0">
                <a:latin typeface="Times New Roman"/>
                <a:cs typeface="Times New Roman"/>
              </a:rPr>
              <a:t> Website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63752" y="4255008"/>
            <a:ext cx="7212330" cy="373380"/>
            <a:chOff x="1063752" y="4255008"/>
            <a:chExt cx="7212330" cy="373380"/>
          </a:xfrm>
        </p:grpSpPr>
        <p:sp>
          <p:nvSpPr>
            <p:cNvPr id="12" name="object 12"/>
            <p:cNvSpPr/>
            <p:nvPr/>
          </p:nvSpPr>
          <p:spPr>
            <a:xfrm>
              <a:off x="1069848" y="4261104"/>
              <a:ext cx="3543300" cy="361315"/>
            </a:xfrm>
            <a:custGeom>
              <a:avLst/>
              <a:gdLst/>
              <a:ahLst/>
              <a:cxnLst/>
              <a:rect l="l" t="t" r="r" b="b"/>
              <a:pathLst>
                <a:path w="3543300" h="361314">
                  <a:moveTo>
                    <a:pt x="3362705" y="0"/>
                  </a:moveTo>
                  <a:lnTo>
                    <a:pt x="180594" y="0"/>
                  </a:lnTo>
                  <a:lnTo>
                    <a:pt x="132587" y="6454"/>
                  </a:lnTo>
                  <a:lnTo>
                    <a:pt x="89447" y="24666"/>
                  </a:lnTo>
                  <a:lnTo>
                    <a:pt x="52897" y="52911"/>
                  </a:lnTo>
                  <a:lnTo>
                    <a:pt x="24657" y="89464"/>
                  </a:lnTo>
                  <a:lnTo>
                    <a:pt x="6451" y="132600"/>
                  </a:lnTo>
                  <a:lnTo>
                    <a:pt x="0" y="180594"/>
                  </a:lnTo>
                  <a:lnTo>
                    <a:pt x="0" y="361188"/>
                  </a:lnTo>
                  <a:lnTo>
                    <a:pt x="3543300" y="361188"/>
                  </a:lnTo>
                  <a:lnTo>
                    <a:pt x="3543300" y="180594"/>
                  </a:lnTo>
                  <a:lnTo>
                    <a:pt x="3536845" y="132600"/>
                  </a:lnTo>
                  <a:lnTo>
                    <a:pt x="3518633" y="89464"/>
                  </a:lnTo>
                  <a:lnTo>
                    <a:pt x="3490388" y="52911"/>
                  </a:lnTo>
                  <a:lnTo>
                    <a:pt x="3453835" y="24666"/>
                  </a:lnTo>
                  <a:lnTo>
                    <a:pt x="3410699" y="6454"/>
                  </a:lnTo>
                  <a:lnTo>
                    <a:pt x="3362705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9848" y="4261104"/>
              <a:ext cx="7205980" cy="361315"/>
            </a:xfrm>
            <a:custGeom>
              <a:avLst/>
              <a:gdLst/>
              <a:ahLst/>
              <a:cxnLst/>
              <a:rect l="l" t="t" r="r" b="b"/>
              <a:pathLst>
                <a:path w="7205980" h="361314">
                  <a:moveTo>
                    <a:pt x="180594" y="0"/>
                  </a:moveTo>
                  <a:lnTo>
                    <a:pt x="3362705" y="0"/>
                  </a:lnTo>
                  <a:lnTo>
                    <a:pt x="3410699" y="6454"/>
                  </a:lnTo>
                  <a:lnTo>
                    <a:pt x="3453835" y="24666"/>
                  </a:lnTo>
                  <a:lnTo>
                    <a:pt x="3490388" y="52911"/>
                  </a:lnTo>
                  <a:lnTo>
                    <a:pt x="3518633" y="89464"/>
                  </a:lnTo>
                  <a:lnTo>
                    <a:pt x="3536845" y="132600"/>
                  </a:lnTo>
                  <a:lnTo>
                    <a:pt x="3543300" y="180594"/>
                  </a:lnTo>
                  <a:lnTo>
                    <a:pt x="3543300" y="361188"/>
                  </a:lnTo>
                  <a:lnTo>
                    <a:pt x="0" y="361188"/>
                  </a:lnTo>
                  <a:lnTo>
                    <a:pt x="0" y="180594"/>
                  </a:lnTo>
                  <a:lnTo>
                    <a:pt x="6451" y="132600"/>
                  </a:lnTo>
                  <a:lnTo>
                    <a:pt x="24657" y="89464"/>
                  </a:lnTo>
                  <a:lnTo>
                    <a:pt x="52897" y="52911"/>
                  </a:lnTo>
                  <a:lnTo>
                    <a:pt x="89447" y="24666"/>
                  </a:lnTo>
                  <a:lnTo>
                    <a:pt x="132587" y="6454"/>
                  </a:lnTo>
                  <a:lnTo>
                    <a:pt x="180594" y="0"/>
                  </a:lnTo>
                  <a:close/>
                </a:path>
                <a:path w="7205980" h="361314">
                  <a:moveTo>
                    <a:pt x="0" y="361188"/>
                  </a:moveTo>
                  <a:lnTo>
                    <a:pt x="7205980" y="361188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97305" y="4331334"/>
            <a:ext cx="3029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5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2128" y="4818379"/>
            <a:ext cx="75704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Morning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Tea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signage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printing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deadlines)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15" dirty="0">
                <a:latin typeface="Times New Roman"/>
                <a:cs typeface="Times New Roman"/>
              </a:rPr>
              <a:t> Website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place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company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free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banners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all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three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690552" y="749383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220" y="0"/>
                </a:moveTo>
                <a:lnTo>
                  <a:pt x="0" y="0"/>
                </a:lnTo>
                <a:lnTo>
                  <a:pt x="0" y="5378196"/>
                </a:lnTo>
                <a:lnTo>
                  <a:pt x="1760220" y="5378196"/>
                </a:lnTo>
                <a:lnTo>
                  <a:pt x="1760220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376661" y="304800"/>
            <a:ext cx="230832" cy="478739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4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Nursing 2024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722746" y="5758900"/>
            <a:ext cx="372999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lang="en-US" sz="14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0492077" y="4080581"/>
            <a:ext cx="230832" cy="616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492077" y="2019223"/>
            <a:ext cx="230832" cy="18846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140" y="728472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500" y="5378196"/>
                </a:lnTo>
                <a:lnTo>
                  <a:pt x="895350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8116"/>
            <a:ext cx="7205980" cy="367665"/>
            <a:chOff x="1069847" y="928116"/>
            <a:chExt cx="7205980" cy="367665"/>
          </a:xfrm>
        </p:grpSpPr>
        <p:sp>
          <p:nvSpPr>
            <p:cNvPr id="5" name="object 5"/>
            <p:cNvSpPr/>
            <p:nvPr/>
          </p:nvSpPr>
          <p:spPr>
            <a:xfrm>
              <a:off x="1069847" y="928116"/>
              <a:ext cx="3953510" cy="361315"/>
            </a:xfrm>
            <a:custGeom>
              <a:avLst/>
              <a:gdLst/>
              <a:ahLst/>
              <a:cxnLst/>
              <a:rect l="l" t="t" r="r" b="b"/>
              <a:pathLst>
                <a:path w="3953510" h="361315">
                  <a:moveTo>
                    <a:pt x="3772662" y="0"/>
                  </a:moveTo>
                  <a:lnTo>
                    <a:pt x="180594" y="0"/>
                  </a:lnTo>
                  <a:lnTo>
                    <a:pt x="132587" y="6454"/>
                  </a:lnTo>
                  <a:lnTo>
                    <a:pt x="89447" y="24666"/>
                  </a:lnTo>
                  <a:lnTo>
                    <a:pt x="52897" y="52911"/>
                  </a:lnTo>
                  <a:lnTo>
                    <a:pt x="24657" y="89464"/>
                  </a:lnTo>
                  <a:lnTo>
                    <a:pt x="6451" y="132600"/>
                  </a:lnTo>
                  <a:lnTo>
                    <a:pt x="0" y="180594"/>
                  </a:lnTo>
                  <a:lnTo>
                    <a:pt x="0" y="361188"/>
                  </a:lnTo>
                  <a:lnTo>
                    <a:pt x="3953255" y="361188"/>
                  </a:lnTo>
                  <a:lnTo>
                    <a:pt x="3953255" y="180594"/>
                  </a:lnTo>
                  <a:lnTo>
                    <a:pt x="3946801" y="132600"/>
                  </a:lnTo>
                  <a:lnTo>
                    <a:pt x="3928589" y="89464"/>
                  </a:lnTo>
                  <a:lnTo>
                    <a:pt x="3900344" y="52911"/>
                  </a:lnTo>
                  <a:lnTo>
                    <a:pt x="3863791" y="24666"/>
                  </a:lnTo>
                  <a:lnTo>
                    <a:pt x="3820655" y="6454"/>
                  </a:lnTo>
                  <a:lnTo>
                    <a:pt x="3772662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4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80" y="0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7965"/>
            <a:ext cx="7570470" cy="1373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  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/  </a:t>
            </a:r>
            <a:r>
              <a:rPr sz="14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  </a:t>
            </a:r>
            <a:r>
              <a:rPr sz="1400" b="1" spc="-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Lunch/Cocktail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signage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printing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15" dirty="0">
                <a:latin typeface="Times New Roman"/>
                <a:cs typeface="Times New Roman"/>
              </a:rPr>
              <a:t> Website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place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company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free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banners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during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all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three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3752" y="2519172"/>
            <a:ext cx="7212330" cy="372110"/>
            <a:chOff x="1063752" y="2519172"/>
            <a:chExt cx="7212330" cy="372110"/>
          </a:xfrm>
        </p:grpSpPr>
        <p:sp>
          <p:nvSpPr>
            <p:cNvPr id="9" name="object 9"/>
            <p:cNvSpPr/>
            <p:nvPr/>
          </p:nvSpPr>
          <p:spPr>
            <a:xfrm>
              <a:off x="1069848" y="2525268"/>
              <a:ext cx="3756660" cy="360045"/>
            </a:xfrm>
            <a:custGeom>
              <a:avLst/>
              <a:gdLst/>
              <a:ahLst/>
              <a:cxnLst/>
              <a:rect l="l" t="t" r="r" b="b"/>
              <a:pathLst>
                <a:path w="3756660" h="360044">
                  <a:moveTo>
                    <a:pt x="3576828" y="0"/>
                  </a:moveTo>
                  <a:lnTo>
                    <a:pt x="179832" y="0"/>
                  </a:ln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2"/>
                  </a:lnTo>
                  <a:lnTo>
                    <a:pt x="0" y="359664"/>
                  </a:lnTo>
                  <a:lnTo>
                    <a:pt x="3756660" y="359664"/>
                  </a:lnTo>
                  <a:lnTo>
                    <a:pt x="3756660" y="179832"/>
                  </a:lnTo>
                  <a:lnTo>
                    <a:pt x="3750235" y="132027"/>
                  </a:lnTo>
                  <a:lnTo>
                    <a:pt x="3732106" y="89069"/>
                  </a:lnTo>
                  <a:lnTo>
                    <a:pt x="3703986" y="52673"/>
                  </a:lnTo>
                  <a:lnTo>
                    <a:pt x="3667590" y="24553"/>
                  </a:lnTo>
                  <a:lnTo>
                    <a:pt x="3624632" y="6424"/>
                  </a:lnTo>
                  <a:lnTo>
                    <a:pt x="357682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848" y="2525268"/>
              <a:ext cx="7205980" cy="360045"/>
            </a:xfrm>
            <a:custGeom>
              <a:avLst/>
              <a:gdLst/>
              <a:ahLst/>
              <a:cxnLst/>
              <a:rect l="l" t="t" r="r" b="b"/>
              <a:pathLst>
                <a:path w="7205980" h="360044">
                  <a:moveTo>
                    <a:pt x="179832" y="0"/>
                  </a:moveTo>
                  <a:lnTo>
                    <a:pt x="3576828" y="0"/>
                  </a:lnTo>
                  <a:lnTo>
                    <a:pt x="3624632" y="6424"/>
                  </a:lnTo>
                  <a:lnTo>
                    <a:pt x="3667590" y="24553"/>
                  </a:lnTo>
                  <a:lnTo>
                    <a:pt x="3703986" y="52673"/>
                  </a:lnTo>
                  <a:lnTo>
                    <a:pt x="3732106" y="89069"/>
                  </a:lnTo>
                  <a:lnTo>
                    <a:pt x="3750235" y="132027"/>
                  </a:lnTo>
                  <a:lnTo>
                    <a:pt x="3756660" y="179832"/>
                  </a:lnTo>
                  <a:lnTo>
                    <a:pt x="3756660" y="359664"/>
                  </a:lnTo>
                  <a:lnTo>
                    <a:pt x="0" y="359664"/>
                  </a:lnTo>
                  <a:lnTo>
                    <a:pt x="0" y="179832"/>
                  </a:ln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close/>
                </a:path>
                <a:path w="7205980" h="360044">
                  <a:moveTo>
                    <a:pt x="0" y="359664"/>
                  </a:moveTo>
                  <a:lnTo>
                    <a:pt x="7205980" y="359664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63752" y="4255008"/>
            <a:ext cx="7212330" cy="373380"/>
            <a:chOff x="1063752" y="4255008"/>
            <a:chExt cx="7212330" cy="373380"/>
          </a:xfrm>
        </p:grpSpPr>
        <p:sp>
          <p:nvSpPr>
            <p:cNvPr id="12" name="object 12"/>
            <p:cNvSpPr/>
            <p:nvPr/>
          </p:nvSpPr>
          <p:spPr>
            <a:xfrm>
              <a:off x="1069848" y="4261104"/>
              <a:ext cx="2527300" cy="361315"/>
            </a:xfrm>
            <a:custGeom>
              <a:avLst/>
              <a:gdLst/>
              <a:ahLst/>
              <a:cxnLst/>
              <a:rect l="l" t="t" r="r" b="b"/>
              <a:pathLst>
                <a:path w="2527300" h="361314">
                  <a:moveTo>
                    <a:pt x="2346198" y="0"/>
                  </a:moveTo>
                  <a:lnTo>
                    <a:pt x="180594" y="0"/>
                  </a:lnTo>
                  <a:lnTo>
                    <a:pt x="132587" y="6454"/>
                  </a:lnTo>
                  <a:lnTo>
                    <a:pt x="89447" y="24666"/>
                  </a:lnTo>
                  <a:lnTo>
                    <a:pt x="52897" y="52911"/>
                  </a:lnTo>
                  <a:lnTo>
                    <a:pt x="24657" y="89464"/>
                  </a:lnTo>
                  <a:lnTo>
                    <a:pt x="6451" y="132600"/>
                  </a:lnTo>
                  <a:lnTo>
                    <a:pt x="0" y="180594"/>
                  </a:lnTo>
                  <a:lnTo>
                    <a:pt x="0" y="361188"/>
                  </a:lnTo>
                  <a:lnTo>
                    <a:pt x="2526791" y="361188"/>
                  </a:lnTo>
                  <a:lnTo>
                    <a:pt x="2526791" y="180594"/>
                  </a:lnTo>
                  <a:lnTo>
                    <a:pt x="2520337" y="132600"/>
                  </a:lnTo>
                  <a:lnTo>
                    <a:pt x="2502125" y="89464"/>
                  </a:lnTo>
                  <a:lnTo>
                    <a:pt x="2473880" y="52911"/>
                  </a:lnTo>
                  <a:lnTo>
                    <a:pt x="2437327" y="24666"/>
                  </a:lnTo>
                  <a:lnTo>
                    <a:pt x="2394191" y="6454"/>
                  </a:lnTo>
                  <a:lnTo>
                    <a:pt x="234619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9848" y="4261104"/>
              <a:ext cx="7205980" cy="361315"/>
            </a:xfrm>
            <a:custGeom>
              <a:avLst/>
              <a:gdLst/>
              <a:ahLst/>
              <a:cxnLst/>
              <a:rect l="l" t="t" r="r" b="b"/>
              <a:pathLst>
                <a:path w="7205980" h="361314">
                  <a:moveTo>
                    <a:pt x="180594" y="0"/>
                  </a:moveTo>
                  <a:lnTo>
                    <a:pt x="2346198" y="0"/>
                  </a:lnTo>
                  <a:lnTo>
                    <a:pt x="2394191" y="6454"/>
                  </a:lnTo>
                  <a:lnTo>
                    <a:pt x="2437327" y="24666"/>
                  </a:lnTo>
                  <a:lnTo>
                    <a:pt x="2473880" y="52911"/>
                  </a:lnTo>
                  <a:lnTo>
                    <a:pt x="2502125" y="89464"/>
                  </a:lnTo>
                  <a:lnTo>
                    <a:pt x="2520337" y="132600"/>
                  </a:lnTo>
                  <a:lnTo>
                    <a:pt x="2526791" y="180594"/>
                  </a:lnTo>
                  <a:lnTo>
                    <a:pt x="2526791" y="361188"/>
                  </a:lnTo>
                  <a:lnTo>
                    <a:pt x="0" y="361188"/>
                  </a:lnTo>
                  <a:lnTo>
                    <a:pt x="0" y="180594"/>
                  </a:lnTo>
                  <a:lnTo>
                    <a:pt x="6451" y="132600"/>
                  </a:lnTo>
                  <a:lnTo>
                    <a:pt x="24657" y="89464"/>
                  </a:lnTo>
                  <a:lnTo>
                    <a:pt x="52897" y="52911"/>
                  </a:lnTo>
                  <a:lnTo>
                    <a:pt x="89447" y="24666"/>
                  </a:lnTo>
                  <a:lnTo>
                    <a:pt x="132587" y="6454"/>
                  </a:lnTo>
                  <a:lnTo>
                    <a:pt x="180594" y="0"/>
                  </a:lnTo>
                  <a:close/>
                </a:path>
                <a:path w="7205980" h="361314">
                  <a:moveTo>
                    <a:pt x="0" y="361188"/>
                  </a:moveTo>
                  <a:lnTo>
                    <a:pt x="7205980" y="361188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9692640" y="728472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220" y="0"/>
                </a:moveTo>
                <a:lnTo>
                  <a:pt x="0" y="0"/>
                </a:lnTo>
                <a:lnTo>
                  <a:pt x="0" y="5378196"/>
                </a:lnTo>
                <a:lnTo>
                  <a:pt x="1760220" y="5378196"/>
                </a:lnTo>
                <a:lnTo>
                  <a:pt x="1760220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457334" y="1039184"/>
            <a:ext cx="230832" cy="420216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4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Nursing 2024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32128" y="2594863"/>
            <a:ext cx="8555355" cy="34374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 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(Tenure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period: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Execution)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Rotating</a:t>
            </a:r>
            <a:r>
              <a:rPr sz="1200" spc="-5" dirty="0">
                <a:latin typeface="Times New Roman"/>
                <a:cs typeface="Times New Roman"/>
              </a:rPr>
              <a:t> 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 </a:t>
            </a:r>
            <a:r>
              <a:rPr sz="1200" dirty="0">
                <a:latin typeface="Times New Roman"/>
                <a:cs typeface="Times New Roman"/>
              </a:rPr>
              <a:t>$350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General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listing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$200</a:t>
            </a:r>
          </a:p>
          <a:p>
            <a:pPr marL="184785" marR="132080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These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instantly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give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about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organization,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products/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services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you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desire.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featured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special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designated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1400" dirty="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sz="1400" b="1" spc="-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Link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corporate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and/or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related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Journal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website(s)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Recognition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listing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final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/ </a:t>
            </a:r>
            <a:r>
              <a:rPr sz="1200" spc="-5" dirty="0">
                <a:latin typeface="Times New Roman"/>
                <a:cs typeface="Times New Roman"/>
              </a:rPr>
              <a:t>proceedings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25" dirty="0">
                <a:latin typeface="Times New Roman"/>
                <a:cs typeface="Times New Roman"/>
              </a:rPr>
              <a:t>Verbal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recognition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Inaugural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Ceremony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take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over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interested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scientific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track(s)/sessions(s)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4838065">
              <a:lnSpc>
                <a:spcPct val="100000"/>
              </a:lnSpc>
            </a:pPr>
            <a:r>
              <a:rPr lang="en-US" sz="14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140" y="728472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500" y="5378196"/>
                </a:lnTo>
                <a:lnTo>
                  <a:pt x="895350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34211"/>
            <a:ext cx="7205980" cy="361315"/>
            <a:chOff x="1069847" y="934211"/>
            <a:chExt cx="7205980" cy="361315"/>
          </a:xfrm>
        </p:grpSpPr>
        <p:sp>
          <p:nvSpPr>
            <p:cNvPr id="5" name="object 5"/>
            <p:cNvSpPr/>
            <p:nvPr/>
          </p:nvSpPr>
          <p:spPr>
            <a:xfrm>
              <a:off x="1069847" y="934211"/>
              <a:ext cx="3039110" cy="361315"/>
            </a:xfrm>
            <a:custGeom>
              <a:avLst/>
              <a:gdLst/>
              <a:ahLst/>
              <a:cxnLst/>
              <a:rect l="l" t="t" r="r" b="b"/>
              <a:pathLst>
                <a:path w="3039110" h="361315">
                  <a:moveTo>
                    <a:pt x="2858262" y="0"/>
                  </a:moveTo>
                  <a:lnTo>
                    <a:pt x="180594" y="0"/>
                  </a:lnTo>
                  <a:lnTo>
                    <a:pt x="132582" y="6454"/>
                  </a:lnTo>
                  <a:lnTo>
                    <a:pt x="89441" y="24666"/>
                  </a:lnTo>
                  <a:lnTo>
                    <a:pt x="52892" y="52911"/>
                  </a:lnTo>
                  <a:lnTo>
                    <a:pt x="24654" y="89464"/>
                  </a:lnTo>
                  <a:lnTo>
                    <a:pt x="6450" y="132600"/>
                  </a:lnTo>
                  <a:lnTo>
                    <a:pt x="0" y="180593"/>
                  </a:lnTo>
                  <a:lnTo>
                    <a:pt x="0" y="361188"/>
                  </a:lnTo>
                  <a:lnTo>
                    <a:pt x="3038855" y="361188"/>
                  </a:lnTo>
                  <a:lnTo>
                    <a:pt x="3038855" y="180593"/>
                  </a:lnTo>
                  <a:lnTo>
                    <a:pt x="3032401" y="132600"/>
                  </a:lnTo>
                  <a:lnTo>
                    <a:pt x="3014189" y="89464"/>
                  </a:lnTo>
                  <a:lnTo>
                    <a:pt x="2985944" y="52911"/>
                  </a:lnTo>
                  <a:lnTo>
                    <a:pt x="2949391" y="24666"/>
                  </a:lnTo>
                  <a:lnTo>
                    <a:pt x="2906255" y="6454"/>
                  </a:lnTo>
                  <a:lnTo>
                    <a:pt x="2858262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3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80" y="0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7965"/>
            <a:ext cx="7665084" cy="2287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  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Advertisement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banner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products/services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respective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webpage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Display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paraphernalia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around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space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required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workshop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our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events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Registered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displayed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respective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webpage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statement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“supported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by”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Registered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small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symposium/exhibit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Full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waiver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two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research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articles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published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supporting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journal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15-minute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slot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given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first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Special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Group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discount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staffs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Special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offers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accompanying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his/her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professor.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92077" y="728473"/>
            <a:ext cx="230832" cy="430072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4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Nursing 2024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722746" y="5739485"/>
            <a:ext cx="37299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68400" y="4724219"/>
            <a:ext cx="3328035" cy="87312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lang="en-US" sz="14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Alena Smith</a:t>
            </a: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310"/>
              </a:spcBef>
            </a:pP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dirty="0">
                <a:latin typeface="Times New Roman"/>
                <a:cs typeface="Times New Roman"/>
              </a:rPr>
              <a:t>ro</a:t>
            </a:r>
            <a:r>
              <a:rPr sz="1200" spc="-20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|</a:t>
            </a:r>
            <a:r>
              <a:rPr sz="1200" spc="-75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Nursing </a:t>
            </a:r>
            <a:r>
              <a:rPr sz="1200" dirty="0" smtClean="0">
                <a:latin typeface="Times New Roman"/>
                <a:cs typeface="Times New Roman"/>
              </a:rPr>
              <a:t>202</a:t>
            </a:r>
            <a:r>
              <a:rPr lang="en-US" sz="1200" dirty="0" smtClean="0">
                <a:latin typeface="Times New Roman"/>
                <a:cs typeface="Times New Roman"/>
              </a:rPr>
              <a:t>4</a:t>
            </a:r>
            <a:r>
              <a:rPr sz="1200" dirty="0" smtClean="0">
                <a:latin typeface="Times New Roman"/>
                <a:cs typeface="Times New Roman"/>
              </a:rPr>
              <a:t>  </a:t>
            </a:r>
            <a:r>
              <a:rPr lang="en-US" sz="1200" dirty="0" smtClean="0">
                <a:latin typeface="Times New Roman"/>
                <a:cs typeface="Times New Roman"/>
              </a:rPr>
              <a:t/>
            </a:r>
            <a:br>
              <a:rPr lang="en-US" sz="1200" dirty="0" smtClean="0">
                <a:latin typeface="Times New Roman"/>
                <a:cs typeface="Times New Roman"/>
              </a:rPr>
            </a:br>
            <a:r>
              <a:rPr sz="1200" spc="-5" dirty="0" smtClean="0">
                <a:latin typeface="Times New Roman"/>
                <a:cs typeface="Times New Roman"/>
              </a:rPr>
              <a:t>Conference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LLC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Ltd47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Churchfield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Road,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London,</a:t>
            </a:r>
            <a:r>
              <a:rPr sz="1200" dirty="0">
                <a:latin typeface="Times New Roman"/>
                <a:cs typeface="Times New Roman"/>
              </a:rPr>
              <a:t> W3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Times New Roman"/>
                <a:cs typeface="Times New Roman"/>
              </a:rPr>
              <a:t>6AY,</a:t>
            </a:r>
            <a:r>
              <a:rPr sz="1200" spc="-5" dirty="0">
                <a:latin typeface="Times New Roman"/>
                <a:cs typeface="Times New Roman"/>
              </a:rPr>
              <a:t> UK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50249"/>
              </p:ext>
            </p:extLst>
          </p:nvPr>
        </p:nvGraphicFramePr>
        <p:xfrm>
          <a:off x="730415" y="722756"/>
          <a:ext cx="10716260" cy="53775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24725"/>
                <a:gridCol w="1631315"/>
                <a:gridCol w="1760220"/>
              </a:tblGrid>
              <a:tr h="244220">
                <a:tc gridSpan="2"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b="1" spc="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58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b="1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E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marL="403225">
                        <a:lnSpc>
                          <a:spcPct val="100000"/>
                        </a:lnSpc>
                        <a:tabLst>
                          <a:tab pos="1421765" algn="l"/>
                          <a:tab pos="2215515" algn="l"/>
                          <a:tab pos="4275455" algn="l"/>
                        </a:tabLst>
                      </a:pPr>
                      <a:r>
                        <a:rPr lang="en-US" sz="4400" b="1" spc="-5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 Nursing 2024</a:t>
                      </a:r>
                      <a:endParaRPr sz="4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Elite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10,000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Gold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7,500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Silver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Exhibition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Cocktail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3,000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Break 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Delegate</a:t>
                      </a:r>
                      <a:r>
                        <a:rPr sz="10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Bag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Book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Media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Partner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Academic</a:t>
                      </a:r>
                      <a:r>
                        <a:rPr sz="1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Partner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(Publication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Benefits)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Keynote 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Stationary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Items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(per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item)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Lanyard</a:t>
                      </a:r>
                      <a:r>
                        <a:rPr sz="10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(also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known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neck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cords)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81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299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0">
                <a:tc gridSpan="2"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E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Outside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back cover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1,200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front cover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800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back cover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700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81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600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1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Half page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441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page 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  <a:tr h="25020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Half page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$400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>
                    <a:solidFill>
                      <a:srgbClr val="212A35"/>
                    </a:solidFill>
                  </a:tcPr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A383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1319</Words>
  <Application>Microsoft Office PowerPoint</Application>
  <PresentationFormat>Custom</PresentationFormat>
  <Paragraphs>172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Sponsorship Brochure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Renu Kadian</cp:lastModifiedBy>
  <cp:revision>11</cp:revision>
  <dcterms:created xsi:type="dcterms:W3CDTF">2023-08-10T04:26:22Z</dcterms:created>
  <dcterms:modified xsi:type="dcterms:W3CDTF">2024-04-01T03:39:54Z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2023-08-10T00:00:00Z</vt:filetime>
  </property>
</Properties>
</file>