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>
      <p:cViewPr varScale="1">
        <p:scale>
          <a:sx n="73" d="100"/>
          <a:sy n="73" d="100"/>
        </p:scale>
        <p:origin x="103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7123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0155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287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0865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248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559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879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992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13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8836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882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CCA9-FEF2-4795-AEFE-30EE8EEE08AF}" type="datetimeFigureOut">
              <a:rPr lang="en-IN" smtClean="0"/>
              <a:t>15-09-2023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1C20-55F7-4866-B448-CB22BF4C21F0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518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euromuscular@speakermeeting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png"/><Relationship Id="rId7" Type="http://schemas.openxmlformats.org/officeDocument/2006/relationships/image" Target="../media/image1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fif"/><Relationship Id="rId5" Type="http://schemas.openxmlformats.org/officeDocument/2006/relationships/image" Target="../media/image12.jfif"/><Relationship Id="rId4" Type="http://schemas.openxmlformats.org/officeDocument/2006/relationships/image" Target="../media/image11.jfif"/><Relationship Id="rId9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C9996E-036E-4C43-8D72-415E732B95D1}"/>
              </a:ext>
            </a:extLst>
          </p:cNvPr>
          <p:cNvSpPr/>
          <p:nvPr/>
        </p:nvSpPr>
        <p:spPr>
          <a:xfrm>
            <a:off x="-165312" y="0"/>
            <a:ext cx="12357312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B49DC3-13A0-4C66-B053-4C7AF2A0C26E}"/>
              </a:ext>
            </a:extLst>
          </p:cNvPr>
          <p:cNvSpPr/>
          <p:nvPr/>
        </p:nvSpPr>
        <p:spPr>
          <a:xfrm>
            <a:off x="10113564" y="0"/>
            <a:ext cx="2078436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835F3F-A53C-4D66-A1EA-845FF3161C15}"/>
              </a:ext>
            </a:extLst>
          </p:cNvPr>
          <p:cNvSpPr/>
          <p:nvPr/>
        </p:nvSpPr>
        <p:spPr>
          <a:xfrm>
            <a:off x="-285450" y="560135"/>
            <a:ext cx="5544616" cy="7058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E9AC8D-EF4F-40EE-B1D7-BF0DE66AD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0" y="200128"/>
            <a:ext cx="2262711" cy="248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30AFCC-753E-436B-865D-AE357331D9E1}"/>
              </a:ext>
            </a:extLst>
          </p:cNvPr>
          <p:cNvSpPr txBox="1"/>
          <p:nvPr/>
        </p:nvSpPr>
        <p:spPr>
          <a:xfrm>
            <a:off x="-53466" y="5844714"/>
            <a:ext cx="48211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IN" sz="14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IN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neuromuscular@speakermeeting.com</a:t>
            </a:r>
            <a:endParaRPr lang="en-US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URL:https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://neuromuscular.neuroconferences.com/</a:t>
            </a:r>
          </a:p>
          <a:p>
            <a:pPr>
              <a:lnSpc>
                <a:spcPct val="150000"/>
              </a:lnSpc>
            </a:pPr>
            <a:endParaRPr lang="en-US" sz="140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35A8FE-E479-4378-8D19-D85AA420740C}"/>
              </a:ext>
            </a:extLst>
          </p:cNvPr>
          <p:cNvSpPr txBox="1"/>
          <p:nvPr/>
        </p:nvSpPr>
        <p:spPr>
          <a:xfrm rot="16200000">
            <a:off x="8238977" y="3086224"/>
            <a:ext cx="5907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2000" spc="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NEUROLOGY  2024</a:t>
            </a:r>
            <a:endParaRPr lang="en-US" sz="2000" b="1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2FFD3B-FDF9-4054-B42D-8FDB8BA2010E}"/>
              </a:ext>
            </a:extLst>
          </p:cNvPr>
          <p:cNvSpPr txBox="1"/>
          <p:nvPr/>
        </p:nvSpPr>
        <p:spPr>
          <a:xfrm>
            <a:off x="-310053" y="2905476"/>
            <a:ext cx="554461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I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International Conference on</a:t>
            </a:r>
            <a:endParaRPr lang="en-US" sz="2400" b="1" spc="3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Neurology and Neuromuscular Disorders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January 25-26, 2024 London, UK</a:t>
            </a:r>
          </a:p>
          <a:p>
            <a:pPr algn="ctr"/>
            <a:r>
              <a:rPr lang="en-US" sz="1600" b="1" i="0" u="none" strike="noStrike" baseline="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lang="en-US" sz="1600" b="1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"New model to diagnose neurological and neuromuscular disorders"</a:t>
            </a:r>
          </a:p>
          <a:p>
            <a:pPr algn="ctr"/>
            <a:endParaRPr lang="en-US" sz="1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936510-9D27-4F4A-81AD-51A3649FFA75}"/>
              </a:ext>
            </a:extLst>
          </p:cNvPr>
          <p:cNvSpPr/>
          <p:nvPr/>
        </p:nvSpPr>
        <p:spPr>
          <a:xfrm>
            <a:off x="944881" y="1183366"/>
            <a:ext cx="3206904" cy="81224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055272-1657-4CA2-8F8A-9C7BCF7F0FC2}"/>
              </a:ext>
            </a:extLst>
          </p:cNvPr>
          <p:cNvSpPr/>
          <p:nvPr/>
        </p:nvSpPr>
        <p:spPr>
          <a:xfrm>
            <a:off x="3805316" y="1017059"/>
            <a:ext cx="3437147" cy="8122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1623A0-E770-445B-A211-6EBDA504AC7B}"/>
              </a:ext>
            </a:extLst>
          </p:cNvPr>
          <p:cNvSpPr/>
          <p:nvPr/>
        </p:nvSpPr>
        <p:spPr>
          <a:xfrm>
            <a:off x="1168400" y="1091321"/>
            <a:ext cx="5760719" cy="81224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FC4FD2-2ECC-4712-AF0F-96A5DDAAEF84}"/>
              </a:ext>
            </a:extLst>
          </p:cNvPr>
          <p:cNvSpPr txBox="1"/>
          <p:nvPr/>
        </p:nvSpPr>
        <p:spPr>
          <a:xfrm>
            <a:off x="1168400" y="1192921"/>
            <a:ext cx="57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0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TENTATIVE PROGRAM</a:t>
            </a:r>
            <a:endParaRPr lang="en-IN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0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THURSDAY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sz="1400" b="1" spc="600" baseline="30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81631696"/>
              </p:ext>
            </p:extLst>
          </p:nvPr>
        </p:nvGraphicFramePr>
        <p:xfrm>
          <a:off x="1074045" y="1373479"/>
          <a:ext cx="10043909" cy="5251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389496667"/>
                    </a:ext>
                  </a:extLst>
                </a:gridCol>
              </a:tblGrid>
              <a:tr h="2268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24607"/>
                  </a:ext>
                </a:extLst>
              </a:tr>
              <a:tr h="2268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53047"/>
                  </a:ext>
                </a:extLst>
              </a:tr>
              <a:tr h="2268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19430"/>
                  </a:ext>
                </a:extLst>
              </a:tr>
              <a:tr h="373707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3534"/>
                  </a:ext>
                </a:extLst>
              </a:tr>
              <a:tr h="2268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89134"/>
                  </a:ext>
                </a:extLst>
              </a:tr>
              <a:tr h="2268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00782"/>
                  </a:ext>
                </a:extLst>
              </a:tr>
              <a:tr h="32282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544254"/>
                  </a:ext>
                </a:extLst>
              </a:tr>
              <a:tr h="747413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Pediatric Neurology</a:t>
                      </a:r>
                    </a:p>
                    <a:p>
                      <a:pPr algn="ctr"/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Psychosomatic Disorders</a:t>
                      </a:r>
                    </a:p>
                    <a:p>
                      <a:pPr algn="ctr"/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Neurology</a:t>
                      </a:r>
                      <a:endParaRPr lang="en-US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Neuromuscular Disorders</a:t>
                      </a:r>
                      <a:endParaRPr lang="en-IN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Neurosurgery</a:t>
                      </a:r>
                      <a:endParaRPr lang="en-IN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Neurological manifestation in covid-19</a:t>
                      </a:r>
                      <a:endParaRPr lang="en-IN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1500"/>
                        </a:lnSpc>
                      </a:pPr>
                      <a:endParaRPr lang="en-US" sz="14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24414"/>
                  </a:ext>
                </a:extLst>
              </a:tr>
              <a:tr h="2268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411038"/>
                  </a:ext>
                </a:extLst>
              </a:tr>
              <a:tr h="2268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412555"/>
                  </a:ext>
                </a:extLst>
              </a:tr>
              <a:tr h="2268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80752"/>
                  </a:ext>
                </a:extLst>
              </a:tr>
              <a:tr h="1247913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Neurological diseases in COVID 19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Psychiatry and Psychology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Spine and Spinal Disorders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Neurological infections</a:t>
                      </a:r>
                      <a:endParaRPr lang="en-IN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I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Paediatric Neuromuscular disorder</a:t>
                      </a:r>
                      <a:endParaRPr lang="en-IN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I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Muscular Dystrophy</a:t>
                      </a:r>
                      <a:endParaRPr lang="en-IN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4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71269"/>
                  </a:ext>
                </a:extLst>
              </a:tr>
              <a:tr h="2268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19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45150" y="863968"/>
            <a:ext cx="10713504" cy="56898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4079776" y="993274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FRIDAY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US" sz="1400" b="1" spc="600" baseline="30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th,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January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F7F6E7-365B-413C-939A-0994EF05B66D}"/>
              </a:ext>
            </a:extLst>
          </p:cNvPr>
          <p:cNvCxnSpPr>
            <a:cxnSpLocks/>
          </p:cNvCxnSpPr>
          <p:nvPr/>
        </p:nvCxnSpPr>
        <p:spPr>
          <a:xfrm>
            <a:off x="1063193" y="1340769"/>
            <a:ext cx="10043909" cy="7301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585590"/>
              </p:ext>
            </p:extLst>
          </p:nvPr>
        </p:nvGraphicFramePr>
        <p:xfrm>
          <a:off x="1063193" y="1459938"/>
          <a:ext cx="10043909" cy="488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389496667"/>
                    </a:ext>
                  </a:extLst>
                </a:gridCol>
              </a:tblGrid>
              <a:tr h="3409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24607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53047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19430"/>
                  </a:ext>
                </a:extLst>
              </a:tr>
              <a:tr h="401431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3534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89134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00782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544254"/>
                  </a:ext>
                </a:extLst>
              </a:tr>
              <a:tr h="914118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Autoimmune Neuromuscular disorder</a:t>
                      </a:r>
                      <a:endParaRPr lang="en-IN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I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Neuropsychology and </a:t>
                      </a:r>
                      <a:r>
                        <a:rPr lang="en-IN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Neurorehabilitation</a:t>
                      </a:r>
                      <a:endParaRPr lang="en-IN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Brain </a:t>
                      </a:r>
                      <a:r>
                        <a:rPr lang="en-US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Tumour</a:t>
                      </a: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Neuro-oncology</a:t>
                      </a:r>
                    </a:p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Neuroradiology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6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24414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411038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412555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80752"/>
                  </a:ext>
                </a:extLst>
              </a:tr>
              <a:tr h="872626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 Therapeutics, Diagnostics and Case Studies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Nursing and Neuroscience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Neuromuscular respiratory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Neuropharmacology</a:t>
                      </a:r>
                      <a:endParaRPr 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6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71269"/>
                  </a:ext>
                </a:extLst>
              </a:tr>
              <a:tr h="247035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9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6900B5-8B20-4415-BD27-7EEC0903E7C9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73AF27-2E22-4F3E-8C78-6901249FD160}"/>
              </a:ext>
            </a:extLst>
          </p:cNvPr>
          <p:cNvSpPr/>
          <p:nvPr/>
        </p:nvSpPr>
        <p:spPr>
          <a:xfrm>
            <a:off x="623392" y="300201"/>
            <a:ext cx="10713504" cy="655779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IN" sz="2000" b="1" dirty="0" smtClean="0"/>
              <a:t>Do</a:t>
            </a:r>
            <a:endParaRPr lang="en-IN" dirty="0"/>
          </a:p>
          <a:p>
            <a:endParaRPr lang="en-IN" dirty="0">
              <a:noFill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AC694-DBB9-4C54-B734-54041C4D9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C68F38-43A9-4D71-A47D-D805F3978F82}"/>
              </a:ext>
            </a:extLst>
          </p:cNvPr>
          <p:cNvSpPr/>
          <p:nvPr/>
        </p:nvSpPr>
        <p:spPr>
          <a:xfrm>
            <a:off x="3183188" y="849534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BBCEC4-72C4-4721-B56B-58466717B418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EDITORIAL BOARD MEMBERS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EB551A-9BD7-491A-99EC-49028DE55A55}"/>
              </a:ext>
            </a:extLst>
          </p:cNvPr>
          <p:cNvSpPr txBox="1"/>
          <p:nvPr/>
        </p:nvSpPr>
        <p:spPr>
          <a:xfrm>
            <a:off x="4350905" y="5004967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/>
            </a:r>
            <a:br>
              <a:rPr lang="en-US" sz="1000" dirty="0"/>
            </a:br>
            <a:endParaRPr lang="en-US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36BA33-A7EC-4D5F-86D1-5A25F8B74658}"/>
              </a:ext>
            </a:extLst>
          </p:cNvPr>
          <p:cNvSpPr txBox="1"/>
          <p:nvPr/>
        </p:nvSpPr>
        <p:spPr>
          <a:xfrm>
            <a:off x="8701491" y="4805399"/>
            <a:ext cx="1799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83584" y="2789076"/>
            <a:ext cx="2279765" cy="783941"/>
          </a:xfrm>
        </p:spPr>
        <p:txBody>
          <a:bodyPr>
            <a:noAutofit/>
          </a:bodyPr>
          <a:lstStyle/>
          <a:p>
            <a:pPr algn="ctr"/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Tetsumori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Yamashima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Professor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Graduate School of Medical Science Kanazawa University</a:t>
            </a:r>
            <a:br>
              <a:rPr lang="en-US" sz="1100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Japan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3" y="1638596"/>
            <a:ext cx="1662449" cy="13990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40" y="1638596"/>
            <a:ext cx="1681210" cy="13930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720" y="1638596"/>
            <a:ext cx="1511231" cy="13912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251" y="4207267"/>
            <a:ext cx="1673874" cy="14142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862" y="4249833"/>
            <a:ext cx="1681649" cy="13802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64" y="4249833"/>
            <a:ext cx="1596160" cy="137166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898416" y="2953624"/>
            <a:ext cx="23046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                     </a:t>
            </a:r>
            <a:r>
              <a:rPr lang="en-IN" sz="1400" b="1" dirty="0" smtClean="0"/>
              <a:t>Shen Yong</a:t>
            </a:r>
            <a:br>
              <a:rPr lang="en-IN" sz="1400" b="1" dirty="0" smtClean="0"/>
            </a:br>
            <a:endParaRPr lang="en-IN" sz="1400" b="1" dirty="0"/>
          </a:p>
          <a:p>
            <a:pPr algn="ctr"/>
            <a:r>
              <a:rPr lang="en-IN" sz="1200" dirty="0" smtClean="0"/>
              <a:t>  Professor</a:t>
            </a:r>
          </a:p>
          <a:p>
            <a:pPr algn="ctr"/>
            <a:r>
              <a:rPr lang="en-IN" sz="1200" dirty="0" smtClean="0"/>
              <a:t>         </a:t>
            </a:r>
            <a:r>
              <a:rPr lang="en-IN" sz="1200" dirty="0" err="1" smtClean="0"/>
              <a:t>Roskamp</a:t>
            </a:r>
            <a:r>
              <a:rPr lang="en-IN" sz="1200" dirty="0" smtClean="0"/>
              <a:t> </a:t>
            </a:r>
            <a:r>
              <a:rPr lang="en-IN" sz="1200" dirty="0"/>
              <a:t>Institute </a:t>
            </a:r>
            <a:r>
              <a:rPr lang="en-IN" sz="1200" dirty="0" err="1" smtClean="0"/>
              <a:t>Srasota</a:t>
            </a:r>
            <a:endParaRPr lang="en-IN" sz="1200" dirty="0" smtClean="0"/>
          </a:p>
          <a:p>
            <a:pPr algn="ctr"/>
            <a:r>
              <a:rPr lang="en-IN" sz="1200" dirty="0" smtClean="0"/>
              <a:t>       Florida</a:t>
            </a:r>
            <a:r>
              <a:rPr lang="en-IN" sz="1200" dirty="0"/>
              <a:t>, </a:t>
            </a:r>
            <a:r>
              <a:rPr lang="en-IN" sz="1200" dirty="0" smtClean="0"/>
              <a:t>USA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76320" y="3429000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2" name="TextBox 31"/>
          <p:cNvSpPr txBox="1"/>
          <p:nvPr/>
        </p:nvSpPr>
        <p:spPr>
          <a:xfrm>
            <a:off x="7880619" y="2945382"/>
            <a:ext cx="25185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 smtClean="0"/>
              <a:t>        </a:t>
            </a:r>
            <a:r>
              <a:rPr lang="en-IN" sz="1400" b="1" dirty="0" err="1" smtClean="0"/>
              <a:t>Aleksandar</a:t>
            </a:r>
            <a:r>
              <a:rPr lang="en-IN" sz="1400" b="1" dirty="0" smtClean="0"/>
              <a:t> </a:t>
            </a:r>
            <a:r>
              <a:rPr lang="en-IN" sz="1400" b="1" dirty="0" err="1" smtClean="0"/>
              <a:t>Videnovic</a:t>
            </a:r>
            <a:r>
              <a:rPr lang="en-IN" sz="1400" b="1" dirty="0" smtClean="0"/>
              <a:t/>
            </a:r>
            <a:br>
              <a:rPr lang="en-IN" sz="1400" b="1" dirty="0" smtClean="0"/>
            </a:br>
            <a:endParaRPr lang="en-IN" sz="1400" b="1" dirty="0" smtClean="0"/>
          </a:p>
          <a:p>
            <a:pPr algn="ctr"/>
            <a:r>
              <a:rPr lang="en-IN" sz="1200" dirty="0" smtClean="0"/>
              <a:t>     </a:t>
            </a:r>
            <a:r>
              <a:rPr lang="en-I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Professor, </a:t>
            </a:r>
            <a:r>
              <a:rPr lang="en-IN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Northwestern</a:t>
            </a:r>
            <a:r>
              <a:rPr lang="en-I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University,</a:t>
            </a:r>
            <a:br>
              <a:rPr lang="en-I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USA                                      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1200" dirty="0" smtClean="0"/>
              <a:t>                       </a:t>
            </a:r>
            <a:endParaRPr lang="en-IN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2250396" y="5601948"/>
            <a:ext cx="193056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err="1" smtClean="0"/>
              <a:t>Dott</a:t>
            </a:r>
            <a:r>
              <a:rPr lang="en-IN" sz="1400" b="1" dirty="0" smtClean="0"/>
              <a:t> Federico </a:t>
            </a:r>
            <a:r>
              <a:rPr lang="en-IN" sz="1400" b="1" dirty="0" err="1" smtClean="0"/>
              <a:t>Bilotta</a:t>
            </a:r>
            <a:r>
              <a:rPr lang="en-IN" sz="1400" b="1" dirty="0" smtClean="0"/>
              <a:t/>
            </a:r>
            <a:br>
              <a:rPr lang="en-IN" sz="1400" b="1" dirty="0" smtClean="0"/>
            </a:br>
            <a:endParaRPr lang="en-IN" sz="1400" b="1" dirty="0" smtClean="0"/>
          </a:p>
          <a:p>
            <a:pPr algn="ctr"/>
            <a:r>
              <a:rPr lang="en-IN" sz="1400" dirty="0" smtClean="0"/>
              <a:t>Clinical </a:t>
            </a:r>
            <a:r>
              <a:rPr lang="en-IN" sz="1400" dirty="0" err="1" smtClean="0"/>
              <a:t>Anesthesiology</a:t>
            </a:r>
            <a:r>
              <a:rPr lang="en-IN" sz="1400" dirty="0" smtClean="0"/>
              <a:t/>
            </a:r>
            <a:br>
              <a:rPr lang="en-IN" sz="1400" dirty="0" smtClean="0"/>
            </a:br>
            <a:r>
              <a:rPr lang="en-IN" sz="1400" dirty="0" smtClean="0"/>
              <a:t>Albert Einstein College of Medicine, USA</a:t>
            </a:r>
            <a:endParaRPr lang="en-IN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4804354" y="5654998"/>
            <a:ext cx="239866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Shashi Kant </a:t>
            </a:r>
            <a:r>
              <a:rPr lang="en-IN" sz="1400" b="1" dirty="0" smtClean="0"/>
              <a:t>Tiwari</a:t>
            </a:r>
            <a:br>
              <a:rPr lang="en-IN" sz="1400" b="1" dirty="0" smtClean="0"/>
            </a:br>
            <a:endParaRPr lang="en-IN" sz="1400" b="1" dirty="0"/>
          </a:p>
          <a:p>
            <a:pPr algn="ctr"/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b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California, San Diego (UCSD)</a:t>
            </a:r>
            <a:b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82356" y="5594241"/>
            <a:ext cx="2140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Eef</a:t>
            </a:r>
            <a:r>
              <a:rPr lang="en-US" sz="1400" b="1" dirty="0"/>
              <a:t> </a:t>
            </a:r>
            <a:r>
              <a:rPr lang="en-US" sz="1400" b="1" dirty="0" err="1"/>
              <a:t>Hogervorst</a:t>
            </a:r>
            <a:r>
              <a:rPr lang="en-US" sz="1400" b="1" dirty="0"/>
              <a:t/>
            </a:r>
            <a:br>
              <a:rPr lang="en-US" sz="1400" b="1" dirty="0"/>
            </a:br>
            <a:endParaRPr lang="en-US" sz="1400" b="1" dirty="0"/>
          </a:p>
          <a:p>
            <a:pPr algn="ctr"/>
            <a:r>
              <a:rPr lang="en-US" sz="1200" dirty="0" smtClean="0"/>
              <a:t>Professor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Loughborough University United </a:t>
            </a:r>
            <a:r>
              <a:rPr lang="en-US" sz="1200" dirty="0" smtClean="0"/>
              <a:t>Kingdom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2126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02A8F5-D932-4A29-BDD8-E78A168BA74D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623E13-5BC6-40FD-8E25-18D1956153AD}"/>
              </a:ext>
            </a:extLst>
          </p:cNvPr>
          <p:cNvSpPr/>
          <p:nvPr/>
        </p:nvSpPr>
        <p:spPr>
          <a:xfrm>
            <a:off x="484338" y="961763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AB3706-44D6-4225-9158-3BE897A37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862EB2-467B-4BA9-B21A-1DF9CFCACE4C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F4658F-C8A7-44B5-BC35-31390336DFE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ATTRACTIONS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760773A-A4CC-493B-ADE7-C2A49DA74F93}"/>
              </a:ext>
            </a:extLst>
          </p:cNvPr>
          <p:cNvSpPr txBox="1"/>
          <p:nvPr/>
        </p:nvSpPr>
        <p:spPr>
          <a:xfrm>
            <a:off x="1448751" y="3389238"/>
            <a:ext cx="31842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Tower of London</a:t>
            </a:r>
          </a:p>
          <a:p>
            <a:pPr algn="ctr"/>
            <a:endParaRPr lang="en-US" sz="14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C34F3FD-FBDF-4C5B-A416-ED8397160BD7}"/>
              </a:ext>
            </a:extLst>
          </p:cNvPr>
          <p:cNvSpPr txBox="1"/>
          <p:nvPr/>
        </p:nvSpPr>
        <p:spPr>
          <a:xfrm>
            <a:off x="4760970" y="3427357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Buckingham Palace</a:t>
            </a:r>
          </a:p>
          <a:p>
            <a:pPr algn="ctr"/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0305F-E47B-4474-ACDB-5B47C3375080}"/>
              </a:ext>
            </a:extLst>
          </p:cNvPr>
          <p:cNvSpPr txBox="1"/>
          <p:nvPr/>
        </p:nvSpPr>
        <p:spPr>
          <a:xfrm>
            <a:off x="7608168" y="3425503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London Eye</a:t>
            </a:r>
          </a:p>
          <a:p>
            <a:pPr algn="ctr"/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F49EC65-3534-4E6F-9D9C-E9F1639DFAE1}"/>
              </a:ext>
            </a:extLst>
          </p:cNvPr>
          <p:cNvSpPr txBox="1"/>
          <p:nvPr/>
        </p:nvSpPr>
        <p:spPr>
          <a:xfrm>
            <a:off x="1848107" y="5619843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The </a:t>
            </a:r>
            <a:r>
              <a:rPr lang="en-IN" dirty="0"/>
              <a:t>British Museum</a:t>
            </a:r>
          </a:p>
          <a:p>
            <a:pPr algn="ctr"/>
            <a:r>
              <a:rPr lang="en-US" sz="1200" dirty="0"/>
              <a:t> </a:t>
            </a:r>
            <a:endParaRPr lang="en-US" sz="1200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7396A5B-B205-4670-B087-58A26F057609}"/>
              </a:ext>
            </a:extLst>
          </p:cNvPr>
          <p:cNvSpPr txBox="1"/>
          <p:nvPr/>
        </p:nvSpPr>
        <p:spPr>
          <a:xfrm>
            <a:off x="4764061" y="5617008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Tower Bridge</a:t>
            </a:r>
          </a:p>
          <a:p>
            <a:pPr algn="ctr"/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96347C3-9026-4EBC-A6C8-D207E0D3860E}"/>
              </a:ext>
            </a:extLst>
          </p:cNvPr>
          <p:cNvSpPr txBox="1"/>
          <p:nvPr/>
        </p:nvSpPr>
        <p:spPr>
          <a:xfrm>
            <a:off x="7817044" y="5616100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Westminster Abbey</a:t>
            </a:r>
          </a:p>
          <a:p>
            <a:pPr algn="ctr"/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176808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332" y="1538723"/>
            <a:ext cx="1943100" cy="17540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031" y="1577933"/>
            <a:ext cx="1943100" cy="172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614" y="1577933"/>
            <a:ext cx="1943100" cy="17592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794" y="3831801"/>
            <a:ext cx="1943100" cy="16854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826" y="3831801"/>
            <a:ext cx="1943100" cy="17259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142" y="3831801"/>
            <a:ext cx="1943100" cy="172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5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02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907</TotalTime>
  <Words>195</Words>
  <Application>Microsoft Office PowerPoint</Application>
  <PresentationFormat>Widescreen</PresentationFormat>
  <Paragraphs>108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      Tetsumori Yamashima  Professor Graduate School of Medical Science Kanazawa University Japan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Shreya Singh</cp:lastModifiedBy>
  <cp:revision>102</cp:revision>
  <dcterms:created xsi:type="dcterms:W3CDTF">2021-03-26T09:55:40Z</dcterms:created>
  <dcterms:modified xsi:type="dcterms:W3CDTF">2023-09-15T12:24:31Z</dcterms:modified>
</cp:coreProperties>
</file>