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F8B22B-4F36-4858-9698-43A168EC6812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1882BF-A26C-4BD9-A70E-FA367B7AABE1}">
      <dgm:prSet/>
      <dgm:spPr/>
      <dgm:t>
        <a:bodyPr/>
        <a:lstStyle/>
        <a:p>
          <a:pPr rtl="0"/>
          <a:r>
            <a:rPr lang="en-US" dirty="0" smtClean="0"/>
            <a:t>UNI.LOGO</a:t>
          </a:r>
          <a:endParaRPr lang="en-US" dirty="0"/>
        </a:p>
      </dgm:t>
    </dgm:pt>
    <dgm:pt modelId="{19F45101-8BA1-4654-8C98-32263402FC53}" type="parTrans" cxnId="{D796D0AD-E6F0-40EF-B343-892EA50CD740}">
      <dgm:prSet/>
      <dgm:spPr/>
      <dgm:t>
        <a:bodyPr/>
        <a:lstStyle/>
        <a:p>
          <a:endParaRPr lang="en-US"/>
        </a:p>
      </dgm:t>
    </dgm:pt>
    <dgm:pt modelId="{DCB9B0F0-E9B6-4C92-B25A-FD8C7621F499}" type="sibTrans" cxnId="{D796D0AD-E6F0-40EF-B343-892EA50CD740}">
      <dgm:prSet/>
      <dgm:spPr/>
      <dgm:t>
        <a:bodyPr/>
        <a:lstStyle/>
        <a:p>
          <a:endParaRPr lang="en-US"/>
        </a:p>
      </dgm:t>
    </dgm:pt>
    <dgm:pt modelId="{0AB74D11-BFAB-4126-9CD7-27F7E7D374C9}" type="pres">
      <dgm:prSet presAssocID="{EDF8B22B-4F36-4858-9698-43A168EC681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53E6F39-68D4-428E-876E-49B788AD0F3C}" type="pres">
      <dgm:prSet presAssocID="{CE1882BF-A26C-4BD9-A70E-FA367B7AABE1}" presName="linNode" presStyleCnt="0"/>
      <dgm:spPr/>
    </dgm:pt>
    <dgm:pt modelId="{171F74F5-C936-4DD9-B58F-E5263FFE29F5}" type="pres">
      <dgm:prSet presAssocID="{CE1882BF-A26C-4BD9-A70E-FA367B7AABE1}" presName="parentText" presStyleLbl="node1" presStyleIdx="0" presStyleCnt="1" custScaleX="277778" custLinFactNeighborX="-7060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BED933-0DF1-4009-89ED-7914315B290D}" type="presOf" srcId="{CE1882BF-A26C-4BD9-A70E-FA367B7AABE1}" destId="{171F74F5-C936-4DD9-B58F-E5263FFE29F5}" srcOrd="0" destOrd="0" presId="urn:microsoft.com/office/officeart/2005/8/layout/vList5"/>
    <dgm:cxn modelId="{D796D0AD-E6F0-40EF-B343-892EA50CD740}" srcId="{EDF8B22B-4F36-4858-9698-43A168EC6812}" destId="{CE1882BF-A26C-4BD9-A70E-FA367B7AABE1}" srcOrd="0" destOrd="0" parTransId="{19F45101-8BA1-4654-8C98-32263402FC53}" sibTransId="{DCB9B0F0-E9B6-4C92-B25A-FD8C7621F499}"/>
    <dgm:cxn modelId="{17F58307-8712-4CDE-AE1C-BB2E78EF0518}" type="presOf" srcId="{EDF8B22B-4F36-4858-9698-43A168EC6812}" destId="{0AB74D11-BFAB-4126-9CD7-27F7E7D374C9}" srcOrd="0" destOrd="0" presId="urn:microsoft.com/office/officeart/2005/8/layout/vList5"/>
    <dgm:cxn modelId="{F0A91DCA-D442-4433-9295-CF9003B1DAC4}" type="presParOf" srcId="{0AB74D11-BFAB-4126-9CD7-27F7E7D374C9}" destId="{A53E6F39-68D4-428E-876E-49B788AD0F3C}" srcOrd="0" destOrd="0" presId="urn:microsoft.com/office/officeart/2005/8/layout/vList5"/>
    <dgm:cxn modelId="{1F3DCDA9-CBAE-4F34-81E1-1ECCC07362DF}" type="presParOf" srcId="{A53E6F39-68D4-428E-876E-49B788AD0F3C}" destId="{171F74F5-C936-4DD9-B58F-E5263FFE29F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F65E3C-9F41-4FDD-8952-C19D1FC27885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96F1B22-9DF1-46C4-8B00-2350FE991EC0}">
      <dgm:prSet custT="1"/>
      <dgm:spPr/>
      <dgm:t>
        <a:bodyPr/>
        <a:lstStyle/>
        <a:p>
          <a:pPr rtl="0"/>
          <a:r>
            <a:rPr lang="en-US" sz="2800" dirty="0" smtClean="0"/>
            <a:t>UNI. LOGO </a:t>
          </a:r>
          <a:endParaRPr lang="en-US" sz="2800" dirty="0"/>
        </a:p>
      </dgm:t>
    </dgm:pt>
    <dgm:pt modelId="{62AE7573-54A1-442B-B7E1-15614C8FEA42}" type="parTrans" cxnId="{BE809E75-86DD-4DA3-82F9-70C180441584}">
      <dgm:prSet/>
      <dgm:spPr/>
      <dgm:t>
        <a:bodyPr/>
        <a:lstStyle/>
        <a:p>
          <a:endParaRPr lang="en-US"/>
        </a:p>
      </dgm:t>
    </dgm:pt>
    <dgm:pt modelId="{6740790F-7645-4799-8CB0-8C404581545C}" type="sibTrans" cxnId="{BE809E75-86DD-4DA3-82F9-70C180441584}">
      <dgm:prSet/>
      <dgm:spPr/>
      <dgm:t>
        <a:bodyPr/>
        <a:lstStyle/>
        <a:p>
          <a:endParaRPr lang="en-US"/>
        </a:p>
      </dgm:t>
    </dgm:pt>
    <dgm:pt modelId="{B92FA2E4-65AE-4389-A18C-23F577563ECA}" type="pres">
      <dgm:prSet presAssocID="{BAF65E3C-9F41-4FDD-8952-C19D1FC2788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425B42-A2B2-4438-ABB2-8D0CA42A4F39}" type="pres">
      <dgm:prSet presAssocID="{096F1B22-9DF1-46C4-8B00-2350FE991EC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E75209-D78A-44CB-9F2D-94D301A99C67}" type="presOf" srcId="{096F1B22-9DF1-46C4-8B00-2350FE991EC0}" destId="{F7425B42-A2B2-4438-ABB2-8D0CA42A4F39}" srcOrd="0" destOrd="0" presId="urn:microsoft.com/office/officeart/2005/8/layout/vList2"/>
    <dgm:cxn modelId="{BE809E75-86DD-4DA3-82F9-70C180441584}" srcId="{BAF65E3C-9F41-4FDD-8952-C19D1FC27885}" destId="{096F1B22-9DF1-46C4-8B00-2350FE991EC0}" srcOrd="0" destOrd="0" parTransId="{62AE7573-54A1-442B-B7E1-15614C8FEA42}" sibTransId="{6740790F-7645-4799-8CB0-8C404581545C}"/>
    <dgm:cxn modelId="{B9082030-6120-45AD-A506-993D6A546427}" type="presOf" srcId="{BAF65E3C-9F41-4FDD-8952-C19D1FC27885}" destId="{B92FA2E4-65AE-4389-A18C-23F577563ECA}" srcOrd="0" destOrd="0" presId="urn:microsoft.com/office/officeart/2005/8/layout/vList2"/>
    <dgm:cxn modelId="{A78A36E7-36AF-46FB-9D27-6BE1BD29577F}" type="presParOf" srcId="{B92FA2E4-65AE-4389-A18C-23F577563ECA}" destId="{F7425B42-A2B2-4438-ABB2-8D0CA42A4F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7A345B-38D2-4EA7-825A-0C11BEC05B5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CEB50B-5A34-46BB-AFF7-3F32E7C5E165}">
      <dgm:prSet/>
      <dgm:spPr/>
      <dgm:t>
        <a:bodyPr/>
        <a:lstStyle/>
        <a:p>
          <a:pPr rtl="0"/>
          <a:r>
            <a:rPr lang="en-US" dirty="0" smtClean="0"/>
            <a:t>            Abstract Title</a:t>
          </a:r>
          <a:endParaRPr lang="en-US" dirty="0"/>
        </a:p>
      </dgm:t>
    </dgm:pt>
    <dgm:pt modelId="{46FB2A15-A481-4E91-89EE-C9C3E0E88B67}" type="parTrans" cxnId="{17AABD02-EF81-4835-961C-DB410B8EBD33}">
      <dgm:prSet/>
      <dgm:spPr/>
      <dgm:t>
        <a:bodyPr/>
        <a:lstStyle/>
        <a:p>
          <a:endParaRPr lang="en-US"/>
        </a:p>
      </dgm:t>
    </dgm:pt>
    <dgm:pt modelId="{C0A3731E-A9C4-4E6C-A4A7-DE1F1606082F}" type="sibTrans" cxnId="{17AABD02-EF81-4835-961C-DB410B8EBD33}">
      <dgm:prSet/>
      <dgm:spPr/>
      <dgm:t>
        <a:bodyPr/>
        <a:lstStyle/>
        <a:p>
          <a:endParaRPr lang="en-US"/>
        </a:p>
      </dgm:t>
    </dgm:pt>
    <dgm:pt modelId="{D3C86D58-AC1F-4984-8CD3-5BE56C891C78}" type="pres">
      <dgm:prSet presAssocID="{C07A345B-38D2-4EA7-825A-0C11BEC05B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6FF8ED-4BE6-4421-AEF2-AFB4191096C5}" type="pres">
      <dgm:prSet presAssocID="{42CEB50B-5A34-46BB-AFF7-3F32E7C5E16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AABD02-EF81-4835-961C-DB410B8EBD33}" srcId="{C07A345B-38D2-4EA7-825A-0C11BEC05B5E}" destId="{42CEB50B-5A34-46BB-AFF7-3F32E7C5E165}" srcOrd="0" destOrd="0" parTransId="{46FB2A15-A481-4E91-89EE-C9C3E0E88B67}" sibTransId="{C0A3731E-A9C4-4E6C-A4A7-DE1F1606082F}"/>
    <dgm:cxn modelId="{86D82373-2472-492F-A93F-01F2C2CFF6F5}" type="presOf" srcId="{C07A345B-38D2-4EA7-825A-0C11BEC05B5E}" destId="{D3C86D58-AC1F-4984-8CD3-5BE56C891C78}" srcOrd="0" destOrd="0" presId="urn:microsoft.com/office/officeart/2005/8/layout/vList2"/>
    <dgm:cxn modelId="{AFBD8462-88A7-43C7-B644-AAC9CB96D64D}" type="presOf" srcId="{42CEB50B-5A34-46BB-AFF7-3F32E7C5E165}" destId="{946FF8ED-4BE6-4421-AEF2-AFB4191096C5}" srcOrd="0" destOrd="0" presId="urn:microsoft.com/office/officeart/2005/8/layout/vList2"/>
    <dgm:cxn modelId="{0783B9CE-2248-4EF7-908C-841A4924C048}" type="presParOf" srcId="{D3C86D58-AC1F-4984-8CD3-5BE56C891C78}" destId="{946FF8ED-4BE6-4421-AEF2-AFB4191096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0329B2-E981-463A-B3F7-082DA4687266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09D1C2-777F-45B0-B11C-6CEA4D128490}">
      <dgm:prSet/>
      <dgm:spPr/>
      <dgm:t>
        <a:bodyPr/>
        <a:lstStyle/>
        <a:p>
          <a:pPr rtl="0"/>
          <a:r>
            <a:rPr lang="en-US" dirty="0" smtClean="0"/>
            <a:t>     Author Names</a:t>
          </a:r>
          <a:endParaRPr lang="en-US" dirty="0"/>
        </a:p>
      </dgm:t>
    </dgm:pt>
    <dgm:pt modelId="{0FBBE73B-1D6B-451F-9CFF-65F491F00E6D}" type="parTrans" cxnId="{01C222FA-E361-4AAF-AB62-1BD365601658}">
      <dgm:prSet/>
      <dgm:spPr/>
      <dgm:t>
        <a:bodyPr/>
        <a:lstStyle/>
        <a:p>
          <a:endParaRPr lang="en-US"/>
        </a:p>
      </dgm:t>
    </dgm:pt>
    <dgm:pt modelId="{90791B87-0691-4E35-9C9D-E6D19FAC6E58}" type="sibTrans" cxnId="{01C222FA-E361-4AAF-AB62-1BD365601658}">
      <dgm:prSet/>
      <dgm:spPr/>
      <dgm:t>
        <a:bodyPr/>
        <a:lstStyle/>
        <a:p>
          <a:endParaRPr lang="en-US"/>
        </a:p>
      </dgm:t>
    </dgm:pt>
    <dgm:pt modelId="{421480AB-1644-49BD-B3AC-B1A73DAC4749}" type="pres">
      <dgm:prSet presAssocID="{440329B2-E981-463A-B3F7-082DA468726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7EC830-63AD-45D5-983A-1D5B6D42AD81}" type="pres">
      <dgm:prSet presAssocID="{9209D1C2-777F-45B0-B11C-6CEA4D1284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C222FA-E361-4AAF-AB62-1BD365601658}" srcId="{440329B2-E981-463A-B3F7-082DA4687266}" destId="{9209D1C2-777F-45B0-B11C-6CEA4D128490}" srcOrd="0" destOrd="0" parTransId="{0FBBE73B-1D6B-451F-9CFF-65F491F00E6D}" sibTransId="{90791B87-0691-4E35-9C9D-E6D19FAC6E58}"/>
    <dgm:cxn modelId="{1B8DF81B-EF28-4FCB-9719-D0057BD702F9}" type="presOf" srcId="{440329B2-E981-463A-B3F7-082DA4687266}" destId="{421480AB-1644-49BD-B3AC-B1A73DAC4749}" srcOrd="0" destOrd="0" presId="urn:microsoft.com/office/officeart/2005/8/layout/vList2"/>
    <dgm:cxn modelId="{981076FD-042B-4A9F-A5B2-4A8C769CAAC2}" type="presOf" srcId="{9209D1C2-777F-45B0-B11C-6CEA4D128490}" destId="{157EC830-63AD-45D5-983A-1D5B6D42AD81}" srcOrd="0" destOrd="0" presId="urn:microsoft.com/office/officeart/2005/8/layout/vList2"/>
    <dgm:cxn modelId="{5644F7A5-7BF4-4951-AA2D-E99F789B658B}" type="presParOf" srcId="{421480AB-1644-49BD-B3AC-B1A73DAC4749}" destId="{157EC830-63AD-45D5-983A-1D5B6D42AD8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E4F585-7246-42FE-B70C-B126C8BE3AB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6A69AF-A56E-4C8F-8AD8-5E2C540F1280}">
      <dgm:prSet custT="1"/>
      <dgm:spPr/>
      <dgm:t>
        <a:bodyPr/>
        <a:lstStyle/>
        <a:p>
          <a:pPr rtl="0"/>
          <a:r>
            <a:rPr lang="en-US" sz="2400" dirty="0" smtClean="0"/>
            <a:t>                                       Affiliations</a:t>
          </a:r>
          <a:endParaRPr lang="en-US" sz="2400" dirty="0"/>
        </a:p>
      </dgm:t>
    </dgm:pt>
    <dgm:pt modelId="{282BB1D2-5584-4507-B09B-807C456D0FBB}" type="parTrans" cxnId="{1732CF97-1436-4249-8C6A-F65D515FAA8A}">
      <dgm:prSet/>
      <dgm:spPr/>
      <dgm:t>
        <a:bodyPr/>
        <a:lstStyle/>
        <a:p>
          <a:endParaRPr lang="en-US"/>
        </a:p>
      </dgm:t>
    </dgm:pt>
    <dgm:pt modelId="{78F00615-67A9-4028-9F73-A2D27C4FD986}" type="sibTrans" cxnId="{1732CF97-1436-4249-8C6A-F65D515FAA8A}">
      <dgm:prSet/>
      <dgm:spPr/>
      <dgm:t>
        <a:bodyPr/>
        <a:lstStyle/>
        <a:p>
          <a:endParaRPr lang="en-US"/>
        </a:p>
      </dgm:t>
    </dgm:pt>
    <dgm:pt modelId="{F7C375DC-6B10-4013-B4F9-172BA1B40CA2}" type="pres">
      <dgm:prSet presAssocID="{55E4F585-7246-42FE-B70C-B126C8BE3AB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CD5D1E-CE80-4300-83CE-2E5840C4905A}" type="pres">
      <dgm:prSet presAssocID="{2D6A69AF-A56E-4C8F-8AD8-5E2C540F12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1394CF-57A7-4856-9A20-8882D62FC52F}" type="presOf" srcId="{2D6A69AF-A56E-4C8F-8AD8-5E2C540F1280}" destId="{B4CD5D1E-CE80-4300-83CE-2E5840C4905A}" srcOrd="0" destOrd="0" presId="urn:microsoft.com/office/officeart/2005/8/layout/vList2"/>
    <dgm:cxn modelId="{1732CF97-1436-4249-8C6A-F65D515FAA8A}" srcId="{55E4F585-7246-42FE-B70C-B126C8BE3AB0}" destId="{2D6A69AF-A56E-4C8F-8AD8-5E2C540F1280}" srcOrd="0" destOrd="0" parTransId="{282BB1D2-5584-4507-B09B-807C456D0FBB}" sibTransId="{78F00615-67A9-4028-9F73-A2D27C4FD986}"/>
    <dgm:cxn modelId="{78168772-2F92-4588-AA2F-5B6FF22A357B}" type="presOf" srcId="{55E4F585-7246-42FE-B70C-B126C8BE3AB0}" destId="{F7C375DC-6B10-4013-B4F9-172BA1B40CA2}" srcOrd="0" destOrd="0" presId="urn:microsoft.com/office/officeart/2005/8/layout/vList2"/>
    <dgm:cxn modelId="{031BCE22-3226-4021-B83F-3A1B08553E21}" type="presParOf" srcId="{F7C375DC-6B10-4013-B4F9-172BA1B40CA2}" destId="{B4CD5D1E-CE80-4300-83CE-2E5840C4905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327807-DE45-4F3F-B105-3636E0301E10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4DACBAF-AD56-4979-890F-F448DD492A63}">
      <dgm:prSet/>
      <dgm:spPr/>
      <dgm:t>
        <a:bodyPr/>
        <a:lstStyle/>
        <a:p>
          <a:pPr rtl="0"/>
          <a:r>
            <a:rPr lang="en-US" dirty="0" smtClean="0"/>
            <a:t>Introduction</a:t>
          </a:r>
          <a:endParaRPr lang="en-US" dirty="0"/>
        </a:p>
      </dgm:t>
    </dgm:pt>
    <dgm:pt modelId="{211B21FF-9203-4A43-9911-BAB411C57B01}" type="parTrans" cxnId="{B6814D85-8C43-429A-B254-C7E30743AF95}">
      <dgm:prSet/>
      <dgm:spPr/>
      <dgm:t>
        <a:bodyPr/>
        <a:lstStyle/>
        <a:p>
          <a:endParaRPr lang="en-US"/>
        </a:p>
      </dgm:t>
    </dgm:pt>
    <dgm:pt modelId="{20F80504-AC1A-4A8B-A3AA-2C15692BD81E}" type="sibTrans" cxnId="{B6814D85-8C43-429A-B254-C7E30743AF95}">
      <dgm:prSet/>
      <dgm:spPr/>
      <dgm:t>
        <a:bodyPr/>
        <a:lstStyle/>
        <a:p>
          <a:endParaRPr lang="en-US"/>
        </a:p>
      </dgm:t>
    </dgm:pt>
    <dgm:pt modelId="{212A2C74-3AA2-4153-A96F-5CF9BA7F2EF0}" type="pres">
      <dgm:prSet presAssocID="{7A327807-DE45-4F3F-B105-3636E0301E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F126DE-7171-438F-AF16-0C132F020319}" type="pres">
      <dgm:prSet presAssocID="{74DACBAF-AD56-4979-890F-F448DD492A63}" presName="parentText" presStyleLbl="node1" presStyleIdx="0" presStyleCnt="1" custLinFactNeighborX="-357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99087B-4BE1-457E-804C-EA732AFE3E9E}" type="presOf" srcId="{7A327807-DE45-4F3F-B105-3636E0301E10}" destId="{212A2C74-3AA2-4153-A96F-5CF9BA7F2EF0}" srcOrd="0" destOrd="0" presId="urn:microsoft.com/office/officeart/2005/8/layout/vList2"/>
    <dgm:cxn modelId="{78336C17-7195-419F-A0CA-D527F0872BD4}" type="presOf" srcId="{74DACBAF-AD56-4979-890F-F448DD492A63}" destId="{7AF126DE-7171-438F-AF16-0C132F020319}" srcOrd="0" destOrd="0" presId="urn:microsoft.com/office/officeart/2005/8/layout/vList2"/>
    <dgm:cxn modelId="{B6814D85-8C43-429A-B254-C7E30743AF95}" srcId="{7A327807-DE45-4F3F-B105-3636E0301E10}" destId="{74DACBAF-AD56-4979-890F-F448DD492A63}" srcOrd="0" destOrd="0" parTransId="{211B21FF-9203-4A43-9911-BAB411C57B01}" sibTransId="{20F80504-AC1A-4A8B-A3AA-2C15692BD81E}"/>
    <dgm:cxn modelId="{4DC7D9AA-C767-4CC3-9F25-0239ECB58735}" type="presParOf" srcId="{212A2C74-3AA2-4153-A96F-5CF9BA7F2EF0}" destId="{7AF126DE-7171-438F-AF16-0C132F0203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7055BA9-162E-4467-BE11-AF2B362CDBF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3951716-8547-4F37-BA27-7F20721639A1}">
      <dgm:prSet/>
      <dgm:spPr/>
      <dgm:t>
        <a:bodyPr/>
        <a:lstStyle/>
        <a:p>
          <a:pPr rtl="0"/>
          <a:r>
            <a:rPr lang="en-US" dirty="0" smtClean="0"/>
            <a:t>Aim</a:t>
          </a:r>
          <a:endParaRPr lang="en-US" dirty="0"/>
        </a:p>
      </dgm:t>
    </dgm:pt>
    <dgm:pt modelId="{EBAC7106-AD13-49A2-9845-812A95830EA0}" type="parTrans" cxnId="{85BF7978-2900-4FFE-AE4B-0505B3968451}">
      <dgm:prSet/>
      <dgm:spPr/>
      <dgm:t>
        <a:bodyPr/>
        <a:lstStyle/>
        <a:p>
          <a:endParaRPr lang="en-US"/>
        </a:p>
      </dgm:t>
    </dgm:pt>
    <dgm:pt modelId="{58BF6D5B-157C-44E8-B78B-640383FA17E0}" type="sibTrans" cxnId="{85BF7978-2900-4FFE-AE4B-0505B3968451}">
      <dgm:prSet/>
      <dgm:spPr/>
      <dgm:t>
        <a:bodyPr/>
        <a:lstStyle/>
        <a:p>
          <a:endParaRPr lang="en-US"/>
        </a:p>
      </dgm:t>
    </dgm:pt>
    <dgm:pt modelId="{55CCDF76-B6B9-4086-A44D-D10C5540B671}" type="pres">
      <dgm:prSet presAssocID="{37055BA9-162E-4467-BE11-AF2B362CDBF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1FEDCD-E28F-4515-880C-7BD87D20E80A}" type="pres">
      <dgm:prSet presAssocID="{B3951716-8547-4F37-BA27-7F20721639A1}" presName="parentText" presStyleLbl="node1" presStyleIdx="0" presStyleCnt="1" custLinFactNeighborX="53846" custLinFactNeighborY="-27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F9BFCA-2487-4832-AE7D-132258BF5298}" type="presOf" srcId="{B3951716-8547-4F37-BA27-7F20721639A1}" destId="{2F1FEDCD-E28F-4515-880C-7BD87D20E80A}" srcOrd="0" destOrd="0" presId="urn:microsoft.com/office/officeart/2005/8/layout/vList2"/>
    <dgm:cxn modelId="{85BF7978-2900-4FFE-AE4B-0505B3968451}" srcId="{37055BA9-162E-4467-BE11-AF2B362CDBFA}" destId="{B3951716-8547-4F37-BA27-7F20721639A1}" srcOrd="0" destOrd="0" parTransId="{EBAC7106-AD13-49A2-9845-812A95830EA0}" sibTransId="{58BF6D5B-157C-44E8-B78B-640383FA17E0}"/>
    <dgm:cxn modelId="{C77D17EB-0E88-4576-899A-F2DD67309596}" type="presOf" srcId="{37055BA9-162E-4467-BE11-AF2B362CDBFA}" destId="{55CCDF76-B6B9-4086-A44D-D10C5540B671}" srcOrd="0" destOrd="0" presId="urn:microsoft.com/office/officeart/2005/8/layout/vList2"/>
    <dgm:cxn modelId="{D920A9BA-E828-491F-B6AE-D52E8D1FEF8D}" type="presParOf" srcId="{55CCDF76-B6B9-4086-A44D-D10C5540B671}" destId="{2F1FEDCD-E28F-4515-880C-7BD87D20E80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D4F530C-D6A4-4A40-BE79-DBDBD8FC2F62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79330B-F311-497F-ABF9-C2BEA15FFD6C}">
      <dgm:prSet/>
      <dgm:spPr/>
      <dgm:t>
        <a:bodyPr/>
        <a:lstStyle/>
        <a:p>
          <a:pPr rtl="0"/>
          <a:r>
            <a:rPr lang="en-US" dirty="0" smtClean="0"/>
            <a:t>Materials &amp; Methods</a:t>
          </a:r>
          <a:endParaRPr lang="en-US" dirty="0"/>
        </a:p>
      </dgm:t>
    </dgm:pt>
    <dgm:pt modelId="{563D19CC-909C-4DDB-BD41-9F10BCFEE2AA}" type="parTrans" cxnId="{6B302810-8305-4225-883F-A7AC32164741}">
      <dgm:prSet/>
      <dgm:spPr/>
      <dgm:t>
        <a:bodyPr/>
        <a:lstStyle/>
        <a:p>
          <a:endParaRPr lang="en-US"/>
        </a:p>
      </dgm:t>
    </dgm:pt>
    <dgm:pt modelId="{E14EC943-E642-44CA-AC85-7ECEB49B87EA}" type="sibTrans" cxnId="{6B302810-8305-4225-883F-A7AC32164741}">
      <dgm:prSet/>
      <dgm:spPr/>
      <dgm:t>
        <a:bodyPr/>
        <a:lstStyle/>
        <a:p>
          <a:endParaRPr lang="en-US"/>
        </a:p>
      </dgm:t>
    </dgm:pt>
    <dgm:pt modelId="{5316CDAE-6DD3-47E6-9407-5AC6B38266B2}" type="pres">
      <dgm:prSet presAssocID="{1D4F530C-D6A4-4A40-BE79-DBDBD8FC2F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C0151E-83FB-4EB2-A9B9-EB7691671812}" type="pres">
      <dgm:prSet presAssocID="{7279330B-F311-497F-ABF9-C2BEA15FFD6C}" presName="parentText" presStyleLbl="node1" presStyleIdx="0" presStyleCnt="1" custLinFactNeighborX="6977" custLinFactNeighborY="-279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302810-8305-4225-883F-A7AC32164741}" srcId="{1D4F530C-D6A4-4A40-BE79-DBDBD8FC2F62}" destId="{7279330B-F311-497F-ABF9-C2BEA15FFD6C}" srcOrd="0" destOrd="0" parTransId="{563D19CC-909C-4DDB-BD41-9F10BCFEE2AA}" sibTransId="{E14EC943-E642-44CA-AC85-7ECEB49B87EA}"/>
    <dgm:cxn modelId="{BEDBCAEE-9ADC-4297-97F0-0814BF8E6F0C}" type="presOf" srcId="{7279330B-F311-497F-ABF9-C2BEA15FFD6C}" destId="{9FC0151E-83FB-4EB2-A9B9-EB7691671812}" srcOrd="0" destOrd="0" presId="urn:microsoft.com/office/officeart/2005/8/layout/vList2"/>
    <dgm:cxn modelId="{A5C6A923-CE94-4F85-BDA0-EC326E5EBFCC}" type="presOf" srcId="{1D4F530C-D6A4-4A40-BE79-DBDBD8FC2F62}" destId="{5316CDAE-6DD3-47E6-9407-5AC6B38266B2}" srcOrd="0" destOrd="0" presId="urn:microsoft.com/office/officeart/2005/8/layout/vList2"/>
    <dgm:cxn modelId="{4E4A39E2-838E-4351-A664-56EC90ACC6CF}" type="presParOf" srcId="{5316CDAE-6DD3-47E6-9407-5AC6B38266B2}" destId="{9FC0151E-83FB-4EB2-A9B9-EB769167181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5CB7BC3-2712-4AAC-9E7E-4019B4939C28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5E71EC1-D44C-4D27-9F98-0D801357C564}">
      <dgm:prSet/>
      <dgm:spPr/>
      <dgm:t>
        <a:bodyPr/>
        <a:lstStyle/>
        <a:p>
          <a:pPr rtl="0"/>
          <a:r>
            <a:rPr lang="en-US" dirty="0" smtClean="0"/>
            <a:t>Results &amp; Discussion</a:t>
          </a:r>
          <a:endParaRPr lang="en-US" dirty="0"/>
        </a:p>
      </dgm:t>
    </dgm:pt>
    <dgm:pt modelId="{C0C45D9E-8658-462C-AAB9-12FFE1322E96}" type="parTrans" cxnId="{56B19F99-6E3C-4428-B8FA-A529110B2142}">
      <dgm:prSet/>
      <dgm:spPr/>
      <dgm:t>
        <a:bodyPr/>
        <a:lstStyle/>
        <a:p>
          <a:endParaRPr lang="en-US"/>
        </a:p>
      </dgm:t>
    </dgm:pt>
    <dgm:pt modelId="{038DA4A0-2A0D-43AB-9BF3-07142A5229F7}" type="sibTrans" cxnId="{56B19F99-6E3C-4428-B8FA-A529110B2142}">
      <dgm:prSet/>
      <dgm:spPr/>
      <dgm:t>
        <a:bodyPr/>
        <a:lstStyle/>
        <a:p>
          <a:endParaRPr lang="en-US"/>
        </a:p>
      </dgm:t>
    </dgm:pt>
    <dgm:pt modelId="{DB2BE052-DAB2-4241-B26A-0AB830A21B86}" type="pres">
      <dgm:prSet presAssocID="{75CB7BC3-2712-4AAC-9E7E-4019B4939C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9D1AE7-864D-411F-8A0A-AF64FE24C9F4}" type="pres">
      <dgm:prSet presAssocID="{75E71EC1-D44C-4D27-9F98-0D801357C564}" presName="parentText" presStyleLbl="node1" presStyleIdx="0" presStyleCnt="1" custLinFactNeighborX="-26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D7EB0B-DCFC-4ECE-963D-A01E3C527C1D}" type="presOf" srcId="{75E71EC1-D44C-4D27-9F98-0D801357C564}" destId="{359D1AE7-864D-411F-8A0A-AF64FE24C9F4}" srcOrd="0" destOrd="0" presId="urn:microsoft.com/office/officeart/2005/8/layout/vList2"/>
    <dgm:cxn modelId="{C57EA1A3-423D-4594-9463-84C5648D532C}" type="presOf" srcId="{75CB7BC3-2712-4AAC-9E7E-4019B4939C28}" destId="{DB2BE052-DAB2-4241-B26A-0AB830A21B86}" srcOrd="0" destOrd="0" presId="urn:microsoft.com/office/officeart/2005/8/layout/vList2"/>
    <dgm:cxn modelId="{56B19F99-6E3C-4428-B8FA-A529110B2142}" srcId="{75CB7BC3-2712-4AAC-9E7E-4019B4939C28}" destId="{75E71EC1-D44C-4D27-9F98-0D801357C564}" srcOrd="0" destOrd="0" parTransId="{C0C45D9E-8658-462C-AAB9-12FFE1322E96}" sibTransId="{038DA4A0-2A0D-43AB-9BF3-07142A5229F7}"/>
    <dgm:cxn modelId="{0E645C9C-6212-438F-9BD3-5F61683F3F4B}" type="presParOf" srcId="{DB2BE052-DAB2-4241-B26A-0AB830A21B86}" destId="{359D1AE7-864D-411F-8A0A-AF64FE24C9F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4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67F3C37-AE95-441B-B764-5F16B8866DBD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DED9C2C-5312-4A4E-B349-E5BAF55D7DC2}">
      <dgm:prSet/>
      <dgm:spPr/>
      <dgm:t>
        <a:bodyPr/>
        <a:lstStyle/>
        <a:p>
          <a:pPr rtl="0"/>
          <a:r>
            <a:rPr lang="en-US" dirty="0" smtClean="0"/>
            <a:t>Conclusion</a:t>
          </a:r>
          <a:endParaRPr lang="en-US" dirty="0"/>
        </a:p>
      </dgm:t>
    </dgm:pt>
    <dgm:pt modelId="{5859E355-D811-4F6D-9E63-274955D6401A}" type="parTrans" cxnId="{6F8B70C5-857B-444B-8979-253264962D00}">
      <dgm:prSet/>
      <dgm:spPr/>
      <dgm:t>
        <a:bodyPr/>
        <a:lstStyle/>
        <a:p>
          <a:endParaRPr lang="en-US"/>
        </a:p>
      </dgm:t>
    </dgm:pt>
    <dgm:pt modelId="{21F2C1EA-061B-4AB9-86CC-FCD21AEA45F1}" type="sibTrans" cxnId="{6F8B70C5-857B-444B-8979-253264962D00}">
      <dgm:prSet/>
      <dgm:spPr/>
      <dgm:t>
        <a:bodyPr/>
        <a:lstStyle/>
        <a:p>
          <a:endParaRPr lang="en-US"/>
        </a:p>
      </dgm:t>
    </dgm:pt>
    <dgm:pt modelId="{D180CBF9-771E-4F09-9A5D-2DFE4F8FE3D4}" type="pres">
      <dgm:prSet presAssocID="{567F3C37-AE95-441B-B764-5F16B8866D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57A764-24C4-4830-845B-4746BBB37E4C}" type="pres">
      <dgm:prSet presAssocID="{4DED9C2C-5312-4A4E-B349-E5BAF55D7DC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83B933-410B-4773-A525-F30E9897B6E6}" type="presOf" srcId="{567F3C37-AE95-441B-B764-5F16B8866DBD}" destId="{D180CBF9-771E-4F09-9A5D-2DFE4F8FE3D4}" srcOrd="0" destOrd="0" presId="urn:microsoft.com/office/officeart/2005/8/layout/vList2"/>
    <dgm:cxn modelId="{6F8B70C5-857B-444B-8979-253264962D00}" srcId="{567F3C37-AE95-441B-B764-5F16B8866DBD}" destId="{4DED9C2C-5312-4A4E-B349-E5BAF55D7DC2}" srcOrd="0" destOrd="0" parTransId="{5859E355-D811-4F6D-9E63-274955D6401A}" sibTransId="{21F2C1EA-061B-4AB9-86CC-FCD21AEA45F1}"/>
    <dgm:cxn modelId="{3EA2D35C-2D1F-418E-A3B7-5911C28EF106}" type="presOf" srcId="{4DED9C2C-5312-4A4E-B349-E5BAF55D7DC2}" destId="{3357A764-24C4-4830-845B-4746BBB37E4C}" srcOrd="0" destOrd="0" presId="urn:microsoft.com/office/officeart/2005/8/layout/vList2"/>
    <dgm:cxn modelId="{6B70E64C-D0C1-420F-8E07-FE9568716FCD}" type="presParOf" srcId="{D180CBF9-771E-4F09-9A5D-2DFE4F8FE3D4}" destId="{3357A764-24C4-4830-845B-4746BBB37E4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5D8C54D-3C84-4724-9D7D-5CFE65A5F29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FFC284C-1285-4C05-A552-DD901835619A}">
      <dgm:prSet/>
      <dgm:spPr/>
      <dgm:t>
        <a:bodyPr/>
        <a:lstStyle/>
        <a:p>
          <a:pPr rtl="0"/>
          <a:r>
            <a:rPr lang="en-US" dirty="0" smtClean="0"/>
            <a:t>Acknowledgements</a:t>
          </a:r>
          <a:endParaRPr lang="en-US" dirty="0"/>
        </a:p>
      </dgm:t>
    </dgm:pt>
    <dgm:pt modelId="{AF25EBF3-501B-42C4-9676-5769368C7FD3}" type="parTrans" cxnId="{4E5E8671-D309-49BE-8C0F-370742416318}">
      <dgm:prSet/>
      <dgm:spPr/>
      <dgm:t>
        <a:bodyPr/>
        <a:lstStyle/>
        <a:p>
          <a:endParaRPr lang="en-US"/>
        </a:p>
      </dgm:t>
    </dgm:pt>
    <dgm:pt modelId="{24DDF50C-3F40-47C3-A271-59F6DAB04CEA}" type="sibTrans" cxnId="{4E5E8671-D309-49BE-8C0F-370742416318}">
      <dgm:prSet/>
      <dgm:spPr/>
      <dgm:t>
        <a:bodyPr/>
        <a:lstStyle/>
        <a:p>
          <a:endParaRPr lang="en-US"/>
        </a:p>
      </dgm:t>
    </dgm:pt>
    <dgm:pt modelId="{54DAC7D9-2960-41AE-851E-0832E822E776}" type="pres">
      <dgm:prSet presAssocID="{95D8C54D-3C84-4724-9D7D-5CFE65A5F2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BF2080-D521-479B-94FA-010996EB4AFD}" type="pres">
      <dgm:prSet presAssocID="{1FFC284C-1285-4C05-A552-DD901835619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A3B64-CE68-41D4-BB89-AB8C5C7688A3}" type="presOf" srcId="{95D8C54D-3C84-4724-9D7D-5CFE65A5F29A}" destId="{54DAC7D9-2960-41AE-851E-0832E822E776}" srcOrd="0" destOrd="0" presId="urn:microsoft.com/office/officeart/2005/8/layout/vList2"/>
    <dgm:cxn modelId="{4E5E8671-D309-49BE-8C0F-370742416318}" srcId="{95D8C54D-3C84-4724-9D7D-5CFE65A5F29A}" destId="{1FFC284C-1285-4C05-A552-DD901835619A}" srcOrd="0" destOrd="0" parTransId="{AF25EBF3-501B-42C4-9676-5769368C7FD3}" sibTransId="{24DDF50C-3F40-47C3-A271-59F6DAB04CEA}"/>
    <dgm:cxn modelId="{E3CBC6C6-AA80-43A8-8747-AF8FC2F7A398}" type="presOf" srcId="{1FFC284C-1285-4C05-A552-DD901835619A}" destId="{F9BF2080-D521-479B-94FA-010996EB4AFD}" srcOrd="0" destOrd="0" presId="urn:microsoft.com/office/officeart/2005/8/layout/vList2"/>
    <dgm:cxn modelId="{13C4998D-537A-4BED-9F0A-1B96F30B63F9}" type="presParOf" srcId="{54DAC7D9-2960-41AE-851E-0832E822E776}" destId="{F9BF2080-D521-479B-94FA-010996EB4A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8DF4019-6A42-4E5D-B528-B8E30662144C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378AAA1-1387-4EFB-8367-4A0935DB8ADA}">
      <dgm:prSet/>
      <dgm:spPr/>
      <dgm:t>
        <a:bodyPr/>
        <a:lstStyle/>
        <a:p>
          <a:pPr rtl="0"/>
          <a:r>
            <a:rPr lang="en-US" dirty="0" smtClean="0"/>
            <a:t>Graphs</a:t>
          </a:r>
          <a:endParaRPr lang="en-US" dirty="0"/>
        </a:p>
      </dgm:t>
    </dgm:pt>
    <dgm:pt modelId="{222CE1F2-6300-4D80-B642-9F2DCA3041E0}" type="parTrans" cxnId="{D37D55C1-6666-46F3-8803-6F04045A068D}">
      <dgm:prSet/>
      <dgm:spPr/>
      <dgm:t>
        <a:bodyPr/>
        <a:lstStyle/>
        <a:p>
          <a:endParaRPr lang="en-US"/>
        </a:p>
      </dgm:t>
    </dgm:pt>
    <dgm:pt modelId="{5A63DD74-09A3-4CA6-B0D5-44B64909D325}" type="sibTrans" cxnId="{D37D55C1-6666-46F3-8803-6F04045A068D}">
      <dgm:prSet/>
      <dgm:spPr/>
      <dgm:t>
        <a:bodyPr/>
        <a:lstStyle/>
        <a:p>
          <a:endParaRPr lang="en-US"/>
        </a:p>
      </dgm:t>
    </dgm:pt>
    <dgm:pt modelId="{7C9B0EEC-7D37-47C2-BDF3-58D6213BF922}" type="pres">
      <dgm:prSet presAssocID="{18DF4019-6A42-4E5D-B528-B8E30662144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119CBB-D0A7-4D0D-B893-0564A9AF330B}" type="pres">
      <dgm:prSet presAssocID="{2378AAA1-1387-4EFB-8367-4A0935DB8AD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7D55C1-6666-46F3-8803-6F04045A068D}" srcId="{18DF4019-6A42-4E5D-B528-B8E30662144C}" destId="{2378AAA1-1387-4EFB-8367-4A0935DB8ADA}" srcOrd="0" destOrd="0" parTransId="{222CE1F2-6300-4D80-B642-9F2DCA3041E0}" sibTransId="{5A63DD74-09A3-4CA6-B0D5-44B64909D325}"/>
    <dgm:cxn modelId="{F208AA10-B3A5-4E7F-AB5F-4B938D293415}" type="presOf" srcId="{18DF4019-6A42-4E5D-B528-B8E30662144C}" destId="{7C9B0EEC-7D37-47C2-BDF3-58D6213BF922}" srcOrd="0" destOrd="0" presId="urn:microsoft.com/office/officeart/2005/8/layout/vList2"/>
    <dgm:cxn modelId="{EAB0E649-38E6-4529-9A57-C9154D207D65}" type="presOf" srcId="{2378AAA1-1387-4EFB-8367-4A0935DB8ADA}" destId="{08119CBB-D0A7-4D0D-B893-0564A9AF330B}" srcOrd="0" destOrd="0" presId="urn:microsoft.com/office/officeart/2005/8/layout/vList2"/>
    <dgm:cxn modelId="{A4AC0EE8-2D67-4F4F-A15F-BC828141875E}" type="presParOf" srcId="{7C9B0EEC-7D37-47C2-BDF3-58D6213BF922}" destId="{08119CBB-D0A7-4D0D-B893-0564A9AF330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F74F5-C936-4DD9-B58F-E5263FFE29F5}">
      <dsp:nvSpPr>
        <dsp:cNvPr id="0" name=""/>
        <dsp:cNvSpPr/>
      </dsp:nvSpPr>
      <dsp:spPr>
        <a:xfrm>
          <a:off x="0" y="0"/>
          <a:ext cx="2490056" cy="523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UNI.LOGO</a:t>
          </a:r>
          <a:endParaRPr lang="en-US" sz="2800" kern="1200" dirty="0"/>
        </a:p>
      </dsp:txBody>
      <dsp:txXfrm>
        <a:off x="25541" y="25541"/>
        <a:ext cx="2438974" cy="472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25B42-A2B2-4438-ABB2-8D0CA42A4F39}">
      <dsp:nvSpPr>
        <dsp:cNvPr id="0" name=""/>
        <dsp:cNvSpPr/>
      </dsp:nvSpPr>
      <dsp:spPr>
        <a:xfrm>
          <a:off x="0" y="159"/>
          <a:ext cx="2133600" cy="5229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UNI. LOGO </a:t>
          </a:r>
          <a:endParaRPr lang="en-US" sz="2800" kern="1200" dirty="0"/>
        </a:p>
      </dsp:txBody>
      <dsp:txXfrm>
        <a:off x="25526" y="25685"/>
        <a:ext cx="2082548" cy="471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FF8ED-4BE6-4421-AEF2-AFB4191096C5}">
      <dsp:nvSpPr>
        <dsp:cNvPr id="0" name=""/>
        <dsp:cNvSpPr/>
      </dsp:nvSpPr>
      <dsp:spPr>
        <a:xfrm>
          <a:off x="0" y="4209"/>
          <a:ext cx="35814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            Abstract Title</a:t>
          </a:r>
          <a:endParaRPr lang="en-US" sz="2200" kern="1200" dirty="0"/>
        </a:p>
      </dsp:txBody>
      <dsp:txXfrm>
        <a:off x="25130" y="29339"/>
        <a:ext cx="3531140" cy="4645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EC830-63AD-45D5-983A-1D5B6D42AD81}">
      <dsp:nvSpPr>
        <dsp:cNvPr id="0" name=""/>
        <dsp:cNvSpPr/>
      </dsp:nvSpPr>
      <dsp:spPr>
        <a:xfrm>
          <a:off x="0" y="4209"/>
          <a:ext cx="27432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     Author Names</a:t>
          </a:r>
          <a:endParaRPr lang="en-US" sz="2200" kern="1200" dirty="0"/>
        </a:p>
      </dsp:txBody>
      <dsp:txXfrm>
        <a:off x="25130" y="29339"/>
        <a:ext cx="2692940" cy="4645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CD5D1E-CE80-4300-83CE-2E5840C4905A}">
      <dsp:nvSpPr>
        <dsp:cNvPr id="0" name=""/>
        <dsp:cNvSpPr/>
      </dsp:nvSpPr>
      <dsp:spPr>
        <a:xfrm>
          <a:off x="0" y="85"/>
          <a:ext cx="7391400" cy="5230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                                       Affiliations</a:t>
          </a:r>
          <a:endParaRPr lang="en-US" sz="2400" kern="1200" dirty="0"/>
        </a:p>
      </dsp:txBody>
      <dsp:txXfrm>
        <a:off x="25533" y="25618"/>
        <a:ext cx="7340334" cy="4719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F126DE-7171-438F-AF16-0C132F020319}">
      <dsp:nvSpPr>
        <dsp:cNvPr id="0" name=""/>
        <dsp:cNvSpPr/>
      </dsp:nvSpPr>
      <dsp:spPr>
        <a:xfrm>
          <a:off x="0" y="4209"/>
          <a:ext cx="2362199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Introduction</a:t>
          </a:r>
          <a:endParaRPr lang="en-US" sz="2200" kern="1200" dirty="0"/>
        </a:p>
      </dsp:txBody>
      <dsp:txXfrm>
        <a:off x="25130" y="29339"/>
        <a:ext cx="2311939" cy="4645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FEDCD-E28F-4515-880C-7BD87D20E80A}">
      <dsp:nvSpPr>
        <dsp:cNvPr id="0" name=""/>
        <dsp:cNvSpPr/>
      </dsp:nvSpPr>
      <dsp:spPr>
        <a:xfrm>
          <a:off x="0" y="0"/>
          <a:ext cx="9906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Aim</a:t>
          </a:r>
          <a:endParaRPr lang="en-US" sz="2200" kern="1200" dirty="0"/>
        </a:p>
      </dsp:txBody>
      <dsp:txXfrm>
        <a:off x="25130" y="25130"/>
        <a:ext cx="940340" cy="4645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C0151E-83FB-4EB2-A9B9-EB7691671812}">
      <dsp:nvSpPr>
        <dsp:cNvPr id="0" name=""/>
        <dsp:cNvSpPr/>
      </dsp:nvSpPr>
      <dsp:spPr>
        <a:xfrm>
          <a:off x="0" y="0"/>
          <a:ext cx="29718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Materials &amp; Methods</a:t>
          </a:r>
          <a:endParaRPr lang="en-US" sz="2200" kern="1200" dirty="0"/>
        </a:p>
      </dsp:txBody>
      <dsp:txXfrm>
        <a:off x="25130" y="25130"/>
        <a:ext cx="2921540" cy="4645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9D1AE7-864D-411F-8A0A-AF64FE24C9F4}">
      <dsp:nvSpPr>
        <dsp:cNvPr id="0" name=""/>
        <dsp:cNvSpPr/>
      </dsp:nvSpPr>
      <dsp:spPr>
        <a:xfrm>
          <a:off x="0" y="4209"/>
          <a:ext cx="28956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Results &amp; Discussion</a:t>
          </a:r>
          <a:endParaRPr lang="en-US" sz="2200" kern="1200" dirty="0"/>
        </a:p>
      </dsp:txBody>
      <dsp:txXfrm>
        <a:off x="25130" y="29339"/>
        <a:ext cx="2845340" cy="4645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7A764-24C4-4830-845B-4746BBB37E4C}">
      <dsp:nvSpPr>
        <dsp:cNvPr id="0" name=""/>
        <dsp:cNvSpPr/>
      </dsp:nvSpPr>
      <dsp:spPr>
        <a:xfrm>
          <a:off x="0" y="4209"/>
          <a:ext cx="20574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Conclusion</a:t>
          </a:r>
          <a:endParaRPr lang="en-US" sz="2200" kern="1200" dirty="0"/>
        </a:p>
      </dsp:txBody>
      <dsp:txXfrm>
        <a:off x="25130" y="29339"/>
        <a:ext cx="2007140" cy="4645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BF2080-D521-479B-94FA-010996EB4AFD}">
      <dsp:nvSpPr>
        <dsp:cNvPr id="0" name=""/>
        <dsp:cNvSpPr/>
      </dsp:nvSpPr>
      <dsp:spPr>
        <a:xfrm>
          <a:off x="0" y="4209"/>
          <a:ext cx="2895600" cy="514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Acknowledgements</a:t>
          </a:r>
          <a:endParaRPr lang="en-US" sz="2200" kern="1200" dirty="0"/>
        </a:p>
      </dsp:txBody>
      <dsp:txXfrm>
        <a:off x="25130" y="29339"/>
        <a:ext cx="2845340" cy="4645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19CBB-D0A7-4D0D-B893-0564A9AF330B}">
      <dsp:nvSpPr>
        <dsp:cNvPr id="0" name=""/>
        <dsp:cNvSpPr/>
      </dsp:nvSpPr>
      <dsp:spPr>
        <a:xfrm>
          <a:off x="0" y="599"/>
          <a:ext cx="1524000" cy="608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Graphs</a:t>
          </a:r>
          <a:endParaRPr lang="en-US" sz="2600" kern="1200" dirty="0"/>
        </a:p>
      </dsp:txBody>
      <dsp:txXfrm>
        <a:off x="29700" y="30299"/>
        <a:ext cx="1464600" cy="549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F151D78-FB7E-43F3-B224-86DAABF45E4B}" type="datetimeFigureOut">
              <a:rPr lang="en-US" smtClean="0"/>
              <a:pPr/>
              <a:t>1/29/2015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181A8B7-821A-4831-86FE-98FAB354E2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26" Type="http://schemas.microsoft.com/office/2007/relationships/diagramDrawing" Target="../diagrams/drawing5.xml"/><Relationship Id="rId39" Type="http://schemas.openxmlformats.org/officeDocument/2006/relationships/diagramQuickStyle" Target="../diagrams/quickStyle8.xml"/><Relationship Id="rId21" Type="http://schemas.microsoft.com/office/2007/relationships/diagramDrawing" Target="../diagrams/drawing4.xml"/><Relationship Id="rId34" Type="http://schemas.openxmlformats.org/officeDocument/2006/relationships/diagramQuickStyle" Target="../diagrams/quickStyle7.xml"/><Relationship Id="rId42" Type="http://schemas.openxmlformats.org/officeDocument/2006/relationships/diagramData" Target="../diagrams/data9.xml"/><Relationship Id="rId47" Type="http://schemas.openxmlformats.org/officeDocument/2006/relationships/diagramData" Target="../diagrams/data10.xml"/><Relationship Id="rId50" Type="http://schemas.openxmlformats.org/officeDocument/2006/relationships/diagramColors" Target="../diagrams/colors10.xml"/><Relationship Id="rId55" Type="http://schemas.openxmlformats.org/officeDocument/2006/relationships/diagramColors" Target="../diagrams/colors1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29" Type="http://schemas.openxmlformats.org/officeDocument/2006/relationships/diagramQuickStyle" Target="../diagrams/quickStyle6.xml"/><Relationship Id="rId41" Type="http://schemas.microsoft.com/office/2007/relationships/diagramDrawing" Target="../diagrams/drawing8.xml"/><Relationship Id="rId54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24" Type="http://schemas.openxmlformats.org/officeDocument/2006/relationships/diagramQuickStyle" Target="../diagrams/quickStyle5.xml"/><Relationship Id="rId32" Type="http://schemas.openxmlformats.org/officeDocument/2006/relationships/diagramData" Target="../diagrams/data7.xml"/><Relationship Id="rId37" Type="http://schemas.openxmlformats.org/officeDocument/2006/relationships/diagramData" Target="../diagrams/data8.xml"/><Relationship Id="rId40" Type="http://schemas.openxmlformats.org/officeDocument/2006/relationships/diagramColors" Target="../diagrams/colors8.xml"/><Relationship Id="rId45" Type="http://schemas.openxmlformats.org/officeDocument/2006/relationships/diagramColors" Target="../diagrams/colors9.xml"/><Relationship Id="rId53" Type="http://schemas.openxmlformats.org/officeDocument/2006/relationships/diagramLayout" Target="../diagrams/layout11.xml"/><Relationship Id="rId58" Type="http://schemas.openxmlformats.org/officeDocument/2006/relationships/diagramLayout" Target="../diagrams/layout1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23" Type="http://schemas.openxmlformats.org/officeDocument/2006/relationships/diagramLayout" Target="../diagrams/layout5.xml"/><Relationship Id="rId28" Type="http://schemas.openxmlformats.org/officeDocument/2006/relationships/diagramLayout" Target="../diagrams/layout6.xml"/><Relationship Id="rId36" Type="http://schemas.microsoft.com/office/2007/relationships/diagramDrawing" Target="../diagrams/drawing7.xml"/><Relationship Id="rId49" Type="http://schemas.openxmlformats.org/officeDocument/2006/relationships/diagramQuickStyle" Target="../diagrams/quickStyle10.xml"/><Relationship Id="rId57" Type="http://schemas.openxmlformats.org/officeDocument/2006/relationships/diagramData" Target="../diagrams/data12.xml"/><Relationship Id="rId61" Type="http://schemas.microsoft.com/office/2007/relationships/diagramDrawing" Target="../diagrams/drawing12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31" Type="http://schemas.microsoft.com/office/2007/relationships/diagramDrawing" Target="../diagrams/drawing6.xml"/><Relationship Id="rId44" Type="http://schemas.openxmlformats.org/officeDocument/2006/relationships/diagramQuickStyle" Target="../diagrams/quickStyle9.xml"/><Relationship Id="rId52" Type="http://schemas.openxmlformats.org/officeDocument/2006/relationships/diagramData" Target="../diagrams/data11.xml"/><Relationship Id="rId60" Type="http://schemas.openxmlformats.org/officeDocument/2006/relationships/diagramColors" Target="../diagrams/colors1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Relationship Id="rId22" Type="http://schemas.openxmlformats.org/officeDocument/2006/relationships/diagramData" Target="../diagrams/data5.xml"/><Relationship Id="rId27" Type="http://schemas.openxmlformats.org/officeDocument/2006/relationships/diagramData" Target="../diagrams/data6.xml"/><Relationship Id="rId30" Type="http://schemas.openxmlformats.org/officeDocument/2006/relationships/diagramColors" Target="../diagrams/colors6.xml"/><Relationship Id="rId35" Type="http://schemas.openxmlformats.org/officeDocument/2006/relationships/diagramColors" Target="../diagrams/colors7.xml"/><Relationship Id="rId43" Type="http://schemas.openxmlformats.org/officeDocument/2006/relationships/diagramLayout" Target="../diagrams/layout9.xml"/><Relationship Id="rId48" Type="http://schemas.openxmlformats.org/officeDocument/2006/relationships/diagramLayout" Target="../diagrams/layout10.xml"/><Relationship Id="rId56" Type="http://schemas.microsoft.com/office/2007/relationships/diagramDrawing" Target="../diagrams/drawing11.xml"/><Relationship Id="rId8" Type="http://schemas.openxmlformats.org/officeDocument/2006/relationships/diagramLayout" Target="../diagrams/layout2.xml"/><Relationship Id="rId51" Type="http://schemas.microsoft.com/office/2007/relationships/diagramDrawing" Target="../diagrams/drawing10.xml"/><Relationship Id="rId3" Type="http://schemas.openxmlformats.org/officeDocument/2006/relationships/diagramLayout" Target="../diagrams/layout1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5" Type="http://schemas.openxmlformats.org/officeDocument/2006/relationships/diagramColors" Target="../diagrams/colors5.xml"/><Relationship Id="rId33" Type="http://schemas.openxmlformats.org/officeDocument/2006/relationships/diagramLayout" Target="../diagrams/layout7.xml"/><Relationship Id="rId38" Type="http://schemas.openxmlformats.org/officeDocument/2006/relationships/diagramLayout" Target="../diagrams/layout8.xml"/><Relationship Id="rId46" Type="http://schemas.microsoft.com/office/2007/relationships/diagramDrawing" Target="../diagrams/drawing9.xml"/><Relationship Id="rId59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8382000" cy="1752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         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4132855079"/>
              </p:ext>
            </p:extLst>
          </p:nvPr>
        </p:nvGraphicFramePr>
        <p:xfrm>
          <a:off x="6575311" y="152400"/>
          <a:ext cx="2492489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1" name="Diagram 30"/>
          <p:cNvGraphicFramePr/>
          <p:nvPr/>
        </p:nvGraphicFramePr>
        <p:xfrm>
          <a:off x="152400" y="152401"/>
          <a:ext cx="21336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2" name="Diagram 31"/>
          <p:cNvGraphicFramePr/>
          <p:nvPr/>
        </p:nvGraphicFramePr>
        <p:xfrm>
          <a:off x="2667000" y="152400"/>
          <a:ext cx="35814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34" name="Diagram 33"/>
          <p:cNvGraphicFramePr/>
          <p:nvPr/>
        </p:nvGraphicFramePr>
        <p:xfrm>
          <a:off x="3352800" y="914400"/>
          <a:ext cx="27432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35" name="Diagram 34"/>
          <p:cNvGraphicFramePr/>
          <p:nvPr/>
        </p:nvGraphicFramePr>
        <p:xfrm>
          <a:off x="990600" y="1524000"/>
          <a:ext cx="73914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0" y="22860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Diagram 40"/>
          <p:cNvGraphicFramePr/>
          <p:nvPr/>
        </p:nvGraphicFramePr>
        <p:xfrm>
          <a:off x="304800" y="2590800"/>
          <a:ext cx="23622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40" name="Diagram 39"/>
          <p:cNvGraphicFramePr/>
          <p:nvPr/>
        </p:nvGraphicFramePr>
        <p:xfrm>
          <a:off x="533400" y="3886200"/>
          <a:ext cx="9906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graphicFrame>
        <p:nvGraphicFramePr>
          <p:cNvPr id="39" name="Diagram 38"/>
          <p:cNvGraphicFramePr/>
          <p:nvPr/>
        </p:nvGraphicFramePr>
        <p:xfrm>
          <a:off x="228600" y="5486400"/>
          <a:ext cx="29718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graphicFrame>
        <p:nvGraphicFramePr>
          <p:cNvPr id="36" name="Diagram 35"/>
          <p:cNvGraphicFramePr/>
          <p:nvPr/>
        </p:nvGraphicFramePr>
        <p:xfrm>
          <a:off x="3429000" y="2590800"/>
          <a:ext cx="28956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2" r:lo="rId43" r:qs="rId44" r:cs="rId45"/>
          </a:graphicData>
        </a:graphic>
      </p:graphicFrame>
      <p:graphicFrame>
        <p:nvGraphicFramePr>
          <p:cNvPr id="37" name="Diagram 36"/>
          <p:cNvGraphicFramePr/>
          <p:nvPr/>
        </p:nvGraphicFramePr>
        <p:xfrm>
          <a:off x="3505200" y="3810000"/>
          <a:ext cx="20574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7" r:lo="rId48" r:qs="rId49" r:cs="rId50"/>
          </a:graphicData>
        </a:graphic>
      </p:graphicFrame>
      <p:cxnSp>
        <p:nvCxnSpPr>
          <p:cNvPr id="21" name="Straight Connector 20"/>
          <p:cNvCxnSpPr/>
          <p:nvPr/>
        </p:nvCxnSpPr>
        <p:spPr>
          <a:xfrm rot="5400000">
            <a:off x="1029494" y="4609306"/>
            <a:ext cx="449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4343400" y="4572000"/>
            <a:ext cx="457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Diagram 37"/>
          <p:cNvGraphicFramePr/>
          <p:nvPr/>
        </p:nvGraphicFramePr>
        <p:xfrm>
          <a:off x="3429000" y="5410200"/>
          <a:ext cx="2895600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2" r:lo="rId53" r:qs="rId54" r:cs="rId55"/>
          </a:graphicData>
        </a:graphic>
      </p:graphicFrame>
      <p:grpSp>
        <p:nvGrpSpPr>
          <p:cNvPr id="44" name="Group 43"/>
          <p:cNvGrpSpPr/>
          <p:nvPr/>
        </p:nvGrpSpPr>
        <p:grpSpPr>
          <a:xfrm>
            <a:off x="6934200" y="2590800"/>
            <a:ext cx="1742351" cy="740297"/>
            <a:chOff x="-968188" y="531211"/>
            <a:chExt cx="3689684" cy="740297"/>
          </a:xfrm>
          <a:scene3d>
            <a:camera prst="orthographicFront"/>
            <a:lightRig rig="flat" dir="t"/>
          </a:scene3d>
        </p:grpSpPr>
        <p:sp>
          <p:nvSpPr>
            <p:cNvPr id="45" name="Rounded Rectangle 44"/>
            <p:cNvSpPr/>
            <p:nvPr/>
          </p:nvSpPr>
          <p:spPr>
            <a:xfrm>
              <a:off x="-968188" y="675974"/>
              <a:ext cx="2743200" cy="595534"/>
            </a:xfrm>
            <a:prstGeom prst="roundRect">
              <a:avLst/>
            </a:prstGeom>
            <a:solidFill>
              <a:srgbClr val="7030A0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2800" dirty="0" smtClean="0"/>
                <a:t>Tables</a:t>
              </a:r>
              <a:endParaRPr lang="en-US" sz="2800" dirty="0"/>
            </a:p>
          </p:txBody>
        </p:sp>
        <p:sp>
          <p:nvSpPr>
            <p:cNvPr id="46" name="Rounded Rectangle 4"/>
            <p:cNvSpPr/>
            <p:nvPr/>
          </p:nvSpPr>
          <p:spPr>
            <a:xfrm>
              <a:off x="21704" y="531211"/>
              <a:ext cx="2699792" cy="40119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l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900" kern="1200" dirty="0"/>
            </a:p>
          </p:txBody>
        </p:sp>
      </p:grpSp>
      <p:graphicFrame>
        <p:nvGraphicFramePr>
          <p:cNvPr id="50" name="Diagram 49"/>
          <p:cNvGraphicFramePr/>
          <p:nvPr/>
        </p:nvGraphicFramePr>
        <p:xfrm>
          <a:off x="6934200" y="3886200"/>
          <a:ext cx="1524000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7" r:lo="rId58" r:qs="rId59" r:cs="rId6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4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7030A0"/>
      </a:accent1>
      <a:accent2>
        <a:srgbClr val="CCB400"/>
      </a:accent2>
      <a:accent3>
        <a:srgbClr val="8CADAE"/>
      </a:accent3>
      <a:accent4>
        <a:srgbClr val="8C7B70"/>
      </a:accent4>
      <a:accent5>
        <a:srgbClr val="7030A0"/>
      </a:accent5>
      <a:accent6>
        <a:srgbClr val="7030A0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25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Civic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sujana-p</dc:creator>
  <cp:lastModifiedBy>omics</cp:lastModifiedBy>
  <cp:revision>12</cp:revision>
  <dcterms:created xsi:type="dcterms:W3CDTF">2015-01-29T11:50:19Z</dcterms:created>
  <dcterms:modified xsi:type="dcterms:W3CDTF">2015-01-29T12:46:30Z</dcterms:modified>
</cp:coreProperties>
</file>