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48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9"/>
            <a:ext cx="12192000" cy="684225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18357" y="660272"/>
            <a:ext cx="4955285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5841" y="1500378"/>
            <a:ext cx="11380317" cy="47097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10/25/2024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jp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hyperlink" Target="mailto:Derma@meetingsnexpo.com" TargetMode="External"/><Relationship Id="rId2" Type="http://schemas.openxmlformats.org/officeDocument/2006/relationships/image" Target="../media/image2.jp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jpg"/><Relationship Id="rId10" Type="http://schemas.openxmlformats.org/officeDocument/2006/relationships/image" Target="../media/image10.jpg"/><Relationship Id="rId4" Type="http://schemas.openxmlformats.org/officeDocument/2006/relationships/image" Target="../media/image4.jpg"/><Relationship Id="rId9" Type="http://schemas.openxmlformats.org/officeDocument/2006/relationships/image" Target="../media/image9.png"/><Relationship Id="rId14" Type="http://schemas.openxmlformats.org/officeDocument/2006/relationships/image" Target="../media/image14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g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2.png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32.jp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hyperlink" Target="https://dermatology.annualcongress.com/abstract-submission.php" TargetMode="External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13" Type="http://schemas.openxmlformats.org/officeDocument/2006/relationships/image" Target="../media/image46.jpg"/><Relationship Id="rId3" Type="http://schemas.openxmlformats.org/officeDocument/2006/relationships/image" Target="../media/image37.png"/><Relationship Id="rId7" Type="http://schemas.openxmlformats.org/officeDocument/2006/relationships/image" Target="../media/image41.jpg"/><Relationship Id="rId12" Type="http://schemas.openxmlformats.org/officeDocument/2006/relationships/image" Target="../media/image45.jpg"/><Relationship Id="rId17" Type="http://schemas.openxmlformats.org/officeDocument/2006/relationships/image" Target="../media/image49.jpg"/><Relationship Id="rId2" Type="http://schemas.openxmlformats.org/officeDocument/2006/relationships/image" Target="../media/image36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11" Type="http://schemas.openxmlformats.org/officeDocument/2006/relationships/image" Target="../media/image16.png"/><Relationship Id="rId5" Type="http://schemas.openxmlformats.org/officeDocument/2006/relationships/image" Target="../media/image39.png"/><Relationship Id="rId15" Type="http://schemas.openxmlformats.org/officeDocument/2006/relationships/image" Target="../media/image48.jpg"/><Relationship Id="rId10" Type="http://schemas.openxmlformats.org/officeDocument/2006/relationships/image" Target="../media/image44.png"/><Relationship Id="rId4" Type="http://schemas.openxmlformats.org/officeDocument/2006/relationships/image" Target="../media/image38.jpg"/><Relationship Id="rId9" Type="http://schemas.openxmlformats.org/officeDocument/2006/relationships/image" Target="../media/image43.png"/><Relationship Id="rId14" Type="http://schemas.openxmlformats.org/officeDocument/2006/relationships/image" Target="../media/image4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51.jpg"/><Relationship Id="rId7" Type="http://schemas.openxmlformats.org/officeDocument/2006/relationships/image" Target="../media/image52.pn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8.png"/><Relationship Id="rId5" Type="http://schemas.openxmlformats.org/officeDocument/2006/relationships/hyperlink" Target="https://api.whatsapp.com/send?phone=447915641825" TargetMode="External"/><Relationship Id="rId10" Type="http://schemas.openxmlformats.org/officeDocument/2006/relationships/image" Target="../media/image54.png"/><Relationship Id="rId4" Type="http://schemas.openxmlformats.org/officeDocument/2006/relationships/hyperlink" Target="mailto:Derma@meetingsnexpo.com" TargetMode="External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7" Type="http://schemas.openxmlformats.org/officeDocument/2006/relationships/image" Target="../media/image1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pn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7172" y="0"/>
            <a:ext cx="1971039" cy="226314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50307" y="3649719"/>
            <a:ext cx="1700148" cy="320827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0"/>
            <a:ext cx="7181850" cy="6858000"/>
            <a:chOff x="0" y="0"/>
            <a:chExt cx="7181850" cy="685800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669542"/>
              <a:ext cx="1955419" cy="396049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45591"/>
              <a:ext cx="4322064" cy="19766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99" y="548640"/>
              <a:ext cx="4258437" cy="186905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9639" y="2604516"/>
              <a:ext cx="4375404" cy="19766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83437" y="2607182"/>
              <a:ext cx="4268978" cy="186905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901951" y="4692396"/>
              <a:ext cx="4375404" cy="19766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955419" y="4695481"/>
              <a:ext cx="4268978" cy="186905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12719" y="0"/>
              <a:ext cx="2023462" cy="226114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846" y="2428163"/>
              <a:ext cx="1965663" cy="321184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847" y="552439"/>
              <a:ext cx="4368110" cy="188857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25014" y="2595168"/>
              <a:ext cx="4355275" cy="199135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67440" y="3648668"/>
              <a:ext cx="1914254" cy="320933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01418" y="4702154"/>
              <a:ext cx="4342446" cy="1927101"/>
            </a:xfrm>
            <a:prstGeom prst="rect">
              <a:avLst/>
            </a:prstGeom>
          </p:spPr>
        </p:pic>
      </p:grp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6594602" y="838713"/>
            <a:ext cx="4674235" cy="1725930"/>
          </a:xfrm>
          <a:prstGeom prst="rect">
            <a:avLst/>
          </a:prstGeom>
        </p:spPr>
        <p:txBody>
          <a:bodyPr vert="horz" wrap="square" lIns="0" tIns="29844" rIns="0" bIns="0" rtlCol="0">
            <a:spAutoFit/>
          </a:bodyPr>
          <a:lstStyle/>
          <a:p>
            <a:pPr marR="56515" algn="ctr">
              <a:lnSpc>
                <a:spcPct val="100000"/>
              </a:lnSpc>
              <a:spcBef>
                <a:spcPts val="234"/>
              </a:spcBef>
            </a:pPr>
            <a:r>
              <a:rPr spc="5" dirty="0">
                <a:solidFill>
                  <a:srgbClr val="663300"/>
                </a:solidFill>
                <a:latin typeface="Calibri"/>
                <a:cs typeface="Calibri"/>
              </a:rPr>
              <a:t>30</a:t>
            </a:r>
            <a:r>
              <a:rPr sz="1950" spc="7" baseline="25641" dirty="0">
                <a:solidFill>
                  <a:srgbClr val="663300"/>
                </a:solidFill>
                <a:latin typeface="Calibri"/>
                <a:cs typeface="Calibri"/>
              </a:rPr>
              <a:t>th</a:t>
            </a:r>
            <a:r>
              <a:rPr sz="1950" spc="240" baseline="25641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663300"/>
                </a:solidFill>
                <a:latin typeface="Calibri"/>
                <a:cs typeface="Calibri"/>
              </a:rPr>
              <a:t>International</a:t>
            </a:r>
            <a:r>
              <a:rPr sz="2000" spc="3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663300"/>
                </a:solidFill>
                <a:latin typeface="Calibri"/>
                <a:cs typeface="Calibri"/>
              </a:rPr>
              <a:t>Conference</a:t>
            </a:r>
            <a:r>
              <a:rPr sz="2000" spc="5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663300"/>
                </a:solidFill>
                <a:latin typeface="Calibri"/>
                <a:cs typeface="Calibri"/>
              </a:rPr>
              <a:t>on</a:t>
            </a:r>
            <a:endParaRPr sz="2000">
              <a:latin typeface="Calibri"/>
              <a:cs typeface="Calibri"/>
            </a:endParaRPr>
          </a:p>
          <a:p>
            <a:pPr marL="25400" marR="17780" algn="ctr">
              <a:lnSpc>
                <a:spcPct val="100000"/>
              </a:lnSpc>
              <a:spcBef>
                <a:spcPts val="290"/>
              </a:spcBef>
            </a:pPr>
            <a:r>
              <a:rPr sz="4400" spc="-10" dirty="0">
                <a:solidFill>
                  <a:srgbClr val="663300"/>
                </a:solidFill>
                <a:latin typeface="Calibri"/>
                <a:cs typeface="Calibri"/>
              </a:rPr>
              <a:t>Dermatology</a:t>
            </a:r>
            <a:r>
              <a:rPr sz="4400" spc="-6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4400" dirty="0">
                <a:solidFill>
                  <a:srgbClr val="663300"/>
                </a:solidFill>
                <a:latin typeface="Calibri"/>
                <a:cs typeface="Calibri"/>
              </a:rPr>
              <a:t>&amp;</a:t>
            </a:r>
            <a:r>
              <a:rPr sz="4400" spc="-4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4400" spc="-15" dirty="0">
                <a:solidFill>
                  <a:srgbClr val="663300"/>
                </a:solidFill>
                <a:latin typeface="Calibri"/>
                <a:cs typeface="Calibri"/>
              </a:rPr>
              <a:t>Skin </a:t>
            </a:r>
            <a:r>
              <a:rPr sz="4400" spc="-98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4400" spc="-15" dirty="0">
                <a:solidFill>
                  <a:srgbClr val="663300"/>
                </a:solidFill>
                <a:latin typeface="Calibri"/>
                <a:cs typeface="Calibri"/>
              </a:rPr>
              <a:t>Care</a:t>
            </a:r>
            <a:endParaRPr sz="44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04126" y="2596388"/>
            <a:ext cx="36423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spc="-5" dirty="0">
                <a:solidFill>
                  <a:srgbClr val="663300"/>
                </a:solidFill>
                <a:latin typeface="Calibri"/>
                <a:cs typeface="Calibri"/>
              </a:rPr>
              <a:t>May</a:t>
            </a:r>
            <a:r>
              <a:rPr sz="2000" b="1" spc="-30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663300"/>
                </a:solidFill>
                <a:latin typeface="Calibri"/>
                <a:cs typeface="Calibri"/>
              </a:rPr>
              <a:t>20-21,2025</a:t>
            </a:r>
            <a:r>
              <a:rPr sz="2000" b="1" spc="-75" dirty="0">
                <a:solidFill>
                  <a:srgbClr val="6633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663300"/>
                </a:solidFill>
                <a:latin typeface="Calibri"/>
                <a:cs typeface="Calibri"/>
              </a:rPr>
              <a:t>Zurich,Switerland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55204" y="3930103"/>
            <a:ext cx="401256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140970" algn="ctr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663300"/>
                </a:solidFill>
                <a:latin typeface="Times New Roman"/>
                <a:cs typeface="Times New Roman"/>
              </a:rPr>
              <a:t>Theme:</a:t>
            </a:r>
            <a:endParaRPr sz="2000">
              <a:latin typeface="Times New Roman"/>
              <a:cs typeface="Times New Roman"/>
            </a:endParaRPr>
          </a:p>
          <a:p>
            <a:pPr marL="12700" marR="5080" algn="ctr">
              <a:lnSpc>
                <a:spcPct val="100000"/>
              </a:lnSpc>
            </a:pPr>
            <a:r>
              <a:rPr sz="2000" b="1" spc="-5" dirty="0">
                <a:solidFill>
                  <a:srgbClr val="663300"/>
                </a:solidFill>
                <a:latin typeface="Times New Roman"/>
                <a:cs typeface="Times New Roman"/>
              </a:rPr>
              <a:t>“Innovation</a:t>
            </a:r>
            <a:r>
              <a:rPr sz="2000" b="1" spc="-65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663300"/>
                </a:solidFill>
                <a:latin typeface="Times New Roman"/>
                <a:cs typeface="Times New Roman"/>
              </a:rPr>
              <a:t>and</a:t>
            </a:r>
            <a:r>
              <a:rPr sz="2000" b="1" spc="-40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663300"/>
                </a:solidFill>
                <a:latin typeface="Times New Roman"/>
                <a:cs typeface="Times New Roman"/>
              </a:rPr>
              <a:t>Emerging</a:t>
            </a:r>
            <a:r>
              <a:rPr sz="2000" b="1" spc="-95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2000" b="1" spc="-30" dirty="0">
                <a:solidFill>
                  <a:srgbClr val="663300"/>
                </a:solidFill>
                <a:latin typeface="Times New Roman"/>
                <a:cs typeface="Times New Roman"/>
              </a:rPr>
              <a:t>Trends</a:t>
            </a:r>
            <a:r>
              <a:rPr sz="2000" b="1" spc="-50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663300"/>
                </a:solidFill>
                <a:latin typeface="Times New Roman"/>
                <a:cs typeface="Times New Roman"/>
              </a:rPr>
              <a:t>in </a:t>
            </a:r>
            <a:r>
              <a:rPr sz="2000" b="1" spc="-484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663300"/>
                </a:solidFill>
                <a:latin typeface="Times New Roman"/>
                <a:cs typeface="Times New Roman"/>
              </a:rPr>
              <a:t>Dermatology: </a:t>
            </a:r>
            <a:r>
              <a:rPr sz="2000" b="1" dirty="0">
                <a:solidFill>
                  <a:srgbClr val="663300"/>
                </a:solidFill>
                <a:latin typeface="Times New Roman"/>
                <a:cs typeface="Times New Roman"/>
              </a:rPr>
              <a:t>Shaping the </a:t>
            </a:r>
            <a:r>
              <a:rPr sz="2000" b="1" spc="-5" dirty="0">
                <a:solidFill>
                  <a:srgbClr val="663300"/>
                </a:solidFill>
                <a:latin typeface="Times New Roman"/>
                <a:cs typeface="Times New Roman"/>
              </a:rPr>
              <a:t>Future </a:t>
            </a:r>
            <a:r>
              <a:rPr sz="2000" b="1" dirty="0">
                <a:solidFill>
                  <a:srgbClr val="663300"/>
                </a:solidFill>
                <a:latin typeface="Times New Roman"/>
                <a:cs typeface="Times New Roman"/>
              </a:rPr>
              <a:t>of </a:t>
            </a:r>
            <a:r>
              <a:rPr sz="2000" b="1" spc="-484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663300"/>
                </a:solidFill>
                <a:latin typeface="Times New Roman"/>
                <a:cs typeface="Times New Roman"/>
              </a:rPr>
              <a:t>Skin</a:t>
            </a:r>
            <a:r>
              <a:rPr sz="2000" b="1" spc="-40" dirty="0">
                <a:solidFill>
                  <a:srgbClr val="6633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663300"/>
                </a:solidFill>
                <a:latin typeface="Times New Roman"/>
                <a:cs typeface="Times New Roman"/>
              </a:rPr>
              <a:t>Care”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21" name="object 2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619360" y="362254"/>
            <a:ext cx="2262758" cy="186385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7940700" y="5956363"/>
            <a:ext cx="3728720" cy="4514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675"/>
              </a:lnSpc>
              <a:spcBef>
                <a:spcPts val="100"/>
              </a:spcBef>
            </a:pPr>
            <a:r>
              <a:rPr sz="1400" b="1" spc="-10" dirty="0">
                <a:solidFill>
                  <a:srgbClr val="1F2A35"/>
                </a:solidFill>
                <a:latin typeface="Times New Roman"/>
                <a:cs typeface="Times New Roman"/>
              </a:rPr>
              <a:t>MA</a:t>
            </a:r>
            <a:r>
              <a:rPr sz="1400" b="1" dirty="0">
                <a:solidFill>
                  <a:srgbClr val="1F2A35"/>
                </a:solidFill>
                <a:latin typeface="Times New Roman"/>
                <a:cs typeface="Times New Roman"/>
              </a:rPr>
              <a:t>IL:</a:t>
            </a:r>
            <a:r>
              <a:rPr sz="1400" b="1" spc="-75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400" u="sng" spc="-5" dirty="0">
                <a:solidFill>
                  <a:srgbClr val="0460C1"/>
                </a:solidFill>
                <a:uFill>
                  <a:solidFill>
                    <a:srgbClr val="0460C1"/>
                  </a:solidFill>
                </a:uFill>
                <a:latin typeface="Calibri"/>
                <a:cs typeface="Calibri"/>
                <a:hlinkClick r:id="rId17"/>
              </a:rPr>
              <a:t>Der</a:t>
            </a:r>
            <a:r>
              <a:rPr sz="1400" u="sng" spc="-10" dirty="0">
                <a:solidFill>
                  <a:srgbClr val="0460C1"/>
                </a:solidFill>
                <a:uFill>
                  <a:solidFill>
                    <a:srgbClr val="0460C1"/>
                  </a:solidFill>
                </a:uFill>
                <a:latin typeface="Calibri"/>
                <a:cs typeface="Calibri"/>
                <a:hlinkClick r:id="rId17"/>
              </a:rPr>
              <a:t>m</a:t>
            </a:r>
            <a:r>
              <a:rPr sz="1400" u="sng" dirty="0">
                <a:solidFill>
                  <a:srgbClr val="0460C1"/>
                </a:solidFill>
                <a:uFill>
                  <a:solidFill>
                    <a:srgbClr val="0460C1"/>
                  </a:solidFill>
                </a:uFill>
                <a:latin typeface="Calibri"/>
                <a:cs typeface="Calibri"/>
                <a:hlinkClick r:id="rId17"/>
              </a:rPr>
              <a:t>a@</a:t>
            </a:r>
            <a:r>
              <a:rPr sz="1400" u="sng" spc="-10" dirty="0">
                <a:solidFill>
                  <a:srgbClr val="0460C1"/>
                </a:solidFill>
                <a:uFill>
                  <a:solidFill>
                    <a:srgbClr val="0460C1"/>
                  </a:solidFill>
                </a:uFill>
                <a:latin typeface="Calibri"/>
                <a:cs typeface="Calibri"/>
                <a:hlinkClick r:id="rId17"/>
              </a:rPr>
              <a:t>m</a:t>
            </a:r>
            <a:r>
              <a:rPr sz="1400" u="sng" dirty="0">
                <a:solidFill>
                  <a:srgbClr val="0460C1"/>
                </a:solidFill>
                <a:uFill>
                  <a:solidFill>
                    <a:srgbClr val="0460C1"/>
                  </a:solidFill>
                </a:uFill>
                <a:latin typeface="Calibri"/>
                <a:cs typeface="Calibri"/>
                <a:hlinkClick r:id="rId17"/>
              </a:rPr>
              <a:t>e</a:t>
            </a:r>
            <a:r>
              <a:rPr sz="1400" u="sng" spc="-20" dirty="0">
                <a:solidFill>
                  <a:srgbClr val="0460C1"/>
                </a:solidFill>
                <a:uFill>
                  <a:solidFill>
                    <a:srgbClr val="0460C1"/>
                  </a:solidFill>
                </a:uFill>
                <a:latin typeface="Calibri"/>
                <a:cs typeface="Calibri"/>
                <a:hlinkClick r:id="rId17"/>
              </a:rPr>
              <a:t>e</a:t>
            </a:r>
            <a:r>
              <a:rPr sz="1400" u="sng" dirty="0">
                <a:solidFill>
                  <a:srgbClr val="0460C1"/>
                </a:solidFill>
                <a:uFill>
                  <a:solidFill>
                    <a:srgbClr val="0460C1"/>
                  </a:solidFill>
                </a:uFill>
                <a:latin typeface="Calibri"/>
                <a:cs typeface="Calibri"/>
                <a:hlinkClick r:id="rId17"/>
              </a:rPr>
              <a:t>ti</a:t>
            </a:r>
            <a:r>
              <a:rPr sz="1400" u="sng" spc="-10" dirty="0">
                <a:solidFill>
                  <a:srgbClr val="0460C1"/>
                </a:solidFill>
                <a:uFill>
                  <a:solidFill>
                    <a:srgbClr val="0460C1"/>
                  </a:solidFill>
                </a:uFill>
                <a:latin typeface="Calibri"/>
                <a:cs typeface="Calibri"/>
                <a:hlinkClick r:id="rId17"/>
              </a:rPr>
              <a:t>n</a:t>
            </a:r>
            <a:r>
              <a:rPr sz="1400" u="sng" dirty="0">
                <a:solidFill>
                  <a:srgbClr val="0460C1"/>
                </a:solidFill>
                <a:uFill>
                  <a:solidFill>
                    <a:srgbClr val="0460C1"/>
                  </a:solidFill>
                </a:uFill>
                <a:latin typeface="Calibri"/>
                <a:cs typeface="Calibri"/>
                <a:hlinkClick r:id="rId17"/>
              </a:rPr>
              <a:t>gsn</a:t>
            </a:r>
            <a:r>
              <a:rPr sz="1400" u="sng" spc="-35" dirty="0">
                <a:solidFill>
                  <a:srgbClr val="0460C1"/>
                </a:solidFill>
                <a:uFill>
                  <a:solidFill>
                    <a:srgbClr val="0460C1"/>
                  </a:solidFill>
                </a:uFill>
                <a:latin typeface="Calibri"/>
                <a:cs typeface="Calibri"/>
                <a:hlinkClick r:id="rId17"/>
              </a:rPr>
              <a:t>e</a:t>
            </a:r>
            <a:r>
              <a:rPr sz="1400" u="sng" spc="-5" dirty="0">
                <a:solidFill>
                  <a:srgbClr val="0460C1"/>
                </a:solidFill>
                <a:uFill>
                  <a:solidFill>
                    <a:srgbClr val="0460C1"/>
                  </a:solidFill>
                </a:uFill>
                <a:latin typeface="Calibri"/>
                <a:cs typeface="Calibri"/>
                <a:hlinkClick r:id="rId17"/>
              </a:rPr>
              <a:t>xpo</a:t>
            </a:r>
            <a:r>
              <a:rPr sz="1400" u="sng" spc="10" dirty="0">
                <a:solidFill>
                  <a:srgbClr val="0460C1"/>
                </a:solidFill>
                <a:uFill>
                  <a:solidFill>
                    <a:srgbClr val="0460C1"/>
                  </a:solidFill>
                </a:uFill>
                <a:latin typeface="Calibri"/>
                <a:cs typeface="Calibri"/>
                <a:hlinkClick r:id="rId17"/>
              </a:rPr>
              <a:t>.</a:t>
            </a:r>
            <a:r>
              <a:rPr sz="1400" u="sng" spc="-20" dirty="0">
                <a:solidFill>
                  <a:srgbClr val="0460C1"/>
                </a:solidFill>
                <a:uFill>
                  <a:solidFill>
                    <a:srgbClr val="0460C1"/>
                  </a:solidFill>
                </a:uFill>
                <a:latin typeface="Calibri"/>
                <a:cs typeface="Calibri"/>
                <a:hlinkClick r:id="rId17"/>
              </a:rPr>
              <a:t>c</a:t>
            </a:r>
            <a:r>
              <a:rPr sz="1400" u="sng" spc="-5" dirty="0">
                <a:solidFill>
                  <a:srgbClr val="0460C1"/>
                </a:solidFill>
                <a:uFill>
                  <a:solidFill>
                    <a:srgbClr val="0460C1"/>
                  </a:solidFill>
                </a:uFill>
                <a:latin typeface="Calibri"/>
                <a:cs typeface="Calibri"/>
                <a:hlinkClick r:id="rId17"/>
              </a:rPr>
              <a:t>om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ts val="1675"/>
              </a:lnSpc>
            </a:pPr>
            <a:r>
              <a:rPr sz="1400" b="1" spc="-5" dirty="0">
                <a:solidFill>
                  <a:srgbClr val="1F2A35"/>
                </a:solidFill>
                <a:latin typeface="Times New Roman"/>
                <a:cs typeface="Times New Roman"/>
              </a:rPr>
              <a:t>URL</a:t>
            </a:r>
            <a:r>
              <a:rPr sz="1400" b="1" spc="180" dirty="0">
                <a:solidFill>
                  <a:srgbClr val="1F2A35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446FC4"/>
                </a:solidFill>
                <a:latin typeface="Times New Roman"/>
                <a:cs typeface="Times New Roman"/>
              </a:rPr>
              <a:t>:</a:t>
            </a:r>
            <a:r>
              <a:rPr sz="1400" b="1" spc="30" dirty="0">
                <a:solidFill>
                  <a:srgbClr val="446FC4"/>
                </a:solidFill>
                <a:latin typeface="Times New Roman"/>
                <a:cs typeface="Times New Roman"/>
              </a:rPr>
              <a:t> </a:t>
            </a:r>
            <a:r>
              <a:rPr sz="1400" b="1" spc="-20" dirty="0">
                <a:solidFill>
                  <a:srgbClr val="538ED3"/>
                </a:solidFill>
                <a:latin typeface="Times New Roman"/>
                <a:cs typeface="Times New Roman"/>
              </a:rPr>
              <a:t>https://dermatology.annualcongress.com/</a:t>
            </a:r>
            <a:r>
              <a:rPr sz="1400" b="1" spc="-30" dirty="0">
                <a:solidFill>
                  <a:srgbClr val="538ED3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446FC4"/>
                </a:solidFill>
                <a:latin typeface="Times New Roman"/>
                <a:cs typeface="Times New Roman"/>
              </a:rPr>
              <a:t>/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9374" y="394766"/>
            <a:ext cx="2262759" cy="186385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55268" y="1500378"/>
            <a:ext cx="10930890" cy="4709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1200" b="1" spc="-20" dirty="0">
                <a:latin typeface="Times New Roman"/>
                <a:cs typeface="Times New Roman"/>
              </a:rPr>
              <a:t>DearAttendees,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Times New Roman"/>
              <a:cs typeface="Times New Roman"/>
            </a:endParaRPr>
          </a:p>
          <a:p>
            <a:pPr marL="76200">
              <a:lnSpc>
                <a:spcPct val="100000"/>
              </a:lnSpc>
              <a:spcBef>
                <a:spcPts val="5"/>
              </a:spcBef>
            </a:pP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Series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45" dirty="0">
                <a:latin typeface="Times New Roman"/>
                <a:cs typeface="Times New Roman"/>
              </a:rPr>
              <a:t>LLC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5" dirty="0">
                <a:latin typeface="Times New Roman"/>
                <a:cs typeface="Times New Roman"/>
              </a:rPr>
              <a:t>LTD</a:t>
            </a:r>
            <a:r>
              <a:rPr sz="1200" spc="-1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welcomes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you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attend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Calibri"/>
                <a:cs typeface="Calibri"/>
              </a:rPr>
              <a:t>30</a:t>
            </a:r>
            <a:r>
              <a:rPr sz="1200" b="1" spc="-7" baseline="24305" dirty="0">
                <a:latin typeface="Calibri"/>
                <a:cs typeface="Calibri"/>
              </a:rPr>
              <a:t>th</a:t>
            </a:r>
            <a:r>
              <a:rPr sz="1200" b="1" spc="112" baseline="2430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International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Conference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on </a:t>
            </a:r>
            <a:r>
              <a:rPr sz="1200" b="1" spc="-5" dirty="0">
                <a:latin typeface="Calibri"/>
                <a:cs typeface="Calibri"/>
              </a:rPr>
              <a:t>Dermatology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&amp; Skin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Care</a:t>
            </a:r>
            <a:endParaRPr sz="1200">
              <a:latin typeface="Calibri"/>
              <a:cs typeface="Calibri"/>
            </a:endParaRPr>
          </a:p>
          <a:p>
            <a:pPr marL="76200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which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going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 </a:t>
            </a:r>
            <a:r>
              <a:rPr sz="1200" spc="-5" dirty="0">
                <a:latin typeface="Times New Roman"/>
                <a:cs typeface="Times New Roman"/>
              </a:rPr>
              <a:t>held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b="1" spc="-15" dirty="0">
                <a:latin typeface="Calibri"/>
                <a:cs typeface="Calibri"/>
              </a:rPr>
              <a:t>May</a:t>
            </a:r>
            <a:r>
              <a:rPr sz="1200" b="1" spc="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20-21, 2025</a:t>
            </a:r>
            <a:r>
              <a:rPr sz="1200" b="1" spc="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Zurich,Switzerland.</a:t>
            </a:r>
            <a:endParaRPr sz="1200">
              <a:latin typeface="Calibri"/>
              <a:cs typeface="Calibri"/>
            </a:endParaRPr>
          </a:p>
          <a:p>
            <a:pPr marL="76200" marR="3446145">
              <a:lnSpc>
                <a:spcPct val="100000"/>
              </a:lnSpc>
              <a:spcBef>
                <a:spcPts val="35"/>
              </a:spcBef>
            </a:pPr>
            <a:r>
              <a:rPr sz="1200" spc="-85" dirty="0">
                <a:latin typeface="Times New Roman"/>
                <a:cs typeface="Times New Roman"/>
              </a:rPr>
              <a:t>We</a:t>
            </a:r>
            <a:r>
              <a:rPr sz="1200" spc="-114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cordially </a:t>
            </a:r>
            <a:r>
              <a:rPr sz="1200" dirty="0">
                <a:latin typeface="Times New Roman"/>
                <a:cs typeface="Times New Roman"/>
              </a:rPr>
              <a:t>invite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all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participants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who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interested</a:t>
            </a:r>
            <a:r>
              <a:rPr sz="1200" dirty="0">
                <a:latin typeface="Times New Roman"/>
                <a:cs typeface="Times New Roman"/>
              </a:rPr>
              <a:t> in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sharing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their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knowledge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research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arena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b="1" spc="-30" dirty="0">
                <a:latin typeface="Times New Roman"/>
                <a:cs typeface="Times New Roman"/>
              </a:rPr>
              <a:t>DERMATOLOGY-2025</a:t>
            </a:r>
            <a:r>
              <a:rPr sz="1200" b="1" spc="-7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anticipates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than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100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participants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around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globe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thought</a:t>
            </a:r>
            <a:r>
              <a:rPr sz="1200" spc="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provoking</a:t>
            </a:r>
            <a:r>
              <a:rPr sz="1200" spc="-5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keynote 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lectures, oral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poster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presentations.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attending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delegates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include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editorial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board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members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related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open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access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journals.</a:t>
            </a:r>
            <a:r>
              <a:rPr sz="1200" spc="2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 an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excellent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opportunity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delegates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from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universities,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institutes,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industries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interact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world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class scientists.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intending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participants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confirm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their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participation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registering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along </a:t>
            </a:r>
            <a:r>
              <a:rPr sz="1200" dirty="0">
                <a:latin typeface="Times New Roman"/>
                <a:cs typeface="Times New Roman"/>
              </a:rPr>
              <a:t> with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your</a:t>
            </a:r>
            <a:r>
              <a:rPr sz="1200" spc="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colleagues.</a:t>
            </a:r>
            <a:r>
              <a:rPr sz="1200" spc="-170" dirty="0">
                <a:latin typeface="Times New Roman"/>
                <a:cs typeface="Times New Roman"/>
              </a:rPr>
              <a:t> </a:t>
            </a:r>
            <a:r>
              <a:rPr sz="1200" spc="-50" dirty="0">
                <a:latin typeface="Times New Roman"/>
                <a:cs typeface="Times New Roman"/>
              </a:rPr>
              <a:t>Avail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delegate</a:t>
            </a:r>
            <a:r>
              <a:rPr sz="1200" spc="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early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bird </a:t>
            </a:r>
            <a:r>
              <a:rPr sz="1200" spc="-50" dirty="0">
                <a:latin typeface="Times New Roman"/>
                <a:cs typeface="Times New Roman"/>
              </a:rPr>
              <a:t>offer.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main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theme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 the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28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“</a:t>
            </a:r>
            <a:r>
              <a:rPr sz="1200" b="1" spc="-5" dirty="0">
                <a:latin typeface="Calibri"/>
                <a:cs typeface="Calibri"/>
              </a:rPr>
              <a:t>Innovation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and Emerging 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b="1" spc="-15" dirty="0">
                <a:latin typeface="Calibri"/>
                <a:cs typeface="Calibri"/>
              </a:rPr>
              <a:t>Trends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in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Dermatology: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Shaping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the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Future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of</a:t>
            </a:r>
            <a:r>
              <a:rPr sz="1200" b="1" spc="-1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Skin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Care.</a:t>
            </a:r>
            <a:r>
              <a:rPr sz="1200" b="1" dirty="0">
                <a:latin typeface="Calibri"/>
                <a:cs typeface="Calibri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premier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event,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have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developed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program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30" dirty="0">
                <a:latin typeface="Times New Roman"/>
                <a:cs typeface="Times New Roman"/>
              </a:rPr>
              <a:t>your 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interests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 mind.</a:t>
            </a:r>
            <a:endParaRPr sz="1200">
              <a:latin typeface="Times New Roman"/>
              <a:cs typeface="Times New Roman"/>
            </a:endParaRPr>
          </a:p>
          <a:p>
            <a:pPr marL="76200" marR="3354704" algn="just">
              <a:lnSpc>
                <a:spcPct val="100000"/>
              </a:lnSpc>
            </a:pPr>
            <a:r>
              <a:rPr sz="1200" spc="-85" dirty="0">
                <a:latin typeface="Times New Roman"/>
                <a:cs typeface="Times New Roman"/>
              </a:rPr>
              <a:t>We</a:t>
            </a:r>
            <a:r>
              <a:rPr sz="1200" spc="8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have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not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only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increased</a:t>
            </a:r>
            <a:r>
              <a:rPr sz="1200" spc="17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number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5" dirty="0">
                <a:latin typeface="Times New Roman"/>
                <a:cs typeface="Times New Roman"/>
              </a:rPr>
              <a:t>of</a:t>
            </a:r>
            <a:r>
              <a:rPr sz="1200" spc="1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opportunities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175" dirty="0">
                <a:latin typeface="Times New Roman"/>
                <a:cs typeface="Times New Roman"/>
              </a:rPr>
              <a:t> </a:t>
            </a:r>
            <a:r>
              <a:rPr sz="1200" spc="-25" dirty="0">
                <a:latin typeface="Times New Roman"/>
                <a:cs typeface="Times New Roman"/>
              </a:rPr>
              <a:t>you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network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16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colleagues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from</a:t>
            </a:r>
            <a:r>
              <a:rPr sz="1200" spc="15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across</a:t>
            </a:r>
            <a:r>
              <a:rPr sz="1200" spc="1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world</a:t>
            </a:r>
            <a:r>
              <a:rPr sz="1200" spc="15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but </a:t>
            </a:r>
            <a:r>
              <a:rPr sz="1200" spc="-29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also introduced </a:t>
            </a:r>
            <a:r>
              <a:rPr sz="1200" dirty="0">
                <a:latin typeface="Times New Roman"/>
                <a:cs typeface="Times New Roman"/>
              </a:rPr>
              <a:t>more </a:t>
            </a:r>
            <a:r>
              <a:rPr sz="1200" spc="-5" dirty="0">
                <a:latin typeface="Times New Roman"/>
                <a:cs typeface="Times New Roman"/>
              </a:rPr>
              <a:t>focused </a:t>
            </a:r>
            <a:r>
              <a:rPr sz="1200" spc="-15" dirty="0">
                <a:latin typeface="Times New Roman"/>
                <a:cs typeface="Times New Roman"/>
              </a:rPr>
              <a:t>sessions </a:t>
            </a:r>
            <a:r>
              <a:rPr sz="1200" spc="-5" dirty="0">
                <a:latin typeface="Times New Roman"/>
                <a:cs typeface="Times New Roman"/>
              </a:rPr>
              <a:t>that will feature cutting edge </a:t>
            </a:r>
            <a:r>
              <a:rPr sz="1200" dirty="0">
                <a:latin typeface="Times New Roman"/>
                <a:cs typeface="Times New Roman"/>
              </a:rPr>
              <a:t>presentations, </a:t>
            </a:r>
            <a:r>
              <a:rPr sz="1200" spc="-5" dirty="0">
                <a:latin typeface="Times New Roman"/>
                <a:cs typeface="Times New Roman"/>
              </a:rPr>
              <a:t>special panel </a:t>
            </a:r>
            <a:r>
              <a:rPr sz="1200" dirty="0">
                <a:latin typeface="Times New Roman"/>
                <a:cs typeface="Times New Roman"/>
              </a:rPr>
              <a:t>discussions, </a:t>
            </a:r>
            <a:r>
              <a:rPr sz="1200" spc="-5" dirty="0">
                <a:latin typeface="Times New Roman"/>
                <a:cs typeface="Times New Roman"/>
              </a:rPr>
              <a:t>and livelier </a:t>
            </a:r>
            <a:r>
              <a:rPr sz="1200" dirty="0">
                <a:latin typeface="Times New Roman"/>
                <a:cs typeface="Times New Roman"/>
              </a:rPr>
              <a:t> interaction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with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industry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leaders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experts.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Life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full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give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take.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Make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it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count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your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professional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life.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Attend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b="1" spc="-30" dirty="0">
                <a:latin typeface="Times New Roman"/>
                <a:cs typeface="Times New Roman"/>
              </a:rPr>
              <a:t>DERMATOLOGY-2025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network </a:t>
            </a:r>
            <a:r>
              <a:rPr sz="1200" dirty="0">
                <a:latin typeface="Times New Roman"/>
                <a:cs typeface="Times New Roman"/>
              </a:rPr>
              <a:t>with </a:t>
            </a:r>
            <a:r>
              <a:rPr sz="1200" spc="-20" dirty="0">
                <a:latin typeface="Times New Roman"/>
                <a:cs typeface="Times New Roman"/>
              </a:rPr>
              <a:t>your </a:t>
            </a:r>
            <a:r>
              <a:rPr sz="1200" dirty="0">
                <a:latin typeface="Times New Roman"/>
                <a:cs typeface="Times New Roman"/>
              </a:rPr>
              <a:t>peers, exchange expertise </a:t>
            </a:r>
            <a:r>
              <a:rPr sz="1200" spc="-5" dirty="0">
                <a:latin typeface="Times New Roman"/>
                <a:cs typeface="Times New Roman"/>
              </a:rPr>
              <a:t>and experiences, </a:t>
            </a:r>
            <a:r>
              <a:rPr sz="1200" spc="-10" dirty="0">
                <a:latin typeface="Times New Roman"/>
                <a:cs typeface="Times New Roman"/>
              </a:rPr>
              <a:t>and</a:t>
            </a:r>
            <a:r>
              <a:rPr sz="1200" spc="-5" dirty="0">
                <a:latin typeface="Times New Roman"/>
                <a:cs typeface="Times New Roman"/>
              </a:rPr>
              <a:t> arm </a:t>
            </a:r>
            <a:r>
              <a:rPr sz="1200" spc="-15" dirty="0">
                <a:latin typeface="Times New Roman"/>
                <a:cs typeface="Times New Roman"/>
              </a:rPr>
              <a:t>yourself </a:t>
            </a:r>
            <a:r>
              <a:rPr sz="1200" dirty="0">
                <a:latin typeface="Times New Roman"/>
                <a:cs typeface="Times New Roman"/>
              </a:rPr>
              <a:t>with the 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latest information to take </a:t>
            </a:r>
            <a:r>
              <a:rPr sz="1200" spc="-20" dirty="0">
                <a:latin typeface="Times New Roman"/>
                <a:cs typeface="Times New Roman"/>
              </a:rPr>
              <a:t>your </a:t>
            </a:r>
            <a:r>
              <a:rPr sz="1200" dirty="0">
                <a:latin typeface="Times New Roman"/>
                <a:cs typeface="Times New Roman"/>
              </a:rPr>
              <a:t>department to the next </a:t>
            </a:r>
            <a:r>
              <a:rPr sz="1200" spc="-5" dirty="0">
                <a:latin typeface="Times New Roman"/>
                <a:cs typeface="Times New Roman"/>
              </a:rPr>
              <a:t>level. </a:t>
            </a:r>
            <a:r>
              <a:rPr sz="1200" spc="-85" dirty="0">
                <a:latin typeface="Times New Roman"/>
                <a:cs typeface="Times New Roman"/>
              </a:rPr>
              <a:t>We </a:t>
            </a:r>
            <a:r>
              <a:rPr sz="1200" dirty="0">
                <a:latin typeface="Times New Roman"/>
                <a:cs typeface="Times New Roman"/>
              </a:rPr>
              <a:t>look </a:t>
            </a:r>
            <a:r>
              <a:rPr sz="1200" spc="-5" dirty="0">
                <a:latin typeface="Times New Roman"/>
                <a:cs typeface="Times New Roman"/>
              </a:rPr>
              <a:t>forward </a:t>
            </a:r>
            <a:r>
              <a:rPr sz="1200" dirty="0">
                <a:latin typeface="Times New Roman"/>
                <a:cs typeface="Times New Roman"/>
              </a:rPr>
              <a:t>to personally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welcoming </a:t>
            </a:r>
            <a:r>
              <a:rPr sz="1200" spc="-25" dirty="0">
                <a:latin typeface="Times New Roman"/>
                <a:cs typeface="Times New Roman"/>
              </a:rPr>
              <a:t>you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Conference </a:t>
            </a:r>
            <a:r>
              <a:rPr sz="1200" dirty="0">
                <a:latin typeface="Times New Roman"/>
                <a:cs typeface="Times New Roman"/>
              </a:rPr>
              <a:t> this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.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00">
              <a:latin typeface="Times New Roman"/>
              <a:cs typeface="Times New Roman"/>
            </a:endParaRPr>
          </a:p>
          <a:p>
            <a:pPr marL="76200">
              <a:lnSpc>
                <a:spcPts val="1420"/>
              </a:lnSpc>
            </a:pPr>
            <a:r>
              <a:rPr sz="1200" spc="-35" dirty="0">
                <a:latin typeface="Times New Roman"/>
                <a:cs typeface="Times New Roman"/>
              </a:rPr>
              <a:t>Sincerely,</a:t>
            </a:r>
            <a:endParaRPr sz="1200">
              <a:latin typeface="Times New Roman"/>
              <a:cs typeface="Times New Roman"/>
            </a:endParaRPr>
          </a:p>
          <a:p>
            <a:pPr marL="76200">
              <a:lnSpc>
                <a:spcPts val="1380"/>
              </a:lnSpc>
            </a:pPr>
            <a:r>
              <a:rPr sz="1200" spc="-15" dirty="0">
                <a:latin typeface="Times New Roman"/>
                <a:cs typeface="Times New Roman"/>
              </a:rPr>
              <a:t>Organizing</a:t>
            </a:r>
            <a:r>
              <a:rPr sz="1200" spc="-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Committee</a:t>
            </a:r>
            <a:endParaRPr sz="1200">
              <a:latin typeface="Times New Roman"/>
              <a:cs typeface="Times New Roman"/>
            </a:endParaRPr>
          </a:p>
          <a:p>
            <a:pPr marL="76200">
              <a:lnSpc>
                <a:spcPts val="1635"/>
              </a:lnSpc>
            </a:pPr>
            <a:r>
              <a:rPr sz="1400" b="1" spc="-45" dirty="0">
                <a:latin typeface="Times New Roman"/>
                <a:cs typeface="Times New Roman"/>
              </a:rPr>
              <a:t>DERMATOLOGY-2025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Times New Roman"/>
              <a:cs typeface="Times New Roman"/>
            </a:endParaRPr>
          </a:p>
          <a:p>
            <a:pPr marR="17780" algn="r">
              <a:lnSpc>
                <a:spcPct val="100000"/>
              </a:lnSpc>
            </a:pPr>
            <a:r>
              <a:rPr sz="1200" spc="-30" dirty="0">
                <a:solidFill>
                  <a:srgbClr val="446FC4"/>
                </a:solidFill>
                <a:latin typeface="Calibri"/>
                <a:cs typeface="Calibri"/>
              </a:rPr>
              <a:t>https://dermatology.annualcongress.com/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701796" y="432015"/>
            <a:ext cx="4827270" cy="864869"/>
            <a:chOff x="3701796" y="432015"/>
            <a:chExt cx="4827270" cy="864869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01796" y="432015"/>
              <a:ext cx="4788408" cy="83671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07492" y="437804"/>
              <a:ext cx="4821402" cy="858983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0" y="1399313"/>
            <a:ext cx="299720" cy="4370070"/>
            <a:chOff x="0" y="1399313"/>
            <a:chExt cx="299720" cy="437007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412709"/>
              <a:ext cx="263347" cy="43205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1399313"/>
              <a:ext cx="299256" cy="4369764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8661920" y="1988820"/>
            <a:ext cx="3530600" cy="2999105"/>
            <a:chOff x="8661920" y="1988820"/>
            <a:chExt cx="3530600" cy="2999105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88324" y="1988820"/>
              <a:ext cx="3456431" cy="295236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661920" y="1995065"/>
              <a:ext cx="3530079" cy="2992573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935728" y="653897"/>
            <a:ext cx="221869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I</a:t>
            </a:r>
            <a:r>
              <a:rPr spc="55" dirty="0"/>
              <a:t> </a:t>
            </a:r>
            <a:r>
              <a:rPr dirty="0"/>
              <a:t>N</a:t>
            </a:r>
            <a:r>
              <a:rPr spc="80" dirty="0"/>
              <a:t> </a:t>
            </a:r>
            <a:r>
              <a:rPr dirty="0"/>
              <a:t>V</a:t>
            </a:r>
            <a:r>
              <a:rPr spc="70" dirty="0"/>
              <a:t> </a:t>
            </a:r>
            <a:r>
              <a:rPr dirty="0"/>
              <a:t>I</a:t>
            </a:r>
            <a:r>
              <a:rPr spc="50" dirty="0"/>
              <a:t> </a:t>
            </a:r>
            <a:r>
              <a:rPr dirty="0"/>
              <a:t>T</a:t>
            </a:r>
            <a:r>
              <a:rPr spc="-70" dirty="0"/>
              <a:t> </a:t>
            </a:r>
            <a:r>
              <a:rPr dirty="0"/>
              <a:t>A</a:t>
            </a:r>
            <a:r>
              <a:rPr spc="-45" dirty="0"/>
              <a:t> </a:t>
            </a:r>
            <a:r>
              <a:rPr dirty="0"/>
              <a:t>T</a:t>
            </a:r>
            <a:r>
              <a:rPr spc="60" dirty="0"/>
              <a:t> </a:t>
            </a:r>
            <a:r>
              <a:rPr dirty="0"/>
              <a:t>I</a:t>
            </a:r>
            <a:r>
              <a:rPr spc="50" dirty="0"/>
              <a:t> </a:t>
            </a:r>
            <a:r>
              <a:rPr dirty="0"/>
              <a:t>O</a:t>
            </a:r>
            <a:r>
              <a:rPr spc="50" dirty="0"/>
              <a:t> </a:t>
            </a:r>
            <a:r>
              <a:rPr dirty="0"/>
              <a:t>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6"/>
            <a:ext cx="12192000" cy="6842759"/>
            <a:chOff x="0" y="26"/>
            <a:chExt cx="12192000" cy="6842759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6"/>
              <a:ext cx="12192000" cy="684225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739241" y="869683"/>
              <a:ext cx="10713720" cy="5248910"/>
            </a:xfrm>
            <a:custGeom>
              <a:avLst/>
              <a:gdLst/>
              <a:ahLst/>
              <a:cxnLst/>
              <a:rect l="l" t="t" r="r" b="b"/>
              <a:pathLst>
                <a:path w="10713720" h="5248910">
                  <a:moveTo>
                    <a:pt x="10713466" y="0"/>
                  </a:moveTo>
                  <a:lnTo>
                    <a:pt x="0" y="0"/>
                  </a:lnTo>
                  <a:lnTo>
                    <a:pt x="0" y="5248402"/>
                  </a:lnTo>
                  <a:lnTo>
                    <a:pt x="10713466" y="5248402"/>
                  </a:lnTo>
                  <a:lnTo>
                    <a:pt x="10713466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9241" y="304177"/>
              <a:ext cx="2301621" cy="25551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394460" y="1965578"/>
              <a:ext cx="4652010" cy="0"/>
            </a:xfrm>
            <a:custGeom>
              <a:avLst/>
              <a:gdLst/>
              <a:ahLst/>
              <a:cxnLst/>
              <a:rect l="l" t="t" r="r" b="b"/>
              <a:pathLst>
                <a:path w="4652010">
                  <a:moveTo>
                    <a:pt x="465201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AD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33896" y="1904748"/>
              <a:ext cx="124203" cy="12433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33896" y="2128012"/>
              <a:ext cx="124203" cy="12433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145529" y="2190368"/>
              <a:ext cx="4640580" cy="0"/>
            </a:xfrm>
            <a:custGeom>
              <a:avLst/>
              <a:gdLst/>
              <a:ahLst/>
              <a:cxnLst/>
              <a:rect l="l" t="t" r="r" b="b"/>
              <a:pathLst>
                <a:path w="4640580">
                  <a:moveTo>
                    <a:pt x="464058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AD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766697" y="1682242"/>
            <a:ext cx="6273165" cy="41592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u</a:t>
            </a:r>
            <a:r>
              <a:rPr sz="1200" b="1" spc="-3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r  </a:t>
            </a:r>
            <a:r>
              <a:rPr sz="1200" b="1" spc="-8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I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n</a:t>
            </a:r>
            <a:r>
              <a:rPr sz="1200" b="1" spc="-3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t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e</a:t>
            </a:r>
            <a:r>
              <a:rPr sz="1200" b="1" spc="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r</a:t>
            </a:r>
            <a:r>
              <a:rPr sz="1200" b="1" spc="-5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n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a</a:t>
            </a:r>
            <a:r>
              <a:rPr sz="1200" b="1" spc="-1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t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i o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n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a</a:t>
            </a:r>
            <a:r>
              <a:rPr sz="1200" b="1" spc="-1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l   O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p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e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8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A</a:t>
            </a:r>
            <a:r>
              <a:rPr sz="1200" b="1" spc="-17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c</a:t>
            </a:r>
            <a:r>
              <a:rPr sz="1200" b="1" spc="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c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 s</a:t>
            </a:r>
            <a:r>
              <a:rPr sz="1200" b="1" spc="-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s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1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J</a:t>
            </a:r>
            <a:r>
              <a:rPr sz="1200" b="1" spc="-1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u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r</a:t>
            </a:r>
            <a:r>
              <a:rPr sz="1200" b="1" spc="-4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n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a</a:t>
            </a:r>
            <a:r>
              <a:rPr sz="1200" b="1" spc="-1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l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 marL="4686935">
              <a:lnSpc>
                <a:spcPct val="100000"/>
              </a:lnSpc>
              <a:spcBef>
                <a:spcPts val="95"/>
              </a:spcBef>
            </a:pP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S</a:t>
            </a:r>
            <a:r>
              <a:rPr sz="1200" b="1" spc="-3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a</a:t>
            </a:r>
            <a:r>
              <a:rPr sz="1200" b="1" spc="-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l</a:t>
            </a:r>
            <a:r>
              <a:rPr sz="1200" b="1" spc="-1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i e</a:t>
            </a:r>
            <a:r>
              <a:rPr sz="1200" b="1" spc="-3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n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t  </a:t>
            </a:r>
            <a:r>
              <a:rPr sz="1200" b="1" spc="-3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F</a:t>
            </a:r>
            <a:r>
              <a:rPr sz="1200" b="1" spc="-11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e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a</a:t>
            </a:r>
            <a:r>
              <a:rPr sz="1200" b="1" spc="-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t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 u</a:t>
            </a:r>
            <a:r>
              <a:rPr sz="1200" b="1" spc="-3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r</a:t>
            </a:r>
            <a:r>
              <a:rPr sz="1200" b="1" spc="-8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e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82003" y="2230018"/>
            <a:ext cx="4231640" cy="298767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Easy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Submit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Systems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High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Quality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Fast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Publishing</a:t>
            </a:r>
            <a:r>
              <a:rPr sz="1000" spc="-5" dirty="0">
                <a:latin typeface="Times New Roman"/>
                <a:cs typeface="Times New Roman"/>
              </a:rPr>
              <a:t> Guaranteed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Unbiased,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quality-oriented,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transparent </a:t>
            </a:r>
            <a:r>
              <a:rPr sz="1000" spc="-20" dirty="0">
                <a:latin typeface="Times New Roman"/>
                <a:cs typeface="Times New Roman"/>
              </a:rPr>
              <a:t>reviews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10" dirty="0">
                <a:latin typeface="Times New Roman"/>
                <a:cs typeface="Times New Roman"/>
              </a:rPr>
              <a:t>T</a:t>
            </a:r>
            <a:r>
              <a:rPr sz="1000" spc="-5" dirty="0">
                <a:latin typeface="Times New Roman"/>
                <a:cs typeface="Times New Roman"/>
              </a:rPr>
              <a:t>r</a:t>
            </a:r>
            <a:r>
              <a:rPr sz="1000" spc="-15" dirty="0">
                <a:latin typeface="Times New Roman"/>
                <a:cs typeface="Times New Roman"/>
              </a:rPr>
              <a:t>u</a:t>
            </a:r>
            <a:r>
              <a:rPr sz="1000" spc="-5" dirty="0">
                <a:latin typeface="Times New Roman"/>
                <a:cs typeface="Times New Roman"/>
              </a:rPr>
              <a:t>ly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</a:t>
            </a:r>
            <a:r>
              <a:rPr sz="1000" spc="-25" dirty="0">
                <a:latin typeface="Times New Roman"/>
                <a:cs typeface="Times New Roman"/>
              </a:rPr>
              <a:t>m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r</a:t>
            </a:r>
            <a:r>
              <a:rPr sz="1000" spc="-5" dirty="0">
                <a:latin typeface="Times New Roman"/>
                <a:cs typeface="Times New Roman"/>
              </a:rPr>
              <a:t>tial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rec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15" dirty="0">
                <a:latin typeface="Times New Roman"/>
                <a:cs typeface="Times New Roman"/>
              </a:rPr>
              <a:t>gn</a:t>
            </a:r>
            <a:r>
              <a:rPr sz="1000" spc="-5" dirty="0">
                <a:latin typeface="Times New Roman"/>
                <a:cs typeface="Times New Roman"/>
              </a:rPr>
              <a:t>ition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5" dirty="0">
                <a:latin typeface="Times New Roman"/>
                <a:cs typeface="Times New Roman"/>
              </a:rPr>
              <a:t>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</a:t>
            </a:r>
            <a:r>
              <a:rPr sz="1000" spc="-15" dirty="0">
                <a:latin typeface="Times New Roman"/>
                <a:cs typeface="Times New Roman"/>
              </a:rPr>
              <a:t>h</a:t>
            </a:r>
            <a:r>
              <a:rPr sz="1000" spc="-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 b</a:t>
            </a:r>
            <a:r>
              <a:rPr sz="1000" spc="-5" dirty="0">
                <a:latin typeface="Times New Roman"/>
                <a:cs typeface="Times New Roman"/>
              </a:rPr>
              <a:t>est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-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r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Feedback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impact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every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15" dirty="0">
                <a:latin typeface="Times New Roman"/>
                <a:cs typeface="Times New Roman"/>
              </a:rPr>
              <a:t>Enhanced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feature: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Audio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version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paper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Digital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articles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share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explore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</a:t>
            </a:r>
            <a:r>
              <a:rPr sz="1000" spc="-15" dirty="0">
                <a:latin typeface="Times New Roman"/>
                <a:cs typeface="Times New Roman"/>
              </a:rPr>
              <a:t>h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r</a:t>
            </a:r>
            <a:r>
              <a:rPr sz="1000" spc="-5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g </a:t>
            </a:r>
            <a:r>
              <a:rPr sz="1000" dirty="0">
                <a:latin typeface="Times New Roman"/>
                <a:cs typeface="Times New Roman"/>
              </a:rPr>
              <a:t>op</a:t>
            </a:r>
            <a:r>
              <a:rPr sz="1000" spc="-5" dirty="0">
                <a:latin typeface="Times New Roman"/>
                <a:cs typeface="Times New Roman"/>
              </a:rPr>
              <a:t>ti</a:t>
            </a:r>
            <a:r>
              <a:rPr sz="1000" spc="-15" dirty="0">
                <a:latin typeface="Times New Roman"/>
                <a:cs typeface="Times New Roman"/>
              </a:rPr>
              <a:t>on</a:t>
            </a:r>
            <a:r>
              <a:rPr sz="1000" spc="-5" dirty="0">
                <a:latin typeface="Times New Roman"/>
                <a:cs typeface="Times New Roman"/>
              </a:rPr>
              <a:t>: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Social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n</a:t>
            </a:r>
            <a:r>
              <a:rPr sz="1000" spc="-30" dirty="0">
                <a:latin typeface="Times New Roman"/>
                <a:cs typeface="Times New Roman"/>
              </a:rPr>
              <a:t>et</a:t>
            </a:r>
            <a:r>
              <a:rPr sz="1000" spc="-55" dirty="0">
                <a:latin typeface="Times New Roman"/>
                <a:cs typeface="Times New Roman"/>
              </a:rPr>
              <a:t>w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-15" dirty="0">
                <a:latin typeface="Times New Roman"/>
                <a:cs typeface="Times New Roman"/>
              </a:rPr>
              <a:t>r</a:t>
            </a:r>
            <a:r>
              <a:rPr sz="1000" spc="-35" dirty="0">
                <a:latin typeface="Times New Roman"/>
                <a:cs typeface="Times New Roman"/>
              </a:rPr>
              <a:t>k</a:t>
            </a:r>
            <a:r>
              <a:rPr sz="1000" spc="-20" dirty="0">
                <a:latin typeface="Times New Roman"/>
                <a:cs typeface="Times New Roman"/>
              </a:rPr>
              <a:t>i</a:t>
            </a:r>
            <a:r>
              <a:rPr sz="1000" spc="-25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g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</a:t>
            </a:r>
            <a:r>
              <a:rPr sz="1000" spc="-10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b</a:t>
            </a:r>
            <a:r>
              <a:rPr sz="1000" spc="-5" dirty="0">
                <a:latin typeface="Times New Roman"/>
                <a:cs typeface="Times New Roman"/>
              </a:rPr>
              <a:t>led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30" dirty="0">
                <a:latin typeface="Times New Roman"/>
                <a:cs typeface="Times New Roman"/>
              </a:rPr>
              <a:t>Authors,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reviewers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editors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are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with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credits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User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friendly/feasible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website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translations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more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50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world</a:t>
            </a:r>
            <a:endParaRPr sz="100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latin typeface="Times New Roman"/>
                <a:cs typeface="Times New Roman"/>
              </a:rPr>
              <a:t>languages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Robust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on-line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publicity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organizing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committee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members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Guidance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Workshops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students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early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researchers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Accepted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will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various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indexed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Accepted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will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labeled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with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Digital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Object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Identification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Number</a:t>
            </a:r>
            <a:endParaRPr sz="100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110"/>
              </a:spcBef>
            </a:pPr>
            <a:r>
              <a:rPr sz="1000" spc="-5" dirty="0">
                <a:latin typeface="Times New Roman"/>
                <a:cs typeface="Times New Roman"/>
              </a:rPr>
              <a:t>(DOI)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Cross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Ref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9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Creation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pages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Google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Opportunity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full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Manu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Scripts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 Access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Special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388808" y="3735578"/>
            <a:ext cx="4771390" cy="124460"/>
            <a:chOff x="1388808" y="3735578"/>
            <a:chExt cx="4771390" cy="124460"/>
          </a:xfrm>
        </p:grpSpPr>
        <p:sp>
          <p:nvSpPr>
            <p:cNvPr id="13" name="object 13"/>
            <p:cNvSpPr/>
            <p:nvPr/>
          </p:nvSpPr>
          <p:spPr>
            <a:xfrm>
              <a:off x="1390396" y="3796284"/>
              <a:ext cx="4652010" cy="0"/>
            </a:xfrm>
            <a:custGeom>
              <a:avLst/>
              <a:gdLst/>
              <a:ahLst/>
              <a:cxnLst/>
              <a:rect l="l" t="t" r="r" b="b"/>
              <a:pathLst>
                <a:path w="4652010">
                  <a:moveTo>
                    <a:pt x="465201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AD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35548" y="3735578"/>
              <a:ext cx="124203" cy="124206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1464310" y="2069998"/>
            <a:ext cx="4285615" cy="326961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205740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700+</a:t>
            </a:r>
            <a:r>
              <a:rPr sz="1000" b="1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Leading-edge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Peer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Reviewed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Open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2</a:t>
            </a:r>
            <a:r>
              <a:rPr sz="1000" b="1" spc="-5" dirty="0">
                <a:latin typeface="Times New Roman"/>
                <a:cs typeface="Times New Roman"/>
              </a:rPr>
              <a:t>1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Day </a:t>
            </a:r>
            <a:r>
              <a:rPr sz="1000" spc="-10" dirty="0">
                <a:latin typeface="Times New Roman"/>
                <a:cs typeface="Times New Roman"/>
              </a:rPr>
              <a:t>R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-5" dirty="0">
                <a:latin typeface="Times New Roman"/>
                <a:cs typeface="Times New Roman"/>
              </a:rPr>
              <a:t>id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R</a:t>
            </a:r>
            <a:r>
              <a:rPr sz="1000" spc="-5" dirty="0">
                <a:latin typeface="Times New Roman"/>
                <a:cs typeface="Times New Roman"/>
              </a:rPr>
              <a:t>e</a:t>
            </a:r>
            <a:r>
              <a:rPr sz="1000" spc="-10" dirty="0">
                <a:latin typeface="Times New Roman"/>
                <a:cs typeface="Times New Roman"/>
              </a:rPr>
              <a:t>v</a:t>
            </a:r>
            <a:r>
              <a:rPr sz="1000" spc="-5" dirty="0">
                <a:latin typeface="Times New Roman"/>
                <a:cs typeface="Times New Roman"/>
              </a:rPr>
              <a:t>iew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-5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5" dirty="0">
                <a:latin typeface="Times New Roman"/>
                <a:cs typeface="Times New Roman"/>
              </a:rPr>
              <a:t>ce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50000+</a:t>
            </a:r>
            <a:r>
              <a:rPr sz="1000" b="1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Editorial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Board</a:t>
            </a:r>
            <a:r>
              <a:rPr sz="1000" spc="-5" dirty="0">
                <a:latin typeface="Times New Roman"/>
                <a:cs typeface="Times New Roman"/>
              </a:rPr>
              <a:t> Team,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35000+</a:t>
            </a:r>
            <a:r>
              <a:rPr sz="1000" b="1" spc="-5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Reviewers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team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spc="-5" dirty="0">
                <a:latin typeface="Times New Roman"/>
                <a:cs typeface="Times New Roman"/>
              </a:rPr>
              <a:t>30</a:t>
            </a:r>
            <a:r>
              <a:rPr sz="1000" b="1" spc="-30" dirty="0">
                <a:latin typeface="Times New Roman"/>
                <a:cs typeface="Times New Roman"/>
              </a:rPr>
              <a:t> </a:t>
            </a:r>
            <a:r>
              <a:rPr sz="1000" b="1" spc="10" dirty="0">
                <a:latin typeface="Times New Roman"/>
                <a:cs typeface="Times New Roman"/>
              </a:rPr>
              <a:t>M</a:t>
            </a:r>
            <a:r>
              <a:rPr sz="1000" b="1" spc="-5" dirty="0">
                <a:latin typeface="Times New Roman"/>
                <a:cs typeface="Times New Roman"/>
              </a:rPr>
              <a:t>i</a:t>
            </a:r>
            <a:r>
              <a:rPr sz="1000" b="1" spc="-10" dirty="0">
                <a:latin typeface="Times New Roman"/>
                <a:cs typeface="Times New Roman"/>
              </a:rPr>
              <a:t>l</a:t>
            </a:r>
            <a:r>
              <a:rPr sz="1000" b="1" spc="-5" dirty="0">
                <a:latin typeface="Times New Roman"/>
                <a:cs typeface="Times New Roman"/>
              </a:rPr>
              <a:t>l</a:t>
            </a:r>
            <a:r>
              <a:rPr sz="1000" b="1" spc="-10" dirty="0">
                <a:latin typeface="Times New Roman"/>
                <a:cs typeface="Times New Roman"/>
              </a:rPr>
              <a:t>i</a:t>
            </a:r>
            <a:r>
              <a:rPr sz="1000" b="1" spc="-5" dirty="0">
                <a:latin typeface="Times New Roman"/>
                <a:cs typeface="Times New Roman"/>
              </a:rPr>
              <a:t>on</a:t>
            </a:r>
            <a:r>
              <a:rPr sz="1000" b="1" spc="-8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R</a:t>
            </a:r>
            <a:r>
              <a:rPr sz="1000" spc="-5" dirty="0">
                <a:latin typeface="Times New Roman"/>
                <a:cs typeface="Times New Roman"/>
              </a:rPr>
              <a:t>ea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5" dirty="0">
                <a:latin typeface="Times New Roman"/>
                <a:cs typeface="Times New Roman"/>
              </a:rPr>
              <a:t>ers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-15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Hi</a:t>
            </a:r>
            <a:r>
              <a:rPr sz="1000" spc="-15" dirty="0">
                <a:latin typeface="Times New Roman"/>
                <a:cs typeface="Times New Roman"/>
              </a:rPr>
              <a:t>g</a:t>
            </a:r>
            <a:r>
              <a:rPr sz="1000" spc="-5" dirty="0">
                <a:latin typeface="Times New Roman"/>
                <a:cs typeface="Times New Roman"/>
              </a:rPr>
              <a:t>h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</a:t>
            </a:r>
            <a:r>
              <a:rPr sz="1000" spc="-15" dirty="0">
                <a:latin typeface="Times New Roman"/>
                <a:cs typeface="Times New Roman"/>
              </a:rPr>
              <a:t>s</a:t>
            </a:r>
            <a:r>
              <a:rPr sz="1000" spc="-5" dirty="0">
                <a:latin typeface="Times New Roman"/>
                <a:cs typeface="Times New Roman"/>
              </a:rPr>
              <a:t>ibi</a:t>
            </a:r>
            <a:r>
              <a:rPr sz="1000" spc="-10" dirty="0">
                <a:latin typeface="Times New Roman"/>
                <a:cs typeface="Times New Roman"/>
              </a:rPr>
              <a:t>l</a:t>
            </a:r>
            <a:r>
              <a:rPr sz="1000" spc="-5" dirty="0">
                <a:latin typeface="Times New Roman"/>
                <a:cs typeface="Times New Roman"/>
              </a:rPr>
              <a:t>i</a:t>
            </a:r>
            <a:r>
              <a:rPr sz="1000" spc="-20" dirty="0">
                <a:latin typeface="Times New Roman"/>
                <a:cs typeface="Times New Roman"/>
              </a:rPr>
              <a:t>t</a:t>
            </a:r>
            <a:r>
              <a:rPr sz="1000" spc="-5" dirty="0">
                <a:latin typeface="Times New Roman"/>
                <a:cs typeface="Times New Roman"/>
              </a:rPr>
              <a:t>y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1000+</a:t>
            </a:r>
            <a:r>
              <a:rPr sz="1000" b="1" spc="-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 Associations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b="1" dirty="0">
                <a:latin typeface="Times New Roman"/>
                <a:cs typeface="Times New Roman"/>
              </a:rPr>
              <a:t>100000</a:t>
            </a:r>
            <a:r>
              <a:rPr sz="1000" b="1" spc="-5" dirty="0">
                <a:latin typeface="Times New Roman"/>
                <a:cs typeface="Times New Roman"/>
              </a:rPr>
              <a:t>+</a:t>
            </a:r>
            <a:r>
              <a:rPr sz="1000" b="1" spc="-6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22418F"/>
                </a:solidFill>
                <a:latin typeface="Times New Roman"/>
                <a:cs typeface="Times New Roman"/>
              </a:rPr>
              <a:t>F</a:t>
            </a:r>
            <a:r>
              <a:rPr sz="1000" b="1" dirty="0">
                <a:solidFill>
                  <a:srgbClr val="22418F"/>
                </a:solidFill>
                <a:latin typeface="Times New Roman"/>
                <a:cs typeface="Times New Roman"/>
              </a:rPr>
              <a:t>a</a:t>
            </a:r>
            <a:r>
              <a:rPr sz="1000" b="1" spc="-5" dirty="0">
                <a:solidFill>
                  <a:srgbClr val="22418F"/>
                </a:solidFill>
                <a:latin typeface="Times New Roman"/>
                <a:cs typeface="Times New Roman"/>
              </a:rPr>
              <a:t>ceb</a:t>
            </a:r>
            <a:r>
              <a:rPr sz="1000" b="1" dirty="0">
                <a:solidFill>
                  <a:srgbClr val="22418F"/>
                </a:solidFill>
                <a:latin typeface="Times New Roman"/>
                <a:cs typeface="Times New Roman"/>
              </a:rPr>
              <a:t>oo</a:t>
            </a:r>
            <a:r>
              <a:rPr sz="1000" b="1" spc="-5" dirty="0">
                <a:solidFill>
                  <a:srgbClr val="22418F"/>
                </a:solidFill>
                <a:latin typeface="Times New Roman"/>
                <a:cs typeface="Times New Roman"/>
              </a:rPr>
              <a:t>k</a:t>
            </a:r>
            <a:r>
              <a:rPr sz="1000" b="1" spc="-100" dirty="0">
                <a:solidFill>
                  <a:srgbClr val="22418F"/>
                </a:solidFill>
                <a:latin typeface="Times New Roman"/>
                <a:cs typeface="Times New Roman"/>
              </a:rPr>
              <a:t> </a:t>
            </a:r>
            <a:r>
              <a:rPr sz="1000" spc="-40" dirty="0">
                <a:latin typeface="Times New Roman"/>
                <a:cs typeface="Times New Roman"/>
              </a:rPr>
              <a:t>L</a:t>
            </a:r>
            <a:r>
              <a:rPr sz="1000" spc="-30" dirty="0">
                <a:latin typeface="Times New Roman"/>
                <a:cs typeface="Times New Roman"/>
              </a:rPr>
              <a:t>i</a:t>
            </a:r>
            <a:r>
              <a:rPr sz="1000" spc="-35" dirty="0">
                <a:latin typeface="Times New Roman"/>
                <a:cs typeface="Times New Roman"/>
              </a:rPr>
              <a:t>k</a:t>
            </a:r>
            <a:r>
              <a:rPr sz="1000" spc="-20" dirty="0">
                <a:latin typeface="Times New Roman"/>
                <a:cs typeface="Times New Roman"/>
              </a:rPr>
              <a:t>e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-15" dirty="0">
                <a:latin typeface="Times New Roman"/>
                <a:cs typeface="Times New Roman"/>
              </a:rPr>
              <a:t>u</a:t>
            </a:r>
            <a:r>
              <a:rPr sz="1000" dirty="0">
                <a:latin typeface="Times New Roman"/>
                <a:cs typeface="Times New Roman"/>
              </a:rPr>
              <a:t>b</a:t>
            </a:r>
            <a:r>
              <a:rPr sz="1000" spc="-5" dirty="0">
                <a:latin typeface="Times New Roman"/>
                <a:cs typeface="Times New Roman"/>
              </a:rPr>
              <a:t>licat</a:t>
            </a:r>
            <a:r>
              <a:rPr sz="1000" spc="-20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o</a:t>
            </a:r>
            <a:r>
              <a:rPr sz="1000" spc="-5" dirty="0">
                <a:latin typeface="Times New Roman"/>
                <a:cs typeface="Times New Roman"/>
              </a:rPr>
              <a:t>n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</a:t>
            </a:r>
            <a:r>
              <a:rPr sz="1000" spc="-25" dirty="0">
                <a:latin typeface="Times New Roman"/>
                <a:cs typeface="Times New Roman"/>
              </a:rPr>
              <a:t>mm</a:t>
            </a:r>
            <a:r>
              <a:rPr sz="1000" spc="-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5" dirty="0">
                <a:latin typeface="Times New Roman"/>
                <a:cs typeface="Times New Roman"/>
              </a:rPr>
              <a:t>iately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-15" dirty="0">
                <a:latin typeface="Times New Roman"/>
                <a:cs typeface="Times New Roman"/>
              </a:rPr>
              <a:t>f</a:t>
            </a:r>
            <a:r>
              <a:rPr sz="1000" spc="-5" dirty="0">
                <a:latin typeface="Times New Roman"/>
                <a:cs typeface="Times New Roman"/>
              </a:rPr>
              <a:t>ter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-5" dirty="0">
                <a:latin typeface="Times New Roman"/>
                <a:cs typeface="Times New Roman"/>
              </a:rPr>
              <a:t>ta</a:t>
            </a:r>
            <a:r>
              <a:rPr sz="1000" spc="-10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ce</a:t>
            </a:r>
            <a:endParaRPr sz="1000">
              <a:latin typeface="Times New Roman"/>
              <a:cs typeface="Times New Roman"/>
            </a:endParaRPr>
          </a:p>
          <a:p>
            <a:pPr marL="205740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205740" algn="l"/>
                <a:tab pos="206375" algn="l"/>
              </a:tabLst>
            </a:pPr>
            <a:r>
              <a:rPr sz="1000" spc="-5" dirty="0">
                <a:latin typeface="Times New Roman"/>
                <a:cs typeface="Times New Roman"/>
              </a:rPr>
              <a:t>Quality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Quick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editorial,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review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processing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 MT"/>
              <a:buChar char="•"/>
            </a:pPr>
            <a:endParaRPr sz="950">
              <a:latin typeface="Times New Roman"/>
              <a:cs typeface="Times New Roman"/>
            </a:endParaRPr>
          </a:p>
          <a:p>
            <a:pPr marL="198120">
              <a:lnSpc>
                <a:spcPct val="100000"/>
              </a:lnSpc>
            </a:pP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O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 u</a:t>
            </a:r>
            <a:r>
              <a:rPr sz="1200" b="1" spc="-3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r</a:t>
            </a:r>
            <a:r>
              <a:rPr sz="1200" b="1" spc="51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I</a:t>
            </a:r>
            <a:r>
              <a:rPr sz="1200" b="1" spc="-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n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t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r</a:t>
            </a:r>
            <a:r>
              <a:rPr sz="1200" b="1" spc="-6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n</a:t>
            </a:r>
            <a:r>
              <a:rPr sz="1200" b="1" spc="-3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a t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i</a:t>
            </a:r>
            <a:r>
              <a:rPr sz="1200" b="1" spc="-1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o</a:t>
            </a:r>
            <a:r>
              <a:rPr sz="1200" b="1" spc="-1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n</a:t>
            </a:r>
            <a:r>
              <a:rPr sz="1200" b="1" spc="-1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a</a:t>
            </a:r>
            <a:r>
              <a:rPr sz="1200" b="1" spc="-1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l</a:t>
            </a:r>
            <a:r>
              <a:rPr sz="1200" b="1" spc="58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S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c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i</a:t>
            </a:r>
            <a:r>
              <a:rPr sz="1200" b="1" spc="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 n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t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i</a:t>
            </a:r>
            <a:r>
              <a:rPr sz="1200" b="1" spc="1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f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i c</a:t>
            </a:r>
            <a:r>
              <a:rPr sz="1200" b="1" spc="59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C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o</a:t>
            </a:r>
            <a:r>
              <a:rPr sz="1200" b="1" spc="-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n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f</a:t>
            </a:r>
            <a:r>
              <a:rPr sz="1200" b="1" spc="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e</a:t>
            </a:r>
            <a:r>
              <a:rPr sz="1200" b="1" spc="-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r</a:t>
            </a:r>
            <a:r>
              <a:rPr sz="1200" b="1" spc="-6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 n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c</a:t>
            </a:r>
            <a:r>
              <a:rPr sz="1200" b="1" spc="-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D5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More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3000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happening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globe</a:t>
            </a:r>
            <a:endParaRPr sz="1000">
              <a:latin typeface="Times New Roman"/>
              <a:cs typeface="Times New Roman"/>
            </a:endParaRPr>
          </a:p>
          <a:p>
            <a:pPr marL="184785" marR="91440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Medical,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Pharma,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Engineering,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Science,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Technology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Business.</a:t>
            </a:r>
            <a:endParaRPr sz="1000">
              <a:latin typeface="Times New Roman"/>
              <a:cs typeface="Times New Roman"/>
            </a:endParaRPr>
          </a:p>
          <a:p>
            <a:pPr marL="184785" marR="476250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CME/CPD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Accredited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fostering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professional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Personal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development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30" dirty="0">
                <a:latin typeface="Times New Roman"/>
                <a:cs typeface="Times New Roman"/>
              </a:rPr>
              <a:t>Continuum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education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through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30" dirty="0">
                <a:latin typeface="Times New Roman"/>
                <a:cs typeface="Times New Roman"/>
              </a:rPr>
              <a:t>Renowned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scientists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representing from</a:t>
            </a:r>
            <a:r>
              <a:rPr sz="1000" dirty="0">
                <a:latin typeface="Times New Roman"/>
                <a:cs typeface="Times New Roman"/>
              </a:rPr>
              <a:t> 40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countries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25" dirty="0">
                <a:latin typeface="Times New Roman"/>
                <a:cs typeface="Times New Roman"/>
              </a:rPr>
              <a:t>Highly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Interactive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Panel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Discussions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dirty="0">
                <a:latin typeface="Times New Roman"/>
                <a:cs typeface="Times New Roman"/>
              </a:rPr>
              <a:t>B2B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Meetings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offers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perfect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platform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Networking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916804" y="5534050"/>
            <a:ext cx="2249170" cy="345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35280">
              <a:lnSpc>
                <a:spcPct val="100000"/>
              </a:lnSpc>
              <a:spcBef>
                <a:spcPts val="95"/>
              </a:spcBef>
            </a:pPr>
            <a:r>
              <a:rPr sz="700" b="1" spc="-5" dirty="0">
                <a:latin typeface="Times New Roman"/>
                <a:cs typeface="Times New Roman"/>
              </a:rPr>
              <a:t>Special </a:t>
            </a:r>
            <a:r>
              <a:rPr sz="700" b="1" spc="-15" dirty="0">
                <a:latin typeface="Times New Roman"/>
                <a:cs typeface="Times New Roman"/>
              </a:rPr>
              <a:t>Issues </a:t>
            </a:r>
            <a:r>
              <a:rPr sz="700" b="1" spc="-5" dirty="0">
                <a:latin typeface="Times New Roman"/>
                <a:cs typeface="Times New Roman"/>
              </a:rPr>
              <a:t>: </a:t>
            </a:r>
            <a:r>
              <a:rPr sz="700" spc="-30" dirty="0">
                <a:latin typeface="Times New Roman"/>
                <a:cs typeface="Times New Roman"/>
              </a:rPr>
              <a:t>All</a:t>
            </a:r>
            <a:r>
              <a:rPr sz="700" spc="-2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accepted abstracts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-30" dirty="0">
                <a:latin typeface="Times New Roman"/>
                <a:cs typeface="Times New Roman"/>
              </a:rPr>
              <a:t>will</a:t>
            </a:r>
            <a:r>
              <a:rPr sz="700" spc="-2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be 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-30" dirty="0">
                <a:latin typeface="Times New Roman"/>
                <a:cs typeface="Times New Roman"/>
              </a:rPr>
              <a:t>published</a:t>
            </a:r>
            <a:r>
              <a:rPr sz="700" spc="-25" dirty="0">
                <a:latin typeface="Times New Roman"/>
                <a:cs typeface="Times New Roman"/>
              </a:rPr>
              <a:t> in </a:t>
            </a:r>
            <a:r>
              <a:rPr sz="700" spc="-20" dirty="0">
                <a:latin typeface="Times New Roman"/>
                <a:cs typeface="Times New Roman"/>
              </a:rPr>
              <a:t>respective </a:t>
            </a:r>
            <a:r>
              <a:rPr sz="700" spc="-25" dirty="0">
                <a:latin typeface="Times New Roman"/>
                <a:cs typeface="Times New Roman"/>
              </a:rPr>
              <a:t>UK: Conference</a:t>
            </a:r>
            <a:r>
              <a:rPr sz="700" spc="-20" dirty="0">
                <a:latin typeface="Times New Roman"/>
                <a:cs typeface="Times New Roman"/>
              </a:rPr>
              <a:t> </a:t>
            </a:r>
            <a:r>
              <a:rPr sz="700" spc="-30" dirty="0">
                <a:latin typeface="Times New Roman"/>
                <a:cs typeface="Times New Roman"/>
              </a:rPr>
              <a:t>Series</a:t>
            </a:r>
            <a:r>
              <a:rPr sz="700" spc="-25" dirty="0">
                <a:latin typeface="Times New Roman"/>
                <a:cs typeface="Times New Roman"/>
              </a:rPr>
              <a:t> </a:t>
            </a:r>
            <a:r>
              <a:rPr sz="700" spc="-40" dirty="0">
                <a:latin typeface="Times New Roman"/>
                <a:cs typeface="Times New Roman"/>
              </a:rPr>
              <a:t>LLC </a:t>
            </a:r>
            <a:r>
              <a:rPr sz="700" spc="-30" dirty="0">
                <a:latin typeface="Times New Roman"/>
                <a:cs typeface="Times New Roman"/>
              </a:rPr>
              <a:t>Ltd </a:t>
            </a:r>
            <a:r>
              <a:rPr sz="700" spc="-25" dirty="0">
                <a:latin typeface="Times New Roman"/>
                <a:cs typeface="Times New Roman"/>
              </a:rPr>
              <a:t>Journals </a:t>
            </a:r>
            <a:r>
              <a:rPr sz="700" spc="-2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Each</a:t>
            </a:r>
            <a:r>
              <a:rPr sz="700" spc="-2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abstract</a:t>
            </a:r>
            <a:r>
              <a:rPr sz="700" spc="10" dirty="0">
                <a:latin typeface="Times New Roman"/>
                <a:cs typeface="Times New Roman"/>
              </a:rPr>
              <a:t> </a:t>
            </a:r>
            <a:r>
              <a:rPr sz="700" spc="-30" dirty="0">
                <a:latin typeface="Times New Roman"/>
                <a:cs typeface="Times New Roman"/>
              </a:rPr>
              <a:t>will</a:t>
            </a:r>
            <a:r>
              <a:rPr sz="700" spc="85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be</a:t>
            </a:r>
            <a:r>
              <a:rPr sz="700" spc="5" dirty="0">
                <a:latin typeface="Times New Roman"/>
                <a:cs typeface="Times New Roman"/>
              </a:rPr>
              <a:t> </a:t>
            </a:r>
            <a:r>
              <a:rPr sz="700" spc="-25" dirty="0">
                <a:latin typeface="Times New Roman"/>
                <a:cs typeface="Times New Roman"/>
              </a:rPr>
              <a:t>provided</a:t>
            </a:r>
            <a:r>
              <a:rPr sz="700" spc="-5" dirty="0">
                <a:latin typeface="Times New Roman"/>
                <a:cs typeface="Times New Roman"/>
              </a:rPr>
              <a:t> </a:t>
            </a:r>
            <a:r>
              <a:rPr sz="700" spc="-30" dirty="0">
                <a:latin typeface="Times New Roman"/>
                <a:cs typeface="Times New Roman"/>
              </a:rPr>
              <a:t>with</a:t>
            </a:r>
            <a:r>
              <a:rPr sz="700" spc="75" dirty="0">
                <a:latin typeface="Times New Roman"/>
                <a:cs typeface="Times New Roman"/>
              </a:rPr>
              <a:t> </a:t>
            </a:r>
            <a:r>
              <a:rPr sz="700" spc="-25" dirty="0">
                <a:latin typeface="Times New Roman"/>
                <a:cs typeface="Times New Roman"/>
              </a:rPr>
              <a:t>digital</a:t>
            </a:r>
            <a:r>
              <a:rPr sz="700" spc="-1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Object</a:t>
            </a:r>
            <a:r>
              <a:rPr sz="700" spc="-10" dirty="0">
                <a:latin typeface="Times New Roman"/>
                <a:cs typeface="Times New Roman"/>
              </a:rPr>
              <a:t> </a:t>
            </a:r>
            <a:r>
              <a:rPr sz="700" spc="-15" dirty="0">
                <a:latin typeface="Times New Roman"/>
                <a:cs typeface="Times New Roman"/>
              </a:rPr>
              <a:t>Identifier</a:t>
            </a:r>
            <a:r>
              <a:rPr sz="700" dirty="0">
                <a:latin typeface="Times New Roman"/>
                <a:cs typeface="Times New Roman"/>
              </a:rPr>
              <a:t> </a:t>
            </a:r>
            <a:r>
              <a:rPr sz="700" spc="-5" dirty="0">
                <a:latin typeface="Times New Roman"/>
                <a:cs typeface="Times New Roman"/>
              </a:rPr>
              <a:t>by</a:t>
            </a:r>
            <a:endParaRPr sz="70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701796" y="382382"/>
            <a:ext cx="4827270" cy="5536565"/>
            <a:chOff x="3701796" y="382382"/>
            <a:chExt cx="4827270" cy="5536565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243191" y="5738876"/>
              <a:ext cx="359918" cy="17995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01796" y="432015"/>
              <a:ext cx="4788408" cy="83671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707492" y="382382"/>
              <a:ext cx="4821414" cy="914410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8388248" y="5633605"/>
            <a:ext cx="25387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solidFill>
                  <a:srgbClr val="446FC4"/>
                </a:solidFill>
                <a:latin typeface="Calibri"/>
                <a:cs typeface="Calibri"/>
              </a:rPr>
              <a:t>https://dermatology.annualcongress.com/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5134102" y="660272"/>
            <a:ext cx="18268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31290" algn="l"/>
              </a:tabLst>
            </a:pPr>
            <a:r>
              <a:rPr dirty="0"/>
              <a:t>A</a:t>
            </a:r>
            <a:r>
              <a:rPr spc="105" dirty="0"/>
              <a:t> </a:t>
            </a:r>
            <a:r>
              <a:rPr dirty="0"/>
              <a:t>B</a:t>
            </a:r>
            <a:r>
              <a:rPr spc="85" dirty="0"/>
              <a:t> </a:t>
            </a:r>
            <a:r>
              <a:rPr dirty="0"/>
              <a:t>O</a:t>
            </a:r>
            <a:r>
              <a:rPr spc="100" dirty="0"/>
              <a:t> </a:t>
            </a:r>
            <a:r>
              <a:rPr dirty="0"/>
              <a:t>U</a:t>
            </a:r>
            <a:r>
              <a:rPr spc="90" dirty="0"/>
              <a:t> </a:t>
            </a:r>
            <a:r>
              <a:rPr dirty="0"/>
              <a:t>T	U</a:t>
            </a:r>
            <a:r>
              <a:rPr spc="-55" dirty="0"/>
              <a:t> </a:t>
            </a:r>
            <a:r>
              <a:rPr dirty="0"/>
              <a:t>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9"/>
            <a:ext cx="12192000" cy="6842759"/>
            <a:chOff x="0" y="29"/>
            <a:chExt cx="12192000" cy="6842759"/>
          </a:xfrm>
        </p:grpSpPr>
        <p:sp>
          <p:nvSpPr>
            <p:cNvPr id="3" name="object 3"/>
            <p:cNvSpPr/>
            <p:nvPr/>
          </p:nvSpPr>
          <p:spPr>
            <a:xfrm>
              <a:off x="2063623" y="750595"/>
              <a:ext cx="9288145" cy="5378450"/>
            </a:xfrm>
            <a:custGeom>
              <a:avLst/>
              <a:gdLst/>
              <a:ahLst/>
              <a:cxnLst/>
              <a:rect l="l" t="t" r="r" b="b"/>
              <a:pathLst>
                <a:path w="9288145" h="5378450">
                  <a:moveTo>
                    <a:pt x="9288018" y="0"/>
                  </a:moveTo>
                  <a:lnTo>
                    <a:pt x="0" y="0"/>
                  </a:lnTo>
                  <a:lnTo>
                    <a:pt x="0" y="5378196"/>
                  </a:lnTo>
                  <a:lnTo>
                    <a:pt x="9288018" y="5378196"/>
                  </a:lnTo>
                  <a:lnTo>
                    <a:pt x="928801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9241" y="304177"/>
              <a:ext cx="2301621" cy="25551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223897" y="802640"/>
            <a:ext cx="8831580" cy="13671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800" marR="43180">
              <a:lnSpc>
                <a:spcPct val="101000"/>
              </a:lnSpc>
              <a:spcBef>
                <a:spcPts val="90"/>
              </a:spcBef>
            </a:pPr>
            <a:r>
              <a:rPr sz="1050" spc="-5" dirty="0">
                <a:latin typeface="Calibri"/>
                <a:cs typeface="Calibri"/>
              </a:rPr>
              <a:t>Conference </a:t>
            </a:r>
            <a:r>
              <a:rPr sz="1050" dirty="0">
                <a:latin typeface="Calibri"/>
                <a:cs typeface="Calibri"/>
              </a:rPr>
              <a:t>Series </a:t>
            </a:r>
            <a:r>
              <a:rPr sz="1050" spc="-5" dirty="0">
                <a:latin typeface="Calibri"/>
                <a:cs typeface="Calibri"/>
              </a:rPr>
              <a:t>LLC Ltd </a:t>
            </a:r>
            <a:r>
              <a:rPr sz="1050" dirty="0">
                <a:latin typeface="Calibri"/>
                <a:cs typeface="Calibri"/>
              </a:rPr>
              <a:t>is overwhelmed </a:t>
            </a:r>
            <a:r>
              <a:rPr sz="1050" spc="-5" dirty="0">
                <a:latin typeface="Calibri"/>
                <a:cs typeface="Calibri"/>
              </a:rPr>
              <a:t>to announce the </a:t>
            </a:r>
            <a:r>
              <a:rPr sz="1050" dirty="0">
                <a:latin typeface="Calibri"/>
                <a:cs typeface="Calibri"/>
              </a:rPr>
              <a:t>commencement of </a:t>
            </a:r>
            <a:r>
              <a:rPr sz="1050" spc="-5" dirty="0">
                <a:latin typeface="Calibri"/>
                <a:cs typeface="Calibri"/>
              </a:rPr>
              <a:t>“30</a:t>
            </a:r>
            <a:r>
              <a:rPr sz="1050" spc="-7" baseline="23809" dirty="0">
                <a:latin typeface="Calibri"/>
                <a:cs typeface="Calibri"/>
              </a:rPr>
              <a:t>TH </a:t>
            </a:r>
            <a:r>
              <a:rPr sz="1050" spc="-5" dirty="0">
                <a:latin typeface="Calibri"/>
                <a:cs typeface="Calibri"/>
              </a:rPr>
              <a:t>International </a:t>
            </a:r>
            <a:r>
              <a:rPr sz="1050" dirty="0">
                <a:latin typeface="Calibri"/>
                <a:cs typeface="Calibri"/>
              </a:rPr>
              <a:t>Conference on </a:t>
            </a:r>
            <a:r>
              <a:rPr sz="1050" spc="-5" dirty="0">
                <a:latin typeface="Calibri"/>
                <a:cs typeface="Calibri"/>
              </a:rPr>
              <a:t>Dermatology </a:t>
            </a:r>
            <a:r>
              <a:rPr sz="1050" dirty="0">
                <a:latin typeface="Calibri"/>
                <a:cs typeface="Calibri"/>
              </a:rPr>
              <a:t>&amp; Skin </a:t>
            </a:r>
            <a:r>
              <a:rPr sz="1050" spc="-5" dirty="0">
                <a:latin typeface="Calibri"/>
                <a:cs typeface="Calibri"/>
              </a:rPr>
              <a:t>Care" which </a:t>
            </a:r>
            <a:r>
              <a:rPr sz="1050" dirty="0">
                <a:latin typeface="Calibri"/>
                <a:cs typeface="Calibri"/>
              </a:rPr>
              <a:t>is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going to be 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held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on</a:t>
            </a:r>
            <a:r>
              <a:rPr sz="1050" spc="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May 20-21, 2025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Zurich,Switzerland.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The</a:t>
            </a:r>
            <a:r>
              <a:rPr sz="1050" spc="-1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conference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15" dirty="0">
                <a:latin typeface="Calibri"/>
                <a:cs typeface="Calibri"/>
              </a:rPr>
              <a:t>highlights</a:t>
            </a:r>
            <a:r>
              <a:rPr sz="1050" spc="1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the</a:t>
            </a:r>
            <a:r>
              <a:rPr sz="1050" spc="2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theme</a:t>
            </a:r>
            <a:r>
              <a:rPr sz="1050" spc="-2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“Innovations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and </a:t>
            </a:r>
            <a:r>
              <a:rPr sz="1050" spc="-5" dirty="0">
                <a:latin typeface="Calibri"/>
                <a:cs typeface="Calibri"/>
              </a:rPr>
              <a:t>Emerging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Trends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in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Dermatology:</a:t>
            </a:r>
            <a:r>
              <a:rPr sz="1050" spc="-2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Shaping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the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Future</a:t>
            </a:r>
            <a:r>
              <a:rPr sz="1050" spc="10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of Skin 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Care”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This conference provides </a:t>
            </a:r>
            <a:r>
              <a:rPr sz="1050" dirty="0">
                <a:latin typeface="Calibri"/>
                <a:cs typeface="Calibri"/>
              </a:rPr>
              <a:t>a </a:t>
            </a:r>
            <a:r>
              <a:rPr sz="1050" spc="-5" dirty="0">
                <a:latin typeface="Calibri"/>
                <a:cs typeface="Calibri"/>
              </a:rPr>
              <a:t>global forum for </a:t>
            </a:r>
            <a:r>
              <a:rPr sz="1050" dirty="0">
                <a:latin typeface="Calibri"/>
                <a:cs typeface="Calibri"/>
              </a:rPr>
              <a:t>Academics, </a:t>
            </a:r>
            <a:r>
              <a:rPr sz="1050" spc="-5" dirty="0">
                <a:latin typeface="Calibri"/>
                <a:cs typeface="Calibri"/>
              </a:rPr>
              <a:t>Deans, </a:t>
            </a:r>
            <a:r>
              <a:rPr sz="1050" dirty="0">
                <a:latin typeface="Calibri"/>
                <a:cs typeface="Calibri"/>
              </a:rPr>
              <a:t>Academic </a:t>
            </a:r>
            <a:r>
              <a:rPr sz="1050" spc="-15" dirty="0">
                <a:latin typeface="Calibri"/>
                <a:cs typeface="Calibri"/>
              </a:rPr>
              <a:t>Experts, Industrialists,, </a:t>
            </a:r>
            <a:r>
              <a:rPr sz="1050" spc="-5" dirty="0">
                <a:latin typeface="Calibri"/>
                <a:cs typeface="Calibri"/>
              </a:rPr>
              <a:t>Doctors, Young Scientists, Students, Delegates </a:t>
            </a:r>
            <a:r>
              <a:rPr sz="1050" dirty="0">
                <a:latin typeface="Calibri"/>
                <a:cs typeface="Calibri"/>
              </a:rPr>
              <a:t>and </a:t>
            </a:r>
            <a:r>
              <a:rPr sz="1050" spc="-5" dirty="0">
                <a:latin typeface="Calibri"/>
                <a:cs typeface="Calibri"/>
              </a:rPr>
              <a:t>talented </a:t>
            </a:r>
            <a:r>
              <a:rPr sz="1050" spc="-225" dirty="0">
                <a:latin typeface="Calibri"/>
                <a:cs typeface="Calibri"/>
              </a:rPr>
              <a:t> </a:t>
            </a:r>
            <a:r>
              <a:rPr sz="1050" spc="-15" dirty="0">
                <a:latin typeface="Calibri"/>
                <a:cs typeface="Calibri"/>
              </a:rPr>
              <a:t>understudy</a:t>
            </a:r>
            <a:r>
              <a:rPr sz="1050" spc="-1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groups </a:t>
            </a:r>
            <a:r>
              <a:rPr sz="1050" dirty="0">
                <a:latin typeface="Calibri"/>
                <a:cs typeface="Calibri"/>
              </a:rPr>
              <a:t>from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universities and</a:t>
            </a:r>
            <a:r>
              <a:rPr sz="1050" dirty="0">
                <a:latin typeface="Calibri"/>
                <a:cs typeface="Calibri"/>
              </a:rPr>
              <a:t> research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10" dirty="0">
                <a:latin typeface="Calibri"/>
                <a:cs typeface="Calibri"/>
              </a:rPr>
              <a:t>laboratories </a:t>
            </a:r>
            <a:r>
              <a:rPr sz="1050" spc="-5" dirty="0">
                <a:latin typeface="Calibri"/>
                <a:cs typeface="Calibri"/>
              </a:rPr>
              <a:t>to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share the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most </a:t>
            </a:r>
            <a:r>
              <a:rPr sz="1050" dirty="0">
                <a:latin typeface="Calibri"/>
                <a:cs typeface="Calibri"/>
              </a:rPr>
              <a:t>recent</a:t>
            </a:r>
            <a:r>
              <a:rPr sz="1050" spc="5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advancements in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the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fields </a:t>
            </a:r>
            <a:r>
              <a:rPr sz="1050" dirty="0">
                <a:latin typeface="Calibri"/>
                <a:cs typeface="Calibri"/>
              </a:rPr>
              <a:t>of </a:t>
            </a:r>
            <a:r>
              <a:rPr sz="1050" spc="-5" dirty="0">
                <a:latin typeface="Calibri"/>
                <a:cs typeface="Calibri"/>
              </a:rPr>
              <a:t>Plastic Surgery to </a:t>
            </a:r>
            <a:r>
              <a:rPr sz="1050" spc="-10" dirty="0">
                <a:latin typeface="Calibri"/>
                <a:cs typeface="Calibri"/>
              </a:rPr>
              <a:t>participate </a:t>
            </a:r>
            <a:r>
              <a:rPr sz="1050" spc="-5" dirty="0">
                <a:latin typeface="Calibri"/>
                <a:cs typeface="Calibri"/>
              </a:rPr>
              <a:t>at Plastic </a:t>
            </a:r>
            <a:r>
              <a:rPr sz="105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Surgery</a:t>
            </a:r>
            <a:r>
              <a:rPr sz="1050" spc="-120" dirty="0">
                <a:latin typeface="Calibri"/>
                <a:cs typeface="Calibri"/>
              </a:rPr>
              <a:t> </a:t>
            </a:r>
            <a:r>
              <a:rPr sz="1050" spc="-5" dirty="0">
                <a:latin typeface="Calibri"/>
                <a:cs typeface="Calibri"/>
              </a:rPr>
              <a:t>Conference</a:t>
            </a:r>
            <a:r>
              <a:rPr sz="1050" spc="-95" dirty="0">
                <a:latin typeface="Calibri"/>
                <a:cs typeface="Calibri"/>
              </a:rPr>
              <a:t> </a:t>
            </a:r>
            <a:r>
              <a:rPr sz="1050" dirty="0">
                <a:latin typeface="Calibri"/>
                <a:cs typeface="Calibri"/>
              </a:rPr>
              <a:t>2025.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350">
              <a:latin typeface="Calibri"/>
              <a:cs typeface="Calibri"/>
            </a:endParaRPr>
          </a:p>
          <a:p>
            <a:pPr marL="228600" algn="ctr">
              <a:lnSpc>
                <a:spcPct val="100000"/>
              </a:lnSpc>
              <a:spcBef>
                <a:spcPts val="5"/>
              </a:spcBef>
            </a:pP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DERMATOLOGY</a:t>
            </a:r>
            <a:r>
              <a:rPr sz="1100" b="1" spc="-7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-</a:t>
            </a:r>
            <a:r>
              <a:rPr sz="11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2025</a:t>
            </a:r>
            <a:r>
              <a:rPr sz="1100" b="1" spc="-1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S</a:t>
            </a:r>
            <a:r>
              <a:rPr sz="1100" b="1" spc="1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A</a:t>
            </a:r>
            <a:r>
              <a:rPr sz="1100" b="1" spc="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L I</a:t>
            </a:r>
            <a:r>
              <a:rPr sz="1100" b="1" spc="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E</a:t>
            </a:r>
            <a:r>
              <a:rPr sz="1100" b="1" spc="1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N</a:t>
            </a:r>
            <a:r>
              <a:rPr sz="1100" b="1" spc="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T  </a:t>
            </a:r>
            <a:r>
              <a:rPr sz="1100" b="1" spc="6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A</a:t>
            </a:r>
            <a:r>
              <a:rPr sz="1100" b="1" spc="1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T</a:t>
            </a:r>
            <a:r>
              <a:rPr sz="11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U</a:t>
            </a:r>
            <a:r>
              <a:rPr sz="1100" b="1" spc="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R</a:t>
            </a:r>
            <a:r>
              <a:rPr sz="1100" b="1" spc="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E</a:t>
            </a:r>
            <a:r>
              <a:rPr sz="1100" b="1" spc="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S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438902" y="2398014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00AD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539745" y="2400452"/>
            <a:ext cx="3453129" cy="6877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Meet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academia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industry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visionaries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get inspired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</a:t>
            </a:r>
            <a:r>
              <a:rPr sz="1000" spc="-15" dirty="0">
                <a:latin typeface="Times New Roman"/>
                <a:cs typeface="Times New Roman"/>
              </a:rPr>
              <a:t>x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-10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0" dirty="0">
                <a:latin typeface="Times New Roman"/>
                <a:cs typeface="Times New Roman"/>
              </a:rPr>
              <a:t>y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-35" dirty="0">
                <a:latin typeface="Times New Roman"/>
                <a:cs typeface="Times New Roman"/>
              </a:rPr>
              <a:t>u</a:t>
            </a:r>
            <a:r>
              <a:rPr sz="1000" spc="-5" dirty="0">
                <a:latin typeface="Times New Roman"/>
                <a:cs typeface="Times New Roman"/>
              </a:rPr>
              <a:t>r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35" dirty="0">
                <a:latin typeface="Times New Roman"/>
                <a:cs typeface="Times New Roman"/>
              </a:rPr>
              <a:t>kn</a:t>
            </a:r>
            <a:r>
              <a:rPr sz="1000" spc="-25" dirty="0">
                <a:latin typeface="Times New Roman"/>
                <a:cs typeface="Times New Roman"/>
              </a:rPr>
              <a:t>o</a:t>
            </a:r>
            <a:r>
              <a:rPr sz="1000" spc="-55" dirty="0">
                <a:latin typeface="Times New Roman"/>
                <a:cs typeface="Times New Roman"/>
              </a:rPr>
              <a:t>w</a:t>
            </a:r>
            <a:r>
              <a:rPr sz="1000" spc="-20" dirty="0">
                <a:latin typeface="Times New Roman"/>
                <a:cs typeface="Times New Roman"/>
              </a:rPr>
              <a:t>l</a:t>
            </a:r>
            <a:r>
              <a:rPr sz="1000" spc="-30" dirty="0">
                <a:latin typeface="Times New Roman"/>
                <a:cs typeface="Times New Roman"/>
              </a:rPr>
              <a:t>e</a:t>
            </a:r>
            <a:r>
              <a:rPr sz="1000" spc="-15" dirty="0">
                <a:latin typeface="Times New Roman"/>
                <a:cs typeface="Times New Roman"/>
              </a:rPr>
              <a:t>d</a:t>
            </a:r>
            <a:r>
              <a:rPr sz="1000" spc="-25" dirty="0">
                <a:latin typeface="Times New Roman"/>
                <a:cs typeface="Times New Roman"/>
              </a:rPr>
              <a:t>g</a:t>
            </a:r>
            <a:r>
              <a:rPr sz="1000" spc="-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-10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40" dirty="0">
                <a:latin typeface="Times New Roman"/>
                <a:cs typeface="Times New Roman"/>
              </a:rPr>
              <a:t>f</a:t>
            </a:r>
            <a:r>
              <a:rPr sz="1000" spc="-30" dirty="0">
                <a:latin typeface="Times New Roman"/>
                <a:cs typeface="Times New Roman"/>
              </a:rPr>
              <a:t>i</a:t>
            </a:r>
            <a:r>
              <a:rPr sz="1000" spc="-35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5" dirty="0">
                <a:latin typeface="Times New Roman"/>
                <a:cs typeface="Times New Roman"/>
              </a:rPr>
              <a:t>l</a:t>
            </a:r>
            <a:r>
              <a:rPr sz="1000" spc="-15" dirty="0">
                <a:latin typeface="Times New Roman"/>
                <a:cs typeface="Times New Roman"/>
              </a:rPr>
              <a:t>u</a:t>
            </a:r>
            <a:r>
              <a:rPr sz="1000" spc="-5" dirty="0">
                <a:latin typeface="Times New Roman"/>
                <a:cs typeface="Times New Roman"/>
              </a:rPr>
              <a:t>tio</a:t>
            </a:r>
            <a:r>
              <a:rPr sz="1000" spc="-15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</a:t>
            </a:r>
            <a:r>
              <a:rPr sz="1000" spc="-5" dirty="0">
                <a:latin typeface="Times New Roman"/>
                <a:cs typeface="Times New Roman"/>
              </a:rPr>
              <a:t>o 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-5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ob</a:t>
            </a:r>
            <a:r>
              <a:rPr sz="1000" spc="-5" dirty="0">
                <a:latin typeface="Times New Roman"/>
                <a:cs typeface="Times New Roman"/>
              </a:rPr>
              <a:t>le</a:t>
            </a:r>
            <a:r>
              <a:rPr sz="1000" spc="-25" dirty="0">
                <a:latin typeface="Times New Roman"/>
                <a:cs typeface="Times New Roman"/>
              </a:rPr>
              <a:t>m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20" dirty="0">
                <a:latin typeface="Times New Roman"/>
                <a:cs typeface="Times New Roman"/>
              </a:rPr>
              <a:t>Knowledge,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benchmarking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Networking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offered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one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place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Forge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connections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networking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05421" y="2484272"/>
            <a:ext cx="2823845" cy="5226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25" dirty="0">
                <a:latin typeface="Times New Roman"/>
                <a:cs typeface="Times New Roman"/>
              </a:rPr>
              <a:t>Highly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organized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structured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programs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dirty="0">
                <a:latin typeface="Times New Roman"/>
                <a:cs typeface="Times New Roman"/>
              </a:rPr>
              <a:t>Po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-5" dirty="0">
                <a:latin typeface="Times New Roman"/>
                <a:cs typeface="Times New Roman"/>
              </a:rPr>
              <a:t>ter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-5" dirty="0">
                <a:latin typeface="Times New Roman"/>
                <a:cs typeface="Times New Roman"/>
              </a:rPr>
              <a:t>rese</a:t>
            </a:r>
            <a:r>
              <a:rPr sz="1000" spc="-15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tatio</a:t>
            </a:r>
            <a:r>
              <a:rPr sz="1000" spc="-15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-10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d </a:t>
            </a:r>
            <a:r>
              <a:rPr sz="1000" spc="-55" dirty="0">
                <a:latin typeface="Times New Roman"/>
                <a:cs typeface="Times New Roman"/>
              </a:rPr>
              <a:t>w</a:t>
            </a:r>
            <a:r>
              <a:rPr sz="1000" spc="-25" dirty="0">
                <a:latin typeface="Times New Roman"/>
                <a:cs typeface="Times New Roman"/>
              </a:rPr>
              <a:t>or</a:t>
            </a:r>
            <a:r>
              <a:rPr sz="1000" spc="-30" dirty="0">
                <a:latin typeface="Times New Roman"/>
                <a:cs typeface="Times New Roman"/>
              </a:rPr>
              <a:t>l</a:t>
            </a:r>
            <a:r>
              <a:rPr sz="1000" spc="-5" dirty="0">
                <a:latin typeface="Times New Roman"/>
                <a:cs typeface="Times New Roman"/>
              </a:rPr>
              <a:t>d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class e</a:t>
            </a:r>
            <a:r>
              <a:rPr sz="1000" spc="-10" dirty="0">
                <a:latin typeface="Times New Roman"/>
                <a:cs typeface="Times New Roman"/>
              </a:rPr>
              <a:t>x</a:t>
            </a:r>
            <a:r>
              <a:rPr sz="1000" spc="-15" dirty="0">
                <a:latin typeface="Times New Roman"/>
                <a:cs typeface="Times New Roman"/>
              </a:rPr>
              <a:t>h</a:t>
            </a:r>
            <a:r>
              <a:rPr sz="1000" spc="-5" dirty="0">
                <a:latin typeface="Times New Roman"/>
                <a:cs typeface="Times New Roman"/>
              </a:rPr>
              <a:t>ibitio</a:t>
            </a:r>
            <a:r>
              <a:rPr sz="1000" spc="-15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Meet</a:t>
            </a:r>
            <a:r>
              <a:rPr sz="1000" spc="-30" dirty="0">
                <a:latin typeface="Times New Roman"/>
                <a:cs typeface="Times New Roman"/>
              </a:rPr>
              <a:t> with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new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vendors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suppliers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34258" y="3227324"/>
            <a:ext cx="6794500" cy="193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H</a:t>
            </a:r>
            <a:r>
              <a:rPr sz="1100" b="1" spc="5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O</a:t>
            </a:r>
            <a:r>
              <a:rPr sz="1100" b="1" spc="5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W</a:t>
            </a:r>
            <a:r>
              <a:rPr sz="1100" b="1" spc="54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C</a:t>
            </a:r>
            <a:r>
              <a:rPr sz="1100" b="1" spc="2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O</a:t>
            </a:r>
            <a:r>
              <a:rPr sz="1100" b="1" spc="5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N</a:t>
            </a:r>
            <a:r>
              <a:rPr sz="1100" b="1" spc="5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R</a:t>
            </a:r>
            <a:r>
              <a:rPr sz="1100" b="1" spc="2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E</a:t>
            </a:r>
            <a:r>
              <a:rPr sz="1100" b="1" spc="25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N</a:t>
            </a:r>
            <a:r>
              <a:rPr sz="1100" b="1" spc="5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C</a:t>
            </a:r>
            <a:r>
              <a:rPr sz="1100" b="1" spc="2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E  </a:t>
            </a:r>
            <a:r>
              <a:rPr sz="1100" b="1" spc="8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S</a:t>
            </a:r>
            <a:r>
              <a:rPr sz="1100" b="1" spc="2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E</a:t>
            </a:r>
            <a:r>
              <a:rPr sz="1100" b="1" spc="1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R</a:t>
            </a:r>
            <a:r>
              <a:rPr sz="1100" b="1" spc="2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I</a:t>
            </a:r>
            <a:r>
              <a:rPr sz="1100" b="1" spc="15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E</a:t>
            </a:r>
            <a:r>
              <a:rPr sz="1100" b="1" spc="5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S  </a:t>
            </a:r>
            <a:r>
              <a:rPr sz="1100" b="1" spc="65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C</a:t>
            </a:r>
            <a:r>
              <a:rPr sz="1100" b="1" spc="2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O</a:t>
            </a:r>
            <a:r>
              <a:rPr sz="1100" b="1" spc="5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N</a:t>
            </a:r>
            <a:r>
              <a:rPr sz="1100" b="1" spc="2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F</a:t>
            </a:r>
            <a:r>
              <a:rPr sz="1100" b="1" spc="2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R</a:t>
            </a:r>
            <a:r>
              <a:rPr sz="1100" b="1" spc="5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E</a:t>
            </a:r>
            <a:r>
              <a:rPr sz="1100" b="1" spc="5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N</a:t>
            </a:r>
            <a:r>
              <a:rPr sz="1100" b="1" spc="2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C</a:t>
            </a:r>
            <a:r>
              <a:rPr sz="1100" b="1" spc="25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S  </a:t>
            </a:r>
            <a:r>
              <a:rPr sz="1100" b="1" spc="7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D</a:t>
            </a:r>
            <a:r>
              <a:rPr sz="1100" b="1" spc="2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I</a:t>
            </a:r>
            <a:r>
              <a:rPr sz="1100" b="1" spc="15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F</a:t>
            </a:r>
            <a:r>
              <a:rPr sz="1100" b="1" spc="2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R</a:t>
            </a:r>
            <a:r>
              <a:rPr sz="1100" b="1" spc="2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S  </a:t>
            </a:r>
            <a:r>
              <a:rPr sz="1100" b="1" spc="9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F</a:t>
            </a:r>
            <a:r>
              <a:rPr sz="1100" b="1" spc="3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R</a:t>
            </a:r>
            <a:r>
              <a:rPr sz="1100" b="1" spc="5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O</a:t>
            </a:r>
            <a:r>
              <a:rPr sz="1100" b="1" spc="5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M  </a:t>
            </a:r>
            <a:r>
              <a:rPr sz="1100" b="1" spc="4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O</a:t>
            </a:r>
            <a:r>
              <a:rPr sz="1100" b="1" spc="-1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T</a:t>
            </a:r>
            <a:r>
              <a:rPr sz="1100" b="1" spc="2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H</a:t>
            </a:r>
            <a:r>
              <a:rPr sz="1100" b="1" spc="2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R</a:t>
            </a:r>
            <a:r>
              <a:rPr sz="1100" b="1" spc="5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S</a:t>
            </a:r>
            <a:r>
              <a:rPr sz="1100" b="1" spc="10" dirty="0">
                <a:solidFill>
                  <a:srgbClr val="AA40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4000"/>
                </a:solidFill>
                <a:latin typeface="Times New Roman"/>
                <a:cs typeface="Times New Roman"/>
              </a:rPr>
              <a:t>?</a:t>
            </a:r>
            <a:endParaRPr sz="11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5410834" y="3464433"/>
            <a:ext cx="2710180" cy="1038860"/>
            <a:chOff x="5410834" y="3464433"/>
            <a:chExt cx="2710180" cy="1038860"/>
          </a:xfrm>
        </p:grpSpPr>
        <p:sp>
          <p:nvSpPr>
            <p:cNvPr id="11" name="object 11"/>
            <p:cNvSpPr/>
            <p:nvPr/>
          </p:nvSpPr>
          <p:spPr>
            <a:xfrm>
              <a:off x="5431916" y="3470783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700">
              <a:solidFill>
                <a:srgbClr val="00AD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417184" y="4496816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700">
              <a:solidFill>
                <a:srgbClr val="00AD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539745" y="3507765"/>
            <a:ext cx="3964940" cy="68707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b="1" dirty="0">
                <a:latin typeface="Times New Roman"/>
                <a:cs typeface="Times New Roman"/>
              </a:rPr>
              <a:t>3000+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Conferences</a:t>
            </a:r>
            <a:r>
              <a:rPr sz="1000" b="1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across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30+</a:t>
            </a:r>
            <a:r>
              <a:rPr sz="1000" b="1" spc="-5" dirty="0">
                <a:latin typeface="Times New Roman"/>
                <a:cs typeface="Times New Roman"/>
              </a:rPr>
              <a:t> countries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through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year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Over</a:t>
            </a:r>
            <a:r>
              <a:rPr sz="1000" spc="5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25 </a:t>
            </a:r>
            <a:r>
              <a:rPr sz="1000" b="1" spc="-30" dirty="0">
                <a:latin typeface="Times New Roman"/>
                <a:cs typeface="Times New Roman"/>
              </a:rPr>
              <a:t>million+</a:t>
            </a:r>
            <a:r>
              <a:rPr sz="1000" b="1" spc="8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visitors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20000+</a:t>
            </a:r>
            <a:r>
              <a:rPr sz="1000" b="1" spc="-2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unique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visitors</a:t>
            </a:r>
            <a:r>
              <a:rPr sz="1000" b="1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per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r</a:t>
            </a:r>
            <a:r>
              <a:rPr sz="1000" spc="-5" dirty="0">
                <a:latin typeface="Times New Roman"/>
                <a:cs typeface="Times New Roman"/>
              </a:rPr>
              <a:t>tici</a:t>
            </a:r>
            <a:r>
              <a:rPr sz="1000" spc="-15" dirty="0">
                <a:latin typeface="Times New Roman"/>
                <a:cs typeface="Times New Roman"/>
              </a:rPr>
              <a:t>p</a:t>
            </a:r>
            <a:r>
              <a:rPr sz="1000" spc="-5" dirty="0">
                <a:latin typeface="Times New Roman"/>
                <a:cs typeface="Times New Roman"/>
              </a:rPr>
              <a:t>at</a:t>
            </a:r>
            <a:r>
              <a:rPr sz="1000" spc="-20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o</a:t>
            </a:r>
            <a:r>
              <a:rPr sz="1000" spc="-5" dirty="0">
                <a:latin typeface="Times New Roman"/>
                <a:cs typeface="Times New Roman"/>
              </a:rPr>
              <a:t>n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</a:t>
            </a:r>
            <a:r>
              <a:rPr sz="1000" spc="-5" dirty="0">
                <a:latin typeface="Times New Roman"/>
                <a:cs typeface="Times New Roman"/>
              </a:rPr>
              <a:t>y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Stal</a:t>
            </a:r>
            <a:r>
              <a:rPr sz="1000" spc="-30" dirty="0">
                <a:latin typeface="Times New Roman"/>
                <a:cs typeface="Times New Roman"/>
              </a:rPr>
              <a:t>w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r</a:t>
            </a:r>
            <a:r>
              <a:rPr sz="1000" spc="-5" dirty="0">
                <a:latin typeface="Times New Roman"/>
                <a:cs typeface="Times New Roman"/>
              </a:rPr>
              <a:t>ts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f</a:t>
            </a:r>
            <a:r>
              <a:rPr sz="1000" spc="-5" dirty="0">
                <a:latin typeface="Times New Roman"/>
                <a:cs typeface="Times New Roman"/>
              </a:rPr>
              <a:t>r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5" dirty="0">
                <a:latin typeface="Times New Roman"/>
                <a:cs typeface="Times New Roman"/>
              </a:rPr>
              <a:t>m </a:t>
            </a:r>
            <a:r>
              <a:rPr sz="1000" spc="-15" dirty="0">
                <a:latin typeface="Times New Roman"/>
                <a:cs typeface="Times New Roman"/>
              </a:rPr>
              <a:t>v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r</a:t>
            </a:r>
            <a:r>
              <a:rPr sz="1000" spc="-5" dirty="0">
                <a:latin typeface="Times New Roman"/>
                <a:cs typeface="Times New Roman"/>
              </a:rPr>
              <a:t>io</a:t>
            </a:r>
            <a:r>
              <a:rPr sz="1000" spc="-15" dirty="0">
                <a:latin typeface="Times New Roman"/>
                <a:cs typeface="Times New Roman"/>
              </a:rPr>
              <a:t>u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ter</a:t>
            </a:r>
            <a:r>
              <a:rPr sz="1000" spc="-15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ati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15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al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5" dirty="0">
                <a:latin typeface="Times New Roman"/>
                <a:cs typeface="Times New Roman"/>
              </a:rPr>
              <a:t>cieties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Internationally</a:t>
            </a:r>
            <a:r>
              <a:rPr sz="1000" spc="-25" dirty="0">
                <a:latin typeface="Times New Roman"/>
                <a:cs typeface="Times New Roman"/>
              </a:rPr>
              <a:t> renowned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speakers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scientists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representation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60285" y="3521100"/>
            <a:ext cx="3109595" cy="52260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guidance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early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career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researchers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students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terest</a:t>
            </a:r>
            <a:r>
              <a:rPr sz="1000" spc="-10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g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-5" dirty="0">
                <a:latin typeface="Times New Roman"/>
                <a:cs typeface="Times New Roman"/>
              </a:rPr>
              <a:t>cie</a:t>
            </a:r>
            <a:r>
              <a:rPr sz="1000" spc="-10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ti</a:t>
            </a:r>
            <a:r>
              <a:rPr sz="1000" spc="-15" dirty="0">
                <a:latin typeface="Times New Roman"/>
                <a:cs typeface="Times New Roman"/>
              </a:rPr>
              <a:t>f</a:t>
            </a:r>
            <a:r>
              <a:rPr sz="1000" spc="-5" dirty="0">
                <a:latin typeface="Times New Roman"/>
                <a:cs typeface="Times New Roman"/>
              </a:rPr>
              <a:t>ic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5" dirty="0">
                <a:latin typeface="Times New Roman"/>
                <a:cs typeface="Times New Roman"/>
              </a:rPr>
              <a:t>eli</a:t>
            </a:r>
            <a:r>
              <a:rPr sz="1000" dirty="0">
                <a:latin typeface="Times New Roman"/>
                <a:cs typeface="Times New Roman"/>
              </a:rPr>
              <a:t>b</a:t>
            </a:r>
            <a:r>
              <a:rPr sz="1000" spc="-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r</a:t>
            </a:r>
            <a:r>
              <a:rPr sz="1000" spc="-5" dirty="0">
                <a:latin typeface="Times New Roman"/>
                <a:cs typeface="Times New Roman"/>
              </a:rPr>
              <a:t>at</a:t>
            </a:r>
            <a:r>
              <a:rPr sz="1000" spc="-20" dirty="0">
                <a:latin typeface="Times New Roman"/>
                <a:cs typeface="Times New Roman"/>
              </a:rPr>
              <a:t>i</a:t>
            </a:r>
            <a:r>
              <a:rPr sz="1000" spc="-15" dirty="0">
                <a:latin typeface="Times New Roman"/>
                <a:cs typeface="Times New Roman"/>
              </a:rPr>
              <a:t>on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-10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5" dirty="0">
                <a:latin typeface="Times New Roman"/>
                <a:cs typeface="Times New Roman"/>
              </a:rPr>
              <a:t>i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-5" dirty="0">
                <a:latin typeface="Times New Roman"/>
                <a:cs typeface="Times New Roman"/>
              </a:rPr>
              <a:t>c</a:t>
            </a:r>
            <a:r>
              <a:rPr sz="1000" spc="-10" dirty="0">
                <a:latin typeface="Times New Roman"/>
                <a:cs typeface="Times New Roman"/>
              </a:rPr>
              <a:t>uss</a:t>
            </a:r>
            <a:r>
              <a:rPr sz="1000" spc="-5" dirty="0">
                <a:latin typeface="Times New Roman"/>
                <a:cs typeface="Times New Roman"/>
              </a:rPr>
              <a:t>io</a:t>
            </a:r>
            <a:r>
              <a:rPr sz="1000" spc="-15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Perfect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platform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global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networking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31169" y="734924"/>
            <a:ext cx="10739120" cy="5403850"/>
            <a:chOff x="731169" y="734924"/>
            <a:chExt cx="10739120" cy="5403850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2777" y="750595"/>
              <a:ext cx="1330833" cy="537819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37662" y="739927"/>
              <a:ext cx="132404" cy="539830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1169" y="734924"/>
              <a:ext cx="1363058" cy="539127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2532126" y="4252976"/>
            <a:ext cx="8616315" cy="1721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1454" algn="ctr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G</a:t>
            </a:r>
            <a:r>
              <a:rPr sz="1100" b="1" spc="-5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O</a:t>
            </a:r>
            <a:r>
              <a:rPr sz="11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A</a:t>
            </a:r>
            <a:r>
              <a:rPr sz="11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L</a:t>
            </a:r>
            <a:r>
              <a:rPr sz="11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AA3F00"/>
                </a:solidFill>
                <a:latin typeface="Times New Roman"/>
                <a:cs typeface="Times New Roman"/>
              </a:rPr>
              <a:t>S</a:t>
            </a:r>
            <a:endParaRPr sz="1100">
              <a:latin typeface="Times New Roman"/>
              <a:cs typeface="Times New Roman"/>
            </a:endParaRPr>
          </a:p>
          <a:p>
            <a:pPr marL="184785" marR="5080" indent="-172720">
              <a:lnSpc>
                <a:spcPct val="109000"/>
              </a:lnSpc>
              <a:spcBef>
                <a:spcPts val="8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The conference program emphasizes evidence-based practice, educational innovation, practical application, and peer to peer </a:t>
            </a:r>
            <a:r>
              <a:rPr sz="1000" spc="-20" dirty="0">
                <a:latin typeface="Times New Roman"/>
                <a:cs typeface="Times New Roman"/>
              </a:rPr>
              <a:t>networking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 collaboration. The goal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conference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is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transformative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professional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development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experience.</a:t>
            </a:r>
            <a:endParaRPr sz="1000">
              <a:latin typeface="Times New Roman"/>
              <a:cs typeface="Times New Roman"/>
            </a:endParaRPr>
          </a:p>
          <a:p>
            <a:pPr marL="184785" marR="213995" indent="-172720">
              <a:lnSpc>
                <a:spcPct val="108000"/>
              </a:lnSpc>
              <a:spcBef>
                <a:spcPts val="1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Bringing together the </a:t>
            </a:r>
            <a:r>
              <a:rPr sz="1000" spc="-25" dirty="0">
                <a:latin typeface="Times New Roman"/>
                <a:cs typeface="Times New Roman"/>
              </a:rPr>
              <a:t>world’s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 experts to catalyze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 advance scientific </a:t>
            </a:r>
            <a:r>
              <a:rPr sz="1000" spc="-25" dirty="0">
                <a:latin typeface="Times New Roman"/>
                <a:cs typeface="Times New Roman"/>
              </a:rPr>
              <a:t>knowledge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about neuroscience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 neurology </a:t>
            </a:r>
            <a:r>
              <a:rPr sz="1000" spc="-20" dirty="0">
                <a:latin typeface="Times New Roman"/>
                <a:cs typeface="Times New Roman"/>
              </a:rPr>
              <a:t>measures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 the </a:t>
            </a:r>
            <a:r>
              <a:rPr sz="1000" spc="-30" dirty="0">
                <a:latin typeface="Times New Roman"/>
                <a:cs typeface="Times New Roman"/>
              </a:rPr>
              <a:t>most </a:t>
            </a:r>
            <a:r>
              <a:rPr sz="1000" spc="-5" dirty="0">
                <a:latin typeface="Times New Roman"/>
                <a:cs typeface="Times New Roman"/>
              </a:rPr>
              <a:t>recent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findings,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promote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enhance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scientific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around the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world.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Bringing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together </a:t>
            </a:r>
            <a:r>
              <a:rPr sz="1000" spc="-30" dirty="0">
                <a:latin typeface="Times New Roman"/>
                <a:cs typeface="Times New Roman"/>
              </a:rPr>
              <a:t>community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leaders,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scientists,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policy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leaders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promote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enhance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programmatic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collaborations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more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effectively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address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regional,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national</a:t>
            </a:r>
            <a:endParaRPr sz="100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local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responses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elderly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population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around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world</a:t>
            </a:r>
            <a:r>
              <a:rPr sz="1000" spc="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overcome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barriers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limit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care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services.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00">
              <a:latin typeface="Times New Roman"/>
              <a:cs typeface="Times New Roman"/>
            </a:endParaRPr>
          </a:p>
          <a:p>
            <a:pPr marL="5567680">
              <a:lnSpc>
                <a:spcPct val="100000"/>
              </a:lnSpc>
            </a:pPr>
            <a:r>
              <a:rPr sz="1200" spc="-30" dirty="0">
                <a:solidFill>
                  <a:srgbClr val="446FC4"/>
                </a:solidFill>
                <a:latin typeface="Calibri"/>
                <a:cs typeface="Calibri"/>
              </a:rPr>
              <a:t>https://dermatology.annualcongress.com/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63368" y="1849907"/>
            <a:ext cx="250190" cy="20751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63368" y="4158908"/>
            <a:ext cx="250190" cy="9912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5649" y="-5317"/>
            <a:ext cx="12192000" cy="6842759"/>
            <a:chOff x="0" y="29"/>
            <a:chExt cx="12192000" cy="6842759"/>
          </a:xfrm>
        </p:grpSpPr>
        <p:sp>
          <p:nvSpPr>
            <p:cNvPr id="3" name="object 3"/>
            <p:cNvSpPr/>
            <p:nvPr/>
          </p:nvSpPr>
          <p:spPr>
            <a:xfrm>
              <a:off x="2063623" y="750595"/>
              <a:ext cx="9288145" cy="5378450"/>
            </a:xfrm>
            <a:custGeom>
              <a:avLst/>
              <a:gdLst/>
              <a:ahLst/>
              <a:cxnLst/>
              <a:rect l="l" t="t" r="r" b="b"/>
              <a:pathLst>
                <a:path w="9288145" h="5378450">
                  <a:moveTo>
                    <a:pt x="9288018" y="0"/>
                  </a:moveTo>
                  <a:lnTo>
                    <a:pt x="0" y="0"/>
                  </a:lnTo>
                  <a:lnTo>
                    <a:pt x="0" y="5378196"/>
                  </a:lnTo>
                  <a:lnTo>
                    <a:pt x="9288018" y="5378196"/>
                  </a:lnTo>
                  <a:lnTo>
                    <a:pt x="9288018" y="0"/>
                  </a:lnTo>
                  <a:close/>
                </a:path>
              </a:pathLst>
            </a:custGeom>
            <a:solidFill>
              <a:srgbClr val="FFFFF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9241" y="304177"/>
              <a:ext cx="2301621" cy="255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2777" y="750595"/>
              <a:ext cx="1330833" cy="537819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417184" y="1184656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700">
              <a:solidFill>
                <a:srgbClr val="00AD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5465698" y="1956689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700">
              <a:solidFill>
                <a:srgbClr val="00AD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20995" y="3202431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700">
              <a:solidFill>
                <a:srgbClr val="00AD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19470" y="3906519"/>
              <a:ext cx="490220" cy="24511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2729668" y="865331"/>
            <a:ext cx="4535170" cy="483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G</a:t>
            </a:r>
            <a:r>
              <a:rPr sz="1200" b="1" spc="-4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O</a:t>
            </a:r>
            <a:r>
              <a:rPr sz="1200" b="1" spc="-13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100" dirty="0">
                <a:solidFill>
                  <a:srgbClr val="AA3F00"/>
                </a:solidFill>
                <a:latin typeface="Times New Roman"/>
                <a:cs typeface="Times New Roman"/>
              </a:rPr>
              <a:t>A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L</a:t>
            </a:r>
            <a:r>
              <a:rPr sz="1200" b="1" spc="-14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S</a:t>
            </a:r>
            <a:endParaRPr sz="12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sz="1050" dirty="0">
                <a:latin typeface="Times New Roman"/>
                <a:cs typeface="Times New Roman"/>
              </a:rPr>
              <a:t>A</a:t>
            </a:r>
            <a:r>
              <a:rPr sz="1050" spc="-5" dirty="0">
                <a:latin typeface="Times New Roman"/>
                <a:cs typeface="Times New Roman"/>
              </a:rPr>
              <a:t>f</a:t>
            </a:r>
            <a:r>
              <a:rPr sz="1050" spc="-10" dirty="0">
                <a:latin typeface="Times New Roman"/>
                <a:cs typeface="Times New Roman"/>
              </a:rPr>
              <a:t>t</a:t>
            </a:r>
            <a:r>
              <a:rPr sz="1050" dirty="0">
                <a:latin typeface="Times New Roman"/>
                <a:cs typeface="Times New Roman"/>
              </a:rPr>
              <a:t>er</a:t>
            </a:r>
            <a:r>
              <a:rPr sz="1050" spc="-85" dirty="0">
                <a:latin typeface="Times New Roman"/>
                <a:cs typeface="Times New Roman"/>
              </a:rPr>
              <a:t> </a:t>
            </a:r>
            <a:r>
              <a:rPr sz="1050" spc="-15" dirty="0">
                <a:latin typeface="Times New Roman"/>
                <a:cs typeface="Times New Roman"/>
              </a:rPr>
              <a:t>pa</a:t>
            </a:r>
            <a:r>
              <a:rPr sz="1050" spc="-20" dirty="0">
                <a:latin typeface="Times New Roman"/>
                <a:cs typeface="Times New Roman"/>
              </a:rPr>
              <a:t>rti</a:t>
            </a:r>
            <a:r>
              <a:rPr sz="1050" spc="-15" dirty="0">
                <a:latin typeface="Times New Roman"/>
                <a:cs typeface="Times New Roman"/>
              </a:rPr>
              <a:t>c</a:t>
            </a:r>
            <a:r>
              <a:rPr sz="1050" spc="-20" dirty="0">
                <a:latin typeface="Times New Roman"/>
                <a:cs typeface="Times New Roman"/>
              </a:rPr>
              <a:t>i</a:t>
            </a:r>
            <a:r>
              <a:rPr sz="1050" spc="-15" dirty="0">
                <a:latin typeface="Times New Roman"/>
                <a:cs typeface="Times New Roman"/>
              </a:rPr>
              <a:t>pa</a:t>
            </a:r>
            <a:r>
              <a:rPr sz="1050" spc="-20" dirty="0">
                <a:latin typeface="Times New Roman"/>
                <a:cs typeface="Times New Roman"/>
              </a:rPr>
              <a:t>ti</a:t>
            </a:r>
            <a:r>
              <a:rPr sz="1050" spc="-15" dirty="0">
                <a:latin typeface="Times New Roman"/>
                <a:cs typeface="Times New Roman"/>
              </a:rPr>
              <a:t>n</a:t>
            </a:r>
            <a:r>
              <a:rPr sz="1050" dirty="0">
                <a:latin typeface="Times New Roman"/>
                <a:cs typeface="Times New Roman"/>
              </a:rPr>
              <a:t>g</a:t>
            </a:r>
            <a:r>
              <a:rPr sz="1050" spc="-9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i</a:t>
            </a:r>
            <a:r>
              <a:rPr sz="1050" dirty="0">
                <a:latin typeface="Times New Roman"/>
                <a:cs typeface="Times New Roman"/>
              </a:rPr>
              <a:t>n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t</a:t>
            </a:r>
            <a:r>
              <a:rPr sz="1050" dirty="0">
                <a:latin typeface="Times New Roman"/>
                <a:cs typeface="Times New Roman"/>
              </a:rPr>
              <a:t>h</a:t>
            </a:r>
            <a:r>
              <a:rPr sz="1050" spc="-10" dirty="0">
                <a:latin typeface="Times New Roman"/>
                <a:cs typeface="Times New Roman"/>
              </a:rPr>
              <a:t>i</a:t>
            </a:r>
            <a:r>
              <a:rPr sz="1050" dirty="0">
                <a:latin typeface="Times New Roman"/>
                <a:cs typeface="Times New Roman"/>
              </a:rPr>
              <a:t>s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m</a:t>
            </a:r>
            <a:r>
              <a:rPr sz="1050" dirty="0">
                <a:latin typeface="Times New Roman"/>
                <a:cs typeface="Times New Roman"/>
              </a:rPr>
              <a:t>ee</a:t>
            </a:r>
            <a:r>
              <a:rPr sz="1050" spc="-10" dirty="0">
                <a:latin typeface="Times New Roman"/>
                <a:cs typeface="Times New Roman"/>
              </a:rPr>
              <a:t>ti</a:t>
            </a:r>
            <a:r>
              <a:rPr sz="1050" dirty="0">
                <a:latin typeface="Times New Roman"/>
                <a:cs typeface="Times New Roman"/>
              </a:rPr>
              <a:t>n</a:t>
            </a:r>
            <a:r>
              <a:rPr sz="1050" spc="-15" dirty="0">
                <a:latin typeface="Times New Roman"/>
                <a:cs typeface="Times New Roman"/>
              </a:rPr>
              <a:t>g</a:t>
            </a:r>
            <a:r>
              <a:rPr sz="1050" dirty="0">
                <a:latin typeface="Times New Roman"/>
                <a:cs typeface="Times New Roman"/>
              </a:rPr>
              <a:t>,</a:t>
            </a:r>
            <a:r>
              <a:rPr sz="1050" spc="-9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</a:t>
            </a:r>
            <a:r>
              <a:rPr sz="1050" spc="-10" dirty="0">
                <a:latin typeface="Times New Roman"/>
                <a:cs typeface="Times New Roman"/>
              </a:rPr>
              <a:t>tt</a:t>
            </a:r>
            <a:r>
              <a:rPr sz="1050" dirty="0">
                <a:latin typeface="Times New Roman"/>
                <a:cs typeface="Times New Roman"/>
              </a:rPr>
              <a:t>endees</a:t>
            </a:r>
            <a:r>
              <a:rPr sz="1050" spc="-9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shou</a:t>
            </a:r>
            <a:r>
              <a:rPr sz="1050" spc="-10" dirty="0">
                <a:latin typeface="Times New Roman"/>
                <a:cs typeface="Times New Roman"/>
              </a:rPr>
              <a:t>l</a:t>
            </a:r>
            <a:r>
              <a:rPr sz="1050" dirty="0">
                <a:latin typeface="Times New Roman"/>
                <a:cs typeface="Times New Roman"/>
              </a:rPr>
              <a:t>d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be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ab</a:t>
            </a:r>
            <a:r>
              <a:rPr sz="1050" spc="-10" dirty="0">
                <a:latin typeface="Times New Roman"/>
                <a:cs typeface="Times New Roman"/>
              </a:rPr>
              <a:t>l</a:t>
            </a:r>
            <a:r>
              <a:rPr sz="1050" dirty="0">
                <a:latin typeface="Times New Roman"/>
                <a:cs typeface="Times New Roman"/>
              </a:rPr>
              <a:t>e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30" dirty="0">
                <a:latin typeface="Times New Roman"/>
                <a:cs typeface="Times New Roman"/>
              </a:rPr>
              <a:t>to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29668" y="1323359"/>
            <a:ext cx="4859274" cy="49821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5" dirty="0">
                <a:latin typeface="Times New Roman"/>
                <a:cs typeface="Times New Roman"/>
              </a:rPr>
              <a:t>D</a:t>
            </a:r>
            <a:r>
              <a:rPr sz="1050" spc="-20" dirty="0">
                <a:latin typeface="Times New Roman"/>
                <a:cs typeface="Times New Roman"/>
              </a:rPr>
              <a:t>i</a:t>
            </a:r>
            <a:r>
              <a:rPr sz="1050" spc="-5" dirty="0">
                <a:latin typeface="Times New Roman"/>
                <a:cs typeface="Times New Roman"/>
              </a:rPr>
              <a:t>sc</a:t>
            </a:r>
            <a:r>
              <a:rPr sz="1050" dirty="0">
                <a:latin typeface="Times New Roman"/>
                <a:cs typeface="Times New Roman"/>
              </a:rPr>
              <a:t>uss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e</a:t>
            </a:r>
            <a:r>
              <a:rPr sz="1050" spc="-45" dirty="0">
                <a:latin typeface="Times New Roman"/>
                <a:cs typeface="Times New Roman"/>
              </a:rPr>
              <a:t>m</a:t>
            </a:r>
            <a:r>
              <a:rPr sz="1050" spc="-5" dirty="0">
                <a:latin typeface="Times New Roman"/>
                <a:cs typeface="Times New Roman"/>
              </a:rPr>
              <a:t>er</a:t>
            </a:r>
            <a:r>
              <a:rPr sz="1050" dirty="0">
                <a:latin typeface="Times New Roman"/>
                <a:cs typeface="Times New Roman"/>
              </a:rPr>
              <a:t>g</a:t>
            </a:r>
            <a:r>
              <a:rPr sz="1050" spc="-20" dirty="0">
                <a:latin typeface="Times New Roman"/>
                <a:cs typeface="Times New Roman"/>
              </a:rPr>
              <a:t>i</a:t>
            </a:r>
            <a:r>
              <a:rPr sz="1050" spc="-15" dirty="0">
                <a:latin typeface="Times New Roman"/>
                <a:cs typeface="Times New Roman"/>
              </a:rPr>
              <a:t>n</a:t>
            </a:r>
            <a:r>
              <a:rPr sz="1050" dirty="0">
                <a:latin typeface="Times New Roman"/>
                <a:cs typeface="Times New Roman"/>
              </a:rPr>
              <a:t>g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i</a:t>
            </a:r>
            <a:r>
              <a:rPr sz="1050" spc="-5" dirty="0">
                <a:latin typeface="Times New Roman"/>
                <a:cs typeface="Times New Roman"/>
              </a:rPr>
              <a:t>s</a:t>
            </a:r>
            <a:r>
              <a:rPr sz="1050" spc="-15" dirty="0">
                <a:latin typeface="Times New Roman"/>
                <a:cs typeface="Times New Roman"/>
              </a:rPr>
              <a:t>s</a:t>
            </a:r>
            <a:r>
              <a:rPr sz="1050" dirty="0">
                <a:latin typeface="Times New Roman"/>
                <a:cs typeface="Times New Roman"/>
              </a:rPr>
              <a:t>ues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i</a:t>
            </a:r>
            <a:r>
              <a:rPr sz="1050" dirty="0">
                <a:latin typeface="Times New Roman"/>
                <a:cs typeface="Times New Roman"/>
              </a:rPr>
              <a:t>n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t</a:t>
            </a:r>
            <a:r>
              <a:rPr sz="1050" dirty="0">
                <a:latin typeface="Times New Roman"/>
                <a:cs typeface="Times New Roman"/>
              </a:rPr>
              <a:t>he</a:t>
            </a:r>
            <a:r>
              <a:rPr sz="1050" spc="-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f</a:t>
            </a:r>
            <a:r>
              <a:rPr sz="1050" spc="-20" dirty="0">
                <a:latin typeface="Times New Roman"/>
                <a:cs typeface="Times New Roman"/>
              </a:rPr>
              <a:t>i</a:t>
            </a:r>
            <a:r>
              <a:rPr sz="1050" spc="-5" dirty="0">
                <a:latin typeface="Times New Roman"/>
                <a:cs typeface="Times New Roman"/>
              </a:rPr>
              <a:t>e</a:t>
            </a:r>
            <a:r>
              <a:rPr sz="1050" spc="-20" dirty="0">
                <a:latin typeface="Times New Roman"/>
                <a:cs typeface="Times New Roman"/>
              </a:rPr>
              <a:t>l</a:t>
            </a:r>
            <a:r>
              <a:rPr sz="1050" dirty="0">
                <a:latin typeface="Times New Roman"/>
                <a:cs typeface="Times New Roman"/>
              </a:rPr>
              <a:t>d</a:t>
            </a:r>
            <a:r>
              <a:rPr sz="1050" spc="-7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lang="en-US" sz="1050" dirty="0" smtClean="0">
                <a:latin typeface="Times New Roman"/>
                <a:cs typeface="Times New Roman"/>
              </a:rPr>
              <a:t>Dermatology and Skin Care</a:t>
            </a:r>
            <a:endParaRPr sz="105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Discuss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and</a:t>
            </a:r>
            <a:r>
              <a:rPr sz="1050" spc="-5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apply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recent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research</a:t>
            </a:r>
            <a:r>
              <a:rPr sz="1050" spc="-8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findings</a:t>
            </a:r>
            <a:r>
              <a:rPr sz="1050" spc="-4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related</a:t>
            </a:r>
            <a:r>
              <a:rPr sz="1050" spc="-9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to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lang="en-US" sz="1050" dirty="0" smtClean="0">
                <a:latin typeface="Times New Roman"/>
                <a:cs typeface="Times New Roman"/>
              </a:rPr>
              <a:t>Dermatology and Skin Care</a:t>
            </a:r>
            <a:endParaRPr sz="105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dirty="0">
                <a:latin typeface="Times New Roman"/>
                <a:cs typeface="Times New Roman"/>
              </a:rPr>
              <a:t>Re</a:t>
            </a:r>
            <a:r>
              <a:rPr sz="1050" spc="-5" dirty="0">
                <a:latin typeface="Times New Roman"/>
                <a:cs typeface="Times New Roman"/>
              </a:rPr>
              <a:t>f</a:t>
            </a:r>
            <a:r>
              <a:rPr sz="1050" spc="-20" dirty="0">
                <a:latin typeface="Times New Roman"/>
                <a:cs typeface="Times New Roman"/>
              </a:rPr>
              <a:t>l</a:t>
            </a:r>
            <a:r>
              <a:rPr sz="1050" spc="-5" dirty="0">
                <a:latin typeface="Times New Roman"/>
                <a:cs typeface="Times New Roman"/>
              </a:rPr>
              <a:t>ec</a:t>
            </a:r>
            <a:r>
              <a:rPr sz="1050" dirty="0">
                <a:latin typeface="Times New Roman"/>
                <a:cs typeface="Times New Roman"/>
              </a:rPr>
              <a:t>t</a:t>
            </a:r>
            <a:r>
              <a:rPr sz="1050" spc="-10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on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t</a:t>
            </a:r>
            <a:r>
              <a:rPr sz="1050" dirty="0">
                <a:latin typeface="Times New Roman"/>
                <a:cs typeface="Times New Roman"/>
              </a:rPr>
              <a:t>he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</a:t>
            </a:r>
            <a:r>
              <a:rPr sz="1050" spc="-20" dirty="0">
                <a:latin typeface="Times New Roman"/>
                <a:cs typeface="Times New Roman"/>
              </a:rPr>
              <a:t>l</a:t>
            </a:r>
            <a:r>
              <a:rPr sz="1050" spc="-5" dirty="0">
                <a:latin typeface="Times New Roman"/>
                <a:cs typeface="Times New Roman"/>
              </a:rPr>
              <a:t>ac</a:t>
            </a:r>
            <a:r>
              <a:rPr sz="1050" dirty="0">
                <a:latin typeface="Times New Roman"/>
                <a:cs typeface="Times New Roman"/>
              </a:rPr>
              <a:t>e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</a:t>
            </a:r>
            <a:r>
              <a:rPr sz="1050" spc="-4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cr</a:t>
            </a:r>
            <a:r>
              <a:rPr sz="1050" spc="-20" dirty="0">
                <a:latin typeface="Times New Roman"/>
                <a:cs typeface="Times New Roman"/>
              </a:rPr>
              <a:t>iti</a:t>
            </a:r>
            <a:r>
              <a:rPr sz="1050" spc="-5" dirty="0">
                <a:latin typeface="Times New Roman"/>
                <a:cs typeface="Times New Roman"/>
              </a:rPr>
              <a:t>c</a:t>
            </a:r>
            <a:r>
              <a:rPr sz="1050" spc="-15" dirty="0">
                <a:latin typeface="Times New Roman"/>
                <a:cs typeface="Times New Roman"/>
              </a:rPr>
              <a:t>a</a:t>
            </a:r>
            <a:r>
              <a:rPr sz="1050" dirty="0">
                <a:latin typeface="Times New Roman"/>
                <a:cs typeface="Times New Roman"/>
              </a:rPr>
              <a:t>l</a:t>
            </a:r>
            <a:r>
              <a:rPr sz="1050" spc="-6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d</a:t>
            </a:r>
            <a:r>
              <a:rPr sz="1050" spc="-30" dirty="0">
                <a:latin typeface="Times New Roman"/>
                <a:cs typeface="Times New Roman"/>
              </a:rPr>
              <a:t>i</a:t>
            </a:r>
            <a:r>
              <a:rPr sz="1050" spc="-5" dirty="0">
                <a:latin typeface="Times New Roman"/>
                <a:cs typeface="Times New Roman"/>
              </a:rPr>
              <a:t>s</a:t>
            </a:r>
            <a:r>
              <a:rPr sz="1050" spc="-20" dirty="0">
                <a:latin typeface="Times New Roman"/>
                <a:cs typeface="Times New Roman"/>
              </a:rPr>
              <a:t>t</a:t>
            </a:r>
            <a:r>
              <a:rPr sz="1050" spc="-15" dirty="0">
                <a:latin typeface="Times New Roman"/>
                <a:cs typeface="Times New Roman"/>
              </a:rPr>
              <a:t>an</a:t>
            </a:r>
            <a:r>
              <a:rPr sz="1050" spc="-5" dirty="0">
                <a:latin typeface="Times New Roman"/>
                <a:cs typeface="Times New Roman"/>
              </a:rPr>
              <a:t>c</a:t>
            </a:r>
            <a:r>
              <a:rPr sz="1050" dirty="0">
                <a:latin typeface="Times New Roman"/>
                <a:cs typeface="Times New Roman"/>
              </a:rPr>
              <a:t>e</a:t>
            </a:r>
            <a:r>
              <a:rPr sz="1050" spc="-110" dirty="0">
                <a:latin typeface="Times New Roman"/>
                <a:cs typeface="Times New Roman"/>
              </a:rPr>
              <a:t> </a:t>
            </a:r>
            <a:r>
              <a:rPr sz="1050" spc="-20" dirty="0">
                <a:latin typeface="Times New Roman"/>
                <a:cs typeface="Times New Roman"/>
              </a:rPr>
              <a:t>i</a:t>
            </a:r>
            <a:r>
              <a:rPr sz="1050" dirty="0">
                <a:latin typeface="Times New Roman"/>
                <a:cs typeface="Times New Roman"/>
              </a:rPr>
              <a:t>n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lang="en-US" sz="1050" dirty="0" smtClean="0">
                <a:latin typeface="Times New Roman"/>
                <a:cs typeface="Times New Roman"/>
              </a:rPr>
              <a:t>Dermatology and Skin Care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14822" y="1770166"/>
            <a:ext cx="22237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W</a:t>
            </a:r>
            <a:r>
              <a:rPr sz="1200" b="1" spc="-5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H</a:t>
            </a:r>
            <a:r>
              <a:rPr sz="1200" b="1" spc="-1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O 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S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H O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U</a:t>
            </a:r>
            <a:r>
              <a:rPr sz="1200" b="1" spc="-1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L</a:t>
            </a:r>
            <a:r>
              <a:rPr sz="1200" b="1" spc="-15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D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6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35" dirty="0">
                <a:solidFill>
                  <a:srgbClr val="AA3F00"/>
                </a:solidFill>
                <a:latin typeface="Times New Roman"/>
                <a:cs typeface="Times New Roman"/>
              </a:rPr>
              <a:t>A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T</a:t>
            </a:r>
            <a:r>
              <a:rPr sz="1200" b="1" spc="-4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T</a:t>
            </a:r>
            <a:r>
              <a:rPr sz="1200" b="1" spc="-6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E</a:t>
            </a:r>
            <a:r>
              <a:rPr sz="1200" b="1" spc="-1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N</a:t>
            </a:r>
            <a:r>
              <a:rPr sz="1200" b="1" spc="-3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D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36698" y="2104770"/>
            <a:ext cx="8561705" cy="2237740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21590" marR="62865">
              <a:lnSpc>
                <a:spcPts val="1100"/>
              </a:lnSpc>
              <a:spcBef>
                <a:spcPts val="215"/>
              </a:spcBef>
            </a:pPr>
            <a:r>
              <a:rPr sz="1000" b="1" spc="-5" dirty="0">
                <a:latin typeface="Times New Roman"/>
                <a:cs typeface="Times New Roman"/>
              </a:rPr>
              <a:t>Dermatology , </a:t>
            </a:r>
            <a:r>
              <a:rPr sz="1000" spc="-5" dirty="0">
                <a:latin typeface="Times New Roman"/>
                <a:cs typeface="Times New Roman"/>
              </a:rPr>
              <a:t>Conferences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exclusively designed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 is exclusively designed for Our point is to the </a:t>
            </a:r>
            <a:r>
              <a:rPr sz="1000" dirty="0">
                <a:latin typeface="Times New Roman"/>
                <a:cs typeface="Times New Roman"/>
              </a:rPr>
              <a:t>corporate</a:t>
            </a:r>
            <a:r>
              <a:rPr sz="1000" spc="25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network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 to </a:t>
            </a:r>
            <a:r>
              <a:rPr sz="1000" spc="-20" dirty="0">
                <a:latin typeface="Times New Roman"/>
                <a:cs typeface="Times New Roman"/>
              </a:rPr>
              <a:t>make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 stage for the trading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data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5" dirty="0">
                <a:latin typeface="Times New Roman"/>
                <a:cs typeface="Times New Roman"/>
              </a:rPr>
              <a:t>on </a:t>
            </a:r>
            <a:r>
              <a:rPr sz="1000" spc="-10" dirty="0">
                <a:latin typeface="Times New Roman"/>
                <a:cs typeface="Times New Roman"/>
              </a:rPr>
              <a:t>innovative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advancements,</a:t>
            </a:r>
            <a:r>
              <a:rPr sz="1000" spc="-10" dirty="0">
                <a:latin typeface="Times New Roman"/>
                <a:cs typeface="Times New Roman"/>
              </a:rPr>
              <a:t> new</a:t>
            </a:r>
            <a:r>
              <a:rPr sz="1000" spc="-5" dirty="0">
                <a:latin typeface="Times New Roman"/>
                <a:cs typeface="Times New Roman"/>
              </a:rPr>
              <a:t> logical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modernization</a:t>
            </a:r>
            <a:r>
              <a:rPr sz="1000" spc="-15" dirty="0">
                <a:latin typeface="Times New Roman"/>
                <a:cs typeface="Times New Roman"/>
              </a:rPr>
              <a:t> and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viability</a:t>
            </a:r>
            <a:r>
              <a:rPr sz="1000" dirty="0">
                <a:latin typeface="Times New Roman"/>
                <a:cs typeface="Times New Roman"/>
              </a:rPr>
              <a:t> of</a:t>
            </a:r>
            <a:r>
              <a:rPr sz="1000" spc="2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different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administrative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projects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towards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DERMATOLOGY-2024.</a:t>
            </a:r>
            <a:r>
              <a:rPr sz="1000" b="1" spc="2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This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meeting 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likewise </a:t>
            </a:r>
            <a:r>
              <a:rPr sz="1000" spc="-5" dirty="0">
                <a:latin typeface="Times New Roman"/>
                <a:cs typeface="Times New Roman"/>
              </a:rPr>
              <a:t>centers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around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wide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assortment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momentum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look </a:t>
            </a:r>
            <a:r>
              <a:rPr sz="1000" spc="-15" dirty="0">
                <a:latin typeface="Times New Roman"/>
                <a:cs typeface="Times New Roman"/>
              </a:rPr>
              <a:t>into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sanitation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and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wellbeing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that </a:t>
            </a:r>
            <a:r>
              <a:rPr sz="1000" spc="-20" dirty="0">
                <a:latin typeface="Times New Roman"/>
                <a:cs typeface="Times New Roman"/>
              </a:rPr>
              <a:t>have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both</a:t>
            </a:r>
            <a:r>
              <a:rPr sz="1000" spc="25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useful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pernicious impacts </a:t>
            </a:r>
            <a:r>
              <a:rPr sz="1000" dirty="0">
                <a:latin typeface="Times New Roman"/>
                <a:cs typeface="Times New Roman"/>
              </a:rPr>
              <a:t>on</a:t>
            </a:r>
            <a:r>
              <a:rPr sz="1000" spc="2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2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security and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nature</a:t>
            </a:r>
            <a:r>
              <a:rPr sz="1000" spc="1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of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nourishments,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neurology are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along these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lines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worry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general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wellbeing.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>
              <a:latin typeface="Times New Roman"/>
              <a:cs typeface="Times New Roman"/>
            </a:endParaRPr>
          </a:p>
          <a:p>
            <a:pPr marR="40005" algn="ctr">
              <a:lnSpc>
                <a:spcPct val="100000"/>
              </a:lnSpc>
            </a:pP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A</a:t>
            </a:r>
            <a:r>
              <a:rPr sz="1200" b="1" spc="-14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B</a:t>
            </a:r>
            <a:r>
              <a:rPr sz="1200" b="1" spc="-1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U</a:t>
            </a:r>
            <a:r>
              <a:rPr sz="1200" b="1" spc="-6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T  </a:t>
            </a:r>
            <a:r>
              <a:rPr sz="1200" b="1" spc="-8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H O</a:t>
            </a:r>
            <a:r>
              <a:rPr sz="1200" b="1" spc="1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S</a:t>
            </a:r>
            <a:r>
              <a:rPr sz="1200" b="1" spc="-7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T</a:t>
            </a:r>
            <a:r>
              <a:rPr sz="1200" b="1" spc="-4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I</a:t>
            </a:r>
            <a:r>
              <a:rPr sz="1200" b="1" spc="-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N</a:t>
            </a:r>
            <a:r>
              <a:rPr sz="1200" b="1" spc="-3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G  </a:t>
            </a:r>
            <a:r>
              <a:rPr sz="1200" b="1" spc="-1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R</a:t>
            </a:r>
            <a:r>
              <a:rPr sz="1200" b="1" spc="-3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G</a:t>
            </a:r>
            <a:r>
              <a:rPr sz="1200" b="1" spc="-14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A</a:t>
            </a:r>
            <a:r>
              <a:rPr sz="1200" b="1" spc="-15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N</a:t>
            </a:r>
            <a:r>
              <a:rPr sz="1200" b="1" spc="-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I</a:t>
            </a:r>
            <a:r>
              <a:rPr sz="1200" b="1" spc="-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Z</a:t>
            </a:r>
            <a:r>
              <a:rPr sz="1200" b="1" spc="-15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AT</a:t>
            </a:r>
            <a:r>
              <a:rPr sz="1200" b="1" spc="-4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I</a:t>
            </a:r>
            <a:r>
              <a:rPr sz="1200" b="1" spc="-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9000"/>
              </a:lnSpc>
              <a:spcBef>
                <a:spcPts val="705"/>
              </a:spcBef>
            </a:pPr>
            <a:r>
              <a:rPr sz="1000" spc="-5" dirty="0">
                <a:latin typeface="Times New Roman"/>
                <a:cs typeface="Times New Roman"/>
              </a:rPr>
              <a:t>Conference Series is the </a:t>
            </a:r>
            <a:r>
              <a:rPr sz="1000" spc="-15" dirty="0">
                <a:latin typeface="Times New Roman"/>
                <a:cs typeface="Times New Roman"/>
              </a:rPr>
              <a:t>world’s </a:t>
            </a:r>
            <a:r>
              <a:rPr sz="1000" spc="-5" dirty="0">
                <a:latin typeface="Times New Roman"/>
                <a:cs typeface="Times New Roman"/>
              </a:rPr>
              <a:t>leading </a:t>
            </a:r>
            <a:r>
              <a:rPr sz="1000" spc="-10" dirty="0">
                <a:latin typeface="Times New Roman"/>
                <a:cs typeface="Times New Roman"/>
              </a:rPr>
              <a:t>specialist </a:t>
            </a:r>
            <a:r>
              <a:rPr sz="1000" spc="-5" dirty="0">
                <a:latin typeface="Times New Roman"/>
                <a:cs typeface="Times New Roman"/>
              </a:rPr>
              <a:t>in </a:t>
            </a:r>
            <a:r>
              <a:rPr sz="1000" spc="-15" dirty="0">
                <a:latin typeface="Times New Roman"/>
                <a:cs typeface="Times New Roman"/>
              </a:rPr>
              <a:t>organizing </a:t>
            </a:r>
            <a:r>
              <a:rPr sz="1000" spc="-10" dirty="0">
                <a:latin typeface="Times New Roman"/>
                <a:cs typeface="Times New Roman"/>
              </a:rPr>
              <a:t>Academic, </a:t>
            </a:r>
            <a:r>
              <a:rPr sz="1000" spc="-5" dirty="0">
                <a:latin typeface="Times New Roman"/>
                <a:cs typeface="Times New Roman"/>
              </a:rPr>
              <a:t>Scientific </a:t>
            </a:r>
            <a:r>
              <a:rPr sz="1000" spc="-10" dirty="0">
                <a:latin typeface="Times New Roman"/>
                <a:cs typeface="Times New Roman"/>
              </a:rPr>
              <a:t>and </a:t>
            </a:r>
            <a:r>
              <a:rPr sz="1000" spc="-5" dirty="0">
                <a:latin typeface="Times New Roman"/>
                <a:cs typeface="Times New Roman"/>
              </a:rPr>
              <a:t>Business conferences, </a:t>
            </a:r>
            <a:r>
              <a:rPr sz="1000" spc="-15" dirty="0">
                <a:latin typeface="Times New Roman"/>
                <a:cs typeface="Times New Roman"/>
              </a:rPr>
              <a:t>meetings, symposiums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spc="-15" dirty="0">
                <a:latin typeface="Times New Roman"/>
                <a:cs typeface="Times New Roman"/>
              </a:rPr>
              <a:t>exhibitions </a:t>
            </a:r>
            <a:r>
              <a:rPr sz="1000" spc="-5" dirty="0">
                <a:latin typeface="Times New Roman"/>
                <a:cs typeface="Times New Roman"/>
              </a:rPr>
              <a:t>in different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verticals </a:t>
            </a:r>
            <a:r>
              <a:rPr sz="1000" spc="-10" dirty="0">
                <a:latin typeface="Times New Roman"/>
                <a:cs typeface="Times New Roman"/>
              </a:rPr>
              <a:t>and </a:t>
            </a:r>
            <a:r>
              <a:rPr sz="1000" spc="-15" dirty="0">
                <a:latin typeface="Times New Roman"/>
                <a:cs typeface="Times New Roman"/>
              </a:rPr>
              <a:t>horizontals </a:t>
            </a:r>
            <a:r>
              <a:rPr sz="1000" spc="-5" dirty="0">
                <a:latin typeface="Times New Roman"/>
                <a:cs typeface="Times New Roman"/>
              </a:rPr>
              <a:t>like Medical, </a:t>
            </a:r>
            <a:r>
              <a:rPr sz="1000" spc="-15" dirty="0">
                <a:latin typeface="Times New Roman"/>
                <a:cs typeface="Times New Roman"/>
              </a:rPr>
              <a:t>Pharma, </a:t>
            </a:r>
            <a:r>
              <a:rPr sz="1000" spc="-10" dirty="0">
                <a:latin typeface="Times New Roman"/>
                <a:cs typeface="Times New Roman"/>
              </a:rPr>
              <a:t>Engineering, </a:t>
            </a:r>
            <a:r>
              <a:rPr sz="1000" spc="-5" dirty="0">
                <a:latin typeface="Times New Roman"/>
                <a:cs typeface="Times New Roman"/>
              </a:rPr>
              <a:t>Science, </a:t>
            </a:r>
            <a:r>
              <a:rPr sz="1000" dirty="0">
                <a:latin typeface="Times New Roman"/>
                <a:cs typeface="Times New Roman"/>
              </a:rPr>
              <a:t>Technology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spc="-15" dirty="0">
                <a:latin typeface="Times New Roman"/>
                <a:cs typeface="Times New Roman"/>
              </a:rPr>
              <a:t>Business </a:t>
            </a:r>
            <a:r>
              <a:rPr sz="1000" spc="-10" dirty="0">
                <a:latin typeface="Times New Roman"/>
                <a:cs typeface="Times New Roman"/>
              </a:rPr>
              <a:t>to </a:t>
            </a:r>
            <a:r>
              <a:rPr sz="1000" spc="-5" dirty="0">
                <a:latin typeface="Times New Roman"/>
                <a:cs typeface="Times New Roman"/>
              </a:rPr>
              <a:t>promote scientific research. Every </a:t>
            </a:r>
            <a:r>
              <a:rPr sz="1000" spc="-10" dirty="0">
                <a:latin typeface="Times New Roman"/>
                <a:cs typeface="Times New Roman"/>
              </a:rPr>
              <a:t>year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we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host </a:t>
            </a:r>
            <a:r>
              <a:rPr sz="1000" spc="-10" dirty="0">
                <a:latin typeface="Times New Roman"/>
                <a:cs typeface="Times New Roman"/>
              </a:rPr>
              <a:t>more </a:t>
            </a:r>
            <a:r>
              <a:rPr sz="1000" spc="-5" dirty="0">
                <a:latin typeface="Times New Roman"/>
                <a:cs typeface="Times New Roman"/>
              </a:rPr>
              <a:t>than </a:t>
            </a:r>
            <a:r>
              <a:rPr sz="1000" b="1" dirty="0">
                <a:latin typeface="Times New Roman"/>
                <a:cs typeface="Times New Roman"/>
              </a:rPr>
              <a:t>3000+ </a:t>
            </a:r>
            <a:r>
              <a:rPr sz="1000" b="1" spc="5" dirty="0">
                <a:latin typeface="Times New Roman"/>
                <a:cs typeface="Times New Roman"/>
              </a:rPr>
              <a:t> </a:t>
            </a:r>
            <a:r>
              <a:rPr sz="1000" b="1" spc="-15" dirty="0">
                <a:latin typeface="Times New Roman"/>
                <a:cs typeface="Times New Roman"/>
              </a:rPr>
              <a:t>global </a:t>
            </a:r>
            <a:r>
              <a:rPr sz="1000" b="1" spc="-5" dirty="0">
                <a:latin typeface="Times New Roman"/>
                <a:cs typeface="Times New Roman"/>
              </a:rPr>
              <a:t>events </a:t>
            </a:r>
            <a:r>
              <a:rPr sz="1000" spc="-15" dirty="0">
                <a:latin typeface="Times New Roman"/>
                <a:cs typeface="Times New Roman"/>
              </a:rPr>
              <a:t>inclusive </a:t>
            </a:r>
            <a:r>
              <a:rPr sz="1000" spc="5" dirty="0">
                <a:latin typeface="Times New Roman"/>
                <a:cs typeface="Times New Roman"/>
              </a:rPr>
              <a:t>of </a:t>
            </a:r>
            <a:r>
              <a:rPr sz="1000" b="1" dirty="0">
                <a:latin typeface="Times New Roman"/>
                <a:cs typeface="Times New Roman"/>
              </a:rPr>
              <a:t>1000+ Conferences 1000+ </a:t>
            </a:r>
            <a:r>
              <a:rPr sz="1000" b="1" spc="-15" dirty="0">
                <a:latin typeface="Times New Roman"/>
                <a:cs typeface="Times New Roman"/>
              </a:rPr>
              <a:t>Symposiums </a:t>
            </a:r>
            <a:r>
              <a:rPr sz="1000" b="1" dirty="0">
                <a:latin typeface="Times New Roman"/>
                <a:cs typeface="Times New Roman"/>
              </a:rPr>
              <a:t>1000+ </a:t>
            </a:r>
            <a:r>
              <a:rPr sz="1000" b="1" spc="-15" dirty="0">
                <a:latin typeface="Times New Roman"/>
                <a:cs typeface="Times New Roman"/>
              </a:rPr>
              <a:t>Workshops </a:t>
            </a:r>
            <a:r>
              <a:rPr sz="1000" b="1" spc="-10" dirty="0">
                <a:latin typeface="Times New Roman"/>
                <a:cs typeface="Times New Roman"/>
              </a:rPr>
              <a:t>in USA, </a:t>
            </a:r>
            <a:r>
              <a:rPr sz="1000" b="1" spc="-15" dirty="0">
                <a:latin typeface="Times New Roman"/>
                <a:cs typeface="Times New Roman"/>
              </a:rPr>
              <a:t>Europe, </a:t>
            </a:r>
            <a:r>
              <a:rPr sz="1000" b="1" spc="-5" dirty="0">
                <a:latin typeface="Times New Roman"/>
                <a:cs typeface="Times New Roman"/>
              </a:rPr>
              <a:t>Middle East </a:t>
            </a:r>
            <a:r>
              <a:rPr sz="1000" b="1" spc="-15" dirty="0">
                <a:latin typeface="Times New Roman"/>
                <a:cs typeface="Times New Roman"/>
              </a:rPr>
              <a:t>and Asia </a:t>
            </a:r>
            <a:r>
              <a:rPr sz="1000" spc="-20" dirty="0">
                <a:latin typeface="Times New Roman"/>
                <a:cs typeface="Times New Roman"/>
              </a:rPr>
              <a:t>with </a:t>
            </a:r>
            <a:r>
              <a:rPr sz="1000" spc="-5" dirty="0">
                <a:latin typeface="Times New Roman"/>
                <a:cs typeface="Times New Roman"/>
              </a:rPr>
              <a:t>the generous </a:t>
            </a:r>
            <a:r>
              <a:rPr sz="1000" spc="-15" dirty="0">
                <a:latin typeface="Times New Roman"/>
                <a:cs typeface="Times New Roman"/>
              </a:rPr>
              <a:t>support </a:t>
            </a:r>
            <a:r>
              <a:rPr sz="1000" spc="-5" dirty="0">
                <a:latin typeface="Times New Roman"/>
                <a:cs typeface="Times New Roman"/>
              </a:rPr>
              <a:t>and 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cooperation </a:t>
            </a:r>
            <a:r>
              <a:rPr sz="1000" spc="-10" dirty="0">
                <a:latin typeface="Times New Roman"/>
                <a:cs typeface="Times New Roman"/>
              </a:rPr>
              <a:t>from </a:t>
            </a:r>
            <a:r>
              <a:rPr sz="1000" spc="-5" dirty="0">
                <a:latin typeface="Times New Roman"/>
                <a:cs typeface="Times New Roman"/>
              </a:rPr>
              <a:t>our </a:t>
            </a:r>
            <a:r>
              <a:rPr sz="1000" b="1" spc="-10" dirty="0">
                <a:latin typeface="Times New Roman"/>
                <a:cs typeface="Times New Roman"/>
              </a:rPr>
              <a:t>30000 </a:t>
            </a:r>
            <a:r>
              <a:rPr sz="1000" b="1" spc="-5" dirty="0">
                <a:latin typeface="Times New Roman"/>
                <a:cs typeface="Times New Roman"/>
              </a:rPr>
              <a:t>+ </a:t>
            </a:r>
            <a:r>
              <a:rPr sz="1000" b="1" spc="-15" dirty="0">
                <a:latin typeface="Times New Roman"/>
                <a:cs typeface="Times New Roman"/>
              </a:rPr>
              <a:t>Editorial </a:t>
            </a:r>
            <a:r>
              <a:rPr sz="1000" b="1" spc="-10" dirty="0">
                <a:latin typeface="Times New Roman"/>
                <a:cs typeface="Times New Roman"/>
              </a:rPr>
              <a:t>Board </a:t>
            </a:r>
            <a:r>
              <a:rPr sz="1000" b="1" spc="-5" dirty="0">
                <a:latin typeface="Times New Roman"/>
                <a:cs typeface="Times New Roman"/>
              </a:rPr>
              <a:t>Members, 1000+ </a:t>
            </a:r>
            <a:r>
              <a:rPr sz="1000" b="1" spc="-15" dirty="0">
                <a:latin typeface="Times New Roman"/>
                <a:cs typeface="Times New Roman"/>
              </a:rPr>
              <a:t>Scientific </a:t>
            </a:r>
            <a:r>
              <a:rPr sz="1000" b="1" spc="-5" dirty="0">
                <a:latin typeface="Times New Roman"/>
                <a:cs typeface="Times New Roman"/>
              </a:rPr>
              <a:t>Societies</a:t>
            </a:r>
            <a:r>
              <a:rPr sz="1000" spc="-5" dirty="0">
                <a:latin typeface="Times New Roman"/>
                <a:cs typeface="Times New Roman"/>
              </a:rPr>
              <a:t>. </a:t>
            </a:r>
            <a:r>
              <a:rPr sz="1000" spc="-20" dirty="0">
                <a:latin typeface="Times New Roman"/>
                <a:cs typeface="Times New Roman"/>
              </a:rPr>
              <a:t>All </a:t>
            </a:r>
            <a:r>
              <a:rPr sz="1000" spc="-5" dirty="0">
                <a:latin typeface="Times New Roman"/>
                <a:cs typeface="Times New Roman"/>
              </a:rPr>
              <a:t>the conference proceedings </a:t>
            </a:r>
            <a:r>
              <a:rPr sz="1000" dirty="0">
                <a:latin typeface="Times New Roman"/>
                <a:cs typeface="Times New Roman"/>
              </a:rPr>
              <a:t>are </a:t>
            </a:r>
            <a:r>
              <a:rPr sz="1000" spc="-15" dirty="0">
                <a:latin typeface="Times New Roman"/>
                <a:cs typeface="Times New Roman"/>
              </a:rPr>
              <a:t>published </a:t>
            </a:r>
            <a:r>
              <a:rPr sz="1000" spc="-5" dirty="0">
                <a:latin typeface="Times New Roman"/>
                <a:cs typeface="Times New Roman"/>
              </a:rPr>
              <a:t>in the </a:t>
            </a:r>
            <a:r>
              <a:rPr sz="1000" spc="-15" dirty="0">
                <a:latin typeface="Times New Roman"/>
                <a:cs typeface="Times New Roman"/>
              </a:rPr>
              <a:t>special </a:t>
            </a:r>
            <a:r>
              <a:rPr sz="1000" spc="-5" dirty="0">
                <a:latin typeface="Times New Roman"/>
                <a:cs typeface="Times New Roman"/>
              </a:rPr>
              <a:t>issues </a:t>
            </a:r>
            <a:r>
              <a:rPr sz="1000" dirty="0">
                <a:latin typeface="Times New Roman"/>
                <a:cs typeface="Times New Roman"/>
              </a:rPr>
              <a:t>of </a:t>
            </a:r>
            <a:r>
              <a:rPr sz="1000" spc="-5" dirty="0">
                <a:latin typeface="Times New Roman"/>
                <a:cs typeface="Times New Roman"/>
              </a:rPr>
              <a:t>our </a:t>
            </a:r>
            <a:r>
              <a:rPr sz="1000" b="1" spc="-5" dirty="0">
                <a:latin typeface="Times New Roman"/>
                <a:cs typeface="Times New Roman"/>
              </a:rPr>
              <a:t>700+ </a:t>
            </a:r>
            <a:r>
              <a:rPr sz="1000" b="1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Open</a:t>
            </a:r>
            <a:r>
              <a:rPr sz="1000" b="1" spc="-4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Access International</a:t>
            </a:r>
            <a:r>
              <a:rPr sz="1000" b="1" spc="-7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Journals</a:t>
            </a:r>
            <a:r>
              <a:rPr sz="1000" b="1" spc="-85" dirty="0">
                <a:latin typeface="Times New Roman"/>
                <a:cs typeface="Times New Roman"/>
              </a:rPr>
              <a:t> </a:t>
            </a:r>
            <a:r>
              <a:rPr sz="1000" b="1" dirty="0">
                <a:latin typeface="Times New Roman"/>
                <a:cs typeface="Times New Roman"/>
              </a:rPr>
              <a:t>with</a:t>
            </a:r>
            <a:r>
              <a:rPr sz="1000" b="1" spc="-35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the</a:t>
            </a:r>
            <a:r>
              <a:rPr sz="1000" b="1" spc="-10" dirty="0">
                <a:latin typeface="Times New Roman"/>
                <a:cs typeface="Times New Roman"/>
              </a:rPr>
              <a:t> </a:t>
            </a:r>
            <a:r>
              <a:rPr sz="1000" b="1" spc="-5" dirty="0">
                <a:latin typeface="Times New Roman"/>
                <a:cs typeface="Times New Roman"/>
              </a:rPr>
              <a:t>DOI</a:t>
            </a:r>
            <a:r>
              <a:rPr sz="1000" b="1" spc="-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provided</a:t>
            </a:r>
            <a:r>
              <a:rPr sz="1000" spc="-5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950">
              <a:latin typeface="Times New Roman"/>
              <a:cs typeface="Times New Roman"/>
            </a:endParaRPr>
          </a:p>
          <a:p>
            <a:pPr marR="144780" algn="ctr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PA</a:t>
            </a:r>
            <a:r>
              <a:rPr sz="1200" b="1" spc="-13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R</a:t>
            </a:r>
            <a:r>
              <a:rPr sz="1200" b="1" spc="-114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T</a:t>
            </a:r>
            <a:r>
              <a:rPr sz="1200" b="1" spc="-4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I</a:t>
            </a:r>
            <a:r>
              <a:rPr sz="1200" b="1" spc="-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C</a:t>
            </a:r>
            <a:r>
              <a:rPr sz="1200" b="1" spc="-3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I</a:t>
            </a:r>
            <a:r>
              <a:rPr sz="1200" b="1" spc="-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PAT</a:t>
            </a:r>
            <a:r>
              <a:rPr sz="1200" b="1" spc="-4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I</a:t>
            </a:r>
            <a:r>
              <a:rPr sz="1200" b="1" spc="-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  </a:t>
            </a:r>
            <a:r>
              <a:rPr sz="1200" b="1" spc="-4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O P</a:t>
            </a:r>
            <a:r>
              <a:rPr sz="1200" b="1" spc="-18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T</a:t>
            </a:r>
            <a:r>
              <a:rPr sz="1200" b="1" spc="-4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I</a:t>
            </a:r>
            <a:r>
              <a:rPr sz="1200" b="1" spc="-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N </a:t>
            </a:r>
            <a:r>
              <a:rPr sz="1200" b="1" spc="-5" dirty="0">
                <a:solidFill>
                  <a:srgbClr val="00AD5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03977" y="739927"/>
            <a:ext cx="6049010" cy="5389245"/>
            <a:chOff x="5403977" y="739927"/>
            <a:chExt cx="6049010" cy="5389245"/>
          </a:xfrm>
        </p:grpSpPr>
        <p:sp>
          <p:nvSpPr>
            <p:cNvPr id="15" name="object 15"/>
            <p:cNvSpPr/>
            <p:nvPr/>
          </p:nvSpPr>
          <p:spPr>
            <a:xfrm>
              <a:off x="5410327" y="4432045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700">
              <a:solidFill>
                <a:srgbClr val="00AD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351641" y="739927"/>
              <a:ext cx="101112" cy="5388864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2526029" y="4480077"/>
            <a:ext cx="3931920" cy="1171575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Speaker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(special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session):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45-50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minutes</a:t>
            </a:r>
            <a:r>
              <a:rPr sz="1000" spc="1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(more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 1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 present)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Speaker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(symposium):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more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45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minutes</a:t>
            </a:r>
            <a:r>
              <a:rPr sz="1000" spc="1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(more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than 1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 present)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Delegate(only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registration):</a:t>
            </a:r>
            <a:r>
              <a:rPr sz="1000" spc="-7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will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have</a:t>
            </a:r>
            <a:r>
              <a:rPr sz="1000" spc="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sessions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with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endParaRPr sz="100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benefits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registration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204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spc="-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presenter: can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poster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enjoy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benefits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delegate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20" dirty="0">
                <a:latin typeface="Times New Roman"/>
                <a:cs typeface="Times New Roman"/>
              </a:rPr>
              <a:t>Remote</a:t>
            </a:r>
            <a:r>
              <a:rPr sz="1000" spc="2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attendance: can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participate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via</a:t>
            </a:r>
            <a:r>
              <a:rPr sz="1000" spc="229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video</a:t>
            </a:r>
            <a:r>
              <a:rPr sz="1000" spc="20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presentation</a:t>
            </a:r>
            <a:r>
              <a:rPr sz="1000" spc="1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or</a:t>
            </a:r>
            <a:r>
              <a:rPr sz="1000" spc="2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e-poster</a:t>
            </a:r>
            <a:endParaRPr sz="100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  <a:spcBef>
                <a:spcPts val="100"/>
              </a:spcBef>
            </a:pPr>
            <a:r>
              <a:rPr sz="1000" spc="-5" dirty="0">
                <a:latin typeface="Times New Roman"/>
                <a:cs typeface="Times New Roman"/>
              </a:rPr>
              <a:t>presentation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87359" y="5766003"/>
            <a:ext cx="25380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solidFill>
                  <a:srgbClr val="446FC4"/>
                </a:solidFill>
                <a:latin typeface="Calibri"/>
                <a:cs typeface="Calibri"/>
              </a:rPr>
              <a:t>https://dermatology.annualcongress.com/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759956" y="4462678"/>
            <a:ext cx="3921125" cy="10299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marR="5080" indent="-172720">
              <a:lnSpc>
                <a:spcPct val="109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Exhibitor:</a:t>
            </a:r>
            <a:r>
              <a:rPr sz="1000" spc="10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can</a:t>
            </a:r>
            <a:r>
              <a:rPr sz="1000" spc="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exhibit</a:t>
            </a:r>
            <a:r>
              <a:rPr sz="1000" spc="9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his/her</a:t>
            </a:r>
            <a:r>
              <a:rPr sz="1000" spc="19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company’s</a:t>
            </a:r>
            <a:r>
              <a:rPr sz="1000" spc="204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products</a:t>
            </a:r>
            <a:r>
              <a:rPr sz="1000" spc="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by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booking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exhibitor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booths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of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different</a:t>
            </a:r>
            <a:r>
              <a:rPr sz="1000" spc="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sizes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9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Me</a:t>
            </a:r>
            <a:r>
              <a:rPr sz="1000" dirty="0">
                <a:latin typeface="Times New Roman"/>
                <a:cs typeface="Times New Roman"/>
              </a:rPr>
              <a:t>d</a:t>
            </a:r>
            <a:r>
              <a:rPr sz="1000" spc="-5" dirty="0">
                <a:latin typeface="Times New Roman"/>
                <a:cs typeface="Times New Roman"/>
              </a:rPr>
              <a:t>ia</a:t>
            </a:r>
            <a:r>
              <a:rPr sz="1000" spc="-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p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dirty="0">
                <a:latin typeface="Times New Roman"/>
                <a:cs typeface="Times New Roman"/>
              </a:rPr>
              <a:t>r</a:t>
            </a:r>
            <a:r>
              <a:rPr sz="1000" spc="-5" dirty="0">
                <a:latin typeface="Times New Roman"/>
                <a:cs typeface="Times New Roman"/>
              </a:rPr>
              <a:t>t</a:t>
            </a:r>
            <a:r>
              <a:rPr sz="1000" spc="-15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er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Sponsor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Collaborator</a:t>
            </a:r>
            <a:endParaRPr sz="10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184785" algn="l"/>
                <a:tab pos="185420" algn="l"/>
              </a:tabLst>
            </a:pP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25" dirty="0">
                <a:latin typeface="Times New Roman"/>
                <a:cs typeface="Times New Roman"/>
              </a:rPr>
              <a:t>more</a:t>
            </a:r>
            <a:r>
              <a:rPr sz="1000" spc="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details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about</a:t>
            </a:r>
            <a:r>
              <a:rPr sz="1000" spc="-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each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mode,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kindly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contact: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22147" y="746176"/>
            <a:ext cx="1372076" cy="5392033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263368" y="1849907"/>
            <a:ext cx="250190" cy="20751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63368" y="4158908"/>
            <a:ext cx="250190" cy="99123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23" name="object 2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325624" y="734141"/>
            <a:ext cx="144439" cy="53920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660"/>
            <a:ext cx="12192000" cy="6847840"/>
            <a:chOff x="0" y="10660"/>
            <a:chExt cx="12192000" cy="68478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0660"/>
              <a:ext cx="12192000" cy="684733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59433" y="750595"/>
              <a:ext cx="4537075" cy="5378450"/>
            </a:xfrm>
            <a:custGeom>
              <a:avLst/>
              <a:gdLst/>
              <a:ahLst/>
              <a:cxnLst/>
              <a:rect l="l" t="t" r="r" b="b"/>
              <a:pathLst>
                <a:path w="4537075" h="5378450">
                  <a:moveTo>
                    <a:pt x="4536567" y="0"/>
                  </a:moveTo>
                  <a:lnTo>
                    <a:pt x="0" y="0"/>
                  </a:lnTo>
                  <a:lnTo>
                    <a:pt x="0" y="5378196"/>
                  </a:lnTo>
                  <a:lnTo>
                    <a:pt x="4536567" y="5378196"/>
                  </a:lnTo>
                  <a:lnTo>
                    <a:pt x="4536567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9241" y="304177"/>
              <a:ext cx="2301621" cy="25551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428113" y="1184656"/>
              <a:ext cx="2682240" cy="0"/>
            </a:xfrm>
            <a:custGeom>
              <a:avLst/>
              <a:gdLst/>
              <a:ahLst/>
              <a:cxnLst/>
              <a:rect l="l" t="t" r="r" b="b"/>
              <a:pathLst>
                <a:path w="2682240">
                  <a:moveTo>
                    <a:pt x="0" y="0"/>
                  </a:moveTo>
                  <a:lnTo>
                    <a:pt x="2682240" y="0"/>
                  </a:lnTo>
                </a:path>
              </a:pathLst>
            </a:custGeom>
            <a:ln w="12700">
              <a:solidFill>
                <a:srgbClr val="00AD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6920992" y="751329"/>
            <a:ext cx="4531995" cy="5359400"/>
          </a:xfrm>
          <a:prstGeom prst="rect">
            <a:avLst/>
          </a:prstGeom>
          <a:solidFill>
            <a:srgbClr val="FFFFFF">
              <a:alpha val="92156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50">
              <a:latin typeface="Times New Roman"/>
              <a:cs typeface="Times New Roman"/>
            </a:endParaRPr>
          </a:p>
          <a:p>
            <a:pPr marL="866775" indent="-172720">
              <a:lnSpc>
                <a:spcPct val="100000"/>
              </a:lnSpc>
              <a:buFont typeface="Arial MT"/>
              <a:buChar char="•"/>
              <a:tabLst>
                <a:tab pos="867410" algn="l"/>
              </a:tabLst>
            </a:pPr>
            <a:r>
              <a:rPr sz="1200" b="1" spc="-140" dirty="0">
                <a:latin typeface="Calibri"/>
                <a:cs typeface="Calibri"/>
              </a:rPr>
              <a:t>T</a:t>
            </a:r>
            <a:r>
              <a:rPr sz="1200" b="1" spc="-70" dirty="0">
                <a:latin typeface="Calibri"/>
                <a:cs typeface="Calibri"/>
              </a:rPr>
              <a:t>r</a:t>
            </a:r>
            <a:r>
              <a:rPr sz="1200" b="1" spc="-45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A</a:t>
            </a:r>
            <a:r>
              <a:rPr sz="1200" b="1" spc="-15" dirty="0">
                <a:latin typeface="Calibri"/>
                <a:cs typeface="Calibri"/>
              </a:rPr>
              <a:t>c</a:t>
            </a:r>
            <a:r>
              <a:rPr sz="1200" b="1" spc="-10" dirty="0">
                <a:latin typeface="Calibri"/>
                <a:cs typeface="Calibri"/>
              </a:rPr>
              <a:t>n</a:t>
            </a:r>
            <a:r>
              <a:rPr sz="1200" b="1" dirty="0">
                <a:latin typeface="Calibri"/>
                <a:cs typeface="Calibri"/>
              </a:rPr>
              <a:t>e</a:t>
            </a:r>
            <a:endParaRPr sz="1200">
              <a:latin typeface="Calibri"/>
              <a:cs typeface="Calibri"/>
            </a:endParaRPr>
          </a:p>
          <a:p>
            <a:pPr marL="866775" indent="-172720">
              <a:lnSpc>
                <a:spcPct val="100000"/>
              </a:lnSpc>
              <a:buFont typeface="Arial MT"/>
              <a:buChar char="•"/>
              <a:tabLst>
                <a:tab pos="867410" algn="l"/>
              </a:tabLst>
            </a:pPr>
            <a:r>
              <a:rPr sz="1200" b="1" spc="-140" dirty="0">
                <a:latin typeface="Calibri"/>
                <a:cs typeface="Calibri"/>
              </a:rPr>
              <a:t>T</a:t>
            </a:r>
            <a:r>
              <a:rPr sz="1200" b="1" spc="-70" dirty="0">
                <a:latin typeface="Calibri"/>
                <a:cs typeface="Calibri"/>
              </a:rPr>
              <a:t>r</a:t>
            </a:r>
            <a:r>
              <a:rPr sz="1200" b="1" spc="-45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2: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tinic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K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spc="-20" dirty="0">
                <a:latin typeface="Calibri"/>
                <a:cs typeface="Calibri"/>
              </a:rPr>
              <a:t>ra</a:t>
            </a:r>
            <a:r>
              <a:rPr sz="1200" b="1" spc="-10" dirty="0">
                <a:latin typeface="Calibri"/>
                <a:cs typeface="Calibri"/>
              </a:rPr>
              <a:t>to</a:t>
            </a:r>
            <a:r>
              <a:rPr sz="1200" b="1" dirty="0">
                <a:latin typeface="Calibri"/>
                <a:cs typeface="Calibri"/>
              </a:rPr>
              <a:t>s</a:t>
            </a:r>
            <a:r>
              <a:rPr sz="1200" b="1" spc="-10" dirty="0">
                <a:latin typeface="Calibri"/>
                <a:cs typeface="Calibri"/>
              </a:rPr>
              <a:t>i</a:t>
            </a:r>
            <a:r>
              <a:rPr sz="1200" b="1" dirty="0"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  <a:p>
            <a:pPr marL="866775" indent="-172720">
              <a:lnSpc>
                <a:spcPct val="100000"/>
              </a:lnSpc>
              <a:buFont typeface="Arial MT"/>
              <a:buChar char="•"/>
              <a:tabLst>
                <a:tab pos="867410" algn="l"/>
              </a:tabLst>
            </a:pPr>
            <a:r>
              <a:rPr sz="1200" b="1" spc="-140" dirty="0">
                <a:latin typeface="Calibri"/>
                <a:cs typeface="Calibri"/>
              </a:rPr>
              <a:t>T</a:t>
            </a:r>
            <a:r>
              <a:rPr sz="1200" b="1" spc="-70" dirty="0">
                <a:latin typeface="Calibri"/>
                <a:cs typeface="Calibri"/>
              </a:rPr>
              <a:t>r</a:t>
            </a:r>
            <a:r>
              <a:rPr sz="1200" b="1" spc="-45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3: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B</a:t>
            </a:r>
            <a:r>
              <a:rPr sz="1200" b="1" spc="-10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c</a:t>
            </a:r>
            <a:r>
              <a:rPr sz="1200" b="1" spc="-10" dirty="0">
                <a:latin typeface="Calibri"/>
                <a:cs typeface="Calibri"/>
              </a:rPr>
              <a:t>t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ri</a:t>
            </a:r>
            <a:r>
              <a:rPr sz="1200" b="1" spc="-5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l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Skin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</a:t>
            </a:r>
            <a:r>
              <a:rPr sz="1200" b="1" spc="-10" dirty="0">
                <a:latin typeface="Calibri"/>
                <a:cs typeface="Calibri"/>
              </a:rPr>
              <a:t>n</a:t>
            </a:r>
            <a:r>
              <a:rPr sz="1200" b="1" spc="-20" dirty="0">
                <a:latin typeface="Calibri"/>
                <a:cs typeface="Calibri"/>
              </a:rPr>
              <a:t>f</a:t>
            </a:r>
            <a:r>
              <a:rPr sz="1200" b="1" spc="-5" dirty="0">
                <a:latin typeface="Calibri"/>
                <a:cs typeface="Calibri"/>
              </a:rPr>
              <a:t>ec</a:t>
            </a:r>
            <a:r>
              <a:rPr sz="1200" b="1" dirty="0">
                <a:latin typeface="Calibri"/>
                <a:cs typeface="Calibri"/>
              </a:rPr>
              <a:t>tio</a:t>
            </a:r>
            <a:r>
              <a:rPr sz="1200" b="1" spc="5" dirty="0">
                <a:latin typeface="Calibri"/>
                <a:cs typeface="Calibri"/>
              </a:rPr>
              <a:t>n</a:t>
            </a:r>
            <a:r>
              <a:rPr sz="1200" b="1" dirty="0"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  <a:p>
            <a:pPr marL="866775" indent="-172720">
              <a:lnSpc>
                <a:spcPct val="100000"/>
              </a:lnSpc>
              <a:buFont typeface="Arial MT"/>
              <a:buChar char="•"/>
              <a:tabLst>
                <a:tab pos="867410" algn="l"/>
              </a:tabLst>
            </a:pPr>
            <a:r>
              <a:rPr sz="1200" b="1" spc="-140" dirty="0">
                <a:latin typeface="Calibri"/>
                <a:cs typeface="Calibri"/>
              </a:rPr>
              <a:t>T</a:t>
            </a:r>
            <a:r>
              <a:rPr sz="1200" b="1" spc="-70" dirty="0">
                <a:latin typeface="Calibri"/>
                <a:cs typeface="Calibri"/>
              </a:rPr>
              <a:t>r</a:t>
            </a:r>
            <a:r>
              <a:rPr sz="1200" b="1" spc="-45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4: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o</a:t>
            </a:r>
            <a:r>
              <a:rPr sz="1200" b="1" spc="-5" dirty="0">
                <a:latin typeface="Calibri"/>
                <a:cs typeface="Calibri"/>
              </a:rPr>
              <a:t>mma</a:t>
            </a:r>
            <a:r>
              <a:rPr sz="1200" b="1" dirty="0">
                <a:latin typeface="Calibri"/>
                <a:cs typeface="Calibri"/>
              </a:rPr>
              <a:t>n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45" dirty="0">
                <a:latin typeface="Calibri"/>
                <a:cs typeface="Calibri"/>
              </a:rPr>
              <a:t>W</a:t>
            </a:r>
            <a:r>
              <a:rPr sz="1200" b="1" spc="-5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rt</a:t>
            </a:r>
            <a:endParaRPr sz="1200">
              <a:latin typeface="Calibri"/>
              <a:cs typeface="Calibri"/>
            </a:endParaRPr>
          </a:p>
          <a:p>
            <a:pPr marL="866775" indent="-172720">
              <a:lnSpc>
                <a:spcPct val="100000"/>
              </a:lnSpc>
              <a:buFont typeface="Arial MT"/>
              <a:buChar char="•"/>
              <a:tabLst>
                <a:tab pos="867410" algn="l"/>
              </a:tabLst>
            </a:pPr>
            <a:r>
              <a:rPr sz="1200" b="1" spc="-60" dirty="0">
                <a:latin typeface="Calibri"/>
                <a:cs typeface="Calibri"/>
              </a:rPr>
              <a:t>Track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5: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15" dirty="0">
                <a:latin typeface="Calibri"/>
                <a:cs typeface="Calibri"/>
              </a:rPr>
              <a:t>Coametic/Aesthetic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Dermatology</a:t>
            </a:r>
            <a:endParaRPr sz="1200">
              <a:latin typeface="Calibri"/>
              <a:cs typeface="Calibri"/>
            </a:endParaRPr>
          </a:p>
          <a:p>
            <a:pPr marL="866775" indent="-172720">
              <a:lnSpc>
                <a:spcPct val="100000"/>
              </a:lnSpc>
              <a:buFont typeface="Arial MT"/>
              <a:buChar char="•"/>
              <a:tabLst>
                <a:tab pos="867410" algn="l"/>
              </a:tabLst>
            </a:pPr>
            <a:r>
              <a:rPr sz="1200" b="1" spc="-140" dirty="0">
                <a:latin typeface="Calibri"/>
                <a:cs typeface="Calibri"/>
              </a:rPr>
              <a:t>T</a:t>
            </a:r>
            <a:r>
              <a:rPr sz="1200" b="1" spc="-70" dirty="0">
                <a:latin typeface="Calibri"/>
                <a:cs typeface="Calibri"/>
              </a:rPr>
              <a:t>r</a:t>
            </a:r>
            <a:r>
              <a:rPr sz="1200" b="1" spc="-45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6: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5" dirty="0">
                <a:latin typeface="Calibri"/>
                <a:cs typeface="Calibri"/>
              </a:rPr>
              <a:t>C</a:t>
            </a:r>
            <a:r>
              <a:rPr sz="1200" b="1" spc="-10" dirty="0">
                <a:latin typeface="Calibri"/>
                <a:cs typeface="Calibri"/>
              </a:rPr>
              <a:t>o</a:t>
            </a:r>
            <a:r>
              <a:rPr sz="1200" b="1" spc="-15" dirty="0">
                <a:latin typeface="Calibri"/>
                <a:cs typeface="Calibri"/>
              </a:rPr>
              <a:t>s</a:t>
            </a:r>
            <a:r>
              <a:rPr sz="1200" b="1" spc="-20" dirty="0">
                <a:latin typeface="Calibri"/>
                <a:cs typeface="Calibri"/>
              </a:rPr>
              <a:t>m</a:t>
            </a:r>
            <a:r>
              <a:rPr sz="1200" b="1" spc="-30" dirty="0">
                <a:latin typeface="Calibri"/>
                <a:cs typeface="Calibri"/>
              </a:rPr>
              <a:t>e</a:t>
            </a:r>
            <a:r>
              <a:rPr sz="1200" b="1" spc="-10" dirty="0">
                <a:latin typeface="Calibri"/>
                <a:cs typeface="Calibri"/>
              </a:rPr>
              <a:t>ti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spc="-1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e</a:t>
            </a:r>
            <a:r>
              <a:rPr sz="1200" b="1" spc="-10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m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t</a:t>
            </a:r>
            <a:r>
              <a:rPr sz="1200" b="1" spc="-10" dirty="0">
                <a:latin typeface="Calibri"/>
                <a:cs typeface="Calibri"/>
              </a:rPr>
              <a:t>olo</a:t>
            </a:r>
            <a:r>
              <a:rPr sz="1200" b="1" spc="-20" dirty="0">
                <a:latin typeface="Calibri"/>
                <a:cs typeface="Calibri"/>
              </a:rPr>
              <a:t>g</a:t>
            </a:r>
            <a:r>
              <a:rPr sz="1200" b="1" dirty="0">
                <a:latin typeface="Calibri"/>
                <a:cs typeface="Calibri"/>
              </a:rPr>
              <a:t>y</a:t>
            </a:r>
            <a:endParaRPr sz="1200">
              <a:latin typeface="Calibri"/>
              <a:cs typeface="Calibri"/>
            </a:endParaRPr>
          </a:p>
          <a:p>
            <a:pPr marL="866775" indent="-172720">
              <a:lnSpc>
                <a:spcPct val="100000"/>
              </a:lnSpc>
              <a:buFont typeface="Arial MT"/>
              <a:buChar char="•"/>
              <a:tabLst>
                <a:tab pos="867410" algn="l"/>
              </a:tabLst>
            </a:pPr>
            <a:r>
              <a:rPr sz="1200" b="1" spc="-140" dirty="0">
                <a:latin typeface="Calibri"/>
                <a:cs typeface="Calibri"/>
              </a:rPr>
              <a:t>T</a:t>
            </a:r>
            <a:r>
              <a:rPr sz="1200" b="1" spc="-70" dirty="0">
                <a:latin typeface="Calibri"/>
                <a:cs typeface="Calibri"/>
              </a:rPr>
              <a:t>r</a:t>
            </a:r>
            <a:r>
              <a:rPr sz="1200" b="1" spc="-45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7: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15" dirty="0">
                <a:latin typeface="Calibri"/>
                <a:cs typeface="Calibri"/>
              </a:rPr>
              <a:t>D</a:t>
            </a:r>
            <a:r>
              <a:rPr sz="1200" b="1" spc="-20" dirty="0">
                <a:latin typeface="Calibri"/>
                <a:cs typeface="Calibri"/>
              </a:rPr>
              <a:t>e</a:t>
            </a:r>
            <a:r>
              <a:rPr sz="1200" b="1" spc="-10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m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t</a:t>
            </a:r>
            <a:r>
              <a:rPr sz="1200" b="1" spc="-10" dirty="0">
                <a:latin typeface="Calibri"/>
                <a:cs typeface="Calibri"/>
              </a:rPr>
              <a:t>olo</a:t>
            </a:r>
            <a:r>
              <a:rPr sz="1200" b="1" spc="-20" dirty="0">
                <a:latin typeface="Calibri"/>
                <a:cs typeface="Calibri"/>
              </a:rPr>
              <a:t>g</a:t>
            </a:r>
            <a:r>
              <a:rPr sz="1200" b="1" spc="-10" dirty="0">
                <a:latin typeface="Calibri"/>
                <a:cs typeface="Calibri"/>
              </a:rPr>
              <a:t>i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l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15" dirty="0">
                <a:latin typeface="Calibri"/>
                <a:cs typeface="Calibri"/>
              </a:rPr>
              <a:t>D</a:t>
            </a:r>
            <a:r>
              <a:rPr sz="1200" b="1" spc="-10" dirty="0">
                <a:latin typeface="Calibri"/>
                <a:cs typeface="Calibri"/>
              </a:rPr>
              <a:t>i</a:t>
            </a:r>
            <a:r>
              <a:rPr sz="1200" b="1" spc="-20" dirty="0">
                <a:latin typeface="Calibri"/>
                <a:cs typeface="Calibri"/>
              </a:rPr>
              <a:t>ea</a:t>
            </a:r>
            <a:r>
              <a:rPr sz="1200" b="1" spc="-15" dirty="0">
                <a:latin typeface="Calibri"/>
                <a:cs typeface="Calibri"/>
              </a:rPr>
              <a:t>s</a:t>
            </a:r>
            <a:r>
              <a:rPr sz="1200" b="1" spc="-20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  <a:p>
            <a:pPr marL="866775" indent="-172720">
              <a:lnSpc>
                <a:spcPct val="100000"/>
              </a:lnSpc>
              <a:buFont typeface="Arial MT"/>
              <a:buChar char="•"/>
              <a:tabLst>
                <a:tab pos="867410" algn="l"/>
              </a:tabLst>
            </a:pPr>
            <a:r>
              <a:rPr sz="1200" b="1" spc="-140" dirty="0">
                <a:latin typeface="Calibri"/>
                <a:cs typeface="Calibri"/>
              </a:rPr>
              <a:t>T</a:t>
            </a:r>
            <a:r>
              <a:rPr sz="1200" b="1" spc="-70" dirty="0">
                <a:latin typeface="Calibri"/>
                <a:cs typeface="Calibri"/>
              </a:rPr>
              <a:t>r</a:t>
            </a:r>
            <a:r>
              <a:rPr sz="1200" b="1" spc="-45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8: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D</a:t>
            </a:r>
            <a:r>
              <a:rPr sz="1200" b="1" dirty="0">
                <a:latin typeface="Calibri"/>
                <a:cs typeface="Calibri"/>
              </a:rPr>
              <a:t>ry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Skin</a:t>
            </a:r>
            <a:endParaRPr sz="1200">
              <a:latin typeface="Calibri"/>
              <a:cs typeface="Calibri"/>
            </a:endParaRPr>
          </a:p>
          <a:p>
            <a:pPr marL="866775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867410" algn="l"/>
              </a:tabLst>
            </a:pPr>
            <a:r>
              <a:rPr sz="1200" b="1" spc="-140" dirty="0">
                <a:latin typeface="Calibri"/>
                <a:cs typeface="Calibri"/>
              </a:rPr>
              <a:t>T</a:t>
            </a:r>
            <a:r>
              <a:rPr sz="1200" b="1" spc="-70" dirty="0">
                <a:latin typeface="Calibri"/>
                <a:cs typeface="Calibri"/>
              </a:rPr>
              <a:t>r</a:t>
            </a:r>
            <a:r>
              <a:rPr sz="1200" b="1" spc="-45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9: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D</a:t>
            </a:r>
            <a:r>
              <a:rPr sz="1200" b="1" spc="-10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r</a:t>
            </a:r>
            <a:r>
              <a:rPr sz="1200" b="1" spc="-10" dirty="0">
                <a:latin typeface="Calibri"/>
                <a:cs typeface="Calibri"/>
              </a:rPr>
              <a:t>m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30" dirty="0">
                <a:latin typeface="Calibri"/>
                <a:cs typeface="Calibri"/>
              </a:rPr>
              <a:t>P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tholo</a:t>
            </a:r>
            <a:r>
              <a:rPr sz="1200" b="1" spc="-5" dirty="0">
                <a:latin typeface="Calibri"/>
                <a:cs typeface="Calibri"/>
              </a:rPr>
              <a:t>g</a:t>
            </a:r>
            <a:r>
              <a:rPr sz="1200" b="1" dirty="0">
                <a:latin typeface="Calibri"/>
                <a:cs typeface="Calibri"/>
              </a:rPr>
              <a:t>y</a:t>
            </a:r>
            <a:endParaRPr sz="1200">
              <a:latin typeface="Calibri"/>
              <a:cs typeface="Calibri"/>
            </a:endParaRPr>
          </a:p>
          <a:p>
            <a:pPr marL="866775" indent="-172720">
              <a:lnSpc>
                <a:spcPct val="100000"/>
              </a:lnSpc>
              <a:buFont typeface="Arial MT"/>
              <a:buChar char="•"/>
              <a:tabLst>
                <a:tab pos="867410" algn="l"/>
              </a:tabLst>
            </a:pPr>
            <a:r>
              <a:rPr sz="1200" b="1" spc="-140" dirty="0">
                <a:latin typeface="Calibri"/>
                <a:cs typeface="Calibri"/>
              </a:rPr>
              <a:t>T</a:t>
            </a:r>
            <a:r>
              <a:rPr sz="1200" b="1" spc="-70" dirty="0">
                <a:latin typeface="Calibri"/>
                <a:cs typeface="Calibri"/>
              </a:rPr>
              <a:t>r</a:t>
            </a:r>
            <a:r>
              <a:rPr sz="1200" b="1" spc="-45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10: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E</a:t>
            </a:r>
            <a:r>
              <a:rPr sz="1200" b="1" spc="-5" dirty="0">
                <a:latin typeface="Calibri"/>
                <a:cs typeface="Calibri"/>
              </a:rPr>
              <a:t>c</a:t>
            </a:r>
            <a:r>
              <a:rPr sz="1200" b="1" spc="-20" dirty="0">
                <a:latin typeface="Calibri"/>
                <a:cs typeface="Calibri"/>
              </a:rPr>
              <a:t>z</a:t>
            </a:r>
            <a:r>
              <a:rPr sz="1200" b="1" spc="-5" dirty="0">
                <a:latin typeface="Calibri"/>
                <a:cs typeface="Calibri"/>
              </a:rPr>
              <a:t>em</a:t>
            </a:r>
            <a:r>
              <a:rPr sz="1200" b="1" dirty="0">
                <a:latin typeface="Calibri"/>
                <a:cs typeface="Calibri"/>
              </a:rPr>
              <a:t>a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nd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De</a:t>
            </a:r>
            <a:r>
              <a:rPr sz="1200" b="1" dirty="0">
                <a:latin typeface="Calibri"/>
                <a:cs typeface="Calibri"/>
              </a:rPr>
              <a:t>r</a:t>
            </a:r>
            <a:r>
              <a:rPr sz="1200" b="1" spc="-5" dirty="0">
                <a:latin typeface="Calibri"/>
                <a:cs typeface="Calibri"/>
              </a:rPr>
              <a:t>m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5" dirty="0">
                <a:latin typeface="Calibri"/>
                <a:cs typeface="Calibri"/>
              </a:rPr>
              <a:t>i</a:t>
            </a: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5" dirty="0">
                <a:latin typeface="Calibri"/>
                <a:cs typeface="Calibri"/>
              </a:rPr>
              <a:t>i</a:t>
            </a:r>
            <a:r>
              <a:rPr sz="1200" b="1" dirty="0"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  <a:p>
            <a:pPr marL="866775" indent="-172720">
              <a:lnSpc>
                <a:spcPct val="100000"/>
              </a:lnSpc>
              <a:buFont typeface="Arial MT"/>
              <a:buChar char="•"/>
              <a:tabLst>
                <a:tab pos="867410" algn="l"/>
              </a:tabLst>
            </a:pPr>
            <a:r>
              <a:rPr sz="1200" b="1" spc="-140" dirty="0">
                <a:latin typeface="Calibri"/>
                <a:cs typeface="Calibri"/>
              </a:rPr>
              <a:t>T</a:t>
            </a:r>
            <a:r>
              <a:rPr sz="1200" b="1" spc="-70" dirty="0">
                <a:latin typeface="Calibri"/>
                <a:cs typeface="Calibri"/>
              </a:rPr>
              <a:t>r</a:t>
            </a:r>
            <a:r>
              <a:rPr sz="1200" b="1" spc="-45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11: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spc="-3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f</a:t>
            </a:r>
            <a:r>
              <a:rPr sz="1200" b="1" spc="-20" dirty="0">
                <a:latin typeface="Calibri"/>
                <a:cs typeface="Calibri"/>
              </a:rPr>
              <a:t>f</a:t>
            </a:r>
            <a:r>
              <a:rPr sz="1200" b="1" spc="-5" dirty="0">
                <a:latin typeface="Calibri"/>
                <a:cs typeface="Calibri"/>
              </a:rPr>
              <a:t>ec</a:t>
            </a: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of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po</a:t>
            </a:r>
            <a:r>
              <a:rPr sz="1200" b="1" spc="5" dirty="0">
                <a:latin typeface="Calibri"/>
                <a:cs typeface="Calibri"/>
              </a:rPr>
              <a:t>l</a:t>
            </a:r>
            <a:r>
              <a:rPr sz="1200" b="1" dirty="0">
                <a:latin typeface="Calibri"/>
                <a:cs typeface="Calibri"/>
              </a:rPr>
              <a:t>lut</a:t>
            </a:r>
            <a:r>
              <a:rPr sz="1200" b="1" spc="5" dirty="0">
                <a:latin typeface="Calibri"/>
                <a:cs typeface="Calibri"/>
              </a:rPr>
              <a:t>i</a:t>
            </a:r>
            <a:r>
              <a:rPr sz="1200" b="1" dirty="0">
                <a:latin typeface="Calibri"/>
                <a:cs typeface="Calibri"/>
              </a:rPr>
              <a:t>on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on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skin</a:t>
            </a:r>
            <a:endParaRPr sz="1200">
              <a:latin typeface="Calibri"/>
              <a:cs typeface="Calibri"/>
            </a:endParaRPr>
          </a:p>
          <a:p>
            <a:pPr marL="866775" indent="-172720">
              <a:lnSpc>
                <a:spcPct val="100000"/>
              </a:lnSpc>
              <a:buFont typeface="Arial MT"/>
              <a:buChar char="•"/>
              <a:tabLst>
                <a:tab pos="867410" algn="l"/>
              </a:tabLst>
            </a:pPr>
            <a:r>
              <a:rPr sz="1200" b="1" spc="-95" dirty="0">
                <a:latin typeface="Calibri"/>
                <a:cs typeface="Calibri"/>
              </a:rPr>
              <a:t>T</a:t>
            </a:r>
            <a:r>
              <a:rPr sz="1200" b="1" spc="-55" dirty="0">
                <a:latin typeface="Calibri"/>
                <a:cs typeface="Calibri"/>
              </a:rPr>
              <a:t>r</a:t>
            </a:r>
            <a:r>
              <a:rPr sz="1200" b="1" spc="-45" dirty="0">
                <a:latin typeface="Calibri"/>
                <a:cs typeface="Calibri"/>
              </a:rPr>
              <a:t>a</a:t>
            </a:r>
            <a:r>
              <a:rPr sz="1200" b="1" spc="-3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10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12:</a:t>
            </a:r>
            <a:r>
              <a:rPr sz="1200" b="1" spc="-1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Fun</a:t>
            </a:r>
            <a:r>
              <a:rPr sz="1200" b="1" spc="-30" dirty="0">
                <a:latin typeface="Calibri"/>
                <a:cs typeface="Calibri"/>
              </a:rPr>
              <a:t>g</a:t>
            </a:r>
            <a:r>
              <a:rPr sz="1200" b="1" spc="-5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l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Skin</a:t>
            </a:r>
            <a:r>
              <a:rPr sz="1200" b="1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I</a:t>
            </a:r>
            <a:r>
              <a:rPr sz="1200" b="1" spc="-10" dirty="0">
                <a:latin typeface="Calibri"/>
                <a:cs typeface="Calibri"/>
              </a:rPr>
              <a:t>n</a:t>
            </a:r>
            <a:r>
              <a:rPr sz="1200" b="1" spc="-20" dirty="0">
                <a:latin typeface="Calibri"/>
                <a:cs typeface="Calibri"/>
              </a:rPr>
              <a:t>f</a:t>
            </a:r>
            <a:r>
              <a:rPr sz="1200" b="1" spc="-5" dirty="0">
                <a:latin typeface="Calibri"/>
                <a:cs typeface="Calibri"/>
              </a:rPr>
              <a:t>ec</a:t>
            </a: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-10" dirty="0">
                <a:latin typeface="Calibri"/>
                <a:cs typeface="Calibri"/>
              </a:rPr>
              <a:t>i</a:t>
            </a:r>
            <a:r>
              <a:rPr sz="1200" b="1" dirty="0">
                <a:latin typeface="Calibri"/>
                <a:cs typeface="Calibri"/>
              </a:rPr>
              <a:t>on</a:t>
            </a:r>
            <a:endParaRPr sz="1200">
              <a:latin typeface="Calibri"/>
              <a:cs typeface="Calibri"/>
            </a:endParaRPr>
          </a:p>
          <a:p>
            <a:pPr marL="866775" indent="-172720">
              <a:lnSpc>
                <a:spcPct val="100000"/>
              </a:lnSpc>
              <a:buFont typeface="Arial MT"/>
              <a:buChar char="•"/>
              <a:tabLst>
                <a:tab pos="867410" algn="l"/>
              </a:tabLst>
            </a:pPr>
            <a:r>
              <a:rPr sz="1200" b="1" spc="-95" dirty="0">
                <a:latin typeface="Calibri"/>
                <a:cs typeface="Calibri"/>
              </a:rPr>
              <a:t>T</a:t>
            </a:r>
            <a:r>
              <a:rPr sz="1200" b="1" spc="-55" dirty="0">
                <a:latin typeface="Calibri"/>
                <a:cs typeface="Calibri"/>
              </a:rPr>
              <a:t>r</a:t>
            </a:r>
            <a:r>
              <a:rPr sz="1200" b="1" spc="-45" dirty="0">
                <a:latin typeface="Calibri"/>
                <a:cs typeface="Calibri"/>
              </a:rPr>
              <a:t>a</a:t>
            </a:r>
            <a:r>
              <a:rPr sz="1200" b="1" spc="-3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9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13:</a:t>
            </a:r>
            <a:r>
              <a:rPr sz="1200" b="1" spc="-15" dirty="0">
                <a:latin typeface="Calibri"/>
                <a:cs typeface="Calibri"/>
              </a:rPr>
              <a:t> H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10" dirty="0">
                <a:latin typeface="Calibri"/>
                <a:cs typeface="Calibri"/>
              </a:rPr>
              <a:t>i</a:t>
            </a:r>
            <a:r>
              <a:rPr sz="1200" b="1" dirty="0">
                <a:latin typeface="Calibri"/>
                <a:cs typeface="Calibri"/>
              </a:rPr>
              <a:t>r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spc="-70" dirty="0">
                <a:latin typeface="Calibri"/>
                <a:cs typeface="Calibri"/>
              </a:rPr>
              <a:t>T</a:t>
            </a:r>
            <a:r>
              <a:rPr sz="1200" b="1" spc="-35" dirty="0">
                <a:latin typeface="Calibri"/>
                <a:cs typeface="Calibri"/>
              </a:rPr>
              <a:t>r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10" dirty="0">
                <a:latin typeface="Calibri"/>
                <a:cs typeface="Calibri"/>
              </a:rPr>
              <a:t>n</a:t>
            </a:r>
            <a:r>
              <a:rPr sz="1200" b="1" spc="-15" dirty="0">
                <a:latin typeface="Calibri"/>
                <a:cs typeface="Calibri"/>
              </a:rPr>
              <a:t>s</a:t>
            </a:r>
            <a:r>
              <a:rPr sz="1200" b="1" spc="-10" dirty="0">
                <a:latin typeface="Calibri"/>
                <a:cs typeface="Calibri"/>
              </a:rPr>
              <a:t>pl</a:t>
            </a:r>
            <a:r>
              <a:rPr sz="1200" b="1" spc="-20" dirty="0">
                <a:latin typeface="Calibri"/>
                <a:cs typeface="Calibri"/>
              </a:rPr>
              <a:t>ant</a:t>
            </a:r>
            <a:r>
              <a:rPr sz="1200" b="1" spc="-30" dirty="0">
                <a:latin typeface="Calibri"/>
                <a:cs typeface="Calibri"/>
              </a:rPr>
              <a:t>a</a:t>
            </a:r>
            <a:r>
              <a:rPr sz="1200" b="1" spc="-10" dirty="0">
                <a:latin typeface="Calibri"/>
                <a:cs typeface="Calibri"/>
              </a:rPr>
              <a:t>tio</a:t>
            </a:r>
            <a:r>
              <a:rPr sz="1200" b="1" dirty="0">
                <a:latin typeface="Calibri"/>
                <a:cs typeface="Calibri"/>
              </a:rPr>
              <a:t>n</a:t>
            </a:r>
            <a:endParaRPr sz="1200">
              <a:latin typeface="Calibri"/>
              <a:cs typeface="Calibri"/>
            </a:endParaRPr>
          </a:p>
          <a:p>
            <a:pPr marL="866775" indent="-172720">
              <a:lnSpc>
                <a:spcPct val="100000"/>
              </a:lnSpc>
              <a:buFont typeface="Arial MT"/>
              <a:buChar char="•"/>
              <a:tabLst>
                <a:tab pos="867410" algn="l"/>
              </a:tabLst>
            </a:pPr>
            <a:r>
              <a:rPr sz="1200" b="1" spc="-140" dirty="0">
                <a:latin typeface="Calibri"/>
                <a:cs typeface="Calibri"/>
              </a:rPr>
              <a:t>T</a:t>
            </a:r>
            <a:r>
              <a:rPr sz="1200" b="1" spc="-70" dirty="0">
                <a:latin typeface="Calibri"/>
                <a:cs typeface="Calibri"/>
              </a:rPr>
              <a:t>r</a:t>
            </a:r>
            <a:r>
              <a:rPr sz="1200" b="1" spc="-45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14: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Hum</a:t>
            </a:r>
            <a:r>
              <a:rPr sz="1200" b="1" spc="-10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n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Au</a:t>
            </a:r>
            <a:r>
              <a:rPr sz="1200" b="1" spc="-10" dirty="0">
                <a:latin typeface="Calibri"/>
                <a:cs typeface="Calibri"/>
              </a:rPr>
              <a:t>t</a:t>
            </a:r>
            <a:r>
              <a:rPr sz="1200" b="1" dirty="0">
                <a:latin typeface="Calibri"/>
                <a:cs typeface="Calibri"/>
              </a:rPr>
              <a:t>o</a:t>
            </a:r>
            <a:r>
              <a:rPr sz="1200" b="1" spc="5" dirty="0">
                <a:latin typeface="Calibri"/>
                <a:cs typeface="Calibri"/>
              </a:rPr>
              <a:t>l</a:t>
            </a:r>
            <a:r>
              <a:rPr sz="1200" b="1" dirty="0">
                <a:latin typeface="Calibri"/>
                <a:cs typeface="Calibri"/>
              </a:rPr>
              <a:t>o</a:t>
            </a:r>
            <a:r>
              <a:rPr sz="1200" b="1" spc="-15" dirty="0">
                <a:latin typeface="Calibri"/>
                <a:cs typeface="Calibri"/>
              </a:rPr>
              <a:t>g</a:t>
            </a:r>
            <a:r>
              <a:rPr sz="1200" b="1" dirty="0">
                <a:latin typeface="Calibri"/>
                <a:cs typeface="Calibri"/>
              </a:rPr>
              <a:t>o</a:t>
            </a:r>
            <a:r>
              <a:rPr sz="1200" b="1" spc="5" dirty="0">
                <a:latin typeface="Calibri"/>
                <a:cs typeface="Calibri"/>
              </a:rPr>
              <a:t>u</a:t>
            </a:r>
            <a:r>
              <a:rPr sz="1200" b="1" dirty="0">
                <a:latin typeface="Calibri"/>
                <a:cs typeface="Calibri"/>
              </a:rPr>
              <a:t>s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15" dirty="0">
                <a:latin typeface="Calibri"/>
                <a:cs typeface="Calibri"/>
              </a:rPr>
              <a:t>s</a:t>
            </a:r>
            <a:r>
              <a:rPr sz="1200" b="1" spc="-10" dirty="0">
                <a:latin typeface="Calibri"/>
                <a:cs typeface="Calibri"/>
              </a:rPr>
              <a:t>t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m</a:t>
            </a:r>
            <a:r>
              <a:rPr sz="1200" b="1" spc="-5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Cel</a:t>
            </a:r>
            <a:r>
              <a:rPr sz="1200" b="1" spc="5" dirty="0">
                <a:latin typeface="Calibri"/>
                <a:cs typeface="Calibri"/>
              </a:rPr>
              <a:t>l</a:t>
            </a:r>
            <a:r>
              <a:rPr sz="1200" b="1" dirty="0"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  <a:p>
            <a:pPr marL="866775" indent="-172720">
              <a:lnSpc>
                <a:spcPct val="100000"/>
              </a:lnSpc>
              <a:buFont typeface="Arial MT"/>
              <a:buChar char="•"/>
              <a:tabLst>
                <a:tab pos="867410" algn="l"/>
              </a:tabLst>
            </a:pPr>
            <a:r>
              <a:rPr sz="1200" b="1" spc="-140" dirty="0">
                <a:latin typeface="Calibri"/>
                <a:cs typeface="Calibri"/>
              </a:rPr>
              <a:t>T</a:t>
            </a:r>
            <a:r>
              <a:rPr sz="1200" b="1" spc="-70" dirty="0">
                <a:latin typeface="Calibri"/>
                <a:cs typeface="Calibri"/>
              </a:rPr>
              <a:t>r</a:t>
            </a:r>
            <a:r>
              <a:rPr sz="1200" b="1" spc="-45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15: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N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5" dirty="0">
                <a:latin typeface="Calibri"/>
                <a:cs typeface="Calibri"/>
              </a:rPr>
              <a:t>u</a:t>
            </a:r>
            <a:r>
              <a:rPr sz="1200" b="1" spc="-20" dirty="0">
                <a:latin typeface="Calibri"/>
                <a:cs typeface="Calibri"/>
              </a:rPr>
              <a:t>ra</a:t>
            </a:r>
            <a:r>
              <a:rPr sz="1200" b="1" dirty="0">
                <a:latin typeface="Calibri"/>
                <a:cs typeface="Calibri"/>
              </a:rPr>
              <a:t>l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nd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O</a:t>
            </a:r>
            <a:r>
              <a:rPr sz="1200" b="1" spc="-10" dirty="0">
                <a:latin typeface="Calibri"/>
                <a:cs typeface="Calibri"/>
              </a:rPr>
              <a:t>r</a:t>
            </a:r>
            <a:r>
              <a:rPr sz="1200" b="1" spc="-30" dirty="0">
                <a:latin typeface="Calibri"/>
                <a:cs typeface="Calibri"/>
              </a:rPr>
              <a:t>g</a:t>
            </a:r>
            <a:r>
              <a:rPr sz="1200" b="1" spc="-5" dirty="0">
                <a:latin typeface="Calibri"/>
                <a:cs typeface="Calibri"/>
              </a:rPr>
              <a:t>a</a:t>
            </a:r>
            <a:r>
              <a:rPr sz="1200" b="1" dirty="0">
                <a:latin typeface="Calibri"/>
                <a:cs typeface="Calibri"/>
              </a:rPr>
              <a:t>nic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osm</a:t>
            </a:r>
            <a:r>
              <a:rPr sz="1200" b="1" spc="-20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5" dirty="0">
                <a:latin typeface="Calibri"/>
                <a:cs typeface="Calibri"/>
              </a:rPr>
              <a:t>i</a:t>
            </a:r>
            <a:r>
              <a:rPr sz="1200" b="1" spc="-1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  <a:p>
            <a:pPr marL="866775" indent="-172720">
              <a:lnSpc>
                <a:spcPct val="100000"/>
              </a:lnSpc>
              <a:buFont typeface="Arial MT"/>
              <a:buChar char="•"/>
              <a:tabLst>
                <a:tab pos="867410" algn="l"/>
              </a:tabLst>
            </a:pPr>
            <a:r>
              <a:rPr sz="1200" b="1" spc="-140" dirty="0">
                <a:latin typeface="Calibri"/>
                <a:cs typeface="Calibri"/>
              </a:rPr>
              <a:t>T</a:t>
            </a:r>
            <a:r>
              <a:rPr sz="1200" b="1" spc="-70" dirty="0">
                <a:latin typeface="Calibri"/>
                <a:cs typeface="Calibri"/>
              </a:rPr>
              <a:t>r</a:t>
            </a:r>
            <a:r>
              <a:rPr sz="1200" b="1" spc="-45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16:</a:t>
            </a:r>
            <a:r>
              <a:rPr sz="1200" b="1" spc="-30" dirty="0">
                <a:latin typeface="Calibri"/>
                <a:cs typeface="Calibri"/>
              </a:rPr>
              <a:t>P</a:t>
            </a:r>
            <a:r>
              <a:rPr sz="1200" b="1" spc="-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di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10" dirty="0">
                <a:latin typeface="Calibri"/>
                <a:cs typeface="Calibri"/>
              </a:rPr>
              <a:t>tr</a:t>
            </a:r>
            <a:r>
              <a:rPr sz="1200" b="1" dirty="0">
                <a:latin typeface="Calibri"/>
                <a:cs typeface="Calibri"/>
              </a:rPr>
              <a:t>ic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De</a:t>
            </a:r>
            <a:r>
              <a:rPr sz="1200" b="1" dirty="0">
                <a:latin typeface="Calibri"/>
                <a:cs typeface="Calibri"/>
              </a:rPr>
              <a:t>r</a:t>
            </a:r>
            <a:r>
              <a:rPr sz="1200" b="1" spc="-5" dirty="0">
                <a:latin typeface="Calibri"/>
                <a:cs typeface="Calibri"/>
              </a:rPr>
              <a:t>m</a:t>
            </a:r>
            <a:r>
              <a:rPr sz="1200" b="1" spc="-20" dirty="0">
                <a:latin typeface="Calibri"/>
                <a:cs typeface="Calibri"/>
              </a:rPr>
              <a:t>a</a:t>
            </a:r>
            <a:r>
              <a:rPr sz="1200" b="1" spc="-10" dirty="0">
                <a:latin typeface="Calibri"/>
                <a:cs typeface="Calibri"/>
              </a:rPr>
              <a:t>t</a:t>
            </a:r>
            <a:r>
              <a:rPr sz="1200" b="1" dirty="0">
                <a:latin typeface="Calibri"/>
                <a:cs typeface="Calibri"/>
              </a:rPr>
              <a:t>o</a:t>
            </a:r>
            <a:r>
              <a:rPr sz="1200" b="1" spc="-5" dirty="0">
                <a:latin typeface="Calibri"/>
                <a:cs typeface="Calibri"/>
              </a:rPr>
              <a:t>l</a:t>
            </a:r>
            <a:r>
              <a:rPr sz="1200" b="1" dirty="0">
                <a:latin typeface="Calibri"/>
                <a:cs typeface="Calibri"/>
              </a:rPr>
              <a:t>ogy</a:t>
            </a:r>
            <a:endParaRPr sz="1200">
              <a:latin typeface="Calibri"/>
              <a:cs typeface="Calibri"/>
            </a:endParaRPr>
          </a:p>
          <a:p>
            <a:pPr marL="866775" indent="-172720">
              <a:lnSpc>
                <a:spcPct val="100000"/>
              </a:lnSpc>
              <a:buFont typeface="Arial MT"/>
              <a:buChar char="•"/>
              <a:tabLst>
                <a:tab pos="867410" algn="l"/>
              </a:tabLst>
            </a:pPr>
            <a:r>
              <a:rPr sz="1200" b="1" spc="-50" dirty="0">
                <a:latin typeface="Calibri"/>
                <a:cs typeface="Calibri"/>
              </a:rPr>
              <a:t>Track</a:t>
            </a:r>
            <a:r>
              <a:rPr sz="1200" b="1" spc="-105" dirty="0">
                <a:latin typeface="Calibri"/>
                <a:cs typeface="Calibri"/>
              </a:rPr>
              <a:t> </a:t>
            </a:r>
            <a:r>
              <a:rPr sz="1200" b="1" spc="-15" dirty="0">
                <a:latin typeface="Calibri"/>
                <a:cs typeface="Calibri"/>
              </a:rPr>
              <a:t>17:Plastic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and </a:t>
            </a:r>
            <a:r>
              <a:rPr sz="1200" b="1" spc="-15" dirty="0">
                <a:latin typeface="Calibri"/>
                <a:cs typeface="Calibri"/>
              </a:rPr>
              <a:t>Reconstructive</a:t>
            </a:r>
            <a:r>
              <a:rPr sz="1200" b="1" spc="-40" dirty="0">
                <a:latin typeface="Calibri"/>
                <a:cs typeface="Calibri"/>
              </a:rPr>
              <a:t> </a:t>
            </a:r>
            <a:r>
              <a:rPr sz="1200" b="1" spc="-20" dirty="0">
                <a:latin typeface="Calibri"/>
                <a:cs typeface="Calibri"/>
              </a:rPr>
              <a:t>Surgery</a:t>
            </a:r>
            <a:endParaRPr sz="1200">
              <a:latin typeface="Calibri"/>
              <a:cs typeface="Calibri"/>
            </a:endParaRPr>
          </a:p>
          <a:p>
            <a:pPr marL="866775" indent="-172720">
              <a:lnSpc>
                <a:spcPct val="100000"/>
              </a:lnSpc>
              <a:buFont typeface="Arial MT"/>
              <a:buChar char="•"/>
              <a:tabLst>
                <a:tab pos="867410" algn="l"/>
              </a:tabLst>
            </a:pPr>
            <a:r>
              <a:rPr sz="1200" b="1" spc="-140" dirty="0">
                <a:latin typeface="Calibri"/>
                <a:cs typeface="Calibri"/>
              </a:rPr>
              <a:t>T</a:t>
            </a:r>
            <a:r>
              <a:rPr sz="1200" b="1" spc="-70" dirty="0">
                <a:latin typeface="Calibri"/>
                <a:cs typeface="Calibri"/>
              </a:rPr>
              <a:t>r</a:t>
            </a:r>
            <a:r>
              <a:rPr sz="1200" b="1" spc="-45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18:</a:t>
            </a:r>
            <a:r>
              <a:rPr sz="1200" b="1" spc="-65" dirty="0">
                <a:latin typeface="Calibri"/>
                <a:cs typeface="Calibri"/>
              </a:rPr>
              <a:t>R</a:t>
            </a:r>
            <a:r>
              <a:rPr sz="1200" b="1" spc="-35" dirty="0">
                <a:latin typeface="Calibri"/>
                <a:cs typeface="Calibri"/>
              </a:rPr>
              <a:t>o</a:t>
            </a:r>
            <a:r>
              <a:rPr sz="1200" b="1" spc="-40" dirty="0">
                <a:latin typeface="Calibri"/>
                <a:cs typeface="Calibri"/>
              </a:rPr>
              <a:t>s</a:t>
            </a:r>
            <a:r>
              <a:rPr sz="1200" b="1" spc="-45" dirty="0">
                <a:latin typeface="Calibri"/>
                <a:cs typeface="Calibri"/>
              </a:rPr>
              <a:t>a</a:t>
            </a:r>
            <a:r>
              <a:rPr sz="1200" b="1" spc="-40" dirty="0">
                <a:latin typeface="Calibri"/>
                <a:cs typeface="Calibri"/>
              </a:rPr>
              <a:t>c</a:t>
            </a:r>
            <a:r>
              <a:rPr sz="1200" b="1" spc="-45" dirty="0">
                <a:latin typeface="Calibri"/>
                <a:cs typeface="Calibri"/>
              </a:rPr>
              <a:t>e</a:t>
            </a:r>
            <a:r>
              <a:rPr sz="1200" b="1" dirty="0"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  <a:p>
            <a:pPr marL="866775" indent="-172720">
              <a:lnSpc>
                <a:spcPct val="100000"/>
              </a:lnSpc>
              <a:buFont typeface="Arial MT"/>
              <a:buChar char="•"/>
              <a:tabLst>
                <a:tab pos="867410" algn="l"/>
              </a:tabLst>
            </a:pPr>
            <a:r>
              <a:rPr sz="1200" b="1" spc="-140" dirty="0">
                <a:latin typeface="Calibri"/>
                <a:cs typeface="Calibri"/>
              </a:rPr>
              <a:t>T</a:t>
            </a:r>
            <a:r>
              <a:rPr sz="1200" b="1" spc="-70" dirty="0">
                <a:latin typeface="Calibri"/>
                <a:cs typeface="Calibri"/>
              </a:rPr>
              <a:t>r</a:t>
            </a:r>
            <a:r>
              <a:rPr sz="1200" b="1" spc="-45" dirty="0">
                <a:latin typeface="Calibri"/>
                <a:cs typeface="Calibri"/>
              </a:rPr>
              <a:t>a</a:t>
            </a:r>
            <a:r>
              <a:rPr sz="1200" b="1" spc="-2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19:</a:t>
            </a:r>
            <a:r>
              <a:rPr sz="1200" b="1" spc="-30" dirty="0">
                <a:latin typeface="Calibri"/>
                <a:cs typeface="Calibri"/>
              </a:rPr>
              <a:t>Se</a:t>
            </a:r>
            <a:r>
              <a:rPr sz="1200" b="1" spc="-20" dirty="0">
                <a:latin typeface="Calibri"/>
                <a:cs typeface="Calibri"/>
              </a:rPr>
              <a:t>b</a:t>
            </a:r>
            <a:r>
              <a:rPr sz="1200" b="1" spc="-25" dirty="0">
                <a:latin typeface="Calibri"/>
                <a:cs typeface="Calibri"/>
              </a:rPr>
              <a:t>o</a:t>
            </a:r>
            <a:r>
              <a:rPr sz="1200" b="1" spc="-20" dirty="0">
                <a:latin typeface="Calibri"/>
                <a:cs typeface="Calibri"/>
              </a:rPr>
              <a:t>rrh</a:t>
            </a:r>
            <a:r>
              <a:rPr sz="1200" b="1" spc="-30" dirty="0">
                <a:latin typeface="Calibri"/>
                <a:cs typeface="Calibri"/>
              </a:rPr>
              <a:t>e</a:t>
            </a:r>
            <a:r>
              <a:rPr sz="1200" b="1" spc="-20" dirty="0">
                <a:latin typeface="Calibri"/>
                <a:cs typeface="Calibri"/>
              </a:rPr>
              <a:t>i</a:t>
            </a:r>
            <a:r>
              <a:rPr sz="1200" b="1" dirty="0">
                <a:latin typeface="Calibri"/>
                <a:cs typeface="Calibri"/>
              </a:rPr>
              <a:t>c</a:t>
            </a:r>
            <a:r>
              <a:rPr sz="1200" b="1" spc="-30" dirty="0">
                <a:latin typeface="Calibri"/>
                <a:cs typeface="Calibri"/>
              </a:rPr>
              <a:t> </a:t>
            </a:r>
            <a:r>
              <a:rPr sz="1200" b="1" spc="-25" dirty="0">
                <a:latin typeface="Calibri"/>
                <a:cs typeface="Calibri"/>
              </a:rPr>
              <a:t>D</a:t>
            </a:r>
            <a:r>
              <a:rPr sz="1200" b="1" spc="-30" dirty="0">
                <a:latin typeface="Calibri"/>
                <a:cs typeface="Calibri"/>
              </a:rPr>
              <a:t>e</a:t>
            </a:r>
            <a:r>
              <a:rPr sz="1200" b="1" spc="-20" dirty="0">
                <a:latin typeface="Calibri"/>
                <a:cs typeface="Calibri"/>
              </a:rPr>
              <a:t>r</a:t>
            </a:r>
            <a:r>
              <a:rPr sz="1200" b="1" spc="-30" dirty="0">
                <a:latin typeface="Calibri"/>
                <a:cs typeface="Calibri"/>
              </a:rPr>
              <a:t>m</a:t>
            </a:r>
            <a:r>
              <a:rPr sz="1200" b="1" spc="-45" dirty="0">
                <a:latin typeface="Calibri"/>
                <a:cs typeface="Calibri"/>
              </a:rPr>
              <a:t>a</a:t>
            </a:r>
            <a:r>
              <a:rPr sz="1200" b="1" spc="-20" dirty="0">
                <a:latin typeface="Calibri"/>
                <a:cs typeface="Calibri"/>
              </a:rPr>
              <a:t>titi</a:t>
            </a:r>
            <a:r>
              <a:rPr sz="1200" b="1" dirty="0">
                <a:latin typeface="Calibri"/>
                <a:cs typeface="Calibri"/>
              </a:rPr>
              <a:t>s</a:t>
            </a:r>
            <a:endParaRPr sz="1200">
              <a:latin typeface="Calibri"/>
              <a:cs typeface="Calibri"/>
            </a:endParaRPr>
          </a:p>
          <a:p>
            <a:pPr marL="866775" indent="-172720">
              <a:lnSpc>
                <a:spcPct val="100000"/>
              </a:lnSpc>
              <a:buFont typeface="Arial MT"/>
              <a:buChar char="•"/>
              <a:tabLst>
                <a:tab pos="867410" algn="l"/>
              </a:tabLst>
            </a:pPr>
            <a:r>
              <a:rPr sz="1200" b="1" spc="-95" dirty="0">
                <a:latin typeface="Calibri"/>
                <a:cs typeface="Calibri"/>
              </a:rPr>
              <a:t>T</a:t>
            </a:r>
            <a:r>
              <a:rPr sz="1200" b="1" spc="-55" dirty="0">
                <a:latin typeface="Calibri"/>
                <a:cs typeface="Calibri"/>
              </a:rPr>
              <a:t>r</a:t>
            </a:r>
            <a:r>
              <a:rPr sz="1200" b="1" spc="-45" dirty="0">
                <a:latin typeface="Calibri"/>
                <a:cs typeface="Calibri"/>
              </a:rPr>
              <a:t>a</a:t>
            </a:r>
            <a:r>
              <a:rPr sz="1200" b="1" spc="-35" dirty="0">
                <a:latin typeface="Calibri"/>
                <a:cs typeface="Calibri"/>
              </a:rPr>
              <a:t>c</a:t>
            </a:r>
            <a:r>
              <a:rPr sz="1200" b="1" dirty="0">
                <a:latin typeface="Calibri"/>
                <a:cs typeface="Calibri"/>
              </a:rPr>
              <a:t>k</a:t>
            </a:r>
            <a:r>
              <a:rPr sz="1200" b="1" spc="-1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20:</a:t>
            </a:r>
            <a:r>
              <a:rPr sz="1200" b="1" spc="-15" dirty="0">
                <a:latin typeface="Calibri"/>
                <a:cs typeface="Calibri"/>
              </a:rPr>
              <a:t> V</a:t>
            </a:r>
            <a:r>
              <a:rPr sz="1200" b="1" spc="-10" dirty="0">
                <a:latin typeface="Calibri"/>
                <a:cs typeface="Calibri"/>
              </a:rPr>
              <a:t>itili</a:t>
            </a:r>
            <a:r>
              <a:rPr sz="1200" b="1" spc="-30" dirty="0">
                <a:latin typeface="Calibri"/>
                <a:cs typeface="Calibri"/>
              </a:rPr>
              <a:t>g</a:t>
            </a:r>
            <a:r>
              <a:rPr sz="1200" b="1" dirty="0">
                <a:latin typeface="Calibri"/>
                <a:cs typeface="Calibri"/>
              </a:rPr>
              <a:t>o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30036" y="737536"/>
            <a:ext cx="6202680" cy="5412740"/>
            <a:chOff x="730036" y="737536"/>
            <a:chExt cx="6202680" cy="541274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4504" y="750595"/>
              <a:ext cx="824991" cy="53781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6000" y="737536"/>
              <a:ext cx="836589" cy="539125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0036" y="761607"/>
              <a:ext cx="834615" cy="5388639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2397886" y="947420"/>
            <a:ext cx="263906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PA</a:t>
            </a:r>
            <a:r>
              <a:rPr sz="1200" b="1" spc="-13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R</a:t>
            </a:r>
            <a:r>
              <a:rPr sz="1200" b="1" spc="-114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T</a:t>
            </a:r>
            <a:r>
              <a:rPr sz="1200" b="1" spc="-4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I</a:t>
            </a:r>
            <a:r>
              <a:rPr sz="1200" b="1" spc="-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C</a:t>
            </a:r>
            <a:r>
              <a:rPr sz="1200" b="1" spc="-3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I</a:t>
            </a:r>
            <a:r>
              <a:rPr sz="1200" b="1" spc="-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PAT</a:t>
            </a:r>
            <a:r>
              <a:rPr sz="1200" b="1" spc="-4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I</a:t>
            </a:r>
            <a:r>
              <a:rPr sz="1200" b="1" spc="-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  </a:t>
            </a:r>
            <a:r>
              <a:rPr sz="1200" b="1" spc="-4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B E</a:t>
            </a:r>
            <a:r>
              <a:rPr sz="1200" b="1" spc="-1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N</a:t>
            </a:r>
            <a:r>
              <a:rPr sz="1200" b="1" spc="-3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E F</a:t>
            </a:r>
            <a:r>
              <a:rPr sz="1200" b="1" spc="-10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I</a:t>
            </a:r>
            <a:r>
              <a:rPr sz="1200" b="1" spc="-6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T</a:t>
            </a:r>
            <a:r>
              <a:rPr sz="1200" b="1" spc="-4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AD5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06901" y="1333246"/>
            <a:ext cx="13220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000" dirty="0">
                <a:latin typeface="Times New Roman"/>
                <a:cs typeface="Times New Roman"/>
              </a:rPr>
              <a:t>by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world’s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most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eminent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891919" y="1323492"/>
            <a:ext cx="3532504" cy="3117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6379" marR="1638935" indent="-173990">
              <a:lnSpc>
                <a:spcPct val="106000"/>
              </a:lnSpc>
              <a:spcBef>
                <a:spcPts val="100"/>
              </a:spcBef>
              <a:buSzPct val="150000"/>
              <a:buFont typeface="Arial MT"/>
              <a:buChar char="•"/>
              <a:tabLst>
                <a:tab pos="247015" algn="l"/>
                <a:tab pos="708025" algn="l"/>
              </a:tabLst>
            </a:pPr>
            <a:r>
              <a:rPr sz="1500" spc="-30" baseline="2777" dirty="0">
                <a:latin typeface="Times New Roman"/>
                <a:cs typeface="Times New Roman"/>
              </a:rPr>
              <a:t>Attend	</a:t>
            </a:r>
            <a:r>
              <a:rPr sz="1500" spc="-7" baseline="2777" dirty="0">
                <a:latin typeface="Times New Roman"/>
                <a:cs typeface="Times New Roman"/>
              </a:rPr>
              <a:t>Keynote</a:t>
            </a:r>
            <a:r>
              <a:rPr sz="1500" spc="262" baseline="2777" dirty="0">
                <a:latin typeface="Times New Roman"/>
                <a:cs typeface="Times New Roman"/>
              </a:rPr>
              <a:t> </a:t>
            </a:r>
            <a:r>
              <a:rPr sz="1500" spc="-7" baseline="2777" dirty="0">
                <a:latin typeface="Times New Roman"/>
                <a:cs typeface="Times New Roman"/>
              </a:rPr>
              <a:t>Presentation </a:t>
            </a:r>
            <a:r>
              <a:rPr sz="1500" spc="-352" baseline="2777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researchers</a:t>
            </a:r>
            <a:endParaRPr sz="1000">
              <a:latin typeface="Times New Roman"/>
              <a:cs typeface="Times New Roman"/>
            </a:endParaRPr>
          </a:p>
          <a:p>
            <a:pPr marL="246379" indent="-173990">
              <a:lnSpc>
                <a:spcPct val="100000"/>
              </a:lnSpc>
              <a:spcBef>
                <a:spcPts val="180"/>
              </a:spcBef>
              <a:buFont typeface="Arial MT"/>
              <a:buChar char="•"/>
              <a:tabLst>
                <a:tab pos="246379" algn="l"/>
                <a:tab pos="247015" algn="l"/>
              </a:tabLst>
            </a:pPr>
            <a:r>
              <a:rPr sz="1000" spc="-20" dirty="0">
                <a:latin typeface="Times New Roman"/>
                <a:cs typeface="Times New Roman"/>
              </a:rPr>
              <a:t>A</a:t>
            </a:r>
            <a:r>
              <a:rPr sz="1000" spc="-5" dirty="0">
                <a:latin typeface="Times New Roman"/>
                <a:cs typeface="Times New Roman"/>
              </a:rPr>
              <a:t>ccess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t</a:t>
            </a:r>
            <a:r>
              <a:rPr sz="1000" spc="-5" dirty="0">
                <a:latin typeface="Times New Roman"/>
                <a:cs typeface="Times New Roman"/>
              </a:rPr>
              <a:t>o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all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</a:t>
            </a:r>
            <a:r>
              <a:rPr sz="1000" spc="-15" dirty="0">
                <a:latin typeface="Times New Roman"/>
                <a:cs typeface="Times New Roman"/>
              </a:rPr>
              <a:t>h</a:t>
            </a:r>
            <a:r>
              <a:rPr sz="1000" spc="-5" dirty="0">
                <a:latin typeface="Times New Roman"/>
                <a:cs typeface="Times New Roman"/>
              </a:rPr>
              <a:t>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-5" dirty="0">
                <a:latin typeface="Times New Roman"/>
                <a:cs typeface="Times New Roman"/>
              </a:rPr>
              <a:t>es</a:t>
            </a:r>
            <a:r>
              <a:rPr sz="1000" spc="-10" dirty="0">
                <a:latin typeface="Times New Roman"/>
                <a:cs typeface="Times New Roman"/>
              </a:rPr>
              <a:t>s</a:t>
            </a:r>
            <a:r>
              <a:rPr sz="1000" spc="-5" dirty="0">
                <a:latin typeface="Times New Roman"/>
                <a:cs typeface="Times New Roman"/>
              </a:rPr>
              <a:t>io</a:t>
            </a:r>
            <a:r>
              <a:rPr sz="1000" spc="-15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  <a:p>
            <a:pPr marL="246379" indent="-173990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6379" algn="l"/>
                <a:tab pos="247015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</a:t>
            </a:r>
            <a:r>
              <a:rPr sz="1000" spc="-10" dirty="0">
                <a:latin typeface="Times New Roman"/>
                <a:cs typeface="Times New Roman"/>
              </a:rPr>
              <a:t>C</a:t>
            </a:r>
            <a:r>
              <a:rPr sz="1000" spc="-5" dirty="0">
                <a:latin typeface="Times New Roman"/>
                <a:cs typeface="Times New Roman"/>
              </a:rPr>
              <a:t>M</a:t>
            </a:r>
            <a:r>
              <a:rPr sz="1000" spc="-7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certi</a:t>
            </a:r>
            <a:r>
              <a:rPr sz="1000" spc="-15" dirty="0">
                <a:latin typeface="Times New Roman"/>
                <a:cs typeface="Times New Roman"/>
              </a:rPr>
              <a:t>f</a:t>
            </a:r>
            <a:r>
              <a:rPr sz="1000" spc="-5" dirty="0">
                <a:latin typeface="Times New Roman"/>
                <a:cs typeface="Times New Roman"/>
              </a:rPr>
              <a:t>icate</a:t>
            </a:r>
            <a:endParaRPr sz="1000">
              <a:latin typeface="Times New Roman"/>
              <a:cs typeface="Times New Roman"/>
            </a:endParaRPr>
          </a:p>
          <a:p>
            <a:pPr marL="246379" indent="-173990">
              <a:lnSpc>
                <a:spcPct val="100000"/>
              </a:lnSpc>
              <a:spcBef>
                <a:spcPts val="110"/>
              </a:spcBef>
              <a:buFont typeface="Arial MT"/>
              <a:buChar char="•"/>
              <a:tabLst>
                <a:tab pos="246379" algn="l"/>
                <a:tab pos="247015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worldwide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acknowledgment</a:t>
            </a:r>
            <a:r>
              <a:rPr sz="1000" spc="15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your</a:t>
            </a:r>
            <a:r>
              <a:rPr sz="1000" spc="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profile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and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Research</a:t>
            </a:r>
            <a:endParaRPr sz="1000">
              <a:latin typeface="Times New Roman"/>
              <a:cs typeface="Times New Roman"/>
            </a:endParaRPr>
          </a:p>
          <a:p>
            <a:pPr marL="246379" indent="-173990">
              <a:lnSpc>
                <a:spcPct val="100000"/>
              </a:lnSpc>
              <a:buFont typeface="Arial MT"/>
              <a:buChar char="•"/>
              <a:tabLst>
                <a:tab pos="246379" algn="l"/>
                <a:tab pos="247015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your</a:t>
            </a:r>
            <a:r>
              <a:rPr sz="1000" spc="2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abstracts</a:t>
            </a:r>
            <a:r>
              <a:rPr sz="1000" spc="1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published</a:t>
            </a:r>
            <a:r>
              <a:rPr sz="1000" spc="114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with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unique</a:t>
            </a:r>
            <a:r>
              <a:rPr sz="1000" spc="20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DOI</a:t>
            </a:r>
            <a:r>
              <a:rPr sz="1000" spc="16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1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</a:t>
            </a:r>
            <a:endParaRPr sz="1000">
              <a:latin typeface="Times New Roman"/>
              <a:cs typeface="Times New Roman"/>
            </a:endParaRPr>
          </a:p>
          <a:p>
            <a:pPr marL="246379">
              <a:lnSpc>
                <a:spcPct val="100000"/>
              </a:lnSpc>
              <a:spcBef>
                <a:spcPts val="95"/>
              </a:spcBef>
            </a:pPr>
            <a:r>
              <a:rPr sz="1000" spc="-5" dirty="0">
                <a:latin typeface="Times New Roman"/>
                <a:cs typeface="Times New Roman"/>
              </a:rPr>
              <a:t>Journals</a:t>
            </a:r>
            <a:endParaRPr sz="1000">
              <a:latin typeface="Times New Roman"/>
              <a:cs typeface="Times New Roman"/>
            </a:endParaRPr>
          </a:p>
          <a:p>
            <a:pPr marL="246379" marR="11430" indent="-173990">
              <a:lnSpc>
                <a:spcPts val="1310"/>
              </a:lnSpc>
              <a:spcBef>
                <a:spcPts val="45"/>
              </a:spcBef>
              <a:buFont typeface="Arial MT"/>
              <a:buChar char="•"/>
              <a:tabLst>
                <a:tab pos="246379" algn="l"/>
                <a:tab pos="247015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up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50%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discounts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for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publishing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your</a:t>
            </a:r>
            <a:r>
              <a:rPr sz="1000" spc="9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entire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article</a:t>
            </a:r>
            <a:r>
              <a:rPr sz="1000" spc="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our </a:t>
            </a:r>
            <a:r>
              <a:rPr sz="1000" spc="-2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open</a:t>
            </a:r>
            <a:r>
              <a:rPr sz="1000" spc="-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International Journals</a:t>
            </a:r>
            <a:endParaRPr sz="1000">
              <a:latin typeface="Times New Roman"/>
              <a:cs typeface="Times New Roman"/>
            </a:endParaRPr>
          </a:p>
          <a:p>
            <a:pPr marL="246379" indent="-173990">
              <a:lnSpc>
                <a:spcPct val="100000"/>
              </a:lnSpc>
              <a:spcBef>
                <a:spcPts val="135"/>
              </a:spcBef>
              <a:buFont typeface="Arial MT"/>
              <a:buChar char="•"/>
              <a:tabLst>
                <a:tab pos="246379" algn="l"/>
                <a:tab pos="247015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Ha</a:t>
            </a:r>
            <a:r>
              <a:rPr sz="1000" spc="-10" dirty="0">
                <a:latin typeface="Times New Roman"/>
                <a:cs typeface="Times New Roman"/>
              </a:rPr>
              <a:t>n</a:t>
            </a:r>
            <a:r>
              <a:rPr sz="1000" dirty="0">
                <a:latin typeface="Times New Roman"/>
                <a:cs typeface="Times New Roman"/>
              </a:rPr>
              <a:t>dboo</a:t>
            </a:r>
            <a:r>
              <a:rPr sz="1000" spc="-15" dirty="0">
                <a:latin typeface="Times New Roman"/>
                <a:cs typeface="Times New Roman"/>
              </a:rPr>
              <a:t>k</a:t>
            </a:r>
            <a:r>
              <a:rPr sz="1000" spc="-5" dirty="0">
                <a:latin typeface="Times New Roman"/>
                <a:cs typeface="Times New Roman"/>
              </a:rPr>
              <a:t>s</a:t>
            </a:r>
            <a:r>
              <a:rPr sz="1000" spc="-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</a:t>
            </a:r>
            <a:r>
              <a:rPr sz="1000" spc="-10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d c</a:t>
            </a:r>
            <a:r>
              <a:rPr sz="1000" dirty="0">
                <a:latin typeface="Times New Roman"/>
                <a:cs typeface="Times New Roman"/>
              </a:rPr>
              <a:t>o</a:t>
            </a:r>
            <a:r>
              <a:rPr sz="1000" spc="-15" dirty="0">
                <a:latin typeface="Times New Roman"/>
                <a:cs typeface="Times New Roman"/>
              </a:rPr>
              <a:t>nf</a:t>
            </a:r>
            <a:r>
              <a:rPr sz="1000" spc="-5" dirty="0">
                <a:latin typeface="Times New Roman"/>
                <a:cs typeface="Times New Roman"/>
              </a:rPr>
              <a:t>e</a:t>
            </a:r>
            <a:r>
              <a:rPr sz="1000" dirty="0">
                <a:latin typeface="Times New Roman"/>
                <a:cs typeface="Times New Roman"/>
              </a:rPr>
              <a:t>r</a:t>
            </a:r>
            <a:r>
              <a:rPr sz="1000" spc="-5" dirty="0">
                <a:latin typeface="Times New Roman"/>
                <a:cs typeface="Times New Roman"/>
              </a:rPr>
              <a:t>e</a:t>
            </a:r>
            <a:r>
              <a:rPr sz="1000" spc="-10" dirty="0">
                <a:latin typeface="Times New Roman"/>
                <a:cs typeface="Times New Roman"/>
              </a:rPr>
              <a:t>n</a:t>
            </a:r>
            <a:r>
              <a:rPr sz="1000" spc="-5" dirty="0">
                <a:latin typeface="Times New Roman"/>
                <a:cs typeface="Times New Roman"/>
              </a:rPr>
              <a:t>ce</a:t>
            </a:r>
            <a:r>
              <a:rPr sz="1000" spc="65" dirty="0">
                <a:latin typeface="Times New Roman"/>
                <a:cs typeface="Times New Roman"/>
              </a:rPr>
              <a:t> </a:t>
            </a:r>
            <a:r>
              <a:rPr sz="1000" spc="-15" dirty="0">
                <a:latin typeface="Times New Roman"/>
                <a:cs typeface="Times New Roman"/>
              </a:rPr>
              <a:t>k</a:t>
            </a:r>
            <a:r>
              <a:rPr sz="1000" spc="-5" dirty="0">
                <a:latin typeface="Times New Roman"/>
                <a:cs typeface="Times New Roman"/>
              </a:rPr>
              <a:t>its</a:t>
            </a:r>
            <a:endParaRPr sz="1000">
              <a:latin typeface="Times New Roman"/>
              <a:cs typeface="Times New Roman"/>
            </a:endParaRPr>
          </a:p>
          <a:p>
            <a:pPr marL="246379" indent="-173990">
              <a:lnSpc>
                <a:spcPct val="100000"/>
              </a:lnSpc>
              <a:buFont typeface="Arial MT"/>
              <a:buChar char="•"/>
              <a:tabLst>
                <a:tab pos="246379" algn="l"/>
                <a:tab pos="247015" algn="l"/>
              </a:tabLst>
            </a:pPr>
            <a:r>
              <a:rPr sz="1000" spc="-5" dirty="0">
                <a:latin typeface="Times New Roman"/>
                <a:cs typeface="Times New Roman"/>
              </a:rPr>
              <a:t>Get</a:t>
            </a:r>
            <a:r>
              <a:rPr sz="1000" spc="14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an</a:t>
            </a:r>
            <a:r>
              <a:rPr sz="1000" spc="16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access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to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the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network</a:t>
            </a:r>
            <a:r>
              <a:rPr sz="1000" spc="275" dirty="0">
                <a:latin typeface="Times New Roman"/>
                <a:cs typeface="Times New Roman"/>
              </a:rPr>
              <a:t> </a:t>
            </a:r>
            <a:r>
              <a:rPr sz="1000" spc="-30" dirty="0">
                <a:latin typeface="Times New Roman"/>
                <a:cs typeface="Times New Roman"/>
              </a:rPr>
              <a:t>with</a:t>
            </a:r>
            <a:r>
              <a:rPr sz="1000" spc="210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eminent</a:t>
            </a:r>
            <a:r>
              <a:rPr sz="1000" spc="220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personalities</a:t>
            </a:r>
            <a:r>
              <a:rPr sz="1000" spc="155" dirty="0">
                <a:latin typeface="Times New Roman"/>
                <a:cs typeface="Times New Roman"/>
              </a:rPr>
              <a:t> </a:t>
            </a:r>
            <a:r>
              <a:rPr sz="1000" spc="-5" dirty="0">
                <a:latin typeface="Times New Roman"/>
                <a:cs typeface="Times New Roman"/>
              </a:rPr>
              <a:t>from</a:t>
            </a:r>
            <a:endParaRPr sz="1000">
              <a:latin typeface="Times New Roman"/>
              <a:cs typeface="Times New Roman"/>
            </a:endParaRPr>
          </a:p>
          <a:p>
            <a:pPr marL="246379">
              <a:lnSpc>
                <a:spcPct val="100000"/>
              </a:lnSpc>
              <a:spcBef>
                <a:spcPts val="105"/>
              </a:spcBef>
            </a:pPr>
            <a:r>
              <a:rPr sz="1000" spc="-30" dirty="0">
                <a:latin typeface="Times New Roman"/>
                <a:cs typeface="Times New Roman"/>
              </a:rPr>
              <a:t>worldwide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00">
              <a:latin typeface="Times New Roman"/>
              <a:cs typeface="Times New Roman"/>
            </a:endParaRPr>
          </a:p>
          <a:p>
            <a:pPr marL="181610" algn="ctr">
              <a:lnSpc>
                <a:spcPct val="100000"/>
              </a:lnSpc>
              <a:spcBef>
                <a:spcPts val="5"/>
              </a:spcBef>
              <a:tabLst>
                <a:tab pos="2863850" algn="l"/>
              </a:tabLst>
            </a:pPr>
            <a:r>
              <a:rPr sz="1200" b="1" u="sng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200" b="1" u="sng" spc="-140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spc="-5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1200" b="1" u="sng" spc="-175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B </a:t>
            </a:r>
            <a:r>
              <a:rPr sz="1200" b="1" u="sng" spc="-5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1200" b="1" u="sng" spc="-80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T</a:t>
            </a:r>
            <a:r>
              <a:rPr sz="1200" b="1" u="sng" spc="-45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spc="-5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R</a:t>
            </a:r>
            <a:r>
              <a:rPr sz="1200" b="1" u="sng" spc="-160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spc="-5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1200" b="1" u="sng" spc="-160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spc="-5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C</a:t>
            </a:r>
            <a:r>
              <a:rPr sz="1200" b="1" u="sng" spc="-65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T  </a:t>
            </a:r>
            <a:r>
              <a:rPr sz="1200" b="1" u="sng" spc="-120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spc="-5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1200" b="1" u="sng" spc="-20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spc="-5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U</a:t>
            </a:r>
            <a:r>
              <a:rPr sz="1200" b="1" u="sng" spc="-40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B M</a:t>
            </a:r>
            <a:r>
              <a:rPr sz="1200" b="1" u="sng" spc="-5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I</a:t>
            </a:r>
            <a:r>
              <a:rPr sz="1200" b="1" u="sng" spc="-25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spc="-5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1200" b="1" u="sng" spc="-20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spc="-5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S</a:t>
            </a:r>
            <a:r>
              <a:rPr sz="1200" b="1" u="sng" spc="-35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spc="-5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1200" b="1" u="sng" spc="-25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O </a:t>
            </a:r>
            <a:r>
              <a:rPr sz="1200" b="1" u="sng" spc="-5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1200" b="1" u="sng" dirty="0">
                <a:solidFill>
                  <a:srgbClr val="AA40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	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sz="1050" i="1" u="sng" spc="-15" dirty="0">
                <a:solidFill>
                  <a:srgbClr val="0460C1"/>
                </a:solidFill>
                <a:uFill>
                  <a:solidFill>
                    <a:srgbClr val="0460C1"/>
                  </a:solidFill>
                </a:uFill>
                <a:latin typeface="Times New Roman"/>
                <a:cs typeface="Times New Roman"/>
                <a:hlinkClick r:id="rId7"/>
              </a:rPr>
              <a:t>https://dermatology.annualcongress.com/abstract-submission.php</a:t>
            </a:r>
            <a:endParaRPr sz="10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Times New Roman"/>
              <a:cs typeface="Times New Roman"/>
            </a:endParaRPr>
          </a:p>
          <a:p>
            <a:pPr marL="127000" algn="ctr">
              <a:lnSpc>
                <a:spcPct val="100000"/>
              </a:lnSpc>
              <a:spcBef>
                <a:spcPts val="5"/>
              </a:spcBef>
            </a:pPr>
            <a:r>
              <a:rPr sz="1200" b="1" u="sng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F</a:t>
            </a:r>
            <a:r>
              <a:rPr sz="1200" b="1" u="sng" spc="-114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O</a:t>
            </a:r>
            <a:r>
              <a:rPr sz="1200" b="1" u="sng" spc="10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R  </a:t>
            </a:r>
            <a:r>
              <a:rPr sz="1200" b="1" u="sng" spc="-30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M O</a:t>
            </a:r>
            <a:r>
              <a:rPr sz="1200" b="1" u="sng" spc="10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R</a:t>
            </a:r>
            <a:r>
              <a:rPr sz="1200" b="1" u="sng" spc="-30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E   I</a:t>
            </a:r>
            <a:r>
              <a:rPr sz="1200" b="1" u="sng" spc="-25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N</a:t>
            </a:r>
            <a:r>
              <a:rPr sz="1200" b="1" u="sng" spc="-30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F</a:t>
            </a:r>
            <a:r>
              <a:rPr sz="1200" b="1" u="sng" spc="-90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O R</a:t>
            </a:r>
            <a:r>
              <a:rPr sz="1200" b="1" u="sng" spc="-30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M</a:t>
            </a:r>
            <a:r>
              <a:rPr sz="1200" b="1" u="sng" spc="-140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AT</a:t>
            </a:r>
            <a:r>
              <a:rPr sz="1200" b="1" u="sng" spc="-60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I</a:t>
            </a:r>
            <a:r>
              <a:rPr sz="1200" b="1" u="sng" spc="-25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b="1" u="sng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O N</a:t>
            </a:r>
            <a:r>
              <a:rPr sz="1200" b="1" u="sng" spc="-85" dirty="0">
                <a:solidFill>
                  <a:srgbClr val="AA3F00"/>
                </a:solidFill>
                <a:uFill>
                  <a:solidFill>
                    <a:srgbClr val="00AD50"/>
                  </a:solidFill>
                </a:u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73147" y="4538852"/>
            <a:ext cx="226695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050" spc="-15" dirty="0">
                <a:solidFill>
                  <a:srgbClr val="446FC4"/>
                </a:solidFill>
                <a:latin typeface="Calibri"/>
                <a:cs typeface="Calibri"/>
              </a:rPr>
              <a:t>https://dermatology.annualcongress.com/</a:t>
            </a:r>
            <a:endParaRPr sz="10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88997" y="4978360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8997" y="4334996"/>
            <a:ext cx="250190" cy="5924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600" b="1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88997" y="4099493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88997" y="3320519"/>
            <a:ext cx="250190" cy="6051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600" b="1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88997" y="2925395"/>
            <a:ext cx="250190" cy="3225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600" b="1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88997" y="2664928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88997" y="2453320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88997" y="2230588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88997" y="2008084"/>
            <a:ext cx="250190" cy="1720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988997" y="1796476"/>
            <a:ext cx="250190" cy="16065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355941" y="3283979"/>
            <a:ext cx="250190" cy="3270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55941" y="2905283"/>
            <a:ext cx="250190" cy="3041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55941" y="2108510"/>
            <a:ext cx="250190" cy="7239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55941" y="3859142"/>
            <a:ext cx="250190" cy="10033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600" b="1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J</a:t>
            </a:r>
            <a:r>
              <a:rPr sz="1600" b="1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177528" y="0"/>
            <a:ext cx="3021330" cy="6124575"/>
            <a:chOff x="9177528" y="0"/>
            <a:chExt cx="3021330" cy="612457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16540" y="739889"/>
              <a:ext cx="1775459" cy="53781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416540" y="739889"/>
              <a:ext cx="1775460" cy="5378450"/>
            </a:xfrm>
            <a:custGeom>
              <a:avLst/>
              <a:gdLst/>
              <a:ahLst/>
              <a:cxnLst/>
              <a:rect l="l" t="t" r="r" b="b"/>
              <a:pathLst>
                <a:path w="1775459" h="5378450">
                  <a:moveTo>
                    <a:pt x="0" y="5378196"/>
                  </a:moveTo>
                  <a:lnTo>
                    <a:pt x="1775459" y="5378196"/>
                  </a:lnTo>
                  <a:lnTo>
                    <a:pt x="1775459" y="0"/>
                  </a:lnTo>
                  <a:lnTo>
                    <a:pt x="0" y="0"/>
                  </a:lnTo>
                  <a:lnTo>
                    <a:pt x="0" y="5378196"/>
                  </a:lnTo>
                  <a:close/>
                </a:path>
              </a:pathLst>
            </a:custGeom>
            <a:ln w="12700">
              <a:solidFill>
                <a:srgbClr val="00AD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177528" y="0"/>
              <a:ext cx="2334768" cy="49834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64395" y="0"/>
              <a:ext cx="2373475" cy="4869179"/>
            </a:xfrm>
            <a:prstGeom prst="rect">
              <a:avLst/>
            </a:prstGeom>
          </p:spPr>
        </p:pic>
      </p:grpSp>
      <p:grpSp>
        <p:nvGrpSpPr>
          <p:cNvPr id="7" name="object 7"/>
          <p:cNvGrpSpPr/>
          <p:nvPr/>
        </p:nvGrpSpPr>
        <p:grpSpPr>
          <a:xfrm>
            <a:off x="6742176" y="0"/>
            <a:ext cx="2307590" cy="4966970"/>
            <a:chOff x="6742176" y="0"/>
            <a:chExt cx="2307590" cy="496697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42176" y="0"/>
              <a:ext cx="2307335" cy="49667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16090" y="0"/>
              <a:ext cx="2160270" cy="4865878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448" y="739889"/>
            <a:ext cx="261899" cy="5378196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748148" y="748148"/>
            <a:ext cx="5642610" cy="897890"/>
            <a:chOff x="748148" y="748148"/>
            <a:chExt cx="5642610" cy="897890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67410" y="770089"/>
              <a:ext cx="5616575" cy="83671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8148" y="748148"/>
              <a:ext cx="5642186" cy="897782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691083" y="1718417"/>
            <a:ext cx="5800090" cy="1069975"/>
          </a:xfrm>
          <a:prstGeom prst="rect">
            <a:avLst/>
          </a:prstGeom>
        </p:spPr>
        <p:txBody>
          <a:bodyPr vert="horz" wrap="square" lIns="0" tIns="117475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92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600" b="1" spc="-5" dirty="0">
                <a:solidFill>
                  <a:srgbClr val="393838"/>
                </a:solidFill>
                <a:latin typeface="Times New Roman"/>
                <a:cs typeface="Times New Roman"/>
              </a:rPr>
              <a:t>Journal</a:t>
            </a:r>
            <a:r>
              <a:rPr sz="1600" b="1" spc="-7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393838"/>
                </a:solidFill>
                <a:latin typeface="Times New Roman"/>
                <a:cs typeface="Times New Roman"/>
              </a:rPr>
              <a:t>1:-</a:t>
            </a:r>
            <a:r>
              <a:rPr sz="1600" b="1" spc="-2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Cosmetology</a:t>
            </a:r>
            <a:r>
              <a:rPr sz="1600" b="1" spc="-5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and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Oro</a:t>
            </a:r>
            <a:r>
              <a:rPr sz="1600" b="1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Facial</a:t>
            </a:r>
            <a:r>
              <a:rPr sz="1600" b="1" spc="-10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Surgery</a:t>
            </a:r>
            <a:endParaRPr sz="16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83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600" b="1" spc="-5" dirty="0">
                <a:solidFill>
                  <a:srgbClr val="393838"/>
                </a:solidFill>
                <a:latin typeface="Times New Roman"/>
                <a:cs typeface="Times New Roman"/>
              </a:rPr>
              <a:t>Journal</a:t>
            </a:r>
            <a:r>
              <a:rPr sz="1600" b="1" spc="-7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393838"/>
                </a:solidFill>
                <a:latin typeface="Times New Roman"/>
                <a:cs typeface="Times New Roman"/>
              </a:rPr>
              <a:t>2:-</a:t>
            </a:r>
            <a:r>
              <a:rPr sz="1600" b="1" spc="-4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spc="-15" dirty="0">
                <a:solidFill>
                  <a:srgbClr val="393838"/>
                </a:solidFill>
                <a:latin typeface="Times New Roman"/>
                <a:cs typeface="Times New Roman"/>
              </a:rPr>
              <a:t>Transplant</a:t>
            </a:r>
            <a:r>
              <a:rPr sz="1600" b="1" spc="-5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393838"/>
                </a:solidFill>
                <a:latin typeface="Times New Roman"/>
                <a:cs typeface="Times New Roman"/>
              </a:rPr>
              <a:t>Reports</a:t>
            </a:r>
            <a:r>
              <a:rPr sz="1600" b="1" spc="-3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393838"/>
                </a:solidFill>
                <a:latin typeface="Times New Roman"/>
                <a:cs typeface="Times New Roman"/>
              </a:rPr>
              <a:t>: Open</a:t>
            </a:r>
            <a:r>
              <a:rPr sz="1600" b="1" spc="-9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393838"/>
                </a:solidFill>
                <a:latin typeface="Times New Roman"/>
                <a:cs typeface="Times New Roman"/>
              </a:rPr>
              <a:t>Access</a:t>
            </a:r>
            <a:endParaRPr sz="1600">
              <a:latin typeface="Times New Roman"/>
              <a:cs typeface="Times New Roman"/>
            </a:endParaRPr>
          </a:p>
          <a:p>
            <a:pPr marL="299085" indent="-287020">
              <a:lnSpc>
                <a:spcPct val="100000"/>
              </a:lnSpc>
              <a:spcBef>
                <a:spcPts val="80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z="1600" b="1" spc="-5" dirty="0">
                <a:solidFill>
                  <a:srgbClr val="393838"/>
                </a:solidFill>
                <a:latin typeface="Times New Roman"/>
                <a:cs typeface="Times New Roman"/>
              </a:rPr>
              <a:t>Journal</a:t>
            </a:r>
            <a:r>
              <a:rPr sz="1600" b="1" spc="-8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393838"/>
                </a:solidFill>
                <a:latin typeface="Times New Roman"/>
                <a:cs typeface="Times New Roman"/>
              </a:rPr>
              <a:t>3:-</a:t>
            </a:r>
            <a:r>
              <a:rPr sz="1600" b="1" spc="-15" dirty="0">
                <a:solidFill>
                  <a:srgbClr val="393838"/>
                </a:solidFill>
                <a:latin typeface="Times New Roman"/>
                <a:cs typeface="Times New Roman"/>
              </a:rPr>
              <a:t> Journal</a:t>
            </a:r>
            <a:r>
              <a:rPr sz="1600" b="1" spc="-5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393838"/>
                </a:solidFill>
                <a:latin typeface="Times New Roman"/>
                <a:cs typeface="Times New Roman"/>
              </a:rPr>
              <a:t>of</a:t>
            </a:r>
            <a:r>
              <a:rPr sz="1600" b="1" spc="-3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spc="-15" dirty="0">
                <a:solidFill>
                  <a:srgbClr val="393838"/>
                </a:solidFill>
                <a:latin typeface="Times New Roman"/>
                <a:cs typeface="Times New Roman"/>
              </a:rPr>
              <a:t>Clinical</a:t>
            </a:r>
            <a:r>
              <a:rPr sz="1600" b="1" spc="-20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spc="-15" dirty="0">
                <a:solidFill>
                  <a:srgbClr val="393838"/>
                </a:solidFill>
                <a:latin typeface="Times New Roman"/>
                <a:cs typeface="Times New Roman"/>
              </a:rPr>
              <a:t>and</a:t>
            </a:r>
            <a:r>
              <a:rPr sz="1600" b="1" spc="-3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393838"/>
                </a:solidFill>
                <a:latin typeface="Times New Roman"/>
                <a:cs typeface="Times New Roman"/>
              </a:rPr>
              <a:t>Experimetal</a:t>
            </a:r>
            <a:r>
              <a:rPr sz="1600" b="1" spc="-35" dirty="0">
                <a:solidFill>
                  <a:srgbClr val="393838"/>
                </a:solidFill>
                <a:latin typeface="Times New Roman"/>
                <a:cs typeface="Times New Roman"/>
              </a:rPr>
              <a:t> </a:t>
            </a:r>
            <a:r>
              <a:rPr sz="1600" b="1" spc="-25" dirty="0">
                <a:solidFill>
                  <a:srgbClr val="393838"/>
                </a:solidFill>
                <a:latin typeface="Times New Roman"/>
                <a:cs typeface="Times New Roman"/>
              </a:rPr>
              <a:t>Transplantation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-4902" y="733539"/>
            <a:ext cx="304166" cy="5401301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79374" y="394766"/>
            <a:ext cx="2262759" cy="18638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34415" y="2996958"/>
            <a:ext cx="1752600" cy="2709672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742057" y="2996958"/>
            <a:ext cx="1709293" cy="2709672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745863" y="2996958"/>
            <a:ext cx="1710182" cy="2709672"/>
          </a:xfrm>
          <a:prstGeom prst="rect">
            <a:avLst/>
          </a:prstGeom>
        </p:spPr>
      </p:pic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1236370" y="1019682"/>
            <a:ext cx="446849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569845" algn="l"/>
              </a:tabLst>
            </a:pPr>
            <a:r>
              <a:rPr dirty="0"/>
              <a:t>S</a:t>
            </a:r>
            <a:r>
              <a:rPr spc="75" dirty="0"/>
              <a:t> </a:t>
            </a:r>
            <a:r>
              <a:rPr dirty="0"/>
              <a:t>U</a:t>
            </a:r>
            <a:r>
              <a:rPr spc="114" dirty="0"/>
              <a:t> </a:t>
            </a:r>
            <a:r>
              <a:rPr dirty="0"/>
              <a:t>P</a:t>
            </a:r>
            <a:r>
              <a:rPr spc="105" dirty="0"/>
              <a:t> </a:t>
            </a:r>
            <a:r>
              <a:rPr dirty="0"/>
              <a:t>P</a:t>
            </a:r>
            <a:r>
              <a:rPr spc="100" dirty="0"/>
              <a:t> </a:t>
            </a:r>
            <a:r>
              <a:rPr dirty="0"/>
              <a:t>O</a:t>
            </a:r>
            <a:r>
              <a:rPr spc="80" dirty="0"/>
              <a:t> </a:t>
            </a:r>
            <a:r>
              <a:rPr dirty="0"/>
              <a:t>R</a:t>
            </a:r>
            <a:r>
              <a:rPr spc="45" dirty="0"/>
              <a:t> </a:t>
            </a:r>
            <a:r>
              <a:rPr dirty="0"/>
              <a:t>T</a:t>
            </a:r>
            <a:r>
              <a:rPr spc="85" dirty="0"/>
              <a:t> </a:t>
            </a:r>
            <a:r>
              <a:rPr dirty="0"/>
              <a:t>I</a:t>
            </a:r>
            <a:r>
              <a:rPr spc="85" dirty="0"/>
              <a:t> </a:t>
            </a:r>
            <a:r>
              <a:rPr dirty="0"/>
              <a:t>N</a:t>
            </a:r>
            <a:r>
              <a:rPr spc="120" dirty="0"/>
              <a:t> </a:t>
            </a:r>
            <a:r>
              <a:rPr dirty="0"/>
              <a:t>G	J</a:t>
            </a:r>
            <a:r>
              <a:rPr spc="55" dirty="0"/>
              <a:t> </a:t>
            </a:r>
            <a:r>
              <a:rPr dirty="0"/>
              <a:t>O</a:t>
            </a:r>
            <a:r>
              <a:rPr spc="55" dirty="0"/>
              <a:t> </a:t>
            </a:r>
            <a:r>
              <a:rPr dirty="0"/>
              <a:t>U</a:t>
            </a:r>
            <a:r>
              <a:rPr spc="70" dirty="0"/>
              <a:t> </a:t>
            </a:r>
            <a:r>
              <a:rPr dirty="0"/>
              <a:t>R</a:t>
            </a:r>
            <a:r>
              <a:rPr spc="70" dirty="0"/>
              <a:t> </a:t>
            </a:r>
            <a:r>
              <a:rPr dirty="0"/>
              <a:t>N</a:t>
            </a:r>
            <a:r>
              <a:rPr spc="75" dirty="0"/>
              <a:t> </a:t>
            </a:r>
            <a:r>
              <a:rPr dirty="0"/>
              <a:t>A</a:t>
            </a:r>
            <a:r>
              <a:rPr spc="70" dirty="0"/>
              <a:t> </a:t>
            </a:r>
            <a:r>
              <a:rPr dirty="0"/>
              <a:t>L</a:t>
            </a:r>
            <a:r>
              <a:rPr spc="60" dirty="0"/>
              <a:t> </a:t>
            </a:r>
            <a:r>
              <a:rPr dirty="0"/>
              <a:t>S</a:t>
            </a:r>
          </a:p>
        </p:txBody>
      </p:sp>
      <p:pic>
        <p:nvPicPr>
          <p:cNvPr id="21" name="object 2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766590" y="0"/>
            <a:ext cx="2277702" cy="4923007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9277046" y="16596"/>
            <a:ext cx="2893060" cy="6118860"/>
            <a:chOff x="9277046" y="16596"/>
            <a:chExt cx="2893060" cy="6118860"/>
          </a:xfrm>
        </p:grpSpPr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374317" y="756457"/>
              <a:ext cx="1795572" cy="537838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277046" y="16596"/>
              <a:ext cx="2576960" cy="487131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3827" y="1845449"/>
            <a:ext cx="5494755" cy="389498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15639" y="432015"/>
            <a:ext cx="5760593" cy="836714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7633843" y="2123185"/>
            <a:ext cx="2682240" cy="0"/>
          </a:xfrm>
          <a:custGeom>
            <a:avLst/>
            <a:gdLst/>
            <a:ahLst/>
            <a:cxnLst/>
            <a:rect l="l" t="t" r="r" b="b"/>
            <a:pathLst>
              <a:path w="2682240">
                <a:moveTo>
                  <a:pt x="0" y="0"/>
                </a:moveTo>
                <a:lnTo>
                  <a:pt x="2682240" y="0"/>
                </a:lnTo>
              </a:path>
            </a:pathLst>
          </a:custGeom>
          <a:ln w="12700">
            <a:solidFill>
              <a:srgbClr val="00AD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7429881" y="1865121"/>
            <a:ext cx="2858135" cy="7689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V</a:t>
            </a:r>
            <a:r>
              <a:rPr sz="1200" b="1" spc="-7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E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N</a:t>
            </a:r>
            <a:r>
              <a:rPr sz="1200" b="1" spc="-1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U</a:t>
            </a:r>
            <a:r>
              <a:rPr sz="1200" b="1" spc="-3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E  </a:t>
            </a:r>
            <a:r>
              <a:rPr sz="1200" b="1" spc="-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&amp; </a:t>
            </a:r>
            <a:r>
              <a:rPr sz="1200" b="1" spc="10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A</a:t>
            </a:r>
            <a:r>
              <a:rPr sz="1200" b="1" spc="-16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C</a:t>
            </a:r>
            <a:r>
              <a:rPr sz="1200" b="1" spc="-1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C</a:t>
            </a:r>
            <a:r>
              <a:rPr sz="1200" b="1" spc="-3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O M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M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O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D</a:t>
            </a:r>
            <a:r>
              <a:rPr sz="1200" b="1" spc="-14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AT</a:t>
            </a:r>
            <a:r>
              <a:rPr sz="1200" b="1" spc="-4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I</a:t>
            </a:r>
            <a:r>
              <a:rPr sz="1200" b="1" spc="-2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O</a:t>
            </a:r>
            <a:r>
              <a:rPr sz="1200" b="1" spc="1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AA3F00"/>
                </a:solidFill>
                <a:latin typeface="Times New Roman"/>
                <a:cs typeface="Times New Roman"/>
              </a:rPr>
              <a:t>N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942340">
              <a:lnSpc>
                <a:spcPct val="100000"/>
              </a:lnSpc>
              <a:spcBef>
                <a:spcPts val="1000"/>
              </a:spcBef>
            </a:pPr>
            <a:r>
              <a:rPr sz="1600" spc="-20" dirty="0">
                <a:latin typeface="Calibri"/>
                <a:cs typeface="Calibri"/>
              </a:rPr>
              <a:t>Zurich,Switzerland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633843" y="3740658"/>
            <a:ext cx="2678430" cy="0"/>
          </a:xfrm>
          <a:custGeom>
            <a:avLst/>
            <a:gdLst/>
            <a:ahLst/>
            <a:cxnLst/>
            <a:rect l="l" t="t" r="r" b="b"/>
            <a:pathLst>
              <a:path w="2678429">
                <a:moveTo>
                  <a:pt x="0" y="0"/>
                </a:moveTo>
                <a:lnTo>
                  <a:pt x="2678303" y="0"/>
                </a:lnTo>
              </a:path>
            </a:pathLst>
          </a:custGeom>
          <a:ln w="12700">
            <a:solidFill>
              <a:srgbClr val="00AD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7682865" y="3483686"/>
            <a:ext cx="2814955" cy="2070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0739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C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O N</a:t>
            </a:r>
            <a:r>
              <a:rPr sz="1200" b="1" spc="-8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TA</a:t>
            </a:r>
            <a:r>
              <a:rPr sz="1200" b="1" spc="-175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C</a:t>
            </a:r>
            <a:r>
              <a:rPr sz="1200" b="1" spc="-8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T  </a:t>
            </a:r>
            <a:r>
              <a:rPr sz="1200" b="1" spc="-8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U</a:t>
            </a:r>
            <a:r>
              <a:rPr sz="1200" b="1" spc="-20" dirty="0">
                <a:solidFill>
                  <a:srgbClr val="AA3F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AA3F0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Times New Roman"/>
              <a:cs typeface="Times New Roman"/>
            </a:endParaRPr>
          </a:p>
          <a:p>
            <a:pPr marL="5715" algn="ctr">
              <a:lnSpc>
                <a:spcPct val="100000"/>
              </a:lnSpc>
            </a:pPr>
            <a:r>
              <a:rPr sz="2000" b="1" dirty="0">
                <a:latin typeface="Times New Roman"/>
                <a:cs typeface="Times New Roman"/>
              </a:rPr>
              <a:t>Romania</a:t>
            </a:r>
            <a:r>
              <a:rPr sz="2000" b="1" spc="-100" dirty="0">
                <a:latin typeface="Times New Roman"/>
                <a:cs typeface="Times New Roman"/>
              </a:rPr>
              <a:t> </a:t>
            </a:r>
            <a:r>
              <a:rPr sz="2000" b="1" spc="-5" dirty="0">
                <a:latin typeface="Times New Roman"/>
                <a:cs typeface="Times New Roman"/>
              </a:rPr>
              <a:t>Winged</a:t>
            </a:r>
            <a:endParaRPr sz="2000">
              <a:latin typeface="Times New Roman"/>
              <a:cs typeface="Times New Roman"/>
            </a:endParaRPr>
          </a:p>
          <a:p>
            <a:pPr marL="62865" marR="50800" algn="ctr">
              <a:lnSpc>
                <a:spcPts val="2200"/>
              </a:lnSpc>
              <a:spcBef>
                <a:spcPts val="170"/>
              </a:spcBef>
            </a:pPr>
            <a:r>
              <a:rPr sz="1200" spc="-5" dirty="0">
                <a:latin typeface="Times New Roman"/>
                <a:cs typeface="Times New Roman"/>
              </a:rPr>
              <a:t>Program</a:t>
            </a:r>
            <a:r>
              <a:rPr sz="1200" spc="-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Manager |</a:t>
            </a:r>
            <a:r>
              <a:rPr sz="1200" spc="-25" dirty="0">
                <a:latin typeface="Times New Roman"/>
                <a:cs typeface="Times New Roman"/>
              </a:rPr>
              <a:t> DERMATOLOGY</a:t>
            </a:r>
            <a:r>
              <a:rPr sz="1200" b="1" spc="-25" dirty="0">
                <a:latin typeface="Times New Roman"/>
                <a:cs typeface="Times New Roman"/>
              </a:rPr>
              <a:t>-2025 </a:t>
            </a:r>
            <a:r>
              <a:rPr sz="1200" b="1" spc="-28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E:</a:t>
            </a:r>
            <a:r>
              <a:rPr sz="1200" b="1" spc="-60" dirty="0">
                <a:latin typeface="Times New Roman"/>
                <a:cs typeface="Times New Roman"/>
              </a:rPr>
              <a:t> </a:t>
            </a:r>
            <a:r>
              <a:rPr sz="1200" u="sng" spc="-5" dirty="0">
                <a:solidFill>
                  <a:srgbClr val="0460C1"/>
                </a:solidFill>
                <a:uFill>
                  <a:solidFill>
                    <a:srgbClr val="0460C1"/>
                  </a:solidFill>
                </a:uFill>
                <a:latin typeface="Calibri"/>
                <a:cs typeface="Calibri"/>
                <a:hlinkClick r:id="rId4"/>
              </a:rPr>
              <a:t>Derma@meetingsnexpo.com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0"/>
              </a:spcBef>
            </a:pPr>
            <a:r>
              <a:rPr sz="1200" b="1" spc="-55" dirty="0">
                <a:latin typeface="Times New Roman"/>
                <a:cs typeface="Times New Roman"/>
              </a:rPr>
              <a:t>W:</a:t>
            </a:r>
            <a:r>
              <a:rPr sz="1200" b="1" spc="-25" dirty="0">
                <a:latin typeface="Times New Roman"/>
                <a:cs typeface="Times New Roman"/>
              </a:rPr>
              <a:t> </a:t>
            </a:r>
            <a:r>
              <a:rPr sz="1200" u="sng" spc="-20" dirty="0">
                <a:solidFill>
                  <a:srgbClr val="0460C1"/>
                </a:solidFill>
                <a:uFill>
                  <a:solidFill>
                    <a:srgbClr val="0460C1"/>
                  </a:solidFill>
                </a:uFill>
                <a:latin typeface="Calibri"/>
                <a:cs typeface="Calibri"/>
              </a:rPr>
              <a:t>https://dermatology.annualcongress.com/</a:t>
            </a:r>
            <a:endParaRPr sz="12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sz="1200" b="1" spc="-5" dirty="0">
                <a:latin typeface="Times New Roman"/>
                <a:cs typeface="Times New Roman"/>
              </a:rPr>
              <a:t>Whats</a:t>
            </a:r>
            <a:r>
              <a:rPr sz="1200" b="1" spc="-25" dirty="0">
                <a:latin typeface="Times New Roman"/>
                <a:cs typeface="Times New Roman"/>
              </a:rPr>
              <a:t>A</a:t>
            </a:r>
            <a:r>
              <a:rPr sz="1200" b="1" spc="-15" dirty="0">
                <a:latin typeface="Times New Roman"/>
                <a:cs typeface="Times New Roman"/>
              </a:rPr>
              <a:t>p</a:t>
            </a:r>
            <a:r>
              <a:rPr sz="1200" b="1" spc="-5" dirty="0">
                <a:latin typeface="Times New Roman"/>
                <a:cs typeface="Times New Roman"/>
              </a:rPr>
              <a:t>p</a:t>
            </a:r>
            <a:r>
              <a:rPr sz="1200" b="1" spc="-114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n</a:t>
            </a:r>
            <a:r>
              <a:rPr sz="1200" b="1" dirty="0">
                <a:latin typeface="Times New Roman"/>
                <a:cs typeface="Times New Roman"/>
              </a:rPr>
              <a:t>o.</a:t>
            </a:r>
            <a:r>
              <a:rPr sz="1200" dirty="0">
                <a:latin typeface="Calibri"/>
                <a:cs typeface="Calibri"/>
              </a:rPr>
              <a:t>+ 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u="sng" dirty="0">
                <a:solidFill>
                  <a:srgbClr val="0460C1"/>
                </a:solidFill>
                <a:uFill>
                  <a:solidFill>
                    <a:srgbClr val="0460C1"/>
                  </a:solidFill>
                </a:uFill>
                <a:latin typeface="Calibri"/>
                <a:cs typeface="Calibri"/>
                <a:hlinkClick r:id="rId5"/>
              </a:rPr>
              <a:t>447915641825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79374" y="394766"/>
            <a:ext cx="2262759" cy="186385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260604" y="1612648"/>
            <a:ext cx="611505" cy="4337050"/>
            <a:chOff x="260604" y="1612648"/>
            <a:chExt cx="611505" cy="4337050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60604" y="1680972"/>
              <a:ext cx="611124" cy="421538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35356" y="1628736"/>
              <a:ext cx="360045" cy="432054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5271" y="1612648"/>
              <a:ext cx="412871" cy="4306045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5661659" y="1628736"/>
            <a:ext cx="611505" cy="4320540"/>
            <a:chOff x="5661659" y="1628736"/>
            <a:chExt cx="611505" cy="4320540"/>
          </a:xfrm>
        </p:grpSpPr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61659" y="1680971"/>
              <a:ext cx="611124" cy="421538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735954" y="1628736"/>
              <a:ext cx="360045" cy="432054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705316" y="1629273"/>
              <a:ext cx="412871" cy="4306045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208727" y="437797"/>
            <a:ext cx="5769046" cy="908869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3618357" y="660272"/>
            <a:ext cx="48456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23670" algn="l"/>
                <a:tab pos="1837055" algn="l"/>
              </a:tabLst>
            </a:pPr>
            <a:r>
              <a:rPr dirty="0"/>
              <a:t>V</a:t>
            </a:r>
            <a:r>
              <a:rPr spc="105" dirty="0"/>
              <a:t> </a:t>
            </a:r>
            <a:r>
              <a:rPr dirty="0"/>
              <a:t>E</a:t>
            </a:r>
            <a:r>
              <a:rPr spc="80" dirty="0"/>
              <a:t> </a:t>
            </a:r>
            <a:r>
              <a:rPr dirty="0"/>
              <a:t>N</a:t>
            </a:r>
            <a:r>
              <a:rPr spc="130" dirty="0"/>
              <a:t> </a:t>
            </a:r>
            <a:r>
              <a:rPr dirty="0"/>
              <a:t>U</a:t>
            </a:r>
            <a:r>
              <a:rPr spc="105" dirty="0"/>
              <a:t> </a:t>
            </a:r>
            <a:r>
              <a:rPr dirty="0"/>
              <a:t>E	&amp;	A</a:t>
            </a:r>
            <a:r>
              <a:rPr spc="85" dirty="0"/>
              <a:t> </a:t>
            </a:r>
            <a:r>
              <a:rPr dirty="0"/>
              <a:t>C</a:t>
            </a:r>
            <a:r>
              <a:rPr spc="85" dirty="0"/>
              <a:t> </a:t>
            </a:r>
            <a:r>
              <a:rPr dirty="0"/>
              <a:t>C</a:t>
            </a:r>
            <a:r>
              <a:rPr spc="80" dirty="0"/>
              <a:t> </a:t>
            </a:r>
            <a:r>
              <a:rPr dirty="0"/>
              <a:t>O</a:t>
            </a:r>
            <a:r>
              <a:rPr spc="45" dirty="0"/>
              <a:t> </a:t>
            </a:r>
            <a:r>
              <a:rPr dirty="0"/>
              <a:t>M</a:t>
            </a:r>
            <a:r>
              <a:rPr spc="75" dirty="0"/>
              <a:t> </a:t>
            </a:r>
            <a:r>
              <a:rPr dirty="0"/>
              <a:t>O</a:t>
            </a:r>
            <a:r>
              <a:rPr spc="55" dirty="0"/>
              <a:t> </a:t>
            </a:r>
            <a:r>
              <a:rPr dirty="0"/>
              <a:t>D</a:t>
            </a:r>
            <a:r>
              <a:rPr spc="100" dirty="0"/>
              <a:t> </a:t>
            </a:r>
            <a:r>
              <a:rPr dirty="0"/>
              <a:t>A</a:t>
            </a:r>
            <a:r>
              <a:rPr spc="-70" dirty="0"/>
              <a:t> </a:t>
            </a:r>
            <a:r>
              <a:rPr dirty="0"/>
              <a:t>T</a:t>
            </a:r>
            <a:r>
              <a:rPr spc="75" dirty="0"/>
              <a:t> </a:t>
            </a:r>
            <a:r>
              <a:rPr dirty="0"/>
              <a:t>I</a:t>
            </a:r>
            <a:r>
              <a:rPr spc="70" dirty="0"/>
              <a:t> </a:t>
            </a:r>
            <a:r>
              <a:rPr dirty="0"/>
              <a:t>O</a:t>
            </a:r>
            <a:r>
              <a:rPr spc="35" dirty="0"/>
              <a:t> </a:t>
            </a:r>
            <a:r>
              <a:rPr dirty="0"/>
              <a:t>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9"/>
            <a:ext cx="12192000" cy="6842759"/>
            <a:chOff x="0" y="29"/>
            <a:chExt cx="12192000" cy="6842759"/>
          </a:xfrm>
        </p:grpSpPr>
        <p:sp>
          <p:nvSpPr>
            <p:cNvPr id="3" name="object 3"/>
            <p:cNvSpPr/>
            <p:nvPr/>
          </p:nvSpPr>
          <p:spPr>
            <a:xfrm>
              <a:off x="739241" y="750595"/>
              <a:ext cx="10713720" cy="5378450"/>
            </a:xfrm>
            <a:custGeom>
              <a:avLst/>
              <a:gdLst/>
              <a:ahLst/>
              <a:cxnLst/>
              <a:rect l="l" t="t" r="r" b="b"/>
              <a:pathLst>
                <a:path w="10713720" h="5378450">
                  <a:moveTo>
                    <a:pt x="622" y="0"/>
                  </a:moveTo>
                  <a:lnTo>
                    <a:pt x="0" y="0"/>
                  </a:lnTo>
                  <a:lnTo>
                    <a:pt x="0" y="5378196"/>
                  </a:lnTo>
                  <a:lnTo>
                    <a:pt x="622" y="5378196"/>
                  </a:lnTo>
                  <a:lnTo>
                    <a:pt x="622" y="0"/>
                  </a:lnTo>
                  <a:close/>
                </a:path>
                <a:path w="10713720" h="5378450">
                  <a:moveTo>
                    <a:pt x="10713491" y="0"/>
                  </a:moveTo>
                  <a:lnTo>
                    <a:pt x="1351178" y="0"/>
                  </a:lnTo>
                  <a:lnTo>
                    <a:pt x="1351178" y="5378196"/>
                  </a:lnTo>
                  <a:lnTo>
                    <a:pt x="10713491" y="5378196"/>
                  </a:lnTo>
                  <a:lnTo>
                    <a:pt x="10713491" y="0"/>
                  </a:lnTo>
                  <a:close/>
                </a:path>
              </a:pathLst>
            </a:custGeom>
            <a:solidFill>
              <a:srgbClr val="FFFFFF">
                <a:alpha val="92156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9241" y="304177"/>
              <a:ext cx="2301621" cy="255511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2748026" y="1115313"/>
            <a:ext cx="2678430" cy="558165"/>
          </a:xfrm>
          <a:prstGeom prst="rect">
            <a:avLst/>
          </a:prstGeom>
          <a:ln w="19050">
            <a:solidFill>
              <a:srgbClr val="00AD5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Times New Roman"/>
              <a:cs typeface="Times New Roman"/>
            </a:endParaRPr>
          </a:p>
          <a:p>
            <a:pPr marL="606425">
              <a:lnSpc>
                <a:spcPct val="100000"/>
              </a:lnSpc>
              <a:spcBef>
                <a:spcPts val="5"/>
              </a:spcBef>
            </a:pPr>
            <a:r>
              <a:rPr sz="1200" b="1" spc="-5" dirty="0">
                <a:solidFill>
                  <a:srgbClr val="333C50"/>
                </a:solidFill>
                <a:latin typeface="Times New Roman"/>
                <a:cs typeface="Times New Roman"/>
              </a:rPr>
              <a:t>A</a:t>
            </a:r>
            <a:r>
              <a:rPr sz="1200" b="1" spc="114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C50"/>
                </a:solidFill>
                <a:latin typeface="Times New Roman"/>
                <a:cs typeface="Times New Roman"/>
              </a:rPr>
              <a:t>C</a:t>
            </a:r>
            <a:r>
              <a:rPr sz="1200" b="1" spc="105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C50"/>
                </a:solidFill>
                <a:latin typeface="Times New Roman"/>
                <a:cs typeface="Times New Roman"/>
              </a:rPr>
              <a:t>A</a:t>
            </a:r>
            <a:r>
              <a:rPr sz="1200" b="1" spc="120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C50"/>
                </a:solidFill>
                <a:latin typeface="Times New Roman"/>
                <a:cs typeface="Times New Roman"/>
              </a:rPr>
              <a:t>D</a:t>
            </a:r>
            <a:r>
              <a:rPr sz="1200" b="1" spc="240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C50"/>
                </a:solidFill>
                <a:latin typeface="Times New Roman"/>
                <a:cs typeface="Times New Roman"/>
              </a:rPr>
              <a:t>E</a:t>
            </a:r>
            <a:r>
              <a:rPr sz="1200" b="1" spc="265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C50"/>
                </a:solidFill>
                <a:latin typeface="Times New Roman"/>
                <a:cs typeface="Times New Roman"/>
              </a:rPr>
              <a:t>M</a:t>
            </a:r>
            <a:r>
              <a:rPr sz="1200" b="1" spc="270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C50"/>
                </a:solidFill>
                <a:latin typeface="Times New Roman"/>
                <a:cs typeface="Times New Roman"/>
              </a:rPr>
              <a:t>I</a:t>
            </a:r>
            <a:r>
              <a:rPr sz="1200" b="1" spc="240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C50"/>
                </a:solidFill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38373" y="2081783"/>
            <a:ext cx="2678430" cy="558165"/>
          </a:xfrm>
          <a:prstGeom prst="rect">
            <a:avLst/>
          </a:prstGeom>
          <a:ln w="19050">
            <a:solidFill>
              <a:srgbClr val="00AD50"/>
            </a:solidFill>
          </a:ln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Times New Roman"/>
              <a:cs typeface="Times New Roman"/>
            </a:endParaRPr>
          </a:p>
          <a:p>
            <a:pPr marL="666115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333C50"/>
                </a:solidFill>
                <a:latin typeface="Times New Roman"/>
                <a:cs typeface="Times New Roman"/>
              </a:rPr>
              <a:t>B</a:t>
            </a:r>
            <a:r>
              <a:rPr sz="1200" b="1" spc="260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C50"/>
                </a:solidFill>
                <a:latin typeface="Times New Roman"/>
                <a:cs typeface="Times New Roman"/>
              </a:rPr>
              <a:t>U</a:t>
            </a:r>
            <a:r>
              <a:rPr sz="1200" b="1" spc="240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C50"/>
                </a:solidFill>
                <a:latin typeface="Times New Roman"/>
                <a:cs typeface="Times New Roman"/>
              </a:rPr>
              <a:t>S</a:t>
            </a:r>
            <a:r>
              <a:rPr sz="1200" b="1" spc="-25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C50"/>
                </a:solidFill>
                <a:latin typeface="Times New Roman"/>
                <a:cs typeface="Times New Roman"/>
              </a:rPr>
              <a:t>I</a:t>
            </a:r>
            <a:r>
              <a:rPr sz="1200" b="1" spc="254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C50"/>
                </a:solidFill>
                <a:latin typeface="Times New Roman"/>
                <a:cs typeface="Times New Roman"/>
              </a:rPr>
              <a:t>N</a:t>
            </a:r>
            <a:r>
              <a:rPr sz="1200" b="1" spc="235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C50"/>
                </a:solidFill>
                <a:latin typeface="Times New Roman"/>
                <a:cs typeface="Times New Roman"/>
              </a:rPr>
              <a:t>E</a:t>
            </a:r>
            <a:r>
              <a:rPr sz="1200" b="1" spc="265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C50"/>
                </a:solidFill>
                <a:latin typeface="Times New Roman"/>
                <a:cs typeface="Times New Roman"/>
              </a:rPr>
              <a:t>S</a:t>
            </a:r>
            <a:r>
              <a:rPr sz="1200" b="1" spc="245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C50"/>
                </a:solidFill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28214" y="3036823"/>
            <a:ext cx="2678430" cy="558165"/>
          </a:xfrm>
          <a:prstGeom prst="rect">
            <a:avLst/>
          </a:prstGeom>
          <a:ln w="19050">
            <a:solidFill>
              <a:srgbClr val="00AD50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Times New Roman"/>
              <a:cs typeface="Times New Roman"/>
            </a:endParaRPr>
          </a:p>
          <a:p>
            <a:pPr marL="713105">
              <a:lnSpc>
                <a:spcPct val="100000"/>
              </a:lnSpc>
            </a:pPr>
            <a:r>
              <a:rPr sz="1200" b="1" spc="-5" dirty="0">
                <a:solidFill>
                  <a:srgbClr val="333C50"/>
                </a:solidFill>
                <a:latin typeface="Times New Roman"/>
                <a:cs typeface="Times New Roman"/>
              </a:rPr>
              <a:t>S</a:t>
            </a:r>
            <a:r>
              <a:rPr sz="1200" b="1" spc="190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C50"/>
                </a:solidFill>
                <a:latin typeface="Times New Roman"/>
                <a:cs typeface="Times New Roman"/>
              </a:rPr>
              <a:t>T</a:t>
            </a:r>
            <a:r>
              <a:rPr sz="1200" b="1" spc="220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C50"/>
                </a:solidFill>
                <a:latin typeface="Times New Roman"/>
                <a:cs typeface="Times New Roman"/>
              </a:rPr>
              <a:t>U</a:t>
            </a:r>
            <a:r>
              <a:rPr sz="1200" b="1" spc="235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C50"/>
                </a:solidFill>
                <a:latin typeface="Times New Roman"/>
                <a:cs typeface="Times New Roman"/>
              </a:rPr>
              <a:t>D</a:t>
            </a:r>
            <a:r>
              <a:rPr sz="1200" b="1" spc="235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C50"/>
                </a:solidFill>
                <a:latin typeface="Times New Roman"/>
                <a:cs typeface="Times New Roman"/>
              </a:rPr>
              <a:t>E</a:t>
            </a:r>
            <a:r>
              <a:rPr sz="1200" b="1" spc="250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333C50"/>
                </a:solidFill>
                <a:latin typeface="Times New Roman"/>
                <a:cs typeface="Times New Roman"/>
              </a:rPr>
              <a:t>N</a:t>
            </a:r>
            <a:r>
              <a:rPr sz="1200" b="1" spc="200" dirty="0">
                <a:solidFill>
                  <a:srgbClr val="333C5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333C50"/>
                </a:solidFill>
                <a:latin typeface="Times New Roman"/>
                <a:cs typeface="Times New Roman"/>
              </a:rPr>
              <a:t>T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739889" y="752373"/>
            <a:ext cx="10032365" cy="5398135"/>
            <a:chOff x="739889" y="752373"/>
            <a:chExt cx="10032365" cy="539813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85843" y="3987876"/>
              <a:ext cx="4051173" cy="59618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9889" y="752373"/>
              <a:ext cx="1350517" cy="537641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5722" y="941260"/>
              <a:ext cx="5376418" cy="90633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86070" y="1910270"/>
              <a:ext cx="5376418" cy="90633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75909" y="2862770"/>
              <a:ext cx="5376418" cy="90633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2072" y="762396"/>
              <a:ext cx="1400286" cy="5387857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4787010" y="5181041"/>
            <a:ext cx="1264285" cy="531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43510">
              <a:lnSpc>
                <a:spcPct val="150900"/>
              </a:lnSpc>
              <a:spcBef>
                <a:spcPts val="100"/>
              </a:spcBef>
            </a:pPr>
            <a:r>
              <a:rPr sz="1100" spc="-20" dirty="0">
                <a:latin typeface="Times New Roman"/>
                <a:cs typeface="Times New Roman"/>
              </a:rPr>
              <a:t>R</a:t>
            </a:r>
            <a:r>
              <a:rPr sz="1100" spc="-10" dirty="0">
                <a:latin typeface="Times New Roman"/>
                <a:cs typeface="Times New Roman"/>
              </a:rPr>
              <a:t>e</a:t>
            </a:r>
            <a:r>
              <a:rPr sz="1100" spc="-25" dirty="0">
                <a:latin typeface="Times New Roman"/>
                <a:cs typeface="Times New Roman"/>
              </a:rPr>
              <a:t>g</a:t>
            </a:r>
            <a:r>
              <a:rPr sz="1100" spc="-10" dirty="0">
                <a:latin typeface="Times New Roman"/>
                <a:cs typeface="Times New Roman"/>
              </a:rPr>
              <a:t>istrati</a:t>
            </a:r>
            <a:r>
              <a:rPr sz="1100" spc="-15" dirty="0">
                <a:latin typeface="Times New Roman"/>
                <a:cs typeface="Times New Roman"/>
              </a:rPr>
              <a:t>o</a:t>
            </a:r>
            <a:r>
              <a:rPr sz="1100" dirty="0">
                <a:latin typeface="Times New Roman"/>
                <a:cs typeface="Times New Roman"/>
              </a:rPr>
              <a:t>n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O</a:t>
            </a:r>
            <a:r>
              <a:rPr sz="1100" dirty="0">
                <a:latin typeface="Times New Roman"/>
                <a:cs typeface="Times New Roman"/>
              </a:rPr>
              <a:t>pen</a:t>
            </a:r>
            <a:r>
              <a:rPr sz="1100" spc="5" dirty="0">
                <a:latin typeface="Times New Roman"/>
                <a:cs typeface="Times New Roman"/>
              </a:rPr>
              <a:t>s</a:t>
            </a:r>
            <a:r>
              <a:rPr sz="1100" b="1" dirty="0">
                <a:latin typeface="Times New Roman"/>
                <a:cs typeface="Times New Roman"/>
              </a:rPr>
              <a:t>:  </a:t>
            </a:r>
            <a:r>
              <a:rPr sz="1100" spc="-10" dirty="0">
                <a:latin typeface="Times New Roman"/>
                <a:cs typeface="Times New Roman"/>
              </a:rPr>
              <a:t>O</a:t>
            </a:r>
            <a:r>
              <a:rPr sz="1100" dirty="0">
                <a:latin typeface="Times New Roman"/>
                <a:cs typeface="Times New Roman"/>
              </a:rPr>
              <a:t>n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Spot</a:t>
            </a:r>
            <a:r>
              <a:rPr sz="1100" spc="-20" dirty="0">
                <a:latin typeface="Times New Roman"/>
                <a:cs typeface="Times New Roman"/>
              </a:rPr>
              <a:t> R</a:t>
            </a:r>
            <a:r>
              <a:rPr sz="1100" spc="-10" dirty="0">
                <a:latin typeface="Times New Roman"/>
                <a:cs typeface="Times New Roman"/>
              </a:rPr>
              <a:t>e</a:t>
            </a:r>
            <a:r>
              <a:rPr sz="1100" spc="-25" dirty="0">
                <a:latin typeface="Times New Roman"/>
                <a:cs typeface="Times New Roman"/>
              </a:rPr>
              <a:t>g</a:t>
            </a:r>
            <a:r>
              <a:rPr sz="1100" spc="-10" dirty="0">
                <a:latin typeface="Times New Roman"/>
                <a:cs typeface="Times New Roman"/>
              </a:rPr>
              <a:t>istrati</a:t>
            </a:r>
            <a:r>
              <a:rPr sz="1100" spc="-15" dirty="0">
                <a:latin typeface="Times New Roman"/>
                <a:cs typeface="Times New Roman"/>
              </a:rPr>
              <a:t>o</a:t>
            </a:r>
            <a:r>
              <a:rPr sz="1100" dirty="0">
                <a:latin typeface="Times New Roman"/>
                <a:cs typeface="Times New Roman"/>
              </a:rPr>
              <a:t>n</a:t>
            </a:r>
            <a:r>
              <a:rPr sz="1100" spc="-11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: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187821" y="5181041"/>
            <a:ext cx="1875789" cy="531495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100" b="1" dirty="0">
                <a:latin typeface="Times New Roman"/>
                <a:cs typeface="Times New Roman"/>
              </a:rPr>
              <a:t>January</a:t>
            </a:r>
            <a:r>
              <a:rPr sz="1100" b="1" spc="1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01,</a:t>
            </a:r>
            <a:r>
              <a:rPr sz="1100" b="1" spc="1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2024</a:t>
            </a:r>
            <a:endParaRPr sz="1100">
              <a:latin typeface="Times New Roman"/>
              <a:cs typeface="Times New Roman"/>
            </a:endParaRPr>
          </a:p>
          <a:p>
            <a:pPr marL="44450">
              <a:lnSpc>
                <a:spcPct val="100000"/>
              </a:lnSpc>
              <a:spcBef>
                <a:spcPts val="670"/>
              </a:spcBef>
            </a:pPr>
            <a:r>
              <a:rPr sz="1100" b="1" dirty="0">
                <a:latin typeface="Times New Roman"/>
                <a:cs typeface="Times New Roman"/>
              </a:rPr>
              <a:t>May</a:t>
            </a:r>
            <a:r>
              <a:rPr sz="1100" b="1" spc="-4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20-21</a:t>
            </a:r>
            <a:r>
              <a:rPr sz="1100" b="1" spc="-55" dirty="0">
                <a:latin typeface="Times New Roman"/>
                <a:cs typeface="Times New Roman"/>
              </a:rPr>
              <a:t> </a:t>
            </a:r>
            <a:r>
              <a:rPr sz="1100" b="1" spc="-5" dirty="0">
                <a:latin typeface="Times New Roman"/>
                <a:cs typeface="Times New Roman"/>
              </a:rPr>
              <a:t>Zurich,Switzerland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495385" y="5665266"/>
            <a:ext cx="253873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30" dirty="0">
                <a:solidFill>
                  <a:srgbClr val="446FC4"/>
                </a:solidFill>
                <a:latin typeface="Calibri"/>
                <a:cs typeface="Calibri"/>
              </a:rPr>
              <a:t>https://dermatology.annualcongress.com/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63368" y="2278838"/>
            <a:ext cx="250190" cy="250126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39"/>
              </a:lnSpc>
            </a:pP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600" b="1" spc="1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00" b="1" spc="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6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00" b="1" spc="-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00" b="1" spc="10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00" b="1" spc="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00" b="1" spc="1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pic>
        <p:nvPicPr>
          <p:cNvPr id="19" name="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392013" y="938785"/>
            <a:ext cx="5416056" cy="902678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>
          <a:xfrm>
            <a:off x="5606034" y="993165"/>
            <a:ext cx="3138170" cy="73723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30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ly</a:t>
            </a:r>
            <a:r>
              <a:rPr sz="10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trati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899</a:t>
            </a:r>
            <a:endParaRPr sz="10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16500"/>
              </a:lnSpc>
              <a:spcBef>
                <a:spcPts val="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 A 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(Registration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+ 2 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nights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 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1499 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Package B 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(Registration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+ 3 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nights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Accommodation):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 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1699 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trati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Ma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nu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ipt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licat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on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):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1199</a:t>
            </a:r>
            <a:endParaRPr sz="1000">
              <a:latin typeface="Times New Roman"/>
              <a:cs typeface="Times New Roman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331835" y="1900315"/>
            <a:ext cx="5476240" cy="1866900"/>
            <a:chOff x="5331835" y="1900315"/>
            <a:chExt cx="5476240" cy="1866900"/>
          </a:xfrm>
        </p:grpSpPr>
        <p:pic>
          <p:nvPicPr>
            <p:cNvPr id="22" name="object 2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55906" y="1900315"/>
              <a:ext cx="5440188" cy="90267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31835" y="2864503"/>
              <a:ext cx="5476220" cy="902678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5620639" y="2058060"/>
            <a:ext cx="3128645" cy="56070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ly</a:t>
            </a:r>
            <a:r>
              <a:rPr sz="1000" spc="-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trati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850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trati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2 </a:t>
            </a:r>
            <a:r>
              <a:rPr sz="1000" spc="-3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000" spc="-35" dirty="0">
                <a:solidFill>
                  <a:srgbClr val="FFFFFF"/>
                </a:solidFill>
                <a:latin typeface="Times New Roman"/>
                <a:cs typeface="Times New Roman"/>
              </a:rPr>
              <a:t>gh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000" spc="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cc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mm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od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ati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):</a:t>
            </a:r>
            <a:r>
              <a:rPr sz="10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1499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ac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000" spc="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(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trati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+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3 </a:t>
            </a:r>
            <a:r>
              <a:rPr sz="1000" spc="-3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000" spc="-35" dirty="0">
                <a:solidFill>
                  <a:srgbClr val="FFFFFF"/>
                </a:solidFill>
                <a:latin typeface="Times New Roman"/>
                <a:cs typeface="Times New Roman"/>
              </a:rPr>
              <a:t>gh</a:t>
            </a:r>
            <a:r>
              <a:rPr sz="1000" spc="-3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0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2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cc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mm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od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ati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):</a:t>
            </a:r>
            <a:r>
              <a:rPr sz="1000" spc="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$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1599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610225" y="2904515"/>
            <a:ext cx="1470025" cy="764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7000"/>
              </a:lnSpc>
              <a:spcBef>
                <a:spcPts val="100"/>
              </a:spcBef>
              <a:tabLst>
                <a:tab pos="1155065" algn="l"/>
              </a:tabLst>
            </a:pP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Only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Registration: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499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spc="-15" dirty="0">
                <a:solidFill>
                  <a:srgbClr val="FFFFFF"/>
                </a:solidFill>
                <a:latin typeface="Times New Roman"/>
                <a:cs typeface="Times New Roman"/>
              </a:rPr>
              <a:t>Student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Delegate: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399 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E- </a:t>
            </a:r>
            <a:r>
              <a:rPr sz="1000" dirty="0">
                <a:solidFill>
                  <a:srgbClr val="FFFFFF"/>
                </a:solidFill>
                <a:latin typeface="Times New Roman"/>
                <a:cs typeface="Times New Roman"/>
              </a:rPr>
              <a:t> po</a:t>
            </a:r>
            <a:r>
              <a:rPr sz="1000" spc="-2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000" spc="-10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000" spc="-5" dirty="0">
                <a:solidFill>
                  <a:srgbClr val="FFFFFF"/>
                </a:solidFill>
                <a:latin typeface="Times New Roman"/>
                <a:cs typeface="Times New Roman"/>
              </a:rPr>
              <a:t>er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99</a:t>
            </a:r>
            <a:endParaRPr sz="10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405"/>
              </a:spcBef>
            </a:pP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Vir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ual</a:t>
            </a:r>
            <a:r>
              <a:rPr sz="1000" b="1" spc="-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Re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000" b="1" spc="-1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tr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ti</a:t>
            </a:r>
            <a:r>
              <a:rPr sz="1000" b="1" spc="-15" dirty="0">
                <a:solidFill>
                  <a:srgbClr val="FFFFFF"/>
                </a:solidFill>
                <a:latin typeface="Times New Roman"/>
                <a:cs typeface="Times New Roman"/>
              </a:rPr>
              <a:t>on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:</a:t>
            </a:r>
            <a:r>
              <a:rPr sz="10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$</a:t>
            </a:r>
            <a:r>
              <a:rPr sz="1000" b="1" spc="-3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000" b="1" dirty="0">
                <a:solidFill>
                  <a:srgbClr val="FFFFFF"/>
                </a:solidFill>
                <a:latin typeface="Times New Roman"/>
                <a:cs typeface="Times New Roman"/>
              </a:rPr>
              <a:t>450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26" name="object 2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031976" y="3971790"/>
            <a:ext cx="4116189" cy="613828"/>
          </a:xfrm>
          <a:prstGeom prst="rect">
            <a:avLst/>
          </a:prstGeom>
        </p:spPr>
      </p:pic>
      <p:sp>
        <p:nvSpPr>
          <p:cNvPr id="27" name="object 27"/>
          <p:cNvSpPr txBox="1"/>
          <p:nvPr/>
        </p:nvSpPr>
        <p:spPr>
          <a:xfrm>
            <a:off x="4662042" y="4143883"/>
            <a:ext cx="2724150" cy="10579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02460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 </a:t>
            </a:r>
            <a:r>
              <a:rPr sz="1400" b="1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 </a:t>
            </a:r>
            <a:r>
              <a:rPr sz="1400" b="1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 </a:t>
            </a:r>
            <a:r>
              <a:rPr sz="1400" b="1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 </a:t>
            </a:r>
            <a:r>
              <a:rPr sz="1400" b="1" spc="-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	D</a:t>
            </a:r>
            <a:r>
              <a:rPr sz="1400" b="1" spc="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1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1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 </a:t>
            </a:r>
            <a:r>
              <a:rPr sz="1400" b="1" spc="-1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200">
              <a:latin typeface="Times New Roman"/>
              <a:cs typeface="Times New Roman"/>
            </a:endParaRPr>
          </a:p>
          <a:p>
            <a:pPr marL="238125">
              <a:lnSpc>
                <a:spcPct val="100000"/>
              </a:lnSpc>
            </a:pPr>
            <a:r>
              <a:rPr sz="1100" spc="-5" dirty="0">
                <a:latin typeface="Times New Roman"/>
                <a:cs typeface="Times New Roman"/>
              </a:rPr>
              <a:t>Abstract</a:t>
            </a:r>
            <a:r>
              <a:rPr sz="1100" spc="-114" dirty="0">
                <a:latin typeface="Times New Roman"/>
                <a:cs typeface="Times New Roman"/>
              </a:rPr>
              <a:t> </a:t>
            </a:r>
            <a:r>
              <a:rPr sz="1100" spc="-10" dirty="0">
                <a:latin typeface="Times New Roman"/>
                <a:cs typeface="Times New Roman"/>
              </a:rPr>
              <a:t>submission</a:t>
            </a:r>
            <a:r>
              <a:rPr sz="1100" spc="-120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opens:</a:t>
            </a:r>
            <a:r>
              <a:rPr sz="1100" spc="18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July</a:t>
            </a:r>
            <a:r>
              <a:rPr sz="1100" b="1" spc="2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01,</a:t>
            </a:r>
            <a:r>
              <a:rPr sz="1100" b="1" spc="25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2024</a:t>
            </a:r>
            <a:endParaRPr sz="1100">
              <a:latin typeface="Times New Roman"/>
              <a:cs typeface="Times New Roman"/>
            </a:endParaRPr>
          </a:p>
          <a:p>
            <a:pPr marL="238125">
              <a:lnSpc>
                <a:spcPct val="100000"/>
              </a:lnSpc>
              <a:spcBef>
                <a:spcPts val="695"/>
              </a:spcBef>
            </a:pPr>
            <a:r>
              <a:rPr sz="1100" dirty="0">
                <a:latin typeface="Times New Roman"/>
                <a:cs typeface="Times New Roman"/>
              </a:rPr>
              <a:t>Early</a:t>
            </a:r>
            <a:r>
              <a:rPr sz="1100" spc="-9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imes New Roman"/>
                <a:cs typeface="Times New Roman"/>
              </a:rPr>
              <a:t>Bird</a:t>
            </a:r>
            <a:r>
              <a:rPr sz="1100" spc="-60" dirty="0">
                <a:latin typeface="Times New Roman"/>
                <a:cs typeface="Times New Roman"/>
              </a:rPr>
              <a:t> </a:t>
            </a:r>
            <a:r>
              <a:rPr sz="1100" spc="-15" dirty="0">
                <a:latin typeface="Times New Roman"/>
                <a:cs typeface="Times New Roman"/>
              </a:rPr>
              <a:t>Registration</a:t>
            </a:r>
            <a:r>
              <a:rPr sz="1100" b="1" spc="-15" dirty="0">
                <a:latin typeface="Times New Roman"/>
                <a:cs typeface="Times New Roman"/>
              </a:rPr>
              <a:t>:</a:t>
            </a:r>
            <a:r>
              <a:rPr sz="1100" b="1" spc="135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October</a:t>
            </a:r>
            <a:r>
              <a:rPr sz="1100" b="1" spc="-7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28,</a:t>
            </a:r>
            <a:r>
              <a:rPr sz="1100" b="1" spc="240" dirty="0">
                <a:latin typeface="Times New Roman"/>
                <a:cs typeface="Times New Roman"/>
              </a:rPr>
              <a:t> </a:t>
            </a:r>
            <a:r>
              <a:rPr sz="1100" b="1" dirty="0">
                <a:latin typeface="Times New Roman"/>
                <a:cs typeface="Times New Roman"/>
              </a:rPr>
              <a:t>2024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0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1920</Words>
  <Application>Microsoft Office PowerPoint</Application>
  <PresentationFormat>Custom</PresentationFormat>
  <Paragraphs>211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30th International Conference on Dermatology &amp; Skin  Care</vt:lpstr>
      <vt:lpstr>I N V I T A T I O N</vt:lpstr>
      <vt:lpstr>A B O U T U S</vt:lpstr>
      <vt:lpstr>PowerPoint Presentation</vt:lpstr>
      <vt:lpstr>PowerPoint Presentation</vt:lpstr>
      <vt:lpstr>PowerPoint Presentation</vt:lpstr>
      <vt:lpstr>S U P P O R T I N G J O U R N A L S</vt:lpstr>
      <vt:lpstr>V E N U E &amp; A C C O M O D A T I O 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Brochure | Short Name</dc:title>
  <dc:creator>jatin Raman</dc:creator>
  <cp:lastModifiedBy>Anjali Kashyap</cp:lastModifiedBy>
  <cp:revision>1</cp:revision>
  <dcterms:created xsi:type="dcterms:W3CDTF">2024-10-25T05:19:52Z</dcterms:created>
  <dcterms:modified xsi:type="dcterms:W3CDTF">2024-10-25T05:23:02Z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2024-10-25T00:00:00Z</vt:filetime>
  </property>
</Properties>
</file>