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4228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082800" y="750595"/>
            <a:ext cx="8030845" cy="5378450"/>
          </a:xfrm>
          <a:custGeom>
            <a:avLst/>
            <a:gdLst/>
            <a:ahLst/>
            <a:cxnLst/>
            <a:rect l="l" t="t" r="r" b="b"/>
            <a:pathLst>
              <a:path w="8030845" h="5378450">
                <a:moveTo>
                  <a:pt x="0" y="5378196"/>
                </a:moveTo>
                <a:lnTo>
                  <a:pt x="8030819" y="5378196"/>
                </a:lnTo>
                <a:lnTo>
                  <a:pt x="8030819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31519" y="750569"/>
            <a:ext cx="1351280" cy="5373370"/>
          </a:xfrm>
          <a:custGeom>
            <a:avLst/>
            <a:gdLst/>
            <a:ahLst/>
            <a:cxnLst/>
            <a:rect l="l" t="t" r="r" b="b"/>
            <a:pathLst>
              <a:path w="1351280" h="5373370">
                <a:moveTo>
                  <a:pt x="1351280" y="0"/>
                </a:moveTo>
                <a:lnTo>
                  <a:pt x="0" y="0"/>
                </a:lnTo>
                <a:lnTo>
                  <a:pt x="0" y="5373370"/>
                </a:lnTo>
                <a:lnTo>
                  <a:pt x="1351280" y="5373370"/>
                </a:lnTo>
                <a:lnTo>
                  <a:pt x="1351280" y="0"/>
                </a:lnTo>
                <a:close/>
              </a:path>
            </a:pathLst>
          </a:custGeom>
          <a:solidFill>
            <a:srgbClr val="1B2B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31519" y="750569"/>
            <a:ext cx="1351280" cy="5373370"/>
          </a:xfrm>
          <a:custGeom>
            <a:avLst/>
            <a:gdLst/>
            <a:ahLst/>
            <a:cxnLst/>
            <a:rect l="l" t="t" r="r" b="b"/>
            <a:pathLst>
              <a:path w="1351280" h="5373370">
                <a:moveTo>
                  <a:pt x="0" y="5373370"/>
                </a:moveTo>
                <a:lnTo>
                  <a:pt x="1351280" y="5373370"/>
                </a:lnTo>
                <a:lnTo>
                  <a:pt x="1351280" y="0"/>
                </a:lnTo>
                <a:lnTo>
                  <a:pt x="0" y="0"/>
                </a:lnTo>
                <a:lnTo>
                  <a:pt x="0" y="5373370"/>
                </a:lnTo>
                <a:close/>
              </a:path>
            </a:pathLst>
          </a:custGeom>
          <a:ln w="12700">
            <a:solidFill>
              <a:srgbClr val="1B2B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422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47238" y="1626870"/>
            <a:ext cx="269938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mailto:dentalsurgeons@euroconferences.ne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5081" y="999679"/>
            <a:ext cx="166712" cy="377659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lang="en-IN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DENTAL SURGERY 2025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62188" y="2141621"/>
            <a:ext cx="447681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000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IN" sz="2000" dirty="0" smtClean="0">
                <a:solidFill>
                  <a:srgbClr val="403933"/>
                </a:solidFill>
                <a:latin typeface="Times New Roman"/>
                <a:cs typeface="Times New Roman"/>
              </a:rPr>
              <a:t>   </a:t>
            </a:r>
            <a:r>
              <a:rPr lang="en-IN" sz="2000" b="1" dirty="0" smtClean="0">
                <a:solidFill>
                  <a:srgbClr val="403933"/>
                </a:solidFill>
                <a:latin typeface="Times New Roman"/>
                <a:cs typeface="Times New Roman"/>
              </a:rPr>
              <a:t>41th </a:t>
            </a:r>
            <a:r>
              <a:rPr lang="en-IN" sz="2000" b="1" dirty="0" smtClean="0">
                <a:solidFill>
                  <a:srgbClr val="403933"/>
                </a:solidFill>
                <a:latin typeface="Times New Roman"/>
                <a:cs typeface="Times New Roman"/>
              </a:rPr>
              <a:t>International Conference on</a:t>
            </a:r>
            <a:endParaRPr sz="2000" b="1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95600" y="2438400"/>
            <a:ext cx="399249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400" b="1" spc="-5" dirty="0">
                <a:solidFill>
                  <a:srgbClr val="00B0F0"/>
                </a:solidFill>
              </a:rPr>
              <a:t>Dental Surgery and Medicine</a:t>
            </a:r>
            <a:endParaRPr sz="2400" b="1" spc="-5" dirty="0">
              <a:solidFill>
                <a:srgbClr val="00B0F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42870" y="3200400"/>
            <a:ext cx="4324351" cy="12362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ts val="1910"/>
              </a:lnSpc>
            </a:pPr>
            <a:endParaRPr lang="en-US" sz="1600" b="1" spc="-10" dirty="0" smtClean="0">
              <a:solidFill>
                <a:srgbClr val="403933"/>
              </a:solidFill>
              <a:latin typeface="Times New Roman"/>
              <a:cs typeface="Times New Roman"/>
            </a:endParaRPr>
          </a:p>
          <a:p>
            <a:pPr marL="4445" algn="ctr">
              <a:lnSpc>
                <a:spcPts val="1910"/>
              </a:lnSpc>
            </a:pPr>
            <a:endParaRPr lang="en-US" sz="1600" b="1" spc="-10" dirty="0">
              <a:solidFill>
                <a:srgbClr val="403933"/>
              </a:solidFill>
              <a:latin typeface="Times New Roman"/>
              <a:cs typeface="Times New Roman"/>
            </a:endParaRPr>
          </a:p>
          <a:p>
            <a:pPr marL="4445" algn="ctr">
              <a:lnSpc>
                <a:spcPts val="1910"/>
              </a:lnSpc>
            </a:pPr>
            <a:r>
              <a:rPr sz="16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Theme</a:t>
            </a:r>
            <a:r>
              <a:rPr sz="16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:</a:t>
            </a:r>
            <a:endParaRPr sz="1600" dirty="0" smtClean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1600" b="1" spc="-5" dirty="0" smtClean="0">
                <a:solidFill>
                  <a:srgbClr val="1B2B30"/>
                </a:solidFill>
                <a:latin typeface="Times New Roman"/>
                <a:cs typeface="Times New Roman"/>
              </a:rPr>
              <a:t>“</a:t>
            </a:r>
            <a:r>
              <a:rPr lang="en-US" sz="1600" b="1" i="1" spc="-5" dirty="0" smtClean="0">
                <a:solidFill>
                  <a:srgbClr val="1B2B30"/>
                </a:solidFill>
                <a:latin typeface="Times New Roman"/>
                <a:cs typeface="Times New Roman"/>
              </a:rPr>
              <a:t>Future Smiles: Innovations in Dental Surgery and </a:t>
            </a:r>
            <a:r>
              <a:rPr lang="en-US" sz="1600" b="1" i="1" spc="-5" dirty="0" smtClean="0">
                <a:solidFill>
                  <a:srgbClr val="1B2B30"/>
                </a:solidFill>
                <a:latin typeface="Times New Roman"/>
                <a:cs typeface="Times New Roman"/>
              </a:rPr>
              <a:t>Medicine</a:t>
            </a:r>
            <a:r>
              <a:rPr sz="1600" b="1" i="1" spc="-5" dirty="0" smtClean="0">
                <a:solidFill>
                  <a:srgbClr val="1B2B30"/>
                </a:solidFill>
                <a:latin typeface="Times New Roman"/>
                <a:cs typeface="Times New Roman"/>
              </a:rPr>
              <a:t>”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57450" y="5257800"/>
            <a:ext cx="3476118" cy="4257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 smtClean="0">
                <a:solidFill>
                  <a:srgbClr val="403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</a:t>
            </a:r>
            <a:r>
              <a:rPr lang="en-US" sz="1400" b="1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IN" sz="1200" u="sng" spc="-5" dirty="0" smtClean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dentalsurgeons@euroconferences.net</a:t>
            </a:r>
            <a:endParaRPr lang="en-IN" sz="1200" u="sng" spc="-5" dirty="0" smtClean="0">
              <a:solidFill>
                <a:srgbClr val="9D7C5E"/>
              </a:solidFill>
              <a:uFill>
                <a:solidFill>
                  <a:srgbClr val="9D7C5E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>URL:</a:t>
            </a:r>
            <a:r>
              <a:rPr lang="en-US" sz="1200" b="1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IN" sz="1200" b="1" spc="-5" dirty="0">
                <a:solidFill>
                  <a:srgbClr val="403933"/>
                </a:solidFill>
                <a:latin typeface="Times New Roman"/>
                <a:cs typeface="Times New Roman"/>
              </a:rPr>
              <a:t>https://</a:t>
            </a:r>
            <a:r>
              <a:rPr lang="en-IN" sz="1200" b="1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>dentalsurgeons.conferenceseries.com/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710" y="2178811"/>
            <a:ext cx="3903298" cy="259746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657600" y="2801441"/>
            <a:ext cx="2504532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" algn="ctr">
              <a:lnSpc>
                <a:spcPts val="1430"/>
              </a:lnSpc>
              <a:spcBef>
                <a:spcPts val="100"/>
              </a:spcBef>
            </a:pPr>
            <a:r>
              <a:rPr lang="en-US" sz="1400" spc="-5" dirty="0">
                <a:solidFill>
                  <a:srgbClr val="403933"/>
                </a:solidFill>
                <a:latin typeface="Times New Roman"/>
                <a:cs typeface="Times New Roman"/>
              </a:rPr>
              <a:t>March 24-25, 2025 London, UK</a:t>
            </a:r>
            <a:endParaRPr lang="en-US" sz="1400" b="1" spc="-10" dirty="0">
              <a:solidFill>
                <a:srgbClr val="403933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50595"/>
            <a:ext cx="9377680" cy="5378450"/>
          </a:xfrm>
          <a:custGeom>
            <a:avLst/>
            <a:gdLst/>
            <a:ahLst/>
            <a:cxnLst/>
            <a:rect l="l" t="t" r="r" b="b"/>
            <a:pathLst>
              <a:path w="9377680" h="5378450">
                <a:moveTo>
                  <a:pt x="0" y="5378196"/>
                </a:moveTo>
                <a:lnTo>
                  <a:pt x="9377654" y="5378196"/>
                </a:lnTo>
                <a:lnTo>
                  <a:pt x="9377654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00135" y="731722"/>
            <a:ext cx="1363980" cy="5386070"/>
            <a:chOff x="725169" y="744219"/>
            <a:chExt cx="1363980" cy="5386070"/>
          </a:xfrm>
        </p:grpSpPr>
        <p:sp>
          <p:nvSpPr>
            <p:cNvPr id="5" name="object 5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1351280" y="0"/>
                  </a:moveTo>
                  <a:lnTo>
                    <a:pt x="0" y="0"/>
                  </a:lnTo>
                  <a:lnTo>
                    <a:pt x="0" y="5373370"/>
                  </a:lnTo>
                  <a:lnTo>
                    <a:pt x="1351280" y="537337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1B2B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0" y="5373370"/>
                  </a:moveTo>
                  <a:lnTo>
                    <a:pt x="1351280" y="537337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73370"/>
                  </a:lnTo>
                  <a:close/>
                </a:path>
              </a:pathLst>
            </a:custGeom>
            <a:ln w="12700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398769" y="926244"/>
            <a:ext cx="166712" cy="368216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lang="en-IN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DENTAL SURGERY 2025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35729" y="902919"/>
            <a:ext cx="5760720" cy="440690"/>
          </a:xfrm>
          <a:prstGeom prst="rect">
            <a:avLst/>
          </a:prstGeom>
          <a:solidFill>
            <a:srgbClr val="121D1F"/>
          </a:solidFill>
          <a:ln w="12700">
            <a:solidFill>
              <a:srgbClr val="557A9F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R="69850" algn="ctr">
              <a:lnSpc>
                <a:spcPct val="100000"/>
              </a:lnSpc>
              <a:spcBef>
                <a:spcPts val="775"/>
              </a:spcBef>
              <a:tabLst>
                <a:tab pos="2405380" algn="l"/>
                <a:tab pos="274637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	&amp;	T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25365" y="1624075"/>
            <a:ext cx="3556635" cy="564256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lang="en-US" sz="1200" b="1" spc="-5" dirty="0" smtClean="0">
                <a:latin typeface="Times New Roman"/>
                <a:cs typeface="Times New Roman"/>
              </a:rPr>
              <a:t>March</a:t>
            </a:r>
            <a:r>
              <a:rPr sz="1200" b="1" spc="595" dirty="0" smtClean="0">
                <a:latin typeface="Times New Roman"/>
                <a:cs typeface="Times New Roman"/>
              </a:rPr>
              <a:t> </a:t>
            </a:r>
            <a:r>
              <a:rPr lang="en-US" sz="1200" b="1" spc="-10" dirty="0" smtClean="0">
                <a:latin typeface="Times New Roman"/>
                <a:cs typeface="Times New Roman"/>
              </a:rPr>
              <a:t>24</a:t>
            </a:r>
            <a:r>
              <a:rPr sz="1200" b="1" spc="-10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,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lang="en-US" sz="1200" b="1" dirty="0" smtClean="0">
                <a:latin typeface="Times New Roman"/>
                <a:cs typeface="Times New Roman"/>
              </a:rPr>
              <a:t>5  </a:t>
            </a:r>
            <a:r>
              <a:rPr sz="1200" dirty="0" smtClean="0">
                <a:latin typeface="Times New Roman"/>
                <a:cs typeface="Times New Roman"/>
              </a:rPr>
              <a:t>(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8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: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5" dirty="0">
                <a:latin typeface="Times New Roman"/>
                <a:cs typeface="Times New Roman"/>
              </a:rPr>
              <a:t> 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M  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58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6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: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 smtClean="0">
                <a:latin typeface="Times New Roman"/>
                <a:cs typeface="Times New Roman"/>
              </a:rPr>
              <a:t>M</a:t>
            </a:r>
            <a:r>
              <a:rPr lang="en-US" sz="1200" b="1" dirty="0" smtClean="0">
                <a:latin typeface="Times New Roman"/>
                <a:cs typeface="Times New Roman"/>
              </a:rPr>
              <a:t> )</a:t>
            </a:r>
            <a:r>
              <a:rPr sz="1200" b="1" spc="5" dirty="0" smtClean="0">
                <a:latin typeface="Times New Roman"/>
                <a:cs typeface="Times New Roman"/>
              </a:rPr>
              <a:t> 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lang="en-US" sz="1200" b="1" spc="-5" dirty="0" smtClean="0">
                <a:latin typeface="Times New Roman"/>
                <a:cs typeface="Times New Roman"/>
              </a:rPr>
              <a:t>March</a:t>
            </a:r>
            <a:r>
              <a:rPr lang="en-US" sz="1200" b="1" spc="595" dirty="0" smtClean="0">
                <a:latin typeface="Times New Roman"/>
                <a:cs typeface="Times New Roman"/>
              </a:rPr>
              <a:t> </a:t>
            </a:r>
            <a:r>
              <a:rPr lang="en-US" sz="1200" b="1" spc="-10" dirty="0" smtClean="0">
                <a:latin typeface="Times New Roman"/>
                <a:cs typeface="Times New Roman"/>
              </a:rPr>
              <a:t>25 </a:t>
            </a:r>
            <a:r>
              <a:rPr lang="en-US" sz="1200" b="1" dirty="0" smtClean="0">
                <a:latin typeface="Times New Roman"/>
                <a:cs typeface="Times New Roman"/>
              </a:rPr>
              <a:t>,</a:t>
            </a:r>
            <a:r>
              <a:rPr lang="en-US" sz="1200" b="1" spc="-5" dirty="0" smtClean="0">
                <a:latin typeface="Times New Roman"/>
                <a:cs typeface="Times New Roman"/>
              </a:rPr>
              <a:t> </a:t>
            </a:r>
            <a:r>
              <a:rPr lang="en-US" sz="1200" b="1" dirty="0" smtClean="0">
                <a:latin typeface="Times New Roman"/>
                <a:cs typeface="Times New Roman"/>
              </a:rPr>
              <a:t>2</a:t>
            </a:r>
            <a:r>
              <a:rPr lang="en-US" sz="1200" b="1" spc="-10" dirty="0" smtClean="0">
                <a:latin typeface="Times New Roman"/>
                <a:cs typeface="Times New Roman"/>
              </a:rPr>
              <a:t> </a:t>
            </a:r>
            <a:r>
              <a:rPr lang="en-US" sz="1200" b="1" dirty="0" smtClean="0">
                <a:latin typeface="Times New Roman"/>
                <a:cs typeface="Times New Roman"/>
              </a:rPr>
              <a:t>0</a:t>
            </a:r>
            <a:r>
              <a:rPr lang="en-US" sz="1200" b="1" spc="-5" dirty="0" smtClean="0">
                <a:latin typeface="Times New Roman"/>
                <a:cs typeface="Times New Roman"/>
              </a:rPr>
              <a:t> </a:t>
            </a:r>
            <a:r>
              <a:rPr lang="en-US" sz="1200" b="1" dirty="0" smtClean="0">
                <a:latin typeface="Times New Roman"/>
                <a:cs typeface="Times New Roman"/>
              </a:rPr>
              <a:t>2</a:t>
            </a:r>
            <a:r>
              <a:rPr lang="en-US" sz="1200" b="1" spc="-10" dirty="0" smtClean="0">
                <a:latin typeface="Times New Roman"/>
                <a:cs typeface="Times New Roman"/>
              </a:rPr>
              <a:t> </a:t>
            </a:r>
            <a:r>
              <a:rPr lang="en-US" sz="1200" b="1" dirty="0" smtClean="0">
                <a:latin typeface="Times New Roman"/>
                <a:cs typeface="Times New Roman"/>
              </a:rPr>
              <a:t>5 </a:t>
            </a:r>
            <a:r>
              <a:rPr sz="1200" b="1" dirty="0" smtClean="0">
                <a:latin typeface="Times New Roman"/>
                <a:cs typeface="Times New Roman"/>
              </a:rPr>
              <a:t>(</a:t>
            </a:r>
            <a:r>
              <a:rPr sz="1200" b="1" spc="-10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8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: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5" dirty="0">
                <a:latin typeface="Times New Roman"/>
                <a:cs typeface="Times New Roman"/>
              </a:rPr>
              <a:t> 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M  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58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6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: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M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930396" y="2441143"/>
            <a:ext cx="5760720" cy="440690"/>
          </a:xfrm>
          <a:prstGeom prst="rect">
            <a:avLst/>
          </a:prstGeom>
          <a:solidFill>
            <a:srgbClr val="121D1F"/>
          </a:solidFill>
          <a:ln w="12700">
            <a:solidFill>
              <a:srgbClr val="557A9F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R="66675" algn="ctr">
              <a:lnSpc>
                <a:spcPct val="100000"/>
              </a:lnSpc>
              <a:spcBef>
                <a:spcPts val="775"/>
              </a:spcBef>
              <a:tabLst>
                <a:tab pos="1134110" algn="l"/>
                <a:tab pos="227076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	P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	T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69282" y="3191078"/>
            <a:ext cx="42437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1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4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5</a:t>
            </a:r>
            <a:r>
              <a:rPr sz="1400" b="1" spc="4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M </a:t>
            </a:r>
            <a:r>
              <a:rPr sz="1400" b="1" spc="2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-</a:t>
            </a:r>
            <a:r>
              <a:rPr sz="1400" b="1" spc="58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1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5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48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M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;</a:t>
            </a:r>
            <a:r>
              <a:rPr sz="1400" b="1" spc="605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M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h</a:t>
            </a:r>
            <a:r>
              <a:rPr sz="1400" b="1" spc="585" dirty="0">
                <a:latin typeface="Times New Roman"/>
                <a:cs typeface="Times New Roman"/>
              </a:rPr>
              <a:t> </a:t>
            </a:r>
            <a:r>
              <a:rPr lang="en-US" sz="1400" b="1" dirty="0" smtClean="0">
                <a:latin typeface="Times New Roman"/>
                <a:cs typeface="Times New Roman"/>
              </a:rPr>
              <a:t>24</a:t>
            </a:r>
            <a:r>
              <a:rPr sz="1400" b="1" spc="-50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,</a:t>
            </a:r>
            <a:r>
              <a:rPr sz="1400" b="1" spc="5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lang="en-US" sz="1400" b="1" dirty="0">
                <a:latin typeface="Times New Roman"/>
                <a:cs typeface="Times New Roman"/>
              </a:rPr>
              <a:t>5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66083" y="3861003"/>
            <a:ext cx="5760720" cy="315471"/>
          </a:xfrm>
          <a:prstGeom prst="rect">
            <a:avLst/>
          </a:prstGeom>
          <a:solidFill>
            <a:srgbClr val="121D1F"/>
          </a:solidFill>
          <a:ln w="12700">
            <a:solidFill>
              <a:srgbClr val="557A9F"/>
            </a:solidFill>
          </a:ln>
        </p:spPr>
        <p:txBody>
          <a:bodyPr vert="horz" wrap="square" lIns="0" tIns="99060" rIns="0" bIns="0" rtlCol="0">
            <a:spAutoFit/>
          </a:bodyPr>
          <a:lstStyle/>
          <a:p>
            <a:pPr marR="67310" algn="ctr">
              <a:lnSpc>
                <a:spcPct val="100000"/>
              </a:lnSpc>
              <a:spcBef>
                <a:spcPts val="780"/>
              </a:spcBef>
              <a:tabLst>
                <a:tab pos="1083310" algn="l"/>
              </a:tabLst>
            </a:pPr>
            <a:r>
              <a:rPr lang="en-IN" sz="14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L o n d o n,   UK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99686" y="4542790"/>
            <a:ext cx="54521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9625" marR="5080" indent="-79756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Please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try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your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best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attend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Conference.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you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could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not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attend,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please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let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us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know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lang="en-IN" sz="1400" u="sng" spc="-5" dirty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Arial MT"/>
                <a:cs typeface="Arial MT"/>
              </a:rPr>
              <a:t>dentalsurgeons@euroconferences.net</a:t>
            </a:r>
            <a:endParaRPr lang="en-IN" sz="1400" u="sng" spc="-5" dirty="0" smtClean="0">
              <a:solidFill>
                <a:srgbClr val="9D7C5E"/>
              </a:solidFill>
              <a:uFill>
                <a:solidFill>
                  <a:srgbClr val="9D7C5E"/>
                </a:solidFill>
              </a:uFill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04193" y="5739790"/>
            <a:ext cx="6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1B2B30"/>
                </a:solidFill>
                <a:latin typeface="Times New Roman"/>
                <a:cs typeface="Times New Roman"/>
              </a:rPr>
              <a:t>/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3503" y="835545"/>
            <a:ext cx="9374505" cy="5378450"/>
          </a:xfrm>
          <a:custGeom>
            <a:avLst/>
            <a:gdLst/>
            <a:ahLst/>
            <a:cxnLst/>
            <a:rect l="l" t="t" r="r" b="b"/>
            <a:pathLst>
              <a:path w="9374505" h="5378450">
                <a:moveTo>
                  <a:pt x="9374378" y="0"/>
                </a:moveTo>
                <a:lnTo>
                  <a:pt x="0" y="0"/>
                </a:lnTo>
                <a:lnTo>
                  <a:pt x="0" y="5288394"/>
                </a:lnTo>
                <a:lnTo>
                  <a:pt x="0" y="5378196"/>
                </a:lnTo>
                <a:lnTo>
                  <a:pt x="9374378" y="5378196"/>
                </a:lnTo>
                <a:lnTo>
                  <a:pt x="9374378" y="5288394"/>
                </a:lnTo>
                <a:lnTo>
                  <a:pt x="9374378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37153" y="827925"/>
            <a:ext cx="1363980" cy="5386070"/>
            <a:chOff x="725169" y="744219"/>
            <a:chExt cx="1363980" cy="5386070"/>
          </a:xfrm>
        </p:grpSpPr>
        <p:sp>
          <p:nvSpPr>
            <p:cNvPr id="5" name="object 5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1351280" y="0"/>
                  </a:moveTo>
                  <a:lnTo>
                    <a:pt x="0" y="0"/>
                  </a:lnTo>
                  <a:lnTo>
                    <a:pt x="0" y="5373370"/>
                  </a:lnTo>
                  <a:lnTo>
                    <a:pt x="1351280" y="537337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1B2B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0" y="5373370"/>
                  </a:moveTo>
                  <a:lnTo>
                    <a:pt x="1351280" y="537337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73370"/>
                  </a:lnTo>
                  <a:close/>
                </a:path>
              </a:pathLst>
            </a:custGeom>
            <a:ln w="12700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358150" y="1752600"/>
            <a:ext cx="166712" cy="28847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lang="en-IN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DENTAL SURGERY 2025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48515" y="2438400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557A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04164" y="2148234"/>
            <a:ext cx="2590800" cy="7771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>
              <a:lnSpc>
                <a:spcPct val="100000"/>
              </a:lnSpc>
              <a:spcBef>
                <a:spcPts val="100"/>
              </a:spcBef>
            </a:pPr>
            <a:r>
              <a:rPr lang="en-US" sz="1200" b="1" spc="-5" dirty="0" smtClean="0">
                <a:solidFill>
                  <a:srgbClr val="121D1F"/>
                </a:solidFill>
                <a:latin typeface="Times New Roman"/>
                <a:cs typeface="Times New Roman"/>
              </a:rPr>
              <a:t>              </a:t>
            </a:r>
            <a:r>
              <a:rPr sz="1200" b="1" spc="-5" dirty="0" smtClean="0">
                <a:solidFill>
                  <a:srgbClr val="121D1F"/>
                </a:solidFill>
                <a:latin typeface="Times New Roman"/>
                <a:cs typeface="Times New Roman"/>
              </a:rPr>
              <a:t>V</a:t>
            </a:r>
            <a:r>
              <a:rPr sz="1200" b="1" spc="-25" dirty="0" smtClean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2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N</a:t>
            </a:r>
            <a:r>
              <a:rPr sz="1200" b="1" spc="-2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U</a:t>
            </a:r>
            <a:r>
              <a:rPr sz="1200" b="1" spc="-2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 smtClean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endParaRPr lang="en-US" sz="1200" dirty="0" smtClean="0">
              <a:latin typeface="Times New Roman"/>
              <a:cs typeface="Times New Roman"/>
            </a:endParaRPr>
          </a:p>
          <a:p>
            <a:pPr marL="173355">
              <a:lnSpc>
                <a:spcPct val="100000"/>
              </a:lnSpc>
              <a:spcBef>
                <a:spcPts val="100"/>
              </a:spcBef>
            </a:pPr>
            <a:endParaRPr lang="en-US" sz="1200" dirty="0">
              <a:latin typeface="Times New Roman"/>
              <a:cs typeface="Times New Roman"/>
            </a:endParaRPr>
          </a:p>
          <a:p>
            <a:pPr marL="173355">
              <a:lnSpc>
                <a:spcPct val="100000"/>
              </a:lnSpc>
              <a:spcBef>
                <a:spcPts val="100"/>
              </a:spcBef>
            </a:pPr>
            <a:r>
              <a:rPr lang="en-IN" sz="2400" dirty="0" smtClean="0">
                <a:latin typeface="Arial MT"/>
                <a:cs typeface="Arial MT"/>
              </a:rPr>
              <a:t> 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London</a:t>
            </a:r>
            <a:r>
              <a:rPr lang="en-IN" sz="2400" dirty="0" smtClean="0">
                <a:latin typeface="Arial MT"/>
                <a:cs typeface="Arial MT"/>
              </a:rPr>
              <a:t>, UK</a:t>
            </a:r>
            <a:endParaRPr sz="2400" dirty="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11576" y="3524630"/>
            <a:ext cx="2678430" cy="0"/>
          </a:xfrm>
          <a:custGeom>
            <a:avLst/>
            <a:gdLst/>
            <a:ahLst/>
            <a:cxnLst/>
            <a:rect l="l" t="t" r="r" b="b"/>
            <a:pathLst>
              <a:path w="2678429">
                <a:moveTo>
                  <a:pt x="0" y="0"/>
                </a:moveTo>
                <a:lnTo>
                  <a:pt x="2678430" y="0"/>
                </a:lnTo>
              </a:path>
            </a:pathLst>
          </a:custGeom>
          <a:ln w="12700">
            <a:solidFill>
              <a:srgbClr val="557A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418333" y="3275457"/>
            <a:ext cx="3239135" cy="1259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772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2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K</a:t>
            </a:r>
            <a:r>
              <a:rPr sz="1200" b="1" spc="-2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’</a:t>
            </a:r>
            <a:r>
              <a:rPr sz="1200" b="1" spc="19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2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2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T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015"/>
              </a:spcBef>
            </a:pPr>
            <a:r>
              <a:rPr sz="1200" spc="-45" dirty="0">
                <a:latin typeface="Times New Roman"/>
                <a:cs typeface="Times New Roman"/>
              </a:rPr>
              <a:t>You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may </a:t>
            </a:r>
            <a:r>
              <a:rPr sz="1200" dirty="0">
                <a:latin typeface="Times New Roman"/>
                <a:cs typeface="Times New Roman"/>
              </a:rPr>
              <a:t>submit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presentation to </a:t>
            </a:r>
            <a:r>
              <a:rPr sz="1200" spc="5" dirty="0">
                <a:latin typeface="Times New Roman"/>
                <a:cs typeface="Times New Roman"/>
              </a:rPr>
              <a:t>any </a:t>
            </a:r>
            <a:r>
              <a:rPr sz="1200" dirty="0">
                <a:latin typeface="Times New Roman"/>
                <a:cs typeface="Times New Roman"/>
              </a:rPr>
              <a:t>of our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onsite </a:t>
            </a:r>
            <a:r>
              <a:rPr sz="1200" spc="-5" dirty="0">
                <a:latin typeface="Times New Roman"/>
                <a:cs typeface="Times New Roman"/>
              </a:rPr>
              <a:t>organizers </a:t>
            </a:r>
            <a:r>
              <a:rPr sz="1200" dirty="0">
                <a:latin typeface="Times New Roman"/>
                <a:cs typeface="Times New Roman"/>
              </a:rPr>
              <a:t>on the day of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talk. </a:t>
            </a:r>
            <a:r>
              <a:rPr sz="1200" spc="-10" dirty="0">
                <a:latin typeface="Times New Roman"/>
                <a:cs typeface="Times New Roman"/>
              </a:rPr>
              <a:t>If </a:t>
            </a:r>
            <a:r>
              <a:rPr sz="1200" spc="-5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 presentation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not compatible with our laptops, then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you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</a:t>
            </a:r>
            <a:r>
              <a:rPr sz="1200" spc="-10" dirty="0">
                <a:latin typeface="Times New Roman"/>
                <a:cs typeface="Times New Roman"/>
              </a:rPr>
              <a:t> your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own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laptop.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348610" y="5427675"/>
            <a:ext cx="290919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55" dirty="0">
                <a:latin typeface="Times New Roman"/>
                <a:cs typeface="Times New Roman"/>
              </a:rPr>
              <a:t>To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Register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Online,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Please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visit 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lang="en-IN" sz="12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https://</a:t>
            </a:r>
            <a:r>
              <a:rPr lang="en-IN" sz="1200" b="1" spc="-5" dirty="0" smtClean="0">
                <a:solidFill>
                  <a:srgbClr val="006FC0"/>
                </a:solidFill>
                <a:latin typeface="Times New Roman"/>
                <a:cs typeface="Times New Roman"/>
              </a:rPr>
              <a:t>dentalsurgeons.conferenceseries.com/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654" y="2095119"/>
            <a:ext cx="4165235" cy="27717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D7C5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10315</TotalTime>
  <Words>235</Words>
  <Application>Microsoft Office PowerPoint</Application>
  <PresentationFormat>Custom</PresentationFormat>
  <Paragraphs>27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Dental Surgery and Medicine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Radhika Sharma</cp:lastModifiedBy>
  <cp:revision>25</cp:revision>
  <dcterms:created xsi:type="dcterms:W3CDTF">2024-10-03T05:38:28Z</dcterms:created>
  <dcterms:modified xsi:type="dcterms:W3CDTF">2025-02-03T08:22:41Z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2024-06-06T00:00:00Z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2024-10-03T00:00:00Z</vt:filetime>
  </property>
</Properties>
</file>