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-8467"/>
            <a:ext cx="12192000" cy="6866468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7" cy="1646303"/>
          </a:xfrm>
        </p:spPr>
        <p:txBody>
          <a:bodyPr anchor="b">
            <a:noAutofit/>
          </a:bodyPr>
          <a:lstStyle>
            <a:lvl1pPr algn="r">
              <a:defRPr sz="3144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7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66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32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98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64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30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9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63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295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37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9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7766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700868"/>
            <a:ext cx="8596669" cy="1826581"/>
          </a:xfrm>
        </p:spPr>
        <p:txBody>
          <a:bodyPr anchor="b"/>
          <a:lstStyle>
            <a:lvl1pPr algn="l">
              <a:defRPr sz="232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4527447"/>
            <a:ext cx="8596669" cy="860400"/>
          </a:xfrm>
        </p:spPr>
        <p:txBody>
          <a:bodyPr anchor="t"/>
          <a:lstStyle>
            <a:lvl1pPr marL="0" indent="0" algn="l">
              <a:buNone/>
              <a:defRPr sz="116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66192" indent="0">
              <a:buNone/>
              <a:defRPr sz="1048">
                <a:solidFill>
                  <a:schemeClr val="tx1">
                    <a:tint val="75000"/>
                  </a:schemeClr>
                </a:solidFill>
              </a:defRPr>
            </a:lvl2pPr>
            <a:lvl3pPr marL="532384" indent="0">
              <a:buNone/>
              <a:defRPr sz="931">
                <a:solidFill>
                  <a:schemeClr val="tx1">
                    <a:tint val="75000"/>
                  </a:schemeClr>
                </a:solidFill>
              </a:defRPr>
            </a:lvl3pPr>
            <a:lvl4pPr marL="79857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4pPr>
            <a:lvl5pPr marL="1064767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5pPr>
            <a:lvl6pPr marL="1330959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6pPr>
            <a:lvl7pPr marL="1597151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7pPr>
            <a:lvl8pPr marL="1863345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8pPr>
            <a:lvl9pPr marL="212953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276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90"/>
            <a:ext cx="4184036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244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7" y="2160982"/>
            <a:ext cx="4185622" cy="576262"/>
          </a:xfrm>
        </p:spPr>
        <p:txBody>
          <a:bodyPr anchor="b">
            <a:noAutofit/>
          </a:bodyPr>
          <a:lstStyle>
            <a:lvl1pPr marL="0" indent="0">
              <a:buNone/>
              <a:defRPr sz="1397" b="0"/>
            </a:lvl1pPr>
            <a:lvl2pPr marL="266192" indent="0">
              <a:buNone/>
              <a:defRPr sz="1165" b="1"/>
            </a:lvl2pPr>
            <a:lvl3pPr marL="532384" indent="0">
              <a:buNone/>
              <a:defRPr sz="1048" b="1"/>
            </a:lvl3pPr>
            <a:lvl4pPr marL="798576" indent="0">
              <a:buNone/>
              <a:defRPr sz="931" b="1"/>
            </a:lvl4pPr>
            <a:lvl5pPr marL="1064767" indent="0">
              <a:buNone/>
              <a:defRPr sz="931" b="1"/>
            </a:lvl5pPr>
            <a:lvl6pPr marL="1330959" indent="0">
              <a:buNone/>
              <a:defRPr sz="931" b="1"/>
            </a:lvl6pPr>
            <a:lvl7pPr marL="1597151" indent="0">
              <a:buNone/>
              <a:defRPr sz="931" b="1"/>
            </a:lvl7pPr>
            <a:lvl8pPr marL="1863345" indent="0">
              <a:buNone/>
              <a:defRPr sz="931" b="1"/>
            </a:lvl8pPr>
            <a:lvl9pPr marL="2129536" indent="0">
              <a:buNone/>
              <a:defRPr sz="93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7" y="2737247"/>
            <a:ext cx="4185622" cy="330411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2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1397" b="0"/>
            </a:lvl1pPr>
            <a:lvl2pPr marL="266192" indent="0">
              <a:buNone/>
              <a:defRPr sz="1165" b="1"/>
            </a:lvl2pPr>
            <a:lvl3pPr marL="532384" indent="0">
              <a:buNone/>
              <a:defRPr sz="1048" b="1"/>
            </a:lvl3pPr>
            <a:lvl4pPr marL="798576" indent="0">
              <a:buNone/>
              <a:defRPr sz="931" b="1"/>
            </a:lvl4pPr>
            <a:lvl5pPr marL="1064767" indent="0">
              <a:buNone/>
              <a:defRPr sz="931" b="1"/>
            </a:lvl5pPr>
            <a:lvl6pPr marL="1330959" indent="0">
              <a:buNone/>
              <a:defRPr sz="931" b="1"/>
            </a:lvl6pPr>
            <a:lvl7pPr marL="1597151" indent="0">
              <a:buNone/>
              <a:defRPr sz="931" b="1"/>
            </a:lvl7pPr>
            <a:lvl8pPr marL="1863345" indent="0">
              <a:buNone/>
              <a:defRPr sz="931" b="1"/>
            </a:lvl8pPr>
            <a:lvl9pPr marL="2129536" indent="0">
              <a:buNone/>
              <a:defRPr sz="93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6" y="2737247"/>
            <a:ext cx="4185616" cy="330411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54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9" cy="1320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076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5103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7"/>
            <a:ext cx="3854528" cy="1278465"/>
          </a:xfrm>
        </p:spPr>
        <p:txBody>
          <a:bodyPr anchor="b">
            <a:normAutofit/>
          </a:bodyPr>
          <a:lstStyle>
            <a:lvl1pPr>
              <a:defRPr sz="11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4"/>
            <a:ext cx="4513540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8"/>
            <a:ext cx="3854528" cy="2584450"/>
          </a:xfrm>
        </p:spPr>
        <p:txBody>
          <a:bodyPr>
            <a:normAutofit/>
          </a:bodyPr>
          <a:lstStyle>
            <a:lvl1pPr marL="0" indent="0">
              <a:buNone/>
              <a:defRPr sz="814"/>
            </a:lvl1pPr>
            <a:lvl2pPr marL="266113" indent="0">
              <a:buNone/>
              <a:defRPr sz="814"/>
            </a:lvl2pPr>
            <a:lvl3pPr marL="532225" indent="0">
              <a:buNone/>
              <a:defRPr sz="699"/>
            </a:lvl3pPr>
            <a:lvl4pPr marL="798336" indent="0">
              <a:buNone/>
              <a:defRPr sz="582"/>
            </a:lvl4pPr>
            <a:lvl5pPr marL="1064449" indent="0">
              <a:buNone/>
              <a:defRPr sz="582"/>
            </a:lvl5pPr>
            <a:lvl6pPr marL="1330561" indent="0">
              <a:buNone/>
              <a:defRPr sz="582"/>
            </a:lvl6pPr>
            <a:lvl7pPr marL="1596672" indent="0">
              <a:buNone/>
              <a:defRPr sz="582"/>
            </a:lvl7pPr>
            <a:lvl8pPr marL="1862785" indent="0">
              <a:buNone/>
              <a:defRPr sz="582"/>
            </a:lvl8pPr>
            <a:lvl9pPr marL="2128897" indent="0">
              <a:buNone/>
              <a:defRPr sz="5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908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139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2"/>
            <a:ext cx="859666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931"/>
            </a:lvl1pPr>
            <a:lvl2pPr marL="266192" indent="0">
              <a:buNone/>
              <a:defRPr sz="931"/>
            </a:lvl2pPr>
            <a:lvl3pPr marL="532384" indent="0">
              <a:buNone/>
              <a:defRPr sz="931"/>
            </a:lvl3pPr>
            <a:lvl4pPr marL="798576" indent="0">
              <a:buNone/>
              <a:defRPr sz="931"/>
            </a:lvl4pPr>
            <a:lvl5pPr marL="1064767" indent="0">
              <a:buNone/>
              <a:defRPr sz="931"/>
            </a:lvl5pPr>
            <a:lvl6pPr marL="1330959" indent="0">
              <a:buNone/>
              <a:defRPr sz="931"/>
            </a:lvl6pPr>
            <a:lvl7pPr marL="1597151" indent="0">
              <a:buNone/>
              <a:defRPr sz="931"/>
            </a:lvl7pPr>
            <a:lvl8pPr marL="1863345" indent="0">
              <a:buNone/>
              <a:defRPr sz="931"/>
            </a:lvl8pPr>
            <a:lvl9pPr marL="2129536" indent="0">
              <a:buNone/>
              <a:defRPr sz="93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8"/>
            <a:ext cx="8596667" cy="674023"/>
          </a:xfrm>
        </p:spPr>
        <p:txBody>
          <a:bodyPr>
            <a:normAutofit/>
          </a:bodyPr>
          <a:lstStyle>
            <a:lvl1pPr marL="0" indent="0">
              <a:buNone/>
              <a:defRPr sz="699"/>
            </a:lvl1pPr>
            <a:lvl2pPr marL="266192" indent="0">
              <a:buNone/>
              <a:defRPr sz="699"/>
            </a:lvl2pPr>
            <a:lvl3pPr marL="532384" indent="0">
              <a:buNone/>
              <a:defRPr sz="582"/>
            </a:lvl3pPr>
            <a:lvl4pPr marL="798576" indent="0">
              <a:buNone/>
              <a:defRPr sz="524"/>
            </a:lvl4pPr>
            <a:lvl5pPr marL="1064767" indent="0">
              <a:buNone/>
              <a:defRPr sz="524"/>
            </a:lvl5pPr>
            <a:lvl6pPr marL="1330959" indent="0">
              <a:buNone/>
              <a:defRPr sz="524"/>
            </a:lvl6pPr>
            <a:lvl7pPr marL="1597151" indent="0">
              <a:buNone/>
              <a:defRPr sz="524"/>
            </a:lvl7pPr>
            <a:lvl8pPr marL="1863345" indent="0">
              <a:buNone/>
              <a:defRPr sz="524"/>
            </a:lvl8pPr>
            <a:lvl9pPr marL="2129536" indent="0">
              <a:buNone/>
              <a:defRPr sz="52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740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9" cy="3403599"/>
          </a:xfrm>
        </p:spPr>
        <p:txBody>
          <a:bodyPr anchor="ctr">
            <a:normAutofit/>
          </a:bodyPr>
          <a:lstStyle>
            <a:lvl1pPr algn="l">
              <a:defRPr sz="2562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4470400"/>
            <a:ext cx="8596669" cy="1570963"/>
          </a:xfrm>
        </p:spPr>
        <p:txBody>
          <a:bodyPr anchor="ctr">
            <a:normAutofit/>
          </a:bodyPr>
          <a:lstStyle>
            <a:lvl1pPr marL="0" indent="0" algn="l">
              <a:buNone/>
              <a:defRPr sz="104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192" indent="0">
              <a:buNone/>
              <a:defRPr sz="1048">
                <a:solidFill>
                  <a:schemeClr val="tx1">
                    <a:tint val="75000"/>
                  </a:schemeClr>
                </a:solidFill>
              </a:defRPr>
            </a:lvl2pPr>
            <a:lvl3pPr marL="532384" indent="0">
              <a:buNone/>
              <a:defRPr sz="931">
                <a:solidFill>
                  <a:schemeClr val="tx1">
                    <a:tint val="75000"/>
                  </a:schemeClr>
                </a:solidFill>
              </a:defRPr>
            </a:lvl3pPr>
            <a:lvl4pPr marL="79857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4pPr>
            <a:lvl5pPr marL="1064767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5pPr>
            <a:lvl6pPr marL="1330959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6pPr>
            <a:lvl7pPr marL="1597151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7pPr>
            <a:lvl8pPr marL="1863345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8pPr>
            <a:lvl9pPr marL="212953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817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598"/>
            <a:ext cx="8094135" cy="3022601"/>
          </a:xfrm>
        </p:spPr>
        <p:txBody>
          <a:bodyPr anchor="ctr">
            <a:normAutofit/>
          </a:bodyPr>
          <a:lstStyle>
            <a:lvl1pPr algn="l">
              <a:defRPr sz="2562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1"/>
            <a:ext cx="7224524" cy="38100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93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66192" indent="0">
              <a:buFontTx/>
              <a:buNone/>
              <a:defRPr/>
            </a:lvl2pPr>
            <a:lvl3pPr marL="532384" indent="0">
              <a:buFontTx/>
              <a:buNone/>
              <a:defRPr/>
            </a:lvl3pPr>
            <a:lvl4pPr marL="798576" indent="0">
              <a:buFontTx/>
              <a:buNone/>
              <a:defRPr/>
            </a:lvl4pPr>
            <a:lvl5pPr marL="1064767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4470400"/>
            <a:ext cx="8596669" cy="1570963"/>
          </a:xfrm>
        </p:spPr>
        <p:txBody>
          <a:bodyPr anchor="ctr">
            <a:normAutofit/>
          </a:bodyPr>
          <a:lstStyle>
            <a:lvl1pPr marL="0" indent="0" algn="l">
              <a:buNone/>
              <a:defRPr sz="104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192" indent="0">
              <a:buNone/>
              <a:defRPr sz="1048">
                <a:solidFill>
                  <a:schemeClr val="tx1">
                    <a:tint val="75000"/>
                  </a:schemeClr>
                </a:solidFill>
              </a:defRPr>
            </a:lvl2pPr>
            <a:lvl3pPr marL="532384" indent="0">
              <a:buNone/>
              <a:defRPr sz="931">
                <a:solidFill>
                  <a:schemeClr val="tx1">
                    <a:tint val="75000"/>
                  </a:schemeClr>
                </a:solidFill>
              </a:defRPr>
            </a:lvl3pPr>
            <a:lvl4pPr marL="79857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4pPr>
            <a:lvl5pPr marL="1064767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5pPr>
            <a:lvl6pPr marL="1330959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6pPr>
            <a:lvl7pPr marL="1597151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7pPr>
            <a:lvl8pPr marL="1863345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8pPr>
            <a:lvl9pPr marL="212953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9"/>
            <a:ext cx="609600" cy="584776"/>
          </a:xfrm>
          <a:prstGeom prst="rect">
            <a:avLst/>
          </a:prstGeom>
        </p:spPr>
        <p:txBody>
          <a:bodyPr vert="horz" lIns="53236" tIns="26618" rIns="53236" bIns="26618" rtlCol="0" anchor="ctr">
            <a:noAutofit/>
          </a:bodyPr>
          <a:lstStyle/>
          <a:p>
            <a:pPr lvl="0"/>
            <a:r>
              <a:rPr lang="en-US" sz="465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9"/>
            <a:ext cx="609600" cy="584776"/>
          </a:xfrm>
          <a:prstGeom prst="rect">
            <a:avLst/>
          </a:prstGeom>
        </p:spPr>
        <p:txBody>
          <a:bodyPr vert="horz" lIns="53236" tIns="26618" rIns="53236" bIns="26618" rtlCol="0" anchor="ctr">
            <a:noAutofit/>
          </a:bodyPr>
          <a:lstStyle/>
          <a:p>
            <a:pPr lvl="0"/>
            <a:r>
              <a:rPr lang="en-US" sz="465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594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9301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931986"/>
            <a:ext cx="8596669" cy="2595461"/>
          </a:xfrm>
        </p:spPr>
        <p:txBody>
          <a:bodyPr anchor="b">
            <a:normAutofit/>
          </a:bodyPr>
          <a:lstStyle>
            <a:lvl1pPr algn="l">
              <a:defRPr sz="2562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4527448"/>
            <a:ext cx="8596669" cy="1513913"/>
          </a:xfrm>
        </p:spPr>
        <p:txBody>
          <a:bodyPr anchor="t">
            <a:normAutofit/>
          </a:bodyPr>
          <a:lstStyle>
            <a:lvl1pPr marL="0" indent="0" algn="l">
              <a:buNone/>
              <a:defRPr sz="104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192" indent="0">
              <a:buNone/>
              <a:defRPr sz="1048">
                <a:solidFill>
                  <a:schemeClr val="tx1">
                    <a:tint val="75000"/>
                  </a:schemeClr>
                </a:solidFill>
              </a:defRPr>
            </a:lvl2pPr>
            <a:lvl3pPr marL="532384" indent="0">
              <a:buNone/>
              <a:defRPr sz="931">
                <a:solidFill>
                  <a:schemeClr val="tx1">
                    <a:tint val="75000"/>
                  </a:schemeClr>
                </a:solidFill>
              </a:defRPr>
            </a:lvl3pPr>
            <a:lvl4pPr marL="79857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4pPr>
            <a:lvl5pPr marL="1064767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5pPr>
            <a:lvl6pPr marL="1330959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6pPr>
            <a:lvl7pPr marL="1597151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7pPr>
            <a:lvl8pPr marL="1863345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8pPr>
            <a:lvl9pPr marL="212953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8204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598"/>
            <a:ext cx="8094135" cy="3022601"/>
          </a:xfrm>
        </p:spPr>
        <p:txBody>
          <a:bodyPr anchor="ctr">
            <a:normAutofit/>
          </a:bodyPr>
          <a:lstStyle>
            <a:lvl1pPr algn="l">
              <a:defRPr sz="2562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2"/>
            <a:ext cx="8596669" cy="51424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39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192" indent="0">
              <a:buFontTx/>
              <a:buNone/>
              <a:defRPr/>
            </a:lvl2pPr>
            <a:lvl3pPr marL="532384" indent="0">
              <a:buFontTx/>
              <a:buNone/>
              <a:defRPr/>
            </a:lvl3pPr>
            <a:lvl4pPr marL="798576" indent="0">
              <a:buFontTx/>
              <a:buNone/>
              <a:defRPr/>
            </a:lvl4pPr>
            <a:lvl5pPr marL="1064767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4527448"/>
            <a:ext cx="8596669" cy="1513913"/>
          </a:xfrm>
        </p:spPr>
        <p:txBody>
          <a:bodyPr anchor="t">
            <a:normAutofit/>
          </a:bodyPr>
          <a:lstStyle>
            <a:lvl1pPr marL="0" indent="0" algn="l">
              <a:buNone/>
              <a:defRPr sz="104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66192" indent="0">
              <a:buNone/>
              <a:defRPr sz="1048">
                <a:solidFill>
                  <a:schemeClr val="tx1">
                    <a:tint val="75000"/>
                  </a:schemeClr>
                </a:solidFill>
              </a:defRPr>
            </a:lvl2pPr>
            <a:lvl3pPr marL="532384" indent="0">
              <a:buNone/>
              <a:defRPr sz="931">
                <a:solidFill>
                  <a:schemeClr val="tx1">
                    <a:tint val="75000"/>
                  </a:schemeClr>
                </a:solidFill>
              </a:defRPr>
            </a:lvl3pPr>
            <a:lvl4pPr marL="79857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4pPr>
            <a:lvl5pPr marL="1064767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5pPr>
            <a:lvl6pPr marL="1330959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6pPr>
            <a:lvl7pPr marL="1597151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7pPr>
            <a:lvl8pPr marL="1863345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8pPr>
            <a:lvl9pPr marL="212953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9"/>
            <a:ext cx="609600" cy="584776"/>
          </a:xfrm>
          <a:prstGeom prst="rect">
            <a:avLst/>
          </a:prstGeom>
        </p:spPr>
        <p:txBody>
          <a:bodyPr vert="horz" lIns="53236" tIns="26618" rIns="53236" bIns="26618" rtlCol="0" anchor="ctr">
            <a:noAutofit/>
          </a:bodyPr>
          <a:lstStyle/>
          <a:p>
            <a:pPr lvl="0"/>
            <a:r>
              <a:rPr lang="en-US" sz="465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9"/>
            <a:ext cx="609600" cy="584776"/>
          </a:xfrm>
          <a:prstGeom prst="rect">
            <a:avLst/>
          </a:prstGeom>
        </p:spPr>
        <p:txBody>
          <a:bodyPr vert="horz" lIns="53236" tIns="26618" rIns="53236" bIns="26618" rtlCol="0" anchor="ctr">
            <a:noAutofit/>
          </a:bodyPr>
          <a:lstStyle/>
          <a:p>
            <a:pPr lvl="0"/>
            <a:r>
              <a:rPr lang="en-US" sz="4657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575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598"/>
            <a:ext cx="8588203" cy="3022601"/>
          </a:xfrm>
        </p:spPr>
        <p:txBody>
          <a:bodyPr anchor="ctr">
            <a:normAutofit/>
          </a:bodyPr>
          <a:lstStyle>
            <a:lvl1pPr algn="l">
              <a:defRPr sz="2562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2"/>
            <a:ext cx="8596669" cy="51424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397">
                <a:solidFill>
                  <a:schemeClr val="accent1"/>
                </a:solidFill>
              </a:defRPr>
            </a:lvl1pPr>
            <a:lvl2pPr marL="266192" indent="0">
              <a:buFontTx/>
              <a:buNone/>
              <a:defRPr/>
            </a:lvl2pPr>
            <a:lvl3pPr marL="532384" indent="0">
              <a:buFontTx/>
              <a:buNone/>
              <a:defRPr/>
            </a:lvl3pPr>
            <a:lvl4pPr marL="798576" indent="0">
              <a:buFontTx/>
              <a:buNone/>
              <a:defRPr/>
            </a:lvl4pPr>
            <a:lvl5pPr marL="1064767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4527448"/>
            <a:ext cx="8596669" cy="1513913"/>
          </a:xfrm>
        </p:spPr>
        <p:txBody>
          <a:bodyPr anchor="t">
            <a:normAutofit/>
          </a:bodyPr>
          <a:lstStyle>
            <a:lvl1pPr marL="0" indent="0" algn="l">
              <a:buNone/>
              <a:defRPr sz="104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66192" indent="0">
              <a:buNone/>
              <a:defRPr sz="1048">
                <a:solidFill>
                  <a:schemeClr val="tx1">
                    <a:tint val="75000"/>
                  </a:schemeClr>
                </a:solidFill>
              </a:defRPr>
            </a:lvl2pPr>
            <a:lvl3pPr marL="532384" indent="0">
              <a:buNone/>
              <a:defRPr sz="931">
                <a:solidFill>
                  <a:schemeClr val="tx1">
                    <a:tint val="75000"/>
                  </a:schemeClr>
                </a:solidFill>
              </a:defRPr>
            </a:lvl3pPr>
            <a:lvl4pPr marL="79857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4pPr>
            <a:lvl5pPr marL="1064767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5pPr>
            <a:lvl6pPr marL="1330959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6pPr>
            <a:lvl7pPr marL="1597151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7pPr>
            <a:lvl8pPr marL="1863345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8pPr>
            <a:lvl9pPr marL="2129536" indent="0">
              <a:buNone/>
              <a:defRPr sz="8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9126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6371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600"/>
            <a:ext cx="1304744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4" y="609600"/>
            <a:ext cx="7060151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5056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-8467"/>
            <a:ext cx="12192000" cy="686646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9" cy="1320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9" cy="3880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4" y="6041364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E4FBC-FCD6-4D1E-A0C1-2E3D23098DF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4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5" y="6041364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4">
                <a:solidFill>
                  <a:schemeClr val="accent1"/>
                </a:solidFill>
              </a:defRPr>
            </a:lvl1pPr>
          </a:lstStyle>
          <a:p>
            <a:fld id="{17E376F1-75FF-4758-88A7-3821447799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470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266192" rtl="0" eaLnBrk="1" latinLnBrk="0" hangingPunct="1">
        <a:spcBef>
          <a:spcPct val="0"/>
        </a:spcBef>
        <a:buNone/>
        <a:defRPr sz="2096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99644" indent="-199644" algn="l" defTabSz="266192" rtl="0" eaLnBrk="1" latinLnBrk="0" hangingPunct="1">
        <a:spcBef>
          <a:spcPts val="5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4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32562" indent="-166370" algn="l" defTabSz="266192" rtl="0" eaLnBrk="1" latinLnBrk="0" hangingPunct="1">
        <a:spcBef>
          <a:spcPts val="5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3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65480" indent="-133097" algn="l" defTabSz="266192" rtl="0" eaLnBrk="1" latinLnBrk="0" hangingPunct="1">
        <a:spcBef>
          <a:spcPts val="5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81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31672" indent="-133097" algn="l" defTabSz="266192" rtl="0" eaLnBrk="1" latinLnBrk="0" hangingPunct="1">
        <a:spcBef>
          <a:spcPts val="5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6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97864" indent="-133097" algn="l" defTabSz="266192" rtl="0" eaLnBrk="1" latinLnBrk="0" hangingPunct="1">
        <a:spcBef>
          <a:spcPts val="5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6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64056" indent="-133097" algn="l" defTabSz="266192" rtl="0" eaLnBrk="1" latinLnBrk="0" hangingPunct="1">
        <a:spcBef>
          <a:spcPts val="5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6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30248" indent="-133097" algn="l" defTabSz="266192" rtl="0" eaLnBrk="1" latinLnBrk="0" hangingPunct="1">
        <a:spcBef>
          <a:spcPts val="5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6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96440" indent="-133097" algn="l" defTabSz="266192" rtl="0" eaLnBrk="1" latinLnBrk="0" hangingPunct="1">
        <a:spcBef>
          <a:spcPts val="5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6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262632" indent="-133097" algn="l" defTabSz="266192" rtl="0" eaLnBrk="1" latinLnBrk="0" hangingPunct="1">
        <a:spcBef>
          <a:spcPts val="58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6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6192" rtl="0" eaLnBrk="1" latinLnBrk="0" hangingPunct="1">
        <a:defRPr sz="1048" kern="1200">
          <a:solidFill>
            <a:schemeClr val="tx1"/>
          </a:solidFill>
          <a:latin typeface="+mn-lt"/>
          <a:ea typeface="+mn-ea"/>
          <a:cs typeface="+mn-cs"/>
        </a:defRPr>
      </a:lvl1pPr>
      <a:lvl2pPr marL="266192" algn="l" defTabSz="266192" rtl="0" eaLnBrk="1" latinLnBrk="0" hangingPunct="1">
        <a:defRPr sz="1048" kern="1200">
          <a:solidFill>
            <a:schemeClr val="tx1"/>
          </a:solidFill>
          <a:latin typeface="+mn-lt"/>
          <a:ea typeface="+mn-ea"/>
          <a:cs typeface="+mn-cs"/>
        </a:defRPr>
      </a:lvl2pPr>
      <a:lvl3pPr marL="532384" algn="l" defTabSz="266192" rtl="0" eaLnBrk="1" latinLnBrk="0" hangingPunct="1">
        <a:defRPr sz="1048" kern="1200">
          <a:solidFill>
            <a:schemeClr val="tx1"/>
          </a:solidFill>
          <a:latin typeface="+mn-lt"/>
          <a:ea typeface="+mn-ea"/>
          <a:cs typeface="+mn-cs"/>
        </a:defRPr>
      </a:lvl3pPr>
      <a:lvl4pPr marL="798576" algn="l" defTabSz="266192" rtl="0" eaLnBrk="1" latinLnBrk="0" hangingPunct="1">
        <a:defRPr sz="1048" kern="1200">
          <a:solidFill>
            <a:schemeClr val="tx1"/>
          </a:solidFill>
          <a:latin typeface="+mn-lt"/>
          <a:ea typeface="+mn-ea"/>
          <a:cs typeface="+mn-cs"/>
        </a:defRPr>
      </a:lvl4pPr>
      <a:lvl5pPr marL="1064767" algn="l" defTabSz="266192" rtl="0" eaLnBrk="1" latinLnBrk="0" hangingPunct="1">
        <a:defRPr sz="1048" kern="1200">
          <a:solidFill>
            <a:schemeClr val="tx1"/>
          </a:solidFill>
          <a:latin typeface="+mn-lt"/>
          <a:ea typeface="+mn-ea"/>
          <a:cs typeface="+mn-cs"/>
        </a:defRPr>
      </a:lvl5pPr>
      <a:lvl6pPr marL="1330959" algn="l" defTabSz="266192" rtl="0" eaLnBrk="1" latinLnBrk="0" hangingPunct="1">
        <a:defRPr sz="1048" kern="1200">
          <a:solidFill>
            <a:schemeClr val="tx1"/>
          </a:solidFill>
          <a:latin typeface="+mn-lt"/>
          <a:ea typeface="+mn-ea"/>
          <a:cs typeface="+mn-cs"/>
        </a:defRPr>
      </a:lvl6pPr>
      <a:lvl7pPr marL="1597151" algn="l" defTabSz="266192" rtl="0" eaLnBrk="1" latinLnBrk="0" hangingPunct="1">
        <a:defRPr sz="1048" kern="1200">
          <a:solidFill>
            <a:schemeClr val="tx1"/>
          </a:solidFill>
          <a:latin typeface="+mn-lt"/>
          <a:ea typeface="+mn-ea"/>
          <a:cs typeface="+mn-cs"/>
        </a:defRPr>
      </a:lvl7pPr>
      <a:lvl8pPr marL="1863345" algn="l" defTabSz="266192" rtl="0" eaLnBrk="1" latinLnBrk="0" hangingPunct="1">
        <a:defRPr sz="1048" kern="1200">
          <a:solidFill>
            <a:schemeClr val="tx1"/>
          </a:solidFill>
          <a:latin typeface="+mn-lt"/>
          <a:ea typeface="+mn-ea"/>
          <a:cs typeface="+mn-cs"/>
        </a:defRPr>
      </a:lvl8pPr>
      <a:lvl9pPr marL="2129536" algn="l" defTabSz="266192" rtl="0" eaLnBrk="1" latinLnBrk="0" hangingPunct="1">
        <a:defRPr sz="10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87649" y="1478257"/>
            <a:ext cx="3057269" cy="697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776880"/>
            <a:r>
              <a:rPr lang="en-US" sz="1966" b="1" dirty="0">
                <a:solidFill>
                  <a:prstClr val="white"/>
                </a:solidFill>
                <a:latin typeface="Tw Cen MT" panose="020B0602020104020603" pitchFamily="34" charset="0"/>
              </a:rPr>
              <a:t>ANLYTICAL CHEMISTRY 2022</a:t>
            </a:r>
            <a:endParaRPr lang="en-IN" sz="1966" b="1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6367" y="1580635"/>
            <a:ext cx="7412624" cy="79496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776880"/>
            <a:r>
              <a:rPr lang="en-US" sz="1871" dirty="0">
                <a:solidFill>
                  <a:srgbClr val="595959"/>
                </a:solidFill>
                <a:latin typeface="Tw Cen MT" panose="020B0602020104020603" pitchFamily="34" charset="0"/>
              </a:rPr>
              <a:t>24th World Congress on</a:t>
            </a:r>
          </a:p>
          <a:p>
            <a:pPr algn="ctr" defTabSz="776880"/>
            <a:r>
              <a:rPr lang="en-US" sz="2695" b="1" dirty="0">
                <a:solidFill>
                  <a:srgbClr val="30ACEC"/>
                </a:solidFill>
                <a:latin typeface="Tw Cen MT" panose="020B0602020104020603" pitchFamily="34" charset="0"/>
              </a:rPr>
              <a:t>Analytical and Bioanalytical Chemistry</a:t>
            </a:r>
            <a:endParaRPr lang="en-IN" sz="2695" b="1" dirty="0">
              <a:solidFill>
                <a:srgbClr val="30ACEC"/>
              </a:solidFill>
              <a:latin typeface="Tw Cen MT" panose="020B06020201040206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09043" y="2513126"/>
            <a:ext cx="5860276" cy="322717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776880"/>
            <a:r>
              <a:rPr lang="en-US" sz="1497" spc="561" dirty="0">
                <a:solidFill>
                  <a:srgbClr val="595959"/>
                </a:solidFill>
                <a:latin typeface="Tw Cen MT" panose="020B0602020104020603" pitchFamily="34" charset="0"/>
              </a:rPr>
              <a:t>March 07-08, 2022| London, UK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3317" y="3050652"/>
            <a:ext cx="6043952" cy="351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76880"/>
            <a:r>
              <a:rPr lang="en-US" sz="1684" b="1" dirty="0">
                <a:solidFill>
                  <a:srgbClr val="595959"/>
                </a:solidFill>
                <a:latin typeface="Tw Cen MT" panose="020B0602020104020603" pitchFamily="34" charset="0"/>
              </a:rPr>
              <a:t>Theme</a:t>
            </a:r>
            <a:r>
              <a:rPr lang="en-US" sz="1684" b="1" i="1" dirty="0">
                <a:solidFill>
                  <a:srgbClr val="595959"/>
                </a:solidFill>
                <a:latin typeface="Tw Cen MT" panose="020B0602020104020603" pitchFamily="34" charset="0"/>
              </a:rPr>
              <a:t>: </a:t>
            </a:r>
            <a:r>
              <a:rPr lang="en-US" sz="1347" i="1" dirty="0">
                <a:solidFill>
                  <a:srgbClr val="595959"/>
                </a:solidFill>
                <a:latin typeface="Tw Cen MT" panose="020B0602020104020603" pitchFamily="34" charset="0"/>
              </a:rPr>
              <a:t>Shaping the Future with Emerging Research in Analytical Chemistry</a:t>
            </a:r>
            <a:endParaRPr lang="en-IN" sz="1684" i="1" dirty="0">
              <a:solidFill>
                <a:srgbClr val="595959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5312" y="3539657"/>
            <a:ext cx="5788281" cy="322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76880"/>
            <a:r>
              <a:rPr lang="en-US" sz="1497" b="1" dirty="0">
                <a:solidFill>
                  <a:srgbClr val="595959"/>
                </a:solidFill>
                <a:latin typeface="Trebuchet MS" panose="020B0603020202020204"/>
              </a:rPr>
              <a:t>For any query, Contact us</a:t>
            </a:r>
            <a:endParaRPr lang="en-IN" sz="1497" b="1" dirty="0">
              <a:solidFill>
                <a:srgbClr val="595959"/>
              </a:solidFill>
              <a:latin typeface="Trebuchet MS" panose="020B0603020202020204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302129" y="3955291"/>
            <a:ext cx="1741104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7209879" y="1957635"/>
            <a:ext cx="3223878" cy="2791912"/>
            <a:chOff x="7230226" y="1203956"/>
            <a:chExt cx="1722760" cy="1491928"/>
          </a:xfrm>
        </p:grpSpPr>
        <p:sp>
          <p:nvSpPr>
            <p:cNvPr id="17" name="Oval 16"/>
            <p:cNvSpPr/>
            <p:nvPr/>
          </p:nvSpPr>
          <p:spPr>
            <a:xfrm>
              <a:off x="7345643" y="1203956"/>
              <a:ext cx="1491928" cy="149192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1116" tIns="85558" rIns="171116" bIns="855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776880"/>
              <a:endParaRPr lang="en-IN" sz="1910">
                <a:solidFill>
                  <a:prstClr val="white"/>
                </a:solidFill>
                <a:latin typeface="Trebuchet MS" panose="020B060302020202020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0654830">
              <a:off x="7230226" y="1833842"/>
              <a:ext cx="1722760" cy="323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76880">
                <a:lnSpc>
                  <a:spcPts val="1946"/>
                </a:lnSpc>
              </a:pPr>
              <a:r>
                <a:rPr lang="en-US" sz="5988" dirty="0">
                  <a:solidFill>
                    <a:prstClr val="white"/>
                  </a:solidFill>
                  <a:latin typeface="Añejo" panose="02000500000000000000" pitchFamily="2" charset="0"/>
                  <a:cs typeface="BrowalliaUPC" panose="020B0604020202020204" pitchFamily="34" charset="-34"/>
                </a:rPr>
                <a:t>Initial</a:t>
              </a:r>
            </a:p>
            <a:p>
              <a:pPr algn="ctr" defTabSz="776880">
                <a:lnSpc>
                  <a:spcPts val="1946"/>
                </a:lnSpc>
              </a:pPr>
              <a:r>
                <a:rPr lang="en-US" sz="2620" dirty="0">
                  <a:solidFill>
                    <a:prstClr val="white"/>
                  </a:solidFill>
                  <a:latin typeface="Tw Cen MT" panose="020B0602020104020603" pitchFamily="34" charset="0"/>
                  <a:cs typeface="BrowalliaUPC" panose="020B0604020202020204" pitchFamily="34" charset="-34"/>
                </a:rPr>
                <a:t>Announcement</a:t>
              </a:r>
              <a:endParaRPr lang="en-IN" sz="1310" dirty="0">
                <a:solidFill>
                  <a:prstClr val="white"/>
                </a:solidFill>
                <a:latin typeface="Tw Cen MT" panose="020B0602020104020603" pitchFamily="34" charset="0"/>
                <a:cs typeface="BrowalliaUPC" panose="020B0604020202020204" pitchFamily="34" charset="-34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47330" y="4058172"/>
            <a:ext cx="6650702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76880">
              <a:lnSpc>
                <a:spcPts val="2395"/>
              </a:lnSpc>
            </a:pPr>
            <a:r>
              <a:rPr lang="en-US" sz="1684" b="1" dirty="0">
                <a:solidFill>
                  <a:prstClr val="black"/>
                </a:solidFill>
                <a:latin typeface="Tw Cen MT" panose="020B0602020104020603" pitchFamily="34" charset="0"/>
              </a:rPr>
              <a:t>WhatsApp no: </a:t>
            </a:r>
            <a:r>
              <a:rPr lang="en-US" sz="1684" dirty="0">
                <a:solidFill>
                  <a:prstClr val="black"/>
                </a:solidFill>
                <a:latin typeface="Tw Cen MT" panose="020B0602020104020603" pitchFamily="34" charset="0"/>
              </a:rPr>
              <a:t>+44 7480 022435</a:t>
            </a:r>
          </a:p>
          <a:p>
            <a:pPr algn="ctr" defTabSz="776880">
              <a:lnSpc>
                <a:spcPts val="2395"/>
              </a:lnSpc>
            </a:pPr>
            <a:r>
              <a:rPr lang="en-US" sz="1684" b="1" dirty="0">
                <a:solidFill>
                  <a:prstClr val="black"/>
                </a:solidFill>
                <a:latin typeface="Tw Cen MT" panose="020B0602020104020603" pitchFamily="34" charset="0"/>
              </a:rPr>
              <a:t>Mail ID: </a:t>
            </a:r>
            <a:r>
              <a:rPr lang="en-US" sz="1684" dirty="0">
                <a:solidFill>
                  <a:prstClr val="black"/>
                </a:solidFill>
                <a:latin typeface="Tw Cen MT" panose="020B0602020104020603" pitchFamily="34" charset="0"/>
              </a:rPr>
              <a:t>analyticalchemistry@globalannualsummit.com</a:t>
            </a:r>
          </a:p>
          <a:p>
            <a:pPr algn="ctr" defTabSz="776880">
              <a:lnSpc>
                <a:spcPts val="2395"/>
              </a:lnSpc>
            </a:pPr>
            <a:r>
              <a:rPr lang="en-US" sz="1684" b="1" dirty="0">
                <a:solidFill>
                  <a:prstClr val="black"/>
                </a:solidFill>
                <a:latin typeface="Tw Cen MT" panose="020B0602020104020603" pitchFamily="34" charset="0"/>
              </a:rPr>
              <a:t>Or visit us at: </a:t>
            </a:r>
            <a:r>
              <a:rPr lang="en-US" sz="1684" dirty="0">
                <a:solidFill>
                  <a:prstClr val="black"/>
                </a:solidFill>
                <a:latin typeface="Tw Cen MT" panose="020B0602020104020603" pitchFamily="34" charset="0"/>
              </a:rPr>
              <a:t>https://analytika.pharmaceuticalconferences.com/</a:t>
            </a:r>
            <a:endParaRPr lang="en-IN" sz="1684" dirty="0">
              <a:solidFill>
                <a:prstClr val="black"/>
              </a:solidFill>
              <a:latin typeface="Tw Cen MT" panose="020B0602020104020603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9455229" y="3539655"/>
            <a:ext cx="1161054" cy="1161054"/>
            <a:chOff x="640052" y="1115525"/>
            <a:chExt cx="620438" cy="620438"/>
          </a:xfrm>
        </p:grpSpPr>
        <p:sp>
          <p:nvSpPr>
            <p:cNvPr id="4" name="Oval 3"/>
            <p:cNvSpPr/>
            <p:nvPr/>
          </p:nvSpPr>
          <p:spPr>
            <a:xfrm>
              <a:off x="640052" y="1115525"/>
              <a:ext cx="620438" cy="62043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1116" tIns="85558" rIns="171116" bIns="8555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776880"/>
              <a:endParaRPr lang="en-IN" sz="1910">
                <a:solidFill>
                  <a:prstClr val="white"/>
                </a:solidFill>
                <a:latin typeface="Trebuchet MS" panose="020B0603020202020204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028998" flipV="1">
              <a:off x="720550" y="1276612"/>
              <a:ext cx="459442" cy="295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552853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66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Añejo</vt:lpstr>
      <vt:lpstr>Arial</vt:lpstr>
      <vt:lpstr>Trebuchet MS</vt:lpstr>
      <vt:lpstr>Tw Cen MT</vt:lpstr>
      <vt:lpstr>Wingdings 3</vt:lpstr>
      <vt:lpstr>Facet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Astha Singh</dc:creator>
  <cp:lastModifiedBy>Astha Singh</cp:lastModifiedBy>
  <cp:revision>1</cp:revision>
  <dcterms:created xsi:type="dcterms:W3CDTF">2021-08-17T05:03:49Z</dcterms:created>
  <dcterms:modified xsi:type="dcterms:W3CDTF">2021-08-17T05:07:16Z</dcterms:modified>
</cp:coreProperties>
</file>