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5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E62D0-BFC6-488D-871D-AFF2802F5274}" type="datetimeFigureOut">
              <a:rPr lang="en-IN" smtClean="0"/>
              <a:t>19-11-2019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73509-B014-466F-B8B1-9E010976CD8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02427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E62D0-BFC6-488D-871D-AFF2802F5274}" type="datetimeFigureOut">
              <a:rPr lang="en-IN" smtClean="0"/>
              <a:t>19-11-2019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73509-B014-466F-B8B1-9E010976CD8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93674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E62D0-BFC6-488D-871D-AFF2802F5274}" type="datetimeFigureOut">
              <a:rPr lang="en-IN" smtClean="0"/>
              <a:t>19-11-2019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73509-B014-466F-B8B1-9E010976CD8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11005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E62D0-BFC6-488D-871D-AFF2802F5274}" type="datetimeFigureOut">
              <a:rPr lang="en-IN" smtClean="0"/>
              <a:t>19-11-2019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73509-B014-466F-B8B1-9E010976CD8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71899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E62D0-BFC6-488D-871D-AFF2802F5274}" type="datetimeFigureOut">
              <a:rPr lang="en-IN" smtClean="0"/>
              <a:t>19-11-2019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73509-B014-466F-B8B1-9E010976CD8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64042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E62D0-BFC6-488D-871D-AFF2802F5274}" type="datetimeFigureOut">
              <a:rPr lang="en-IN" smtClean="0"/>
              <a:t>19-11-2019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73509-B014-466F-B8B1-9E010976CD8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53004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E62D0-BFC6-488D-871D-AFF2802F5274}" type="datetimeFigureOut">
              <a:rPr lang="en-IN" smtClean="0"/>
              <a:t>19-11-2019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73509-B014-466F-B8B1-9E010976CD8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7590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E62D0-BFC6-488D-871D-AFF2802F5274}" type="datetimeFigureOut">
              <a:rPr lang="en-IN" smtClean="0"/>
              <a:t>19-11-2019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73509-B014-466F-B8B1-9E010976CD8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83280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E62D0-BFC6-488D-871D-AFF2802F5274}" type="datetimeFigureOut">
              <a:rPr lang="en-IN" smtClean="0"/>
              <a:t>19-11-2019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73509-B014-466F-B8B1-9E010976CD8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83404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E62D0-BFC6-488D-871D-AFF2802F5274}" type="datetimeFigureOut">
              <a:rPr lang="en-IN" smtClean="0"/>
              <a:t>19-11-2019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73509-B014-466F-B8B1-9E010976CD8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18898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E62D0-BFC6-488D-871D-AFF2802F5274}" type="datetimeFigureOut">
              <a:rPr lang="en-IN" smtClean="0"/>
              <a:t>19-11-2019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73509-B014-466F-B8B1-9E010976CD8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9214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EE62D0-BFC6-488D-871D-AFF2802F5274}" type="datetimeFigureOut">
              <a:rPr lang="en-IN" smtClean="0"/>
              <a:t>19-11-2019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C73509-B014-466F-B8B1-9E010976CD8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67842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exisconferences.com/meetings-list/dental-medicine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mailto:sureshkumar_g@omicsgroup.co.in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smtClean="0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KEYWORDS</a:t>
            </a:r>
            <a:r>
              <a:rPr lang="en-IN" dirty="0" smtClean="0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en-IN" dirty="0" smtClean="0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IN" dirty="0" smtClean="0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MODULE</a:t>
            </a:r>
            <a:endParaRPr lang="en-IN" dirty="0">
              <a:solidFill>
                <a:srgbClr val="00B05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558283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96752"/>
            <a:ext cx="7772400" cy="4680520"/>
          </a:xfrm>
        </p:spPr>
        <p:txBody>
          <a:bodyPr>
            <a:normAutofit fontScale="90000"/>
          </a:bodyPr>
          <a:lstStyle/>
          <a:p>
            <a:r>
              <a:rPr lang="en-IN" dirty="0">
                <a:solidFill>
                  <a:srgbClr val="00B050"/>
                </a:solidFill>
              </a:rPr>
              <a:t>The purpose of this </a:t>
            </a:r>
            <a:r>
              <a:rPr lang="en-IN" dirty="0" smtClean="0">
                <a:solidFill>
                  <a:srgbClr val="00B050"/>
                </a:solidFill>
              </a:rPr>
              <a:t>module is </a:t>
            </a:r>
            <a:r>
              <a:rPr lang="en-IN" dirty="0">
                <a:solidFill>
                  <a:srgbClr val="00B050"/>
                </a:solidFill>
              </a:rPr>
              <a:t>to compose </a:t>
            </a:r>
            <a:r>
              <a:rPr lang="en-IN" b="1" dirty="0" smtClean="0">
                <a:solidFill>
                  <a:schemeClr val="tx2"/>
                </a:solidFill>
              </a:rPr>
              <a:t>SEO</a:t>
            </a:r>
            <a:r>
              <a:rPr lang="en-IN" dirty="0" smtClean="0">
                <a:solidFill>
                  <a:srgbClr val="00B050"/>
                </a:solidFill>
              </a:rPr>
              <a:t> </a:t>
            </a:r>
            <a:r>
              <a:rPr lang="en-IN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Keyword </a:t>
            </a:r>
            <a:r>
              <a:rPr lang="en-IN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Content Pages</a:t>
            </a:r>
            <a:r>
              <a:rPr lang="en-IN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IN" dirty="0">
                <a:solidFill>
                  <a:srgbClr val="00B050"/>
                </a:solidFill>
              </a:rPr>
              <a:t>by </a:t>
            </a:r>
            <a:r>
              <a:rPr lang="en-IN" dirty="0" smtClean="0">
                <a:solidFill>
                  <a:srgbClr val="00B050"/>
                </a:solidFill>
              </a:rPr>
              <a:t>TL/PC </a:t>
            </a:r>
            <a:r>
              <a:rPr lang="en-IN" dirty="0">
                <a:solidFill>
                  <a:srgbClr val="00B050"/>
                </a:solidFill>
              </a:rPr>
              <a:t>in </a:t>
            </a:r>
            <a:r>
              <a:rPr lang="en-IN" dirty="0" smtClean="0">
                <a:solidFill>
                  <a:srgbClr val="00B050"/>
                </a:solidFill>
              </a:rPr>
              <a:t>his/her </a:t>
            </a:r>
            <a:r>
              <a:rPr lang="en-IN" dirty="0">
                <a:solidFill>
                  <a:srgbClr val="00B050"/>
                </a:solidFill>
              </a:rPr>
              <a:t>respective </a:t>
            </a:r>
            <a:r>
              <a:rPr lang="en-IN" dirty="0" err="1">
                <a:solidFill>
                  <a:srgbClr val="00B050"/>
                </a:solidFill>
              </a:rPr>
              <a:t>cms</a:t>
            </a:r>
            <a:r>
              <a:rPr lang="en-IN" dirty="0">
                <a:solidFill>
                  <a:srgbClr val="00B050"/>
                </a:solidFill>
              </a:rPr>
              <a:t> portal and after the QC can review the content and he can </a:t>
            </a:r>
            <a:r>
              <a:rPr lang="en-IN" dirty="0" smtClean="0">
                <a:solidFill>
                  <a:srgbClr val="00B050"/>
                </a:solidFill>
              </a:rPr>
              <a:t>publish </a:t>
            </a:r>
            <a:r>
              <a:rPr lang="en-IN" dirty="0">
                <a:solidFill>
                  <a:srgbClr val="00B050"/>
                </a:solidFill>
              </a:rPr>
              <a:t>the </a:t>
            </a:r>
            <a:r>
              <a:rPr lang="en-IN" dirty="0" smtClean="0">
                <a:solidFill>
                  <a:srgbClr val="00B050"/>
                </a:solidFill>
              </a:rPr>
              <a:t>content.</a:t>
            </a:r>
            <a:r>
              <a:rPr lang="en-IN" dirty="0">
                <a:solidFill>
                  <a:srgbClr val="00B050"/>
                </a:solidFill>
              </a:rPr>
              <a:t/>
            </a:r>
            <a:br>
              <a:rPr lang="en-IN" dirty="0">
                <a:solidFill>
                  <a:srgbClr val="00B050"/>
                </a:solidFill>
              </a:rPr>
            </a:br>
            <a:endParaRPr lang="en-IN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5020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96752"/>
            <a:ext cx="8229600" cy="1143000"/>
          </a:xfrm>
        </p:spPr>
        <p:txBody>
          <a:bodyPr>
            <a:normAutofit/>
          </a:bodyPr>
          <a:lstStyle/>
          <a:p>
            <a:r>
              <a:rPr lang="en-IN" sz="3200" dirty="0" smtClean="0"/>
              <a:t>Example Keyword</a:t>
            </a:r>
            <a:r>
              <a:rPr lang="en-IN" dirty="0" smtClean="0"/>
              <a:t> </a:t>
            </a:r>
            <a:r>
              <a:rPr lang="en-IN" b="1" dirty="0" smtClean="0">
                <a:solidFill>
                  <a:srgbClr val="00B050"/>
                </a:solidFill>
              </a:rPr>
              <a:t>Dental Medicine</a:t>
            </a:r>
            <a:endParaRPr lang="en-IN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56992"/>
            <a:ext cx="8229600" cy="2332856"/>
          </a:xfrm>
        </p:spPr>
        <p:txBody>
          <a:bodyPr/>
          <a:lstStyle/>
          <a:p>
            <a:r>
              <a:rPr lang="en-IN" dirty="0" smtClean="0"/>
              <a:t>Proposed Keyword URL </a:t>
            </a:r>
            <a:r>
              <a:rPr lang="en-IN" dirty="0" smtClean="0">
                <a:hlinkClick r:id="rId2"/>
              </a:rPr>
              <a:t>https://www.lexisconferences.com/meetings-list/dental-medicine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615723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Module Flow :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>
            <a:normAutofit fontScale="92500"/>
          </a:bodyPr>
          <a:lstStyle/>
          <a:p>
            <a:pPr marL="514350" indent="-514350">
              <a:buAutoNum type="arabicPeriod"/>
            </a:pPr>
            <a:r>
              <a:rPr lang="en-IN" dirty="0" smtClean="0"/>
              <a:t>CTL </a:t>
            </a:r>
            <a:r>
              <a:rPr lang="en-IN" dirty="0" smtClean="0"/>
              <a:t>needs to Provide </a:t>
            </a:r>
            <a:r>
              <a:rPr lang="en-IN" dirty="0" smtClean="0"/>
              <a:t>Keywords to TLs</a:t>
            </a:r>
          </a:p>
          <a:p>
            <a:pPr marL="0" indent="0">
              <a:buNone/>
            </a:pPr>
            <a:endParaRPr lang="en-IN" dirty="0" smtClean="0"/>
          </a:p>
          <a:p>
            <a:pPr marL="0" indent="0">
              <a:buNone/>
            </a:pPr>
            <a:r>
              <a:rPr lang="en-IN" dirty="0" smtClean="0"/>
              <a:t>2. TL </a:t>
            </a:r>
            <a:r>
              <a:rPr lang="en-IN" dirty="0" smtClean="0"/>
              <a:t>needs to add </a:t>
            </a:r>
            <a:r>
              <a:rPr lang="en-IN" dirty="0" smtClean="0"/>
              <a:t>keywords and assign to their PCs</a:t>
            </a:r>
          </a:p>
          <a:p>
            <a:pPr marL="0" indent="0">
              <a:buNone/>
            </a:pPr>
            <a:endParaRPr lang="en-IN" dirty="0" smtClean="0"/>
          </a:p>
          <a:p>
            <a:pPr marL="0" indent="0">
              <a:buNone/>
            </a:pPr>
            <a:r>
              <a:rPr lang="en-IN" dirty="0" smtClean="0"/>
              <a:t>3. PC </a:t>
            </a:r>
            <a:r>
              <a:rPr lang="en-IN" dirty="0" smtClean="0"/>
              <a:t>needs to compose </a:t>
            </a:r>
            <a:r>
              <a:rPr lang="en-IN" dirty="0" smtClean="0"/>
              <a:t>information and send to QC</a:t>
            </a:r>
          </a:p>
          <a:p>
            <a:pPr marL="0" indent="0">
              <a:buNone/>
            </a:pPr>
            <a:endParaRPr lang="en-IN" dirty="0" smtClean="0"/>
          </a:p>
          <a:p>
            <a:pPr marL="0" indent="0">
              <a:buNone/>
            </a:pPr>
            <a:r>
              <a:rPr lang="en-IN" dirty="0" smtClean="0"/>
              <a:t>4. QC </a:t>
            </a:r>
            <a:r>
              <a:rPr lang="en-IN" dirty="0" smtClean="0"/>
              <a:t>has to review </a:t>
            </a:r>
            <a:r>
              <a:rPr lang="en-IN" dirty="0" smtClean="0"/>
              <a:t>and publish content</a:t>
            </a:r>
            <a:endParaRPr lang="en-IN" dirty="0"/>
          </a:p>
        </p:txBody>
      </p:sp>
      <p:sp>
        <p:nvSpPr>
          <p:cNvPr id="4" name="Down Arrow 3"/>
          <p:cNvSpPr/>
          <p:nvPr/>
        </p:nvSpPr>
        <p:spPr>
          <a:xfrm>
            <a:off x="3635896" y="2276872"/>
            <a:ext cx="484632" cy="4892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Down Arrow 4"/>
          <p:cNvSpPr/>
          <p:nvPr/>
        </p:nvSpPr>
        <p:spPr>
          <a:xfrm>
            <a:off x="3635896" y="3429000"/>
            <a:ext cx="484632" cy="4892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Down Arrow 5"/>
          <p:cNvSpPr/>
          <p:nvPr/>
        </p:nvSpPr>
        <p:spPr>
          <a:xfrm>
            <a:off x="3635896" y="4578927"/>
            <a:ext cx="484632" cy="4892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824527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>
                <a:solidFill>
                  <a:srgbClr val="00B050"/>
                </a:solidFill>
              </a:rPr>
              <a:t>TL Portal</a:t>
            </a:r>
            <a:endParaRPr lang="en-IN" b="1" dirty="0">
              <a:solidFill>
                <a:srgbClr val="00B050"/>
              </a:solidFill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28800"/>
            <a:ext cx="8229600" cy="2311892"/>
          </a:xfrm>
          <a:ln>
            <a:solidFill>
              <a:schemeClr val="accent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539552" y="4221088"/>
            <a:ext cx="792088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 smtClean="0">
                <a:solidFill>
                  <a:schemeClr val="tx2"/>
                </a:solidFill>
              </a:rPr>
              <a:t>The TL can enter new keywords He/she can compose main content or he/she can simply assign to PCs.</a:t>
            </a:r>
          </a:p>
          <a:p>
            <a:endParaRPr lang="en-IN" sz="2000" dirty="0" smtClean="0">
              <a:solidFill>
                <a:schemeClr val="tx2"/>
              </a:solidFill>
            </a:endParaRPr>
          </a:p>
          <a:p>
            <a:r>
              <a:rPr lang="en-IN" sz="2000" dirty="0" smtClean="0">
                <a:solidFill>
                  <a:schemeClr val="tx2"/>
                </a:solidFill>
              </a:rPr>
              <a:t>After completion of everything, he has to forward to QC for review.</a:t>
            </a:r>
          </a:p>
          <a:p>
            <a:endParaRPr lang="en-IN" sz="2000" dirty="0" smtClean="0">
              <a:solidFill>
                <a:schemeClr val="tx2"/>
              </a:solidFill>
            </a:endParaRPr>
          </a:p>
          <a:p>
            <a:r>
              <a:rPr lang="en-IN" sz="2000" dirty="0" smtClean="0">
                <a:solidFill>
                  <a:schemeClr val="tx2"/>
                </a:solidFill>
              </a:rPr>
              <a:t>After forwarded to QC, the TL or PC cannot change the main content, but he/she can update remaining fields.</a:t>
            </a:r>
            <a:endParaRPr lang="en-IN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2691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>
                <a:solidFill>
                  <a:srgbClr val="00B050"/>
                </a:solidFill>
              </a:rPr>
              <a:t>PC Portal</a:t>
            </a:r>
            <a:endParaRPr lang="en-IN" b="1" dirty="0">
              <a:solidFill>
                <a:srgbClr val="00B050"/>
              </a:solidFill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19812"/>
            <a:ext cx="8229600" cy="1929868"/>
          </a:xfrm>
          <a:ln>
            <a:solidFill>
              <a:schemeClr val="accent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539552" y="4221088"/>
            <a:ext cx="792088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 smtClean="0">
                <a:solidFill>
                  <a:schemeClr val="tx2"/>
                </a:solidFill>
              </a:rPr>
              <a:t>The PC can enter Edit the existing Keywords. And he/she can add related conferences, related journals, can add meta title, meta keywords, meta description. After completion of everything, he/she has to forward to QC for review and publish.</a:t>
            </a:r>
          </a:p>
          <a:p>
            <a:endParaRPr lang="en-IN" sz="2000" dirty="0">
              <a:solidFill>
                <a:schemeClr val="tx2"/>
              </a:solidFill>
            </a:endParaRPr>
          </a:p>
          <a:p>
            <a:r>
              <a:rPr lang="en-IN" sz="2000" dirty="0" smtClean="0">
                <a:solidFill>
                  <a:schemeClr val="tx2"/>
                </a:solidFill>
              </a:rPr>
              <a:t>Once he/she forwarded to QC, the PC cannot update main content, but he/she can update remaining fields.</a:t>
            </a:r>
            <a:endParaRPr lang="en-IN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66097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332656"/>
            <a:ext cx="7920880" cy="1224136"/>
          </a:xfrm>
        </p:spPr>
        <p:txBody>
          <a:bodyPr>
            <a:noAutofit/>
          </a:bodyPr>
          <a:lstStyle/>
          <a:p>
            <a:pPr algn="just"/>
            <a:r>
              <a:rPr lang="en-IN" sz="2400" dirty="0" smtClean="0">
                <a:solidFill>
                  <a:schemeClr val="tx2"/>
                </a:solidFill>
              </a:rPr>
              <a:t>And at the time of composing the content, the TL/PC has to select related conferences like below :</a:t>
            </a:r>
            <a:endParaRPr lang="en-IN" sz="2400" dirty="0">
              <a:solidFill>
                <a:schemeClr val="tx2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628800"/>
            <a:ext cx="8523251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0748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>
                <a:solidFill>
                  <a:srgbClr val="00B050"/>
                </a:solidFill>
              </a:rPr>
              <a:t>QC Portal</a:t>
            </a:r>
            <a:endParaRPr lang="en-IN" b="1" dirty="0">
              <a:solidFill>
                <a:srgbClr val="00B050"/>
              </a:solidFill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3" y="1592440"/>
            <a:ext cx="7541801" cy="3492744"/>
          </a:xfrm>
          <a:ln>
            <a:solidFill>
              <a:schemeClr val="accent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539552" y="5380767"/>
            <a:ext cx="79208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 smtClean="0">
                <a:solidFill>
                  <a:schemeClr val="tx2"/>
                </a:solidFill>
              </a:rPr>
              <a:t>The QC can review the content and he can publish or </a:t>
            </a:r>
            <a:r>
              <a:rPr lang="en-IN" sz="2000" dirty="0" err="1" smtClean="0">
                <a:solidFill>
                  <a:schemeClr val="tx2"/>
                </a:solidFill>
              </a:rPr>
              <a:t>unpublish</a:t>
            </a:r>
            <a:r>
              <a:rPr lang="en-IN" sz="2000" dirty="0" smtClean="0">
                <a:solidFill>
                  <a:schemeClr val="tx2"/>
                </a:solidFill>
              </a:rPr>
              <a:t> the content at any time.</a:t>
            </a:r>
            <a:endParaRPr lang="en-IN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25476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b="1" dirty="0" smtClean="0">
                <a:solidFill>
                  <a:srgbClr val="92D050"/>
                </a:solidFill>
              </a:rPr>
              <a:t>Thank You</a:t>
            </a:r>
            <a:endParaRPr lang="en-IN" b="1" dirty="0">
              <a:solidFill>
                <a:srgbClr val="92D05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IN" b="1" dirty="0" smtClean="0"/>
              <a:t>Created By</a:t>
            </a:r>
          </a:p>
          <a:p>
            <a:r>
              <a:rPr lang="en-IN" b="1" dirty="0" err="1" smtClean="0">
                <a:solidFill>
                  <a:schemeClr val="accent1"/>
                </a:solidFill>
              </a:rPr>
              <a:t>Sureshkumar</a:t>
            </a:r>
            <a:endParaRPr lang="en-IN" b="1" dirty="0" smtClean="0">
              <a:solidFill>
                <a:schemeClr val="accent1"/>
              </a:solidFill>
            </a:endParaRPr>
          </a:p>
          <a:p>
            <a:endParaRPr lang="en-IN" b="1" dirty="0" smtClean="0">
              <a:solidFill>
                <a:schemeClr val="accent1"/>
              </a:solidFill>
            </a:endParaRPr>
          </a:p>
          <a:p>
            <a:r>
              <a:rPr lang="en-IN" b="1" dirty="0" smtClean="0">
                <a:solidFill>
                  <a:schemeClr val="accent1"/>
                </a:solidFill>
              </a:rPr>
              <a:t>Send Queries to </a:t>
            </a:r>
          </a:p>
          <a:p>
            <a:r>
              <a:rPr lang="en-IN" b="1" dirty="0" smtClean="0">
                <a:solidFill>
                  <a:schemeClr val="accent1"/>
                </a:solidFill>
              </a:rPr>
              <a:t> </a:t>
            </a:r>
            <a:r>
              <a:rPr lang="en-IN" b="1" dirty="0" smtClean="0">
                <a:solidFill>
                  <a:schemeClr val="accent1"/>
                </a:solidFill>
                <a:hlinkClick r:id="rId2"/>
              </a:rPr>
              <a:t>sureshkumar_g@omicsgroup.co.in</a:t>
            </a:r>
            <a:endParaRPr lang="en-IN" b="1" dirty="0" smtClean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5130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261</Words>
  <Application>Microsoft Office PowerPoint</Application>
  <PresentationFormat>On-screen Show (4:3)</PresentationFormat>
  <Paragraphs>31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KEYWORDS MODULE</vt:lpstr>
      <vt:lpstr>The purpose of this module is to compose SEO Keyword Content Pages by TL/PC in his/her respective cms portal and after the QC can review the content and he can publish the content. </vt:lpstr>
      <vt:lpstr>Example Keyword Dental Medicine</vt:lpstr>
      <vt:lpstr>Module Flow :</vt:lpstr>
      <vt:lpstr>TL Portal</vt:lpstr>
      <vt:lpstr>PC Portal</vt:lpstr>
      <vt:lpstr>PowerPoint Presentation</vt:lpstr>
      <vt:lpstr>QC Portal</vt:lpstr>
      <vt:lpstr>Thank You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KEYWORDS MODULE</dc:title>
  <dc:creator>Dattatreya Suresh Kumar Gottipalli</dc:creator>
  <cp:lastModifiedBy>Dattatreya Suresh Kumar Gottipalli</cp:lastModifiedBy>
  <cp:revision>5</cp:revision>
  <dcterms:created xsi:type="dcterms:W3CDTF">2019-11-19T11:04:34Z</dcterms:created>
  <dcterms:modified xsi:type="dcterms:W3CDTF">2019-11-19T11:57:30Z</dcterms:modified>
</cp:coreProperties>
</file>