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6" r:id="rId1"/>
  </p:sldMasterIdLst>
  <p:notesMasterIdLst>
    <p:notesMasterId r:id="rId3"/>
  </p:notesMasterIdLst>
  <p:handoutMasterIdLst>
    <p:handoutMasterId r:id="rId4"/>
  </p:handoutMasterIdLst>
  <p:sldIdLst>
    <p:sldId id="256" r:id="rId2"/>
  </p:sldIdLst>
  <p:sldSz cx="50292000" cy="32918400"/>
  <p:notesSz cx="14303375" cy="9871075"/>
  <p:defaultTextStyle>
    <a:defPPr>
      <a:defRPr lang="en-US"/>
    </a:defPPr>
    <a:lvl1pPr algn="l" rtl="0" fontAlgn="base">
      <a:spcBef>
        <a:spcPct val="0"/>
      </a:spcBef>
      <a:spcAft>
        <a:spcPct val="0"/>
      </a:spcAft>
      <a:defRPr sz="1500" b="1" kern="1200">
        <a:solidFill>
          <a:schemeClr val="tx1"/>
        </a:solidFill>
        <a:latin typeface="Arial" charset="0"/>
        <a:ea typeface="+mn-ea"/>
        <a:cs typeface="+mn-cs"/>
      </a:defRPr>
    </a:lvl1pPr>
    <a:lvl2pPr marL="457200" algn="l" rtl="0" fontAlgn="base">
      <a:spcBef>
        <a:spcPct val="0"/>
      </a:spcBef>
      <a:spcAft>
        <a:spcPct val="0"/>
      </a:spcAft>
      <a:defRPr sz="1500" b="1" kern="1200">
        <a:solidFill>
          <a:schemeClr val="tx1"/>
        </a:solidFill>
        <a:latin typeface="Arial" charset="0"/>
        <a:ea typeface="+mn-ea"/>
        <a:cs typeface="+mn-cs"/>
      </a:defRPr>
    </a:lvl2pPr>
    <a:lvl3pPr marL="914400" algn="l" rtl="0" fontAlgn="base">
      <a:spcBef>
        <a:spcPct val="0"/>
      </a:spcBef>
      <a:spcAft>
        <a:spcPct val="0"/>
      </a:spcAft>
      <a:defRPr sz="1500" b="1" kern="1200">
        <a:solidFill>
          <a:schemeClr val="tx1"/>
        </a:solidFill>
        <a:latin typeface="Arial" charset="0"/>
        <a:ea typeface="+mn-ea"/>
        <a:cs typeface="+mn-cs"/>
      </a:defRPr>
    </a:lvl3pPr>
    <a:lvl4pPr marL="1371600" algn="l" rtl="0" fontAlgn="base">
      <a:spcBef>
        <a:spcPct val="0"/>
      </a:spcBef>
      <a:spcAft>
        <a:spcPct val="0"/>
      </a:spcAft>
      <a:defRPr sz="1500" b="1" kern="1200">
        <a:solidFill>
          <a:schemeClr val="tx1"/>
        </a:solidFill>
        <a:latin typeface="Arial" charset="0"/>
        <a:ea typeface="+mn-ea"/>
        <a:cs typeface="+mn-cs"/>
      </a:defRPr>
    </a:lvl4pPr>
    <a:lvl5pPr marL="1828800" algn="l" rtl="0" fontAlgn="base">
      <a:spcBef>
        <a:spcPct val="0"/>
      </a:spcBef>
      <a:spcAft>
        <a:spcPct val="0"/>
      </a:spcAft>
      <a:defRPr sz="1500" b="1" kern="1200">
        <a:solidFill>
          <a:schemeClr val="tx1"/>
        </a:solidFill>
        <a:latin typeface="Arial" charset="0"/>
        <a:ea typeface="+mn-ea"/>
        <a:cs typeface="+mn-cs"/>
      </a:defRPr>
    </a:lvl5pPr>
    <a:lvl6pPr marL="2286000" algn="l" defTabSz="914400" rtl="0" eaLnBrk="1" latinLnBrk="0" hangingPunct="1">
      <a:defRPr sz="1500" b="1" kern="1200">
        <a:solidFill>
          <a:schemeClr val="tx1"/>
        </a:solidFill>
        <a:latin typeface="Arial" charset="0"/>
        <a:ea typeface="+mn-ea"/>
        <a:cs typeface="+mn-cs"/>
      </a:defRPr>
    </a:lvl6pPr>
    <a:lvl7pPr marL="2743200" algn="l" defTabSz="914400" rtl="0" eaLnBrk="1" latinLnBrk="0" hangingPunct="1">
      <a:defRPr sz="1500" b="1" kern="1200">
        <a:solidFill>
          <a:schemeClr val="tx1"/>
        </a:solidFill>
        <a:latin typeface="Arial" charset="0"/>
        <a:ea typeface="+mn-ea"/>
        <a:cs typeface="+mn-cs"/>
      </a:defRPr>
    </a:lvl7pPr>
    <a:lvl8pPr marL="3200400" algn="l" defTabSz="914400" rtl="0" eaLnBrk="1" latinLnBrk="0" hangingPunct="1">
      <a:defRPr sz="1500" b="1" kern="1200">
        <a:solidFill>
          <a:schemeClr val="tx1"/>
        </a:solidFill>
        <a:latin typeface="Arial" charset="0"/>
        <a:ea typeface="+mn-ea"/>
        <a:cs typeface="+mn-cs"/>
      </a:defRPr>
    </a:lvl8pPr>
    <a:lvl9pPr marL="3657600" algn="l" defTabSz="914400" rtl="0" eaLnBrk="1" latinLnBrk="0" hangingPunct="1">
      <a:defRPr sz="1500" b="1"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E7FF"/>
    <a:srgbClr val="C1DAFF"/>
    <a:srgbClr val="5C5C5C"/>
    <a:srgbClr val="FFE5FF"/>
    <a:srgbClr val="FFFFFF"/>
    <a:srgbClr val="FFF3FF"/>
    <a:srgbClr val="DDFFFF"/>
    <a:srgbClr val="3366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620" autoAdjust="0"/>
    <p:restoredTop sz="99531" autoAdjust="0"/>
  </p:normalViewPr>
  <p:slideViewPr>
    <p:cSldViewPr>
      <p:cViewPr>
        <p:scale>
          <a:sx n="17" d="100"/>
          <a:sy n="17" d="100"/>
        </p:scale>
        <p:origin x="-1392" y="-18"/>
      </p:cViewPr>
      <p:guideLst>
        <p:guide orient="horz" pos="16176"/>
        <p:guide orient="horz" pos="3264"/>
        <p:guide orient="horz" pos="10704"/>
        <p:guide orient="horz" pos="16656"/>
        <p:guide pos="15840"/>
        <p:guide pos="288"/>
        <p:guide pos="16224"/>
        <p:guide pos="31392"/>
        <p:guide pos="19728"/>
        <p:guide pos="11520"/>
        <p:guide pos="11952"/>
        <p:guide pos="2016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25" d="100"/>
        <a:sy n="25"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Rectangle 2"/>
          <p:cNvSpPr>
            <a:spLocks noGrp="1" noChangeArrowheads="1"/>
          </p:cNvSpPr>
          <p:nvPr>
            <p:ph type="hdr" sz="quarter"/>
          </p:nvPr>
        </p:nvSpPr>
        <p:spPr bwMode="auto">
          <a:xfrm>
            <a:off x="0" y="0"/>
            <a:ext cx="6197600" cy="493713"/>
          </a:xfrm>
          <a:prstGeom prst="rect">
            <a:avLst/>
          </a:prstGeom>
          <a:noFill/>
          <a:ln w="9525">
            <a:noFill/>
            <a:miter lim="800000"/>
            <a:headEnd/>
            <a:tailEnd/>
          </a:ln>
          <a:effectLst/>
        </p:spPr>
        <p:txBody>
          <a:bodyPr vert="horz" wrap="square" lIns="91390" tIns="45695" rIns="91390" bIns="45695" numCol="1" anchor="t" anchorCtr="0" compatLnSpc="1">
            <a:prstTxWarp prst="textNoShape">
              <a:avLst/>
            </a:prstTxWarp>
          </a:bodyPr>
          <a:lstStyle>
            <a:lvl1pPr defTabSz="915988">
              <a:defRPr sz="1200" b="0"/>
            </a:lvl1pPr>
          </a:lstStyle>
          <a:p>
            <a:pPr>
              <a:defRPr/>
            </a:pPr>
            <a:endParaRPr lang="en-US"/>
          </a:p>
        </p:txBody>
      </p:sp>
      <p:sp>
        <p:nvSpPr>
          <p:cNvPr id="37891" name="Rectangle 3"/>
          <p:cNvSpPr>
            <a:spLocks noGrp="1" noChangeArrowheads="1"/>
          </p:cNvSpPr>
          <p:nvPr>
            <p:ph type="dt" sz="quarter" idx="1"/>
          </p:nvPr>
        </p:nvSpPr>
        <p:spPr bwMode="auto">
          <a:xfrm>
            <a:off x="8101013" y="0"/>
            <a:ext cx="6200775" cy="493713"/>
          </a:xfrm>
          <a:prstGeom prst="rect">
            <a:avLst/>
          </a:prstGeom>
          <a:noFill/>
          <a:ln w="9525">
            <a:noFill/>
            <a:miter lim="800000"/>
            <a:headEnd/>
            <a:tailEnd/>
          </a:ln>
          <a:effectLst/>
        </p:spPr>
        <p:txBody>
          <a:bodyPr vert="horz" wrap="square" lIns="91390" tIns="45695" rIns="91390" bIns="45695" numCol="1" anchor="t" anchorCtr="0" compatLnSpc="1">
            <a:prstTxWarp prst="textNoShape">
              <a:avLst/>
            </a:prstTxWarp>
          </a:bodyPr>
          <a:lstStyle>
            <a:lvl1pPr algn="r" defTabSz="915988">
              <a:defRPr sz="1200" b="0"/>
            </a:lvl1pPr>
          </a:lstStyle>
          <a:p>
            <a:pPr>
              <a:defRPr/>
            </a:pPr>
            <a:endParaRPr lang="en-US"/>
          </a:p>
        </p:txBody>
      </p:sp>
      <p:sp>
        <p:nvSpPr>
          <p:cNvPr id="37892" name="Rectangle 4"/>
          <p:cNvSpPr>
            <a:spLocks noGrp="1" noChangeArrowheads="1"/>
          </p:cNvSpPr>
          <p:nvPr>
            <p:ph type="ftr" sz="quarter" idx="2"/>
          </p:nvPr>
        </p:nvSpPr>
        <p:spPr bwMode="auto">
          <a:xfrm>
            <a:off x="0" y="9375775"/>
            <a:ext cx="6197600" cy="493713"/>
          </a:xfrm>
          <a:prstGeom prst="rect">
            <a:avLst/>
          </a:prstGeom>
          <a:noFill/>
          <a:ln w="9525">
            <a:noFill/>
            <a:miter lim="800000"/>
            <a:headEnd/>
            <a:tailEnd/>
          </a:ln>
          <a:effectLst/>
        </p:spPr>
        <p:txBody>
          <a:bodyPr vert="horz" wrap="square" lIns="91390" tIns="45695" rIns="91390" bIns="45695" numCol="1" anchor="b" anchorCtr="0" compatLnSpc="1">
            <a:prstTxWarp prst="textNoShape">
              <a:avLst/>
            </a:prstTxWarp>
          </a:bodyPr>
          <a:lstStyle>
            <a:lvl1pPr defTabSz="915988">
              <a:defRPr sz="1200" b="0"/>
            </a:lvl1pPr>
          </a:lstStyle>
          <a:p>
            <a:pPr>
              <a:defRPr/>
            </a:pPr>
            <a:endParaRPr lang="en-US"/>
          </a:p>
        </p:txBody>
      </p:sp>
      <p:sp>
        <p:nvSpPr>
          <p:cNvPr id="37893" name="Rectangle 5"/>
          <p:cNvSpPr>
            <a:spLocks noGrp="1" noChangeArrowheads="1"/>
          </p:cNvSpPr>
          <p:nvPr>
            <p:ph type="sldNum" sz="quarter" idx="3"/>
          </p:nvPr>
        </p:nvSpPr>
        <p:spPr bwMode="auto">
          <a:xfrm>
            <a:off x="8101013" y="9375775"/>
            <a:ext cx="6200775" cy="493713"/>
          </a:xfrm>
          <a:prstGeom prst="rect">
            <a:avLst/>
          </a:prstGeom>
          <a:noFill/>
          <a:ln w="9525">
            <a:noFill/>
            <a:miter lim="800000"/>
            <a:headEnd/>
            <a:tailEnd/>
          </a:ln>
          <a:effectLst/>
        </p:spPr>
        <p:txBody>
          <a:bodyPr vert="horz" wrap="square" lIns="91390" tIns="45695" rIns="91390" bIns="45695" numCol="1" anchor="b" anchorCtr="0" compatLnSpc="1">
            <a:prstTxWarp prst="textNoShape">
              <a:avLst/>
            </a:prstTxWarp>
          </a:bodyPr>
          <a:lstStyle>
            <a:lvl1pPr algn="r" defTabSz="915988">
              <a:defRPr sz="1200" b="0"/>
            </a:lvl1pPr>
          </a:lstStyle>
          <a:p>
            <a:pPr>
              <a:defRPr/>
            </a:pPr>
            <a:fld id="{41300873-D9AF-4D41-A03D-79EB7176DB0A}"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hdr" sz="quarter"/>
          </p:nvPr>
        </p:nvSpPr>
        <p:spPr bwMode="auto">
          <a:xfrm>
            <a:off x="0" y="0"/>
            <a:ext cx="6199188" cy="493713"/>
          </a:xfrm>
          <a:prstGeom prst="rect">
            <a:avLst/>
          </a:prstGeom>
          <a:noFill/>
          <a:ln w="9525">
            <a:noFill/>
            <a:miter lim="800000"/>
            <a:headEnd/>
            <a:tailEnd/>
          </a:ln>
          <a:effectLst/>
        </p:spPr>
        <p:txBody>
          <a:bodyPr vert="horz" wrap="square" lIns="133055" tIns="66527" rIns="133055" bIns="66527" numCol="1" anchor="t" anchorCtr="0" compatLnSpc="1">
            <a:prstTxWarp prst="textNoShape">
              <a:avLst/>
            </a:prstTxWarp>
          </a:bodyPr>
          <a:lstStyle>
            <a:lvl1pPr defTabSz="1331913">
              <a:defRPr sz="1700" b="0"/>
            </a:lvl1pPr>
          </a:lstStyle>
          <a:p>
            <a:pPr>
              <a:defRPr/>
            </a:pPr>
            <a:endParaRPr lang="en-US"/>
          </a:p>
        </p:txBody>
      </p:sp>
      <p:sp>
        <p:nvSpPr>
          <p:cNvPr id="32771" name="Rectangle 3"/>
          <p:cNvSpPr>
            <a:spLocks noGrp="1" noChangeArrowheads="1"/>
          </p:cNvSpPr>
          <p:nvPr>
            <p:ph type="dt" idx="1"/>
          </p:nvPr>
        </p:nvSpPr>
        <p:spPr bwMode="auto">
          <a:xfrm>
            <a:off x="8101013" y="0"/>
            <a:ext cx="6200775" cy="493713"/>
          </a:xfrm>
          <a:prstGeom prst="rect">
            <a:avLst/>
          </a:prstGeom>
          <a:noFill/>
          <a:ln w="9525">
            <a:noFill/>
            <a:miter lim="800000"/>
            <a:headEnd/>
            <a:tailEnd/>
          </a:ln>
          <a:effectLst/>
        </p:spPr>
        <p:txBody>
          <a:bodyPr vert="horz" wrap="square" lIns="133055" tIns="66527" rIns="133055" bIns="66527" numCol="1" anchor="t" anchorCtr="0" compatLnSpc="1">
            <a:prstTxWarp prst="textNoShape">
              <a:avLst/>
            </a:prstTxWarp>
          </a:bodyPr>
          <a:lstStyle>
            <a:lvl1pPr algn="r" defTabSz="1331913">
              <a:defRPr sz="1700" b="0"/>
            </a:lvl1pPr>
          </a:lstStyle>
          <a:p>
            <a:pPr>
              <a:defRPr/>
            </a:pPr>
            <a:endParaRPr lang="en-US"/>
          </a:p>
        </p:txBody>
      </p:sp>
      <p:sp>
        <p:nvSpPr>
          <p:cNvPr id="3076" name="Rectangle 4"/>
          <p:cNvSpPr>
            <a:spLocks noRot="1" noChangeArrowheads="1" noTextEdit="1"/>
          </p:cNvSpPr>
          <p:nvPr>
            <p:ph type="sldImg" idx="2"/>
          </p:nvPr>
        </p:nvSpPr>
        <p:spPr bwMode="auto">
          <a:xfrm>
            <a:off x="4327525" y="739775"/>
            <a:ext cx="5653088" cy="3700463"/>
          </a:xfrm>
          <a:prstGeom prst="rect">
            <a:avLst/>
          </a:prstGeom>
          <a:noFill/>
          <a:ln w="9525">
            <a:solidFill>
              <a:srgbClr val="000000"/>
            </a:solidFill>
            <a:miter lim="800000"/>
            <a:headEnd/>
            <a:tailEnd/>
          </a:ln>
        </p:spPr>
      </p:sp>
      <p:sp>
        <p:nvSpPr>
          <p:cNvPr id="32773" name="Rectangle 5"/>
          <p:cNvSpPr>
            <a:spLocks noGrp="1" noChangeArrowheads="1"/>
          </p:cNvSpPr>
          <p:nvPr>
            <p:ph type="body" sz="quarter" idx="3"/>
          </p:nvPr>
        </p:nvSpPr>
        <p:spPr bwMode="auto">
          <a:xfrm>
            <a:off x="1430338" y="4689475"/>
            <a:ext cx="11442700" cy="4441825"/>
          </a:xfrm>
          <a:prstGeom prst="rect">
            <a:avLst/>
          </a:prstGeom>
          <a:noFill/>
          <a:ln w="9525">
            <a:noFill/>
            <a:miter lim="800000"/>
            <a:headEnd/>
            <a:tailEnd/>
          </a:ln>
          <a:effectLst/>
        </p:spPr>
        <p:txBody>
          <a:bodyPr vert="horz" wrap="square" lIns="133055" tIns="66527" rIns="133055" bIns="66527"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2774" name="Rectangle 6"/>
          <p:cNvSpPr>
            <a:spLocks noGrp="1" noChangeArrowheads="1"/>
          </p:cNvSpPr>
          <p:nvPr>
            <p:ph type="ftr" sz="quarter" idx="4"/>
          </p:nvPr>
        </p:nvSpPr>
        <p:spPr bwMode="auto">
          <a:xfrm>
            <a:off x="0" y="9375775"/>
            <a:ext cx="6199188" cy="493713"/>
          </a:xfrm>
          <a:prstGeom prst="rect">
            <a:avLst/>
          </a:prstGeom>
          <a:noFill/>
          <a:ln w="9525">
            <a:noFill/>
            <a:miter lim="800000"/>
            <a:headEnd/>
            <a:tailEnd/>
          </a:ln>
          <a:effectLst/>
        </p:spPr>
        <p:txBody>
          <a:bodyPr vert="horz" wrap="square" lIns="133055" tIns="66527" rIns="133055" bIns="66527" numCol="1" anchor="b" anchorCtr="0" compatLnSpc="1">
            <a:prstTxWarp prst="textNoShape">
              <a:avLst/>
            </a:prstTxWarp>
          </a:bodyPr>
          <a:lstStyle>
            <a:lvl1pPr defTabSz="1331913">
              <a:defRPr sz="1700" b="0"/>
            </a:lvl1pPr>
          </a:lstStyle>
          <a:p>
            <a:pPr>
              <a:defRPr/>
            </a:pPr>
            <a:endParaRPr lang="en-US"/>
          </a:p>
        </p:txBody>
      </p:sp>
      <p:sp>
        <p:nvSpPr>
          <p:cNvPr id="32775" name="Rectangle 7"/>
          <p:cNvSpPr>
            <a:spLocks noGrp="1" noChangeArrowheads="1"/>
          </p:cNvSpPr>
          <p:nvPr>
            <p:ph type="sldNum" sz="quarter" idx="5"/>
          </p:nvPr>
        </p:nvSpPr>
        <p:spPr bwMode="auto">
          <a:xfrm>
            <a:off x="8101013" y="9375775"/>
            <a:ext cx="6200775" cy="493713"/>
          </a:xfrm>
          <a:prstGeom prst="rect">
            <a:avLst/>
          </a:prstGeom>
          <a:noFill/>
          <a:ln w="9525">
            <a:noFill/>
            <a:miter lim="800000"/>
            <a:headEnd/>
            <a:tailEnd/>
          </a:ln>
          <a:effectLst/>
        </p:spPr>
        <p:txBody>
          <a:bodyPr vert="horz" wrap="square" lIns="133055" tIns="66527" rIns="133055" bIns="66527" numCol="1" anchor="b" anchorCtr="0" compatLnSpc="1">
            <a:prstTxWarp prst="textNoShape">
              <a:avLst/>
            </a:prstTxWarp>
          </a:bodyPr>
          <a:lstStyle>
            <a:lvl1pPr algn="r" defTabSz="1331913">
              <a:defRPr sz="1700" b="0"/>
            </a:lvl1pPr>
          </a:lstStyle>
          <a:p>
            <a:pPr>
              <a:defRPr/>
            </a:pPr>
            <a:fld id="{14A65FB6-8A79-4873-92C6-068BB049F2E9}"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p>
            <a:fld id="{6D6F7315-BDDC-40ED-A181-DB1091738CC7}" type="slidenum">
              <a:rPr lang="en-US" smtClean="0"/>
              <a:pPr/>
              <a:t>1</a:t>
            </a:fld>
            <a:endParaRPr lang="en-US" smtClean="0"/>
          </a:p>
        </p:txBody>
      </p:sp>
      <p:sp>
        <p:nvSpPr>
          <p:cNvPr id="4099" name="Rectangle 2"/>
          <p:cNvSpPr>
            <a:spLocks noRot="1" noChangeArrowheads="1" noTextEdit="1"/>
          </p:cNvSpPr>
          <p:nvPr>
            <p:ph type="sldImg"/>
          </p:nvPr>
        </p:nvSpPr>
        <p:spPr>
          <a:ln/>
        </p:spPr>
      </p:sp>
      <p:sp>
        <p:nvSpPr>
          <p:cNvPr id="410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71900" y="10226675"/>
            <a:ext cx="42748200" cy="7054850"/>
          </a:xfrm>
        </p:spPr>
        <p:txBody>
          <a:bodyPr/>
          <a:lstStyle/>
          <a:p>
            <a:r>
              <a:rPr lang="en-US" smtClean="0"/>
              <a:t>Click to edit Master title style</a:t>
            </a:r>
            <a:endParaRPr lang="en-US"/>
          </a:p>
        </p:txBody>
      </p:sp>
      <p:sp>
        <p:nvSpPr>
          <p:cNvPr id="3" name="Subtitle 2"/>
          <p:cNvSpPr>
            <a:spLocks noGrp="1"/>
          </p:cNvSpPr>
          <p:nvPr>
            <p:ph type="subTitle" idx="1"/>
          </p:nvPr>
        </p:nvSpPr>
        <p:spPr>
          <a:xfrm>
            <a:off x="7543800" y="18653125"/>
            <a:ext cx="35204400" cy="84137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DFDFE1F-0198-45E6-B721-68AE900A61B0}"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F8940FA-AD3F-434F-A62E-E5BEECCB1A2C}"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973513" y="21153438"/>
            <a:ext cx="42748200" cy="653732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3973513" y="13952538"/>
            <a:ext cx="42748200" cy="72009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06E8E58-061F-4952-B887-435ED8248227}"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514600" y="7681913"/>
            <a:ext cx="22555200" cy="217217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5222200" y="7681913"/>
            <a:ext cx="22555200" cy="217217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3BF8196-CEEE-48CD-96B5-93DB440AB5E7}"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514600" y="1317625"/>
            <a:ext cx="45262800" cy="54864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2514600" y="7369175"/>
            <a:ext cx="22221825" cy="30702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14600" y="10439400"/>
            <a:ext cx="22221825" cy="189658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25547638" y="7369175"/>
            <a:ext cx="22229762" cy="30702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25547638" y="10439400"/>
            <a:ext cx="22229762" cy="189658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D959CAAB-6A7C-4393-B5B7-A9F11F00E590}"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6F868AD4-9E85-41B7-ABFB-18B6D3FC9D87}"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AF938D5B-9539-470E-905B-62930038A4B6}"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14600" y="1311275"/>
            <a:ext cx="16546513" cy="557688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19662775" y="1311275"/>
            <a:ext cx="28114625" cy="2809398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2514600" y="6888163"/>
            <a:ext cx="16546513" cy="225171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AFE24CB-9B73-4F71-806E-6FB4CADBBB77}"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858375" y="23042563"/>
            <a:ext cx="30175200" cy="2720975"/>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9858375" y="2941638"/>
            <a:ext cx="30175200" cy="1975008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9858375" y="25763538"/>
            <a:ext cx="30175200" cy="38623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EE1C240-0B51-429E-A956-8DA12418C054}"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E8965B1-B62B-4A80-B944-7CBE83F2F950}"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6461700" y="1319213"/>
            <a:ext cx="11315700" cy="280844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514600" y="1319213"/>
            <a:ext cx="33794700" cy="280844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70D822A-3B6F-497A-A3F0-4F0AA538E3FC}"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2514600" y="1319213"/>
            <a:ext cx="45262800" cy="5486400"/>
          </a:xfrm>
          <a:prstGeom prst="rect">
            <a:avLst/>
          </a:prstGeom>
          <a:noFill/>
          <a:ln w="9525">
            <a:noFill/>
            <a:miter lim="800000"/>
            <a:headEnd/>
            <a:tailEnd/>
          </a:ln>
        </p:spPr>
        <p:txBody>
          <a:bodyPr vert="horz" wrap="square" lIns="500456" tIns="250228" rIns="500456" bIns="250228"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2514600" y="7681913"/>
            <a:ext cx="45262800" cy="21721762"/>
          </a:xfrm>
          <a:prstGeom prst="rect">
            <a:avLst/>
          </a:prstGeom>
          <a:noFill/>
          <a:ln w="9525">
            <a:noFill/>
            <a:miter lim="800000"/>
            <a:headEnd/>
            <a:tailEnd/>
          </a:ln>
        </p:spPr>
        <p:txBody>
          <a:bodyPr vert="horz" wrap="square" lIns="500456" tIns="250228" rIns="500456" bIns="250228"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6628" name="Rectangle 4"/>
          <p:cNvSpPr>
            <a:spLocks noGrp="1" noChangeArrowheads="1"/>
          </p:cNvSpPr>
          <p:nvPr>
            <p:ph type="dt" sz="half" idx="2"/>
          </p:nvPr>
        </p:nvSpPr>
        <p:spPr bwMode="auto">
          <a:xfrm>
            <a:off x="2514600" y="29975175"/>
            <a:ext cx="11734800" cy="2286000"/>
          </a:xfrm>
          <a:prstGeom prst="rect">
            <a:avLst/>
          </a:prstGeom>
          <a:noFill/>
          <a:ln w="9525">
            <a:noFill/>
            <a:miter lim="800000"/>
            <a:headEnd/>
            <a:tailEnd/>
          </a:ln>
          <a:effectLst/>
        </p:spPr>
        <p:txBody>
          <a:bodyPr vert="horz" wrap="square" lIns="500456" tIns="250228" rIns="500456" bIns="250228" numCol="1" anchor="t" anchorCtr="0" compatLnSpc="1">
            <a:prstTxWarp prst="textNoShape">
              <a:avLst/>
            </a:prstTxWarp>
          </a:bodyPr>
          <a:lstStyle>
            <a:lvl1pPr>
              <a:defRPr sz="7700" b="0"/>
            </a:lvl1pPr>
          </a:lstStyle>
          <a:p>
            <a:pPr>
              <a:defRPr/>
            </a:pPr>
            <a:endParaRPr lang="en-US"/>
          </a:p>
        </p:txBody>
      </p:sp>
      <p:sp>
        <p:nvSpPr>
          <p:cNvPr id="26629" name="Rectangle 5"/>
          <p:cNvSpPr>
            <a:spLocks noGrp="1" noChangeArrowheads="1"/>
          </p:cNvSpPr>
          <p:nvPr>
            <p:ph type="ftr" sz="quarter" idx="3"/>
          </p:nvPr>
        </p:nvSpPr>
        <p:spPr bwMode="auto">
          <a:xfrm>
            <a:off x="17183100" y="29975175"/>
            <a:ext cx="15925800" cy="2286000"/>
          </a:xfrm>
          <a:prstGeom prst="rect">
            <a:avLst/>
          </a:prstGeom>
          <a:noFill/>
          <a:ln w="9525">
            <a:noFill/>
            <a:miter lim="800000"/>
            <a:headEnd/>
            <a:tailEnd/>
          </a:ln>
          <a:effectLst/>
        </p:spPr>
        <p:txBody>
          <a:bodyPr vert="horz" wrap="square" lIns="500456" tIns="250228" rIns="500456" bIns="250228" numCol="1" anchor="t" anchorCtr="0" compatLnSpc="1">
            <a:prstTxWarp prst="textNoShape">
              <a:avLst/>
            </a:prstTxWarp>
          </a:bodyPr>
          <a:lstStyle>
            <a:lvl1pPr algn="ctr">
              <a:defRPr sz="7700" b="0"/>
            </a:lvl1pPr>
          </a:lstStyle>
          <a:p>
            <a:pPr>
              <a:defRPr/>
            </a:pPr>
            <a:endParaRPr lang="en-US"/>
          </a:p>
        </p:txBody>
      </p:sp>
      <p:sp>
        <p:nvSpPr>
          <p:cNvPr id="26630" name="Rectangle 6"/>
          <p:cNvSpPr>
            <a:spLocks noGrp="1" noChangeArrowheads="1"/>
          </p:cNvSpPr>
          <p:nvPr>
            <p:ph type="sldNum" sz="quarter" idx="4"/>
          </p:nvPr>
        </p:nvSpPr>
        <p:spPr bwMode="auto">
          <a:xfrm>
            <a:off x="36042600" y="29975175"/>
            <a:ext cx="11734800" cy="2286000"/>
          </a:xfrm>
          <a:prstGeom prst="rect">
            <a:avLst/>
          </a:prstGeom>
          <a:noFill/>
          <a:ln w="9525">
            <a:noFill/>
            <a:miter lim="800000"/>
            <a:headEnd/>
            <a:tailEnd/>
          </a:ln>
          <a:effectLst/>
        </p:spPr>
        <p:txBody>
          <a:bodyPr vert="horz" wrap="square" lIns="500456" tIns="250228" rIns="500456" bIns="250228" numCol="1" anchor="t" anchorCtr="0" compatLnSpc="1">
            <a:prstTxWarp prst="textNoShape">
              <a:avLst/>
            </a:prstTxWarp>
          </a:bodyPr>
          <a:lstStyle>
            <a:lvl1pPr algn="r">
              <a:defRPr sz="7700" b="0"/>
            </a:lvl1pPr>
          </a:lstStyle>
          <a:p>
            <a:pPr>
              <a:defRPr/>
            </a:pPr>
            <a:fld id="{155410FA-AAFD-4F29-A2F3-94B0A70E83D0}"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 id="2147483664" r:id="rId8"/>
    <p:sldLayoutId id="2147483665" r:id="rId9"/>
    <p:sldLayoutId id="2147483666" r:id="rId10"/>
    <p:sldLayoutId id="2147483667" r:id="rId11"/>
  </p:sldLayoutIdLst>
  <p:txStyles>
    <p:titleStyle>
      <a:lvl1pPr algn="ctr" defTabSz="5003800" rtl="0" eaLnBrk="0" fontAlgn="base" hangingPunct="0">
        <a:spcBef>
          <a:spcPct val="0"/>
        </a:spcBef>
        <a:spcAft>
          <a:spcPct val="0"/>
        </a:spcAft>
        <a:defRPr sz="24000">
          <a:solidFill>
            <a:schemeClr val="tx2"/>
          </a:solidFill>
          <a:latin typeface="+mj-lt"/>
          <a:ea typeface="+mj-ea"/>
          <a:cs typeface="+mj-cs"/>
        </a:defRPr>
      </a:lvl1pPr>
      <a:lvl2pPr algn="ctr" defTabSz="5003800" rtl="0" eaLnBrk="0" fontAlgn="base" hangingPunct="0">
        <a:spcBef>
          <a:spcPct val="0"/>
        </a:spcBef>
        <a:spcAft>
          <a:spcPct val="0"/>
        </a:spcAft>
        <a:defRPr sz="24000">
          <a:solidFill>
            <a:schemeClr val="tx2"/>
          </a:solidFill>
          <a:latin typeface="Arial" charset="0"/>
        </a:defRPr>
      </a:lvl2pPr>
      <a:lvl3pPr algn="ctr" defTabSz="5003800" rtl="0" eaLnBrk="0" fontAlgn="base" hangingPunct="0">
        <a:spcBef>
          <a:spcPct val="0"/>
        </a:spcBef>
        <a:spcAft>
          <a:spcPct val="0"/>
        </a:spcAft>
        <a:defRPr sz="24000">
          <a:solidFill>
            <a:schemeClr val="tx2"/>
          </a:solidFill>
          <a:latin typeface="Arial" charset="0"/>
        </a:defRPr>
      </a:lvl3pPr>
      <a:lvl4pPr algn="ctr" defTabSz="5003800" rtl="0" eaLnBrk="0" fontAlgn="base" hangingPunct="0">
        <a:spcBef>
          <a:spcPct val="0"/>
        </a:spcBef>
        <a:spcAft>
          <a:spcPct val="0"/>
        </a:spcAft>
        <a:defRPr sz="24000">
          <a:solidFill>
            <a:schemeClr val="tx2"/>
          </a:solidFill>
          <a:latin typeface="Arial" charset="0"/>
        </a:defRPr>
      </a:lvl4pPr>
      <a:lvl5pPr algn="ctr" defTabSz="5003800" rtl="0" eaLnBrk="0" fontAlgn="base" hangingPunct="0">
        <a:spcBef>
          <a:spcPct val="0"/>
        </a:spcBef>
        <a:spcAft>
          <a:spcPct val="0"/>
        </a:spcAft>
        <a:defRPr sz="24000">
          <a:solidFill>
            <a:schemeClr val="tx2"/>
          </a:solidFill>
          <a:latin typeface="Arial" charset="0"/>
        </a:defRPr>
      </a:lvl5pPr>
      <a:lvl6pPr marL="457200" algn="ctr" defTabSz="5003800" rtl="0" fontAlgn="base">
        <a:spcBef>
          <a:spcPct val="0"/>
        </a:spcBef>
        <a:spcAft>
          <a:spcPct val="0"/>
        </a:spcAft>
        <a:defRPr sz="24000">
          <a:solidFill>
            <a:schemeClr val="tx2"/>
          </a:solidFill>
          <a:latin typeface="Arial" charset="0"/>
        </a:defRPr>
      </a:lvl6pPr>
      <a:lvl7pPr marL="914400" algn="ctr" defTabSz="5003800" rtl="0" fontAlgn="base">
        <a:spcBef>
          <a:spcPct val="0"/>
        </a:spcBef>
        <a:spcAft>
          <a:spcPct val="0"/>
        </a:spcAft>
        <a:defRPr sz="24000">
          <a:solidFill>
            <a:schemeClr val="tx2"/>
          </a:solidFill>
          <a:latin typeface="Arial" charset="0"/>
        </a:defRPr>
      </a:lvl7pPr>
      <a:lvl8pPr marL="1371600" algn="ctr" defTabSz="5003800" rtl="0" fontAlgn="base">
        <a:spcBef>
          <a:spcPct val="0"/>
        </a:spcBef>
        <a:spcAft>
          <a:spcPct val="0"/>
        </a:spcAft>
        <a:defRPr sz="24000">
          <a:solidFill>
            <a:schemeClr val="tx2"/>
          </a:solidFill>
          <a:latin typeface="Arial" charset="0"/>
        </a:defRPr>
      </a:lvl8pPr>
      <a:lvl9pPr marL="1828800" algn="ctr" defTabSz="5003800" rtl="0" fontAlgn="base">
        <a:spcBef>
          <a:spcPct val="0"/>
        </a:spcBef>
        <a:spcAft>
          <a:spcPct val="0"/>
        </a:spcAft>
        <a:defRPr sz="24000">
          <a:solidFill>
            <a:schemeClr val="tx2"/>
          </a:solidFill>
          <a:latin typeface="Arial" charset="0"/>
        </a:defRPr>
      </a:lvl9pPr>
    </p:titleStyle>
    <p:bodyStyle>
      <a:lvl1pPr marL="1876425" indent="-1876425" algn="l" defTabSz="5003800" rtl="0" eaLnBrk="0" fontAlgn="base" hangingPunct="0">
        <a:spcBef>
          <a:spcPct val="20000"/>
        </a:spcBef>
        <a:spcAft>
          <a:spcPct val="0"/>
        </a:spcAft>
        <a:buChar char="•"/>
        <a:defRPr sz="17500">
          <a:solidFill>
            <a:schemeClr val="tx1"/>
          </a:solidFill>
          <a:latin typeface="+mn-lt"/>
          <a:ea typeface="+mn-ea"/>
          <a:cs typeface="+mn-cs"/>
        </a:defRPr>
      </a:lvl1pPr>
      <a:lvl2pPr marL="4065588" indent="-1562100" algn="l" defTabSz="5003800" rtl="0" eaLnBrk="0" fontAlgn="base" hangingPunct="0">
        <a:spcBef>
          <a:spcPct val="20000"/>
        </a:spcBef>
        <a:spcAft>
          <a:spcPct val="0"/>
        </a:spcAft>
        <a:buChar char="–"/>
        <a:defRPr sz="15300">
          <a:solidFill>
            <a:schemeClr val="tx1"/>
          </a:solidFill>
          <a:latin typeface="+mn-lt"/>
        </a:defRPr>
      </a:lvl2pPr>
      <a:lvl3pPr marL="6254750" indent="-1250950" algn="l" defTabSz="5003800" rtl="0" eaLnBrk="0" fontAlgn="base" hangingPunct="0">
        <a:spcBef>
          <a:spcPct val="20000"/>
        </a:spcBef>
        <a:spcAft>
          <a:spcPct val="0"/>
        </a:spcAft>
        <a:buChar char="•"/>
        <a:defRPr sz="13100">
          <a:solidFill>
            <a:schemeClr val="tx1"/>
          </a:solidFill>
          <a:latin typeface="+mn-lt"/>
        </a:defRPr>
      </a:lvl3pPr>
      <a:lvl4pPr marL="8758238" indent="-1250950" algn="l" defTabSz="5003800" rtl="0" eaLnBrk="0" fontAlgn="base" hangingPunct="0">
        <a:spcBef>
          <a:spcPct val="20000"/>
        </a:spcBef>
        <a:spcAft>
          <a:spcPct val="0"/>
        </a:spcAft>
        <a:buChar char="–"/>
        <a:defRPr sz="10900">
          <a:solidFill>
            <a:schemeClr val="tx1"/>
          </a:solidFill>
          <a:latin typeface="+mn-lt"/>
        </a:defRPr>
      </a:lvl4pPr>
      <a:lvl5pPr marL="11260138" indent="-1250950" algn="l" defTabSz="5003800" rtl="0" eaLnBrk="0" fontAlgn="base" hangingPunct="0">
        <a:spcBef>
          <a:spcPct val="20000"/>
        </a:spcBef>
        <a:spcAft>
          <a:spcPct val="0"/>
        </a:spcAft>
        <a:buChar char="»"/>
        <a:defRPr sz="10900">
          <a:solidFill>
            <a:schemeClr val="tx1"/>
          </a:solidFill>
          <a:latin typeface="+mn-lt"/>
        </a:defRPr>
      </a:lvl5pPr>
      <a:lvl6pPr marL="11717338" indent="-1250950" algn="l" defTabSz="5003800" rtl="0" fontAlgn="base">
        <a:spcBef>
          <a:spcPct val="20000"/>
        </a:spcBef>
        <a:spcAft>
          <a:spcPct val="0"/>
        </a:spcAft>
        <a:buChar char="»"/>
        <a:defRPr sz="10900">
          <a:solidFill>
            <a:schemeClr val="tx1"/>
          </a:solidFill>
          <a:latin typeface="+mn-lt"/>
        </a:defRPr>
      </a:lvl6pPr>
      <a:lvl7pPr marL="12174538" indent="-1250950" algn="l" defTabSz="5003800" rtl="0" fontAlgn="base">
        <a:spcBef>
          <a:spcPct val="20000"/>
        </a:spcBef>
        <a:spcAft>
          <a:spcPct val="0"/>
        </a:spcAft>
        <a:buChar char="»"/>
        <a:defRPr sz="10900">
          <a:solidFill>
            <a:schemeClr val="tx1"/>
          </a:solidFill>
          <a:latin typeface="+mn-lt"/>
        </a:defRPr>
      </a:lvl7pPr>
      <a:lvl8pPr marL="12631738" indent="-1250950" algn="l" defTabSz="5003800" rtl="0" fontAlgn="base">
        <a:spcBef>
          <a:spcPct val="20000"/>
        </a:spcBef>
        <a:spcAft>
          <a:spcPct val="0"/>
        </a:spcAft>
        <a:buChar char="»"/>
        <a:defRPr sz="10900">
          <a:solidFill>
            <a:schemeClr val="tx1"/>
          </a:solidFill>
          <a:latin typeface="+mn-lt"/>
        </a:defRPr>
      </a:lvl8pPr>
      <a:lvl9pPr marL="13088938" indent="-1250950" algn="l" defTabSz="5003800" rtl="0" fontAlgn="base">
        <a:spcBef>
          <a:spcPct val="20000"/>
        </a:spcBef>
        <a:spcAft>
          <a:spcPct val="0"/>
        </a:spcAft>
        <a:buChar char="»"/>
        <a:defRPr sz="109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432"/>
          <p:cNvSpPr>
            <a:spLocks noChangeArrowheads="1"/>
          </p:cNvSpPr>
          <p:nvPr/>
        </p:nvSpPr>
        <p:spPr bwMode="auto">
          <a:xfrm>
            <a:off x="0" y="3044547"/>
            <a:ext cx="50292000" cy="1603653"/>
          </a:xfrm>
          <a:prstGeom prst="rect">
            <a:avLst/>
          </a:prstGeom>
          <a:noFill/>
          <a:ln w="9525" algn="ctr">
            <a:noFill/>
            <a:miter lim="800000"/>
            <a:headEnd/>
            <a:tailEnd/>
          </a:ln>
        </p:spPr>
        <p:txBody>
          <a:bodyPr lIns="125109" tIns="62552" rIns="125109" bIns="62552">
            <a:spAutoFit/>
          </a:bodyPr>
          <a:lstStyle/>
          <a:p>
            <a:pPr algn="ctr" defTabSz="5003800"/>
            <a:r>
              <a:rPr lang="en-US" sz="4800" dirty="0"/>
              <a:t>  </a:t>
            </a:r>
            <a:r>
              <a:rPr lang="en-US" sz="4800" dirty="0" smtClean="0"/>
              <a:t>Dr. Parag Ramnani, Dr. Harpal </a:t>
            </a:r>
            <a:r>
              <a:rPr lang="en-US" sz="4800" dirty="0"/>
              <a:t>S</a:t>
            </a:r>
            <a:r>
              <a:rPr lang="en-US" sz="4800" dirty="0" smtClean="0"/>
              <a:t>ingh (HOD </a:t>
            </a:r>
            <a:r>
              <a:rPr lang="en-US" sz="4800" dirty="0"/>
              <a:t>&amp; Professor), </a:t>
            </a:r>
            <a:r>
              <a:rPr lang="en-US" sz="4800" dirty="0" smtClean="0"/>
              <a:t>Dr. Rajesh S. Pattebahadur, Dr. Pragya Jain, Dr. Sagarika Laad, Dr</a:t>
            </a:r>
            <a:r>
              <a:rPr lang="en-US" sz="4800" dirty="0"/>
              <a:t>. Pranav </a:t>
            </a:r>
            <a:r>
              <a:rPr lang="en-US" sz="4800" dirty="0" smtClean="0"/>
              <a:t>Saluja, Dr. </a:t>
            </a:r>
            <a:r>
              <a:rPr lang="en-US" sz="4800" dirty="0" err="1" smtClean="0"/>
              <a:t>Shashank</a:t>
            </a:r>
            <a:r>
              <a:rPr lang="en-US" sz="4800" dirty="0" smtClean="0"/>
              <a:t> Gupta   </a:t>
            </a:r>
            <a:r>
              <a:rPr lang="en-US" sz="4800" dirty="0"/>
              <a:t/>
            </a:r>
            <a:br>
              <a:rPr lang="en-US" sz="4800" dirty="0"/>
            </a:br>
            <a:r>
              <a:rPr lang="en-US" sz="4800" dirty="0"/>
              <a:t>Peoples College of Medical sciences &amp; Research Centre, Bhopal, Madhya Pradesh</a:t>
            </a:r>
            <a:endParaRPr lang="en-US" sz="4400" dirty="0"/>
          </a:p>
        </p:txBody>
      </p:sp>
      <p:sp>
        <p:nvSpPr>
          <p:cNvPr id="2051" name="Text Box 474"/>
          <p:cNvSpPr txBox="1">
            <a:spLocks noChangeArrowheads="1"/>
          </p:cNvSpPr>
          <p:nvPr/>
        </p:nvSpPr>
        <p:spPr bwMode="auto">
          <a:xfrm>
            <a:off x="38949313" y="36036250"/>
            <a:ext cx="174625" cy="347663"/>
          </a:xfrm>
          <a:prstGeom prst="rect">
            <a:avLst/>
          </a:prstGeom>
          <a:noFill/>
          <a:ln w="9525">
            <a:noFill/>
            <a:miter lim="800000"/>
            <a:headEnd/>
            <a:tailEnd/>
          </a:ln>
        </p:spPr>
        <p:txBody>
          <a:bodyPr wrap="none" lIns="87581" tIns="43791" rIns="87581" bIns="43791">
            <a:spAutoFit/>
          </a:bodyPr>
          <a:lstStyle/>
          <a:p>
            <a:pPr defTabSz="876300"/>
            <a:endParaRPr lang="en-US" sz="1700" b="0"/>
          </a:p>
        </p:txBody>
      </p:sp>
      <p:sp>
        <p:nvSpPr>
          <p:cNvPr id="2052" name="Oval 2276"/>
          <p:cNvSpPr>
            <a:spLocks noChangeArrowheads="1"/>
          </p:cNvSpPr>
          <p:nvPr/>
        </p:nvSpPr>
        <p:spPr bwMode="auto">
          <a:xfrm>
            <a:off x="381000" y="20137438"/>
            <a:ext cx="17830800" cy="1122362"/>
          </a:xfrm>
          <a:prstGeom prst="ellipse">
            <a:avLst/>
          </a:prstGeom>
          <a:solidFill>
            <a:srgbClr val="FFC000"/>
          </a:solidFill>
          <a:ln w="9525" algn="ctr">
            <a:noFill/>
            <a:round/>
            <a:headEnd/>
            <a:tailEnd/>
          </a:ln>
        </p:spPr>
        <p:txBody>
          <a:bodyPr wrap="none" anchor="ctr"/>
          <a:lstStyle/>
          <a:p>
            <a:pPr algn="ctr" defTabSz="876300">
              <a:spcBef>
                <a:spcPct val="50000"/>
              </a:spcBef>
            </a:pPr>
            <a:r>
              <a:rPr lang="en-US" sz="6100" dirty="0" smtClean="0">
                <a:latin typeface="Comic Sans MS" pitchFamily="66" charset="0"/>
              </a:rPr>
              <a:t>Material and methods </a:t>
            </a:r>
            <a:endParaRPr lang="en-US" sz="6100" dirty="0">
              <a:latin typeface="Comic Sans MS" pitchFamily="66" charset="0"/>
            </a:endParaRPr>
          </a:p>
        </p:txBody>
      </p:sp>
      <p:sp>
        <p:nvSpPr>
          <p:cNvPr id="2053" name="Oval 2321"/>
          <p:cNvSpPr>
            <a:spLocks noChangeArrowheads="1"/>
          </p:cNvSpPr>
          <p:nvPr/>
        </p:nvSpPr>
        <p:spPr bwMode="auto">
          <a:xfrm>
            <a:off x="32461200" y="24384000"/>
            <a:ext cx="17830800" cy="1122362"/>
          </a:xfrm>
          <a:prstGeom prst="ellipse">
            <a:avLst/>
          </a:prstGeom>
          <a:solidFill>
            <a:srgbClr val="FFC000"/>
          </a:solidFill>
          <a:ln w="9525" algn="ctr">
            <a:noFill/>
            <a:round/>
            <a:headEnd/>
            <a:tailEnd/>
          </a:ln>
        </p:spPr>
        <p:txBody>
          <a:bodyPr wrap="none" anchor="ctr"/>
          <a:lstStyle/>
          <a:p>
            <a:pPr algn="ctr" defTabSz="876300">
              <a:spcBef>
                <a:spcPct val="50000"/>
              </a:spcBef>
            </a:pPr>
            <a:r>
              <a:rPr lang="en-US" sz="6100" dirty="0">
                <a:latin typeface="Comic Sans MS" pitchFamily="66" charset="0"/>
              </a:rPr>
              <a:t>References</a:t>
            </a:r>
          </a:p>
        </p:txBody>
      </p:sp>
      <p:sp>
        <p:nvSpPr>
          <p:cNvPr id="2054" name="Text Box 2348"/>
          <p:cNvSpPr txBox="1">
            <a:spLocks noChangeArrowheads="1"/>
          </p:cNvSpPr>
          <p:nvPr/>
        </p:nvSpPr>
        <p:spPr bwMode="auto">
          <a:xfrm>
            <a:off x="457200" y="21412200"/>
            <a:ext cx="17830800" cy="13393618"/>
          </a:xfrm>
          <a:prstGeom prst="rect">
            <a:avLst/>
          </a:prstGeom>
          <a:noFill/>
          <a:ln w="9525" algn="ctr">
            <a:noFill/>
            <a:miter lim="800000"/>
            <a:headEnd/>
            <a:tailEnd/>
          </a:ln>
        </p:spPr>
        <p:txBody>
          <a:bodyPr lIns="87581" tIns="43791" rIns="87581" bIns="43791">
            <a:spAutoFit/>
          </a:bodyPr>
          <a:lstStyle/>
          <a:p>
            <a:r>
              <a:rPr lang="en-US" sz="4400" dirty="0"/>
              <a:t> </a:t>
            </a:r>
            <a:r>
              <a:rPr lang="en-US" sz="4400" dirty="0" smtClean="0"/>
              <a:t>A </a:t>
            </a:r>
            <a:r>
              <a:rPr lang="en-US" sz="4400" dirty="0"/>
              <a:t>comparative study was conducted from July 2016 to August 2017 in the Department of </a:t>
            </a:r>
            <a:r>
              <a:rPr lang="en-US" sz="4400" dirty="0" smtClean="0"/>
              <a:t>Ophthalmology. Total </a:t>
            </a:r>
            <a:r>
              <a:rPr lang="en-US" sz="4400" dirty="0"/>
              <a:t>50 patients with primary nasal pterygium of grade 2 or more were enrolled from eye outpatient department. The patients were randomly divided into two groups for pterygium excision with conjunctival autografting using either autologous blood (group A) or sutures (group B). Two groups were compared for postoperative discomfort, recurrence and graft displacement. In group A, </a:t>
            </a:r>
            <a:r>
              <a:rPr lang="en-US" sz="4400" dirty="0" smtClean="0"/>
              <a:t>autologous serum bed </a:t>
            </a:r>
            <a:r>
              <a:rPr lang="en-US" sz="4400" dirty="0"/>
              <a:t>was formed over the sclera by oozing vessels of the excised pterygium and active bleeding at the graft site was avoided by applying pressure with cotton buds. Then, the graft was placed over the serum bed </a:t>
            </a:r>
            <a:r>
              <a:rPr lang="en-US" sz="4400" dirty="0" smtClean="0"/>
              <a:t>and </a:t>
            </a:r>
            <a:r>
              <a:rPr lang="en-US" sz="4400" dirty="0"/>
              <a:t>spread with the help of plain forceps. Gentle pressure was applied for 3-5 minutes and then wait for 7-10 minutes for proper placement of the graft. In group B, graft was placed and secured with 10-0 absorbable Vicryl suture. </a:t>
            </a:r>
            <a:r>
              <a:rPr lang="en-US" sz="4400" dirty="0" err="1" smtClean="0"/>
              <a:t>Followup</a:t>
            </a:r>
            <a:r>
              <a:rPr lang="en-US" sz="4400" dirty="0" smtClean="0"/>
              <a:t> </a:t>
            </a:r>
            <a:r>
              <a:rPr lang="en-US" sz="4400" dirty="0"/>
              <a:t>was done on 1st, 7th, 15th, 30th and 90th postoperative day. </a:t>
            </a:r>
          </a:p>
          <a:p>
            <a:pPr algn="just">
              <a:lnSpc>
                <a:spcPct val="110000"/>
              </a:lnSpc>
              <a:spcAft>
                <a:spcPct val="20000"/>
              </a:spcAft>
              <a:buClr>
                <a:schemeClr val="hlink"/>
              </a:buClr>
            </a:pPr>
            <a:endParaRPr lang="en-US" sz="4400" dirty="0"/>
          </a:p>
          <a:p>
            <a:pPr algn="just">
              <a:lnSpc>
                <a:spcPct val="110000"/>
              </a:lnSpc>
              <a:spcAft>
                <a:spcPct val="20000"/>
              </a:spcAft>
              <a:buClr>
                <a:schemeClr val="hlink"/>
              </a:buClr>
            </a:pPr>
            <a:endParaRPr lang="en-US" sz="5400" dirty="0"/>
          </a:p>
        </p:txBody>
      </p:sp>
      <p:sp>
        <p:nvSpPr>
          <p:cNvPr id="2055" name="Oval 2349"/>
          <p:cNvSpPr>
            <a:spLocks noChangeArrowheads="1"/>
          </p:cNvSpPr>
          <p:nvPr/>
        </p:nvSpPr>
        <p:spPr bwMode="auto">
          <a:xfrm>
            <a:off x="304800" y="17394238"/>
            <a:ext cx="17830800" cy="1122362"/>
          </a:xfrm>
          <a:prstGeom prst="ellipse">
            <a:avLst/>
          </a:prstGeom>
          <a:solidFill>
            <a:srgbClr val="FFC000"/>
          </a:solidFill>
          <a:ln w="9525" algn="ctr">
            <a:noFill/>
            <a:round/>
            <a:headEnd/>
            <a:tailEnd/>
          </a:ln>
        </p:spPr>
        <p:txBody>
          <a:bodyPr wrap="none" anchor="ctr"/>
          <a:lstStyle/>
          <a:p>
            <a:pPr algn="ctr" defTabSz="876300">
              <a:spcBef>
                <a:spcPct val="50000"/>
              </a:spcBef>
            </a:pPr>
            <a:r>
              <a:rPr lang="en-US" sz="6100" dirty="0">
                <a:latin typeface="Comic Sans MS" pitchFamily="66" charset="0"/>
              </a:rPr>
              <a:t>Purpose</a:t>
            </a:r>
          </a:p>
        </p:txBody>
      </p:sp>
      <p:sp>
        <p:nvSpPr>
          <p:cNvPr id="2056" name="Text Box 2359"/>
          <p:cNvSpPr txBox="1">
            <a:spLocks noChangeArrowheads="1"/>
          </p:cNvSpPr>
          <p:nvPr/>
        </p:nvSpPr>
        <p:spPr bwMode="auto">
          <a:xfrm>
            <a:off x="6270625" y="10325100"/>
            <a:ext cx="174625" cy="317500"/>
          </a:xfrm>
          <a:prstGeom prst="rect">
            <a:avLst/>
          </a:prstGeom>
          <a:noFill/>
          <a:ln w="9525">
            <a:noFill/>
            <a:miter lim="800000"/>
            <a:headEnd/>
            <a:tailEnd/>
          </a:ln>
        </p:spPr>
        <p:txBody>
          <a:bodyPr wrap="none" lIns="87581" tIns="43791" rIns="87581" bIns="43791">
            <a:spAutoFit/>
          </a:bodyPr>
          <a:lstStyle/>
          <a:p>
            <a:pPr defTabSz="876300"/>
            <a:endParaRPr lang="en-US"/>
          </a:p>
        </p:txBody>
      </p:sp>
      <p:sp>
        <p:nvSpPr>
          <p:cNvPr id="2057" name="Text Box 2361"/>
          <p:cNvSpPr txBox="1">
            <a:spLocks noChangeArrowheads="1"/>
          </p:cNvSpPr>
          <p:nvPr/>
        </p:nvSpPr>
        <p:spPr bwMode="auto">
          <a:xfrm>
            <a:off x="228600" y="18592800"/>
            <a:ext cx="17830800" cy="1442654"/>
          </a:xfrm>
          <a:prstGeom prst="rect">
            <a:avLst/>
          </a:prstGeom>
          <a:noFill/>
          <a:ln w="9525" algn="ctr">
            <a:noFill/>
            <a:miter lim="800000"/>
            <a:headEnd/>
            <a:tailEnd/>
          </a:ln>
        </p:spPr>
        <p:txBody>
          <a:bodyPr lIns="87581" tIns="43791" rIns="87581" bIns="43791">
            <a:spAutoFit/>
          </a:bodyPr>
          <a:lstStyle/>
          <a:p>
            <a:r>
              <a:rPr lang="en-US" sz="4400" dirty="0" smtClean="0"/>
              <a:t> To </a:t>
            </a:r>
            <a:r>
              <a:rPr lang="en-US" sz="4400" dirty="0"/>
              <a:t>compare the two modalities of treatment in pterygium excision with postoperative outcomes. </a:t>
            </a:r>
          </a:p>
        </p:txBody>
      </p:sp>
      <p:sp>
        <p:nvSpPr>
          <p:cNvPr id="2058" name="WordArt 2373"/>
          <p:cNvSpPr>
            <a:spLocks noChangeArrowheads="1" noChangeShapeType="1" noTextEdit="1"/>
          </p:cNvSpPr>
          <p:nvPr/>
        </p:nvSpPr>
        <p:spPr bwMode="auto">
          <a:xfrm>
            <a:off x="0" y="0"/>
            <a:ext cx="50292000" cy="2438400"/>
          </a:xfrm>
          <a:prstGeom prst="rect">
            <a:avLst/>
          </a:prstGeom>
        </p:spPr>
        <p:txBody>
          <a:bodyPr wrap="none" fromWordArt="1">
            <a:prstTxWarp prst="textPlain">
              <a:avLst>
                <a:gd name="adj" fmla="val 50000"/>
              </a:avLst>
            </a:prstTxWarp>
          </a:bodyPr>
          <a:lstStyle/>
          <a:p>
            <a:pPr algn="ctr"/>
            <a:endParaRPr lang="en-US" sz="3200" kern="10" dirty="0">
              <a:ln w="9525">
                <a:noFill/>
                <a:round/>
                <a:headEnd/>
                <a:tailEnd/>
              </a:ln>
              <a:latin typeface="Times New Roman"/>
              <a:cs typeface="Times New Roman"/>
            </a:endParaRPr>
          </a:p>
        </p:txBody>
      </p:sp>
      <p:sp>
        <p:nvSpPr>
          <p:cNvPr id="2059" name="Text Box 2516"/>
          <p:cNvSpPr txBox="1">
            <a:spLocks noChangeArrowheads="1"/>
          </p:cNvSpPr>
          <p:nvPr/>
        </p:nvSpPr>
        <p:spPr bwMode="auto">
          <a:xfrm>
            <a:off x="32156400" y="6858001"/>
            <a:ext cx="17830800" cy="15661931"/>
          </a:xfrm>
          <a:prstGeom prst="rect">
            <a:avLst/>
          </a:prstGeom>
          <a:noFill/>
          <a:ln w="9525" algn="ctr">
            <a:noFill/>
            <a:miter lim="800000"/>
            <a:headEnd/>
            <a:tailEnd/>
          </a:ln>
        </p:spPr>
        <p:txBody>
          <a:bodyPr wrap="square" lIns="87581" tIns="43791" rIns="87581" bIns="43791">
            <a:spAutoFit/>
          </a:bodyPr>
          <a:lstStyle/>
          <a:p>
            <a:endParaRPr lang="en-US" sz="4400" dirty="0"/>
          </a:p>
          <a:p>
            <a:r>
              <a:rPr lang="en-US" sz="4400" dirty="0"/>
              <a:t> Out of 50 patients, 28 were in group A and 22 were in group B. Maximum numbers of patients were involved in outdoor activities. In comparison to autologous blood technique, postoperative discomfort was more in suture group after pterygium excision. In group A, the graft displacement was found in 2 (7.1%) patients, whereas in group B, there was no graft displacement seen. While in group B2 (9.1%) patients had granuloma formation. The recurrence of pterygium was high (22.7%) in group B as compared to group A (3.6%). There was a significant correlation between rate of recurrence and type of surgery (P value &lt;0.05).</a:t>
            </a:r>
            <a:r>
              <a:rPr lang="en-US" sz="4400" dirty="0" smtClean="0"/>
              <a:t> </a:t>
            </a:r>
            <a:endParaRPr lang="en-US" sz="4400" dirty="0"/>
          </a:p>
          <a:p>
            <a:endParaRPr lang="en-US" sz="4400" dirty="0"/>
          </a:p>
          <a:p>
            <a:endParaRPr lang="en-US" sz="4400" dirty="0"/>
          </a:p>
          <a:p>
            <a:endParaRPr lang="en-US" sz="4400" dirty="0" smtClean="0"/>
          </a:p>
          <a:p>
            <a:endParaRPr lang="en-US" sz="4400" dirty="0"/>
          </a:p>
          <a:p>
            <a:endParaRPr lang="en-US" sz="4400" dirty="0"/>
          </a:p>
          <a:p>
            <a:endParaRPr lang="en-US" sz="4400" dirty="0"/>
          </a:p>
          <a:p>
            <a:endParaRPr lang="en-US" sz="4400" dirty="0"/>
          </a:p>
          <a:p>
            <a:endParaRPr lang="en-US" sz="4400" dirty="0"/>
          </a:p>
          <a:p>
            <a:endParaRPr lang="en-US" sz="4400" dirty="0"/>
          </a:p>
          <a:p>
            <a:endParaRPr lang="en-US" sz="4400" dirty="0"/>
          </a:p>
          <a:p>
            <a:endParaRPr lang="en-US" sz="4400" dirty="0"/>
          </a:p>
          <a:p>
            <a:endParaRPr lang="en-US" sz="4400" dirty="0"/>
          </a:p>
        </p:txBody>
      </p:sp>
      <p:sp>
        <p:nvSpPr>
          <p:cNvPr id="2060" name="Rectangle 2569"/>
          <p:cNvSpPr>
            <a:spLocks noChangeArrowheads="1"/>
          </p:cNvSpPr>
          <p:nvPr/>
        </p:nvSpPr>
        <p:spPr bwMode="auto">
          <a:xfrm>
            <a:off x="304800" y="6307719"/>
            <a:ext cx="18135600" cy="10922172"/>
          </a:xfrm>
          <a:prstGeom prst="rect">
            <a:avLst/>
          </a:prstGeom>
          <a:noFill/>
          <a:ln w="9525">
            <a:noFill/>
            <a:miter lim="800000"/>
            <a:headEnd/>
            <a:tailEnd/>
          </a:ln>
        </p:spPr>
        <p:txBody>
          <a:bodyPr wrap="square" lIns="87581" tIns="43791" rIns="87581" bIns="43791">
            <a:spAutoFit/>
          </a:bodyPr>
          <a:lstStyle/>
          <a:p>
            <a:r>
              <a:rPr lang="en-US" sz="4400" dirty="0" smtClean="0"/>
              <a:t> </a:t>
            </a:r>
            <a:r>
              <a:rPr lang="en-US" sz="4400" dirty="0"/>
              <a:t>Pterygium is a degenerative and hyperplastic condition of subconjunctival tissue. It proliferates as </a:t>
            </a:r>
            <a:r>
              <a:rPr lang="en-US" sz="4400" dirty="0" err="1"/>
              <a:t>vascularised</a:t>
            </a:r>
            <a:r>
              <a:rPr lang="en-US" sz="4400" dirty="0"/>
              <a:t> granulation tissue invading cornea, thus destroying the superficial layers of stroma and Bowman’s membrane most often present on the nasal side.1 It may vary from small, atrophic inactive asymptomatic lesions or with minimal symptoms such as redness and foreign body sensation initially to large, aggressive, rapidly growing fibrovascular lesions resulting in impairment of vision. Vision impairment can be due to covering of pupillary area of the cornea or by altering the curvature of the cornea due to fibrosis resulting in “with the rule astigmatism.” Pterygium occur more frequently between 30 degrees latitude north and south of the equator called as “pterygium belt” where there is warm, dry, dusty climate with more exposure to ultraviolet radiation.3,4 It is more common in young adult males than females, agricultural workers or those who are doing outdoor work in dusty and warm climate.5 </a:t>
            </a:r>
          </a:p>
        </p:txBody>
      </p:sp>
      <p:sp>
        <p:nvSpPr>
          <p:cNvPr id="2061" name="Rectangle 2571"/>
          <p:cNvSpPr>
            <a:spLocks noChangeArrowheads="1"/>
          </p:cNvSpPr>
          <p:nvPr/>
        </p:nvSpPr>
        <p:spPr bwMode="auto">
          <a:xfrm>
            <a:off x="32918400" y="20040600"/>
            <a:ext cx="16230600" cy="5988050"/>
          </a:xfrm>
          <a:prstGeom prst="rect">
            <a:avLst/>
          </a:prstGeom>
          <a:noFill/>
          <a:ln w="9525" algn="ctr">
            <a:noFill/>
            <a:miter lim="800000"/>
            <a:headEnd/>
            <a:tailEnd/>
          </a:ln>
        </p:spPr>
        <p:txBody>
          <a:bodyPr lIns="87581" tIns="43791" rIns="87581" bIns="43791">
            <a:spAutoFit/>
          </a:bodyPr>
          <a:lstStyle/>
          <a:p>
            <a:pPr algn="just" defTabSz="876300">
              <a:lnSpc>
                <a:spcPct val="110000"/>
              </a:lnSpc>
              <a:spcAft>
                <a:spcPct val="20000"/>
              </a:spcAft>
              <a:buClr>
                <a:srgbClr val="CC0099"/>
              </a:buClr>
            </a:pPr>
            <a:endParaRPr lang="en-US" sz="4800"/>
          </a:p>
          <a:p>
            <a:pPr defTabSz="876300"/>
            <a:endParaRPr lang="en-US" sz="4000"/>
          </a:p>
          <a:p>
            <a:pPr defTabSz="876300"/>
            <a:endParaRPr lang="en-US" sz="4000"/>
          </a:p>
          <a:p>
            <a:pPr defTabSz="876300"/>
            <a:endParaRPr lang="en-US" sz="4000"/>
          </a:p>
          <a:p>
            <a:pPr defTabSz="876300"/>
            <a:endParaRPr lang="en-US" sz="4000"/>
          </a:p>
          <a:p>
            <a:pPr defTabSz="876300"/>
            <a:endParaRPr lang="en-US" sz="4800"/>
          </a:p>
          <a:p>
            <a:pPr algn="just" defTabSz="876300">
              <a:lnSpc>
                <a:spcPct val="110000"/>
              </a:lnSpc>
              <a:spcAft>
                <a:spcPct val="20000"/>
              </a:spcAft>
              <a:buClr>
                <a:srgbClr val="CC0099"/>
              </a:buClr>
            </a:pPr>
            <a:endParaRPr lang="en-US" sz="4800"/>
          </a:p>
          <a:p>
            <a:pPr algn="just" defTabSz="876300">
              <a:lnSpc>
                <a:spcPct val="110000"/>
              </a:lnSpc>
              <a:spcAft>
                <a:spcPct val="20000"/>
              </a:spcAft>
              <a:buClr>
                <a:srgbClr val="CC0099"/>
              </a:buClr>
              <a:buFont typeface="Wingdings" pitchFamily="2" charset="2"/>
              <a:buNone/>
            </a:pPr>
            <a:endParaRPr lang="en-US" sz="4600"/>
          </a:p>
        </p:txBody>
      </p:sp>
      <p:sp>
        <p:nvSpPr>
          <p:cNvPr id="2062" name="Oval 2572"/>
          <p:cNvSpPr>
            <a:spLocks noChangeArrowheads="1"/>
          </p:cNvSpPr>
          <p:nvPr/>
        </p:nvSpPr>
        <p:spPr bwMode="auto">
          <a:xfrm>
            <a:off x="32308800" y="14727237"/>
            <a:ext cx="17787938" cy="1122363"/>
          </a:xfrm>
          <a:prstGeom prst="ellipse">
            <a:avLst/>
          </a:prstGeom>
          <a:solidFill>
            <a:srgbClr val="FFC000"/>
          </a:solidFill>
          <a:ln w="9525" algn="ctr">
            <a:noFill/>
            <a:round/>
            <a:headEnd/>
            <a:tailEnd/>
          </a:ln>
        </p:spPr>
        <p:txBody>
          <a:bodyPr wrap="none" anchor="ctr"/>
          <a:lstStyle/>
          <a:p>
            <a:pPr algn="ctr" defTabSz="876300">
              <a:spcBef>
                <a:spcPct val="50000"/>
              </a:spcBef>
            </a:pPr>
            <a:r>
              <a:rPr lang="en-US" sz="6100" dirty="0">
                <a:latin typeface="Comic Sans MS" pitchFamily="66" charset="0"/>
              </a:rPr>
              <a:t>Conclusion </a:t>
            </a:r>
          </a:p>
        </p:txBody>
      </p:sp>
      <p:sp>
        <p:nvSpPr>
          <p:cNvPr id="2063" name="Oval 2626"/>
          <p:cNvSpPr>
            <a:spLocks noChangeArrowheads="1"/>
          </p:cNvSpPr>
          <p:nvPr/>
        </p:nvSpPr>
        <p:spPr bwMode="auto">
          <a:xfrm>
            <a:off x="457200" y="5105400"/>
            <a:ext cx="17602200" cy="1122362"/>
          </a:xfrm>
          <a:prstGeom prst="ellipse">
            <a:avLst/>
          </a:prstGeom>
          <a:solidFill>
            <a:srgbClr val="FFC000"/>
          </a:solidFill>
          <a:ln w="9525" algn="ctr">
            <a:noFill/>
            <a:round/>
            <a:headEnd/>
            <a:tailEnd/>
          </a:ln>
        </p:spPr>
        <p:txBody>
          <a:bodyPr wrap="none" anchor="ctr"/>
          <a:lstStyle/>
          <a:p>
            <a:pPr algn="ctr" defTabSz="876300">
              <a:spcBef>
                <a:spcPct val="50000"/>
              </a:spcBef>
            </a:pPr>
            <a:r>
              <a:rPr lang="en-US" sz="6100" dirty="0">
                <a:latin typeface="Comic Sans MS" pitchFamily="66" charset="0"/>
              </a:rPr>
              <a:t>Introduction</a:t>
            </a:r>
            <a:r>
              <a:rPr lang="en-US" sz="6100" dirty="0"/>
              <a:t> </a:t>
            </a:r>
          </a:p>
        </p:txBody>
      </p:sp>
      <p:sp>
        <p:nvSpPr>
          <p:cNvPr id="2064" name="Rectangle 2628"/>
          <p:cNvSpPr>
            <a:spLocks noChangeArrowheads="1"/>
          </p:cNvSpPr>
          <p:nvPr/>
        </p:nvSpPr>
        <p:spPr bwMode="auto">
          <a:xfrm>
            <a:off x="5048250" y="4724400"/>
            <a:ext cx="40157400" cy="152400"/>
          </a:xfrm>
          <a:prstGeom prst="rect">
            <a:avLst/>
          </a:prstGeom>
          <a:solidFill>
            <a:srgbClr val="FFC000"/>
          </a:solidFill>
          <a:ln w="9525">
            <a:noFill/>
            <a:miter lim="800000"/>
            <a:headEnd/>
            <a:tailEnd/>
          </a:ln>
        </p:spPr>
        <p:txBody>
          <a:bodyPr wrap="none" anchor="ctr"/>
          <a:lstStyle/>
          <a:p>
            <a:endParaRPr lang="en-US"/>
          </a:p>
        </p:txBody>
      </p:sp>
      <p:sp>
        <p:nvSpPr>
          <p:cNvPr id="2071" name="Oval 2280"/>
          <p:cNvSpPr>
            <a:spLocks noChangeArrowheads="1"/>
          </p:cNvSpPr>
          <p:nvPr/>
        </p:nvSpPr>
        <p:spPr bwMode="auto">
          <a:xfrm>
            <a:off x="32145288" y="5638800"/>
            <a:ext cx="17841912" cy="1122363"/>
          </a:xfrm>
          <a:prstGeom prst="ellipse">
            <a:avLst/>
          </a:prstGeom>
          <a:solidFill>
            <a:srgbClr val="FFC000"/>
          </a:solidFill>
          <a:ln w="9525" algn="ctr">
            <a:noFill/>
            <a:round/>
            <a:headEnd/>
            <a:tailEnd/>
          </a:ln>
        </p:spPr>
        <p:txBody>
          <a:bodyPr wrap="none" anchor="ctr"/>
          <a:lstStyle/>
          <a:p>
            <a:pPr algn="ctr" defTabSz="876300">
              <a:spcBef>
                <a:spcPct val="50000"/>
              </a:spcBef>
            </a:pPr>
            <a:r>
              <a:rPr lang="en-US" sz="6100">
                <a:latin typeface="Comic Sans MS" pitchFamily="66" charset="0"/>
              </a:rPr>
              <a:t>Results</a:t>
            </a:r>
          </a:p>
        </p:txBody>
      </p:sp>
      <p:sp>
        <p:nvSpPr>
          <p:cNvPr id="24" name="Rectangle 23"/>
          <p:cNvSpPr/>
          <p:nvPr/>
        </p:nvSpPr>
        <p:spPr>
          <a:xfrm>
            <a:off x="0" y="-167521"/>
            <a:ext cx="50292000" cy="3139321"/>
          </a:xfrm>
          <a:prstGeom prst="rect">
            <a:avLst/>
          </a:prstGeom>
          <a:solidFill>
            <a:srgbClr val="FFC000"/>
          </a:solidFill>
        </p:spPr>
        <p:txBody>
          <a:bodyPr wrap="square">
            <a:spAutoFit/>
          </a:bodyPr>
          <a:lstStyle/>
          <a:p>
            <a:pPr algn="ctr"/>
            <a:r>
              <a:rPr lang="en-US" sz="6600" dirty="0" smtClean="0"/>
              <a:t/>
            </a:r>
            <a:br>
              <a:rPr lang="en-US" sz="6600" dirty="0" smtClean="0"/>
            </a:br>
            <a:r>
              <a:rPr lang="en-US" sz="6600" dirty="0" smtClean="0"/>
              <a:t> </a:t>
            </a:r>
            <a:r>
              <a:rPr lang="en-US" sz="6600" dirty="0"/>
              <a:t>A COMPARATIVE STUDY OF POSTOPERATIVE OUTCOME AFTER PTERYGIUM EXCISION USING AUTOLOGOUS BLOOD AND SUTURES </a:t>
            </a:r>
          </a:p>
        </p:txBody>
      </p:sp>
      <p:sp>
        <p:nvSpPr>
          <p:cNvPr id="25" name="TextBox 24"/>
          <p:cNvSpPr txBox="1"/>
          <p:nvPr/>
        </p:nvSpPr>
        <p:spPr>
          <a:xfrm>
            <a:off x="32689800" y="25755600"/>
            <a:ext cx="17526000" cy="6247864"/>
          </a:xfrm>
          <a:prstGeom prst="rect">
            <a:avLst/>
          </a:prstGeom>
          <a:noFill/>
        </p:spPr>
        <p:txBody>
          <a:bodyPr wrap="square" rtlCol="0">
            <a:spAutoFit/>
          </a:bodyPr>
          <a:lstStyle/>
          <a:p>
            <a:r>
              <a:rPr lang="en-US" sz="4000" dirty="0" smtClean="0"/>
              <a:t>[</a:t>
            </a:r>
            <a:r>
              <a:rPr lang="en-US" sz="4000" dirty="0"/>
              <a:t>1] Duke-Elder S, Leigh AG. Disease of the outer eye. In: Duke-Elder S, ed. System of ophthalmology. London: Henry </a:t>
            </a:r>
            <a:r>
              <a:rPr lang="en-US" sz="4000" dirty="0" err="1"/>
              <a:t>Kimpton</a:t>
            </a:r>
            <a:r>
              <a:rPr lang="en-US" sz="4000" dirty="0"/>
              <a:t> </a:t>
            </a:r>
            <a:r>
              <a:rPr lang="en-US" sz="4000" dirty="0" err="1"/>
              <a:t>Publ</a:t>
            </a:r>
            <a:r>
              <a:rPr lang="en-US" sz="4000" dirty="0"/>
              <a:t> 1985:573-585. </a:t>
            </a:r>
          </a:p>
          <a:p>
            <a:r>
              <a:rPr lang="en-US" sz="4000" dirty="0" smtClean="0"/>
              <a:t>[</a:t>
            </a:r>
            <a:r>
              <a:rPr lang="en-US" sz="4000" dirty="0"/>
              <a:t>3] Cameron ME. Pterygium throughout the World. Springfield IL: Charles C Thomas 1965. </a:t>
            </a:r>
          </a:p>
          <a:p>
            <a:r>
              <a:rPr lang="en-US" sz="4000" dirty="0"/>
              <a:t>[4] Saw SM, Tan D. Pterygium: prevalence, demography and risk factors. Ophthalmic </a:t>
            </a:r>
            <a:r>
              <a:rPr lang="en-US" sz="4000" dirty="0" err="1"/>
              <a:t>Epidemiol</a:t>
            </a:r>
            <a:r>
              <a:rPr lang="en-US" sz="4000" dirty="0"/>
              <a:t> 1999;6(3):219-228. </a:t>
            </a:r>
          </a:p>
          <a:p>
            <a:r>
              <a:rPr lang="en-US" sz="4000" dirty="0"/>
              <a:t>[5] Mackenzie FD, </a:t>
            </a:r>
            <a:r>
              <a:rPr lang="en-US" sz="4000" dirty="0" err="1"/>
              <a:t>Hirst</a:t>
            </a:r>
            <a:r>
              <a:rPr lang="en-US" sz="4000" dirty="0"/>
              <a:t> LW, </a:t>
            </a:r>
            <a:r>
              <a:rPr lang="en-US" sz="4000" dirty="0" err="1"/>
              <a:t>Battistutta</a:t>
            </a:r>
            <a:r>
              <a:rPr lang="en-US" sz="4000" dirty="0"/>
              <a:t> D, et al. Risk analysis in the development of </a:t>
            </a:r>
            <a:r>
              <a:rPr lang="en-US" sz="4000" dirty="0" err="1"/>
              <a:t>pterygia</a:t>
            </a:r>
            <a:r>
              <a:rPr lang="en-US" sz="4000" dirty="0"/>
              <a:t>. Ophthalmology 1992;99(7):1056-1061. </a:t>
            </a:r>
          </a:p>
          <a:p>
            <a:endParaRPr lang="en-US" sz="4000" dirty="0"/>
          </a:p>
        </p:txBody>
      </p:sp>
      <p:sp>
        <p:nvSpPr>
          <p:cNvPr id="27" name="TextBox 26"/>
          <p:cNvSpPr txBox="1"/>
          <p:nvPr/>
        </p:nvSpPr>
        <p:spPr>
          <a:xfrm>
            <a:off x="32385000" y="15937766"/>
            <a:ext cx="17907000" cy="8217634"/>
          </a:xfrm>
          <a:prstGeom prst="rect">
            <a:avLst/>
          </a:prstGeom>
          <a:noFill/>
        </p:spPr>
        <p:txBody>
          <a:bodyPr wrap="square" rtlCol="0">
            <a:spAutoFit/>
          </a:bodyPr>
          <a:lstStyle/>
          <a:p>
            <a:r>
              <a:rPr lang="en-US" sz="4400" dirty="0" smtClean="0"/>
              <a:t>In </a:t>
            </a:r>
            <a:r>
              <a:rPr lang="en-US" sz="4400" dirty="0"/>
              <a:t>our study, conjunctival graft with autologous blood was found to have better results in terms of postoperative discomfort and recurrence when compared with suturing group, though the graft displacement remains a problematic situation with autologous blood group. </a:t>
            </a:r>
            <a:r>
              <a:rPr lang="en-US" sz="4400" dirty="0" smtClean="0"/>
              <a:t>But, overall incidences of suture-related discomfort and complications were less. Therefore, considering </a:t>
            </a:r>
            <a:r>
              <a:rPr lang="en-US" sz="4400" dirty="0"/>
              <a:t>cost effectiveness, less </a:t>
            </a:r>
            <a:r>
              <a:rPr lang="en-US" sz="4400" dirty="0" smtClean="0"/>
              <a:t>postoperative </a:t>
            </a:r>
            <a:r>
              <a:rPr lang="en-US" sz="4400" dirty="0"/>
              <a:t>discomfort and no risk of viral disease transmission, pterygium excision with autologous blood maybe a preferable surgical method for treatment of pterygium. </a:t>
            </a:r>
            <a:r>
              <a:rPr lang="en-US" sz="4400" dirty="0" smtClean="0"/>
              <a:t>Thus</a:t>
            </a:r>
            <a:r>
              <a:rPr lang="en-US" sz="4400" dirty="0"/>
              <a:t>, from this study, we arrived at the conclusion that conjunctival autografting by patient’s own blood is more effective as compared to suture </a:t>
            </a:r>
            <a:r>
              <a:rPr lang="en-US" sz="4400" dirty="0" smtClean="0"/>
              <a:t>group</a:t>
            </a:r>
            <a:r>
              <a:rPr lang="en-US" sz="4400" dirty="0"/>
              <a:t> </a:t>
            </a:r>
            <a:r>
              <a:rPr lang="en-US" sz="4400" dirty="0" smtClean="0"/>
              <a:t>B</a:t>
            </a:r>
            <a:endParaRPr lang="en-US" sz="4400" dirty="0"/>
          </a:p>
        </p:txBody>
      </p:sp>
      <p:pic>
        <p:nvPicPr>
          <p:cNvPr id="28" name="Picture 2" descr="D:\Desktop\Pterygium\2017824135727_470_1_OS_5.jpeg"/>
          <p:cNvPicPr>
            <a:picLocks noChangeAspect="1" noChangeArrowheads="1"/>
          </p:cNvPicPr>
          <p:nvPr/>
        </p:nvPicPr>
        <p:blipFill>
          <a:blip r:embed="rId3" cstate="print"/>
          <a:srcRect l="3333" t="6233" r="6667"/>
          <a:stretch>
            <a:fillRect/>
          </a:stretch>
        </p:blipFill>
        <p:spPr bwMode="auto">
          <a:xfrm>
            <a:off x="21031200" y="5105400"/>
            <a:ext cx="8763000" cy="5791200"/>
          </a:xfrm>
          <a:prstGeom prst="rect">
            <a:avLst/>
          </a:prstGeom>
          <a:noFill/>
        </p:spPr>
      </p:pic>
      <p:pic>
        <p:nvPicPr>
          <p:cNvPr id="29" name="Picture 3" descr="D:\Desktop\Pterygium\IMG-20180715-WA0017.jpg"/>
          <p:cNvPicPr>
            <a:picLocks noChangeAspect="1" noChangeArrowheads="1"/>
          </p:cNvPicPr>
          <p:nvPr/>
        </p:nvPicPr>
        <p:blipFill>
          <a:blip r:embed="rId4" cstate="print"/>
          <a:srcRect l="15926" t="38889" r="21852" b="30000"/>
          <a:stretch>
            <a:fillRect/>
          </a:stretch>
        </p:blipFill>
        <p:spPr bwMode="auto">
          <a:xfrm>
            <a:off x="20955000" y="11201400"/>
            <a:ext cx="8686800" cy="5740400"/>
          </a:xfrm>
          <a:prstGeom prst="rect">
            <a:avLst/>
          </a:prstGeom>
          <a:noFill/>
        </p:spPr>
      </p:pic>
      <p:pic>
        <p:nvPicPr>
          <p:cNvPr id="30" name="Picture 2" descr="D:\Desktop\Pterygium\IMG-20180716-WA0006.jpg"/>
          <p:cNvPicPr>
            <a:picLocks noChangeAspect="1" noChangeArrowheads="1"/>
          </p:cNvPicPr>
          <p:nvPr/>
        </p:nvPicPr>
        <p:blipFill>
          <a:blip r:embed="rId5" cstate="print"/>
          <a:srcRect l="8333" t="12963" r="21667" b="18889"/>
          <a:stretch>
            <a:fillRect/>
          </a:stretch>
        </p:blipFill>
        <p:spPr bwMode="auto">
          <a:xfrm>
            <a:off x="20802600" y="18288000"/>
            <a:ext cx="8991600" cy="5715000"/>
          </a:xfrm>
          <a:prstGeom prst="rect">
            <a:avLst/>
          </a:prstGeom>
          <a:noFill/>
        </p:spPr>
      </p:pic>
      <p:pic>
        <p:nvPicPr>
          <p:cNvPr id="31" name="Picture 3" descr="D:\Desktop\Pterygium\IMG-20180707-WA0007.jpg"/>
          <p:cNvPicPr>
            <a:picLocks noChangeAspect="1" noChangeArrowheads="1"/>
          </p:cNvPicPr>
          <p:nvPr/>
        </p:nvPicPr>
        <p:blipFill>
          <a:blip r:embed="rId6" cstate="print"/>
          <a:srcRect t="12222" r="10000" b="20000"/>
          <a:stretch>
            <a:fillRect/>
          </a:stretch>
        </p:blipFill>
        <p:spPr bwMode="auto">
          <a:xfrm>
            <a:off x="20726400" y="24231600"/>
            <a:ext cx="9144000" cy="5715000"/>
          </a:xfrm>
          <a:prstGeom prst="rect">
            <a:avLst/>
          </a:prstGeom>
          <a:noFill/>
        </p:spPr>
      </p:pic>
      <p:sp>
        <p:nvSpPr>
          <p:cNvPr id="32" name="TextBox 31"/>
          <p:cNvSpPr txBox="1"/>
          <p:nvPr/>
        </p:nvSpPr>
        <p:spPr>
          <a:xfrm>
            <a:off x="18364200" y="17145000"/>
            <a:ext cx="14249400" cy="646331"/>
          </a:xfrm>
          <a:prstGeom prst="rect">
            <a:avLst/>
          </a:prstGeom>
          <a:noFill/>
        </p:spPr>
        <p:txBody>
          <a:bodyPr wrap="square" rtlCol="0">
            <a:spAutoFit/>
          </a:bodyPr>
          <a:lstStyle/>
          <a:p>
            <a:r>
              <a:rPr lang="en-US" sz="3600" dirty="0" smtClean="0"/>
              <a:t>Fig. 1 and 2 Preoperative and postoperative picture of right eye </a:t>
            </a:r>
            <a:endParaRPr lang="en-US" sz="3600" dirty="0"/>
          </a:p>
        </p:txBody>
      </p:sp>
      <p:sp>
        <p:nvSpPr>
          <p:cNvPr id="33" name="TextBox 32"/>
          <p:cNvSpPr txBox="1"/>
          <p:nvPr/>
        </p:nvSpPr>
        <p:spPr>
          <a:xfrm>
            <a:off x="18897600" y="30519469"/>
            <a:ext cx="14554200" cy="646331"/>
          </a:xfrm>
          <a:prstGeom prst="rect">
            <a:avLst/>
          </a:prstGeom>
          <a:noFill/>
        </p:spPr>
        <p:txBody>
          <a:bodyPr wrap="square" rtlCol="0">
            <a:spAutoFit/>
          </a:bodyPr>
          <a:lstStyle/>
          <a:p>
            <a:r>
              <a:rPr lang="en-US" sz="3600" dirty="0" smtClean="0"/>
              <a:t>Fig. 3 and 4 Preoperative and postoperative picture of left eye </a:t>
            </a:r>
            <a:endParaRPr lang="en-US" sz="36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876300" rtl="0" eaLnBrk="1" fontAlgn="base" latinLnBrk="0" hangingPunct="1">
          <a:lnSpc>
            <a:spcPct val="100000"/>
          </a:lnSpc>
          <a:spcBef>
            <a:spcPct val="0"/>
          </a:spcBef>
          <a:spcAft>
            <a:spcPct val="0"/>
          </a:spcAft>
          <a:buClrTx/>
          <a:buSzTx/>
          <a:buFontTx/>
          <a:buNone/>
          <a:tabLst/>
          <a:defRPr kumimoji="0" lang="en-US" sz="15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876300" rtl="0" eaLnBrk="1" fontAlgn="base" latinLnBrk="0" hangingPunct="1">
          <a:lnSpc>
            <a:spcPct val="100000"/>
          </a:lnSpc>
          <a:spcBef>
            <a:spcPct val="0"/>
          </a:spcBef>
          <a:spcAft>
            <a:spcPct val="0"/>
          </a:spcAft>
          <a:buClrTx/>
          <a:buSzTx/>
          <a:buFontTx/>
          <a:buNone/>
          <a:tabLst/>
          <a:defRPr kumimoji="0" lang="en-US" sz="1500" b="1"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4861</TotalTime>
  <Words>780</Words>
  <Application>Microsoft Office PowerPoint</Application>
  <PresentationFormat>Custom</PresentationFormat>
  <Paragraphs>37</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Comic Sans MS</vt:lpstr>
      <vt:lpstr>Wingdings</vt:lpstr>
      <vt:lpstr>Default Design</vt:lpstr>
      <vt:lpstr>Slide 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evaluation of iop abnormalities</dc:title>
  <dc:creator>deepak agrawal</dc:creator>
  <cp:lastModifiedBy>VAIO</cp:lastModifiedBy>
  <cp:revision>477</cp:revision>
  <dcterms:created xsi:type="dcterms:W3CDTF">2003-12-14T14:20:02Z</dcterms:created>
  <dcterms:modified xsi:type="dcterms:W3CDTF">2018-09-26T10:15:49Z</dcterms:modified>
</cp:coreProperties>
</file>