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6" r:id="rId1"/>
  </p:sldMasterIdLst>
  <p:notesMasterIdLst>
    <p:notesMasterId r:id="rId3"/>
  </p:notesMasterIdLst>
  <p:handoutMasterIdLst>
    <p:handoutMasterId r:id="rId4"/>
  </p:handoutMasterIdLst>
  <p:sldIdLst>
    <p:sldId id="256" r:id="rId2"/>
  </p:sldIdLst>
  <p:sldSz cx="50292000" cy="32918400"/>
  <p:notesSz cx="14303375" cy="9871075"/>
  <p:defaultTextStyle>
    <a:defPPr>
      <a:defRPr lang="en-US"/>
    </a:defPPr>
    <a:lvl1pPr algn="l" rtl="0" fontAlgn="base">
      <a:spcBef>
        <a:spcPct val="0"/>
      </a:spcBef>
      <a:spcAft>
        <a:spcPct val="0"/>
      </a:spcAft>
      <a:defRPr sz="1500" b="1" kern="1200">
        <a:solidFill>
          <a:schemeClr val="tx1"/>
        </a:solidFill>
        <a:latin typeface="Arial" charset="0"/>
        <a:ea typeface="+mn-ea"/>
        <a:cs typeface="+mn-cs"/>
      </a:defRPr>
    </a:lvl1pPr>
    <a:lvl2pPr marL="457200" algn="l" rtl="0" fontAlgn="base">
      <a:spcBef>
        <a:spcPct val="0"/>
      </a:spcBef>
      <a:spcAft>
        <a:spcPct val="0"/>
      </a:spcAft>
      <a:defRPr sz="1500" b="1" kern="1200">
        <a:solidFill>
          <a:schemeClr val="tx1"/>
        </a:solidFill>
        <a:latin typeface="Arial" charset="0"/>
        <a:ea typeface="+mn-ea"/>
        <a:cs typeface="+mn-cs"/>
      </a:defRPr>
    </a:lvl2pPr>
    <a:lvl3pPr marL="914400" algn="l" rtl="0" fontAlgn="base">
      <a:spcBef>
        <a:spcPct val="0"/>
      </a:spcBef>
      <a:spcAft>
        <a:spcPct val="0"/>
      </a:spcAft>
      <a:defRPr sz="1500" b="1" kern="1200">
        <a:solidFill>
          <a:schemeClr val="tx1"/>
        </a:solidFill>
        <a:latin typeface="Arial" charset="0"/>
        <a:ea typeface="+mn-ea"/>
        <a:cs typeface="+mn-cs"/>
      </a:defRPr>
    </a:lvl3pPr>
    <a:lvl4pPr marL="1371600" algn="l" rtl="0" fontAlgn="base">
      <a:spcBef>
        <a:spcPct val="0"/>
      </a:spcBef>
      <a:spcAft>
        <a:spcPct val="0"/>
      </a:spcAft>
      <a:defRPr sz="1500" b="1" kern="1200">
        <a:solidFill>
          <a:schemeClr val="tx1"/>
        </a:solidFill>
        <a:latin typeface="Arial" charset="0"/>
        <a:ea typeface="+mn-ea"/>
        <a:cs typeface="+mn-cs"/>
      </a:defRPr>
    </a:lvl4pPr>
    <a:lvl5pPr marL="1828800" algn="l" rtl="0" fontAlgn="base">
      <a:spcBef>
        <a:spcPct val="0"/>
      </a:spcBef>
      <a:spcAft>
        <a:spcPct val="0"/>
      </a:spcAft>
      <a:defRPr sz="1500" b="1" kern="1200">
        <a:solidFill>
          <a:schemeClr val="tx1"/>
        </a:solidFill>
        <a:latin typeface="Arial" charset="0"/>
        <a:ea typeface="+mn-ea"/>
        <a:cs typeface="+mn-cs"/>
      </a:defRPr>
    </a:lvl5pPr>
    <a:lvl6pPr marL="2286000" algn="l" defTabSz="914400" rtl="0" eaLnBrk="1" latinLnBrk="0" hangingPunct="1">
      <a:defRPr sz="1500" b="1" kern="1200">
        <a:solidFill>
          <a:schemeClr val="tx1"/>
        </a:solidFill>
        <a:latin typeface="Arial" charset="0"/>
        <a:ea typeface="+mn-ea"/>
        <a:cs typeface="+mn-cs"/>
      </a:defRPr>
    </a:lvl6pPr>
    <a:lvl7pPr marL="2743200" algn="l" defTabSz="914400" rtl="0" eaLnBrk="1" latinLnBrk="0" hangingPunct="1">
      <a:defRPr sz="1500" b="1" kern="1200">
        <a:solidFill>
          <a:schemeClr val="tx1"/>
        </a:solidFill>
        <a:latin typeface="Arial" charset="0"/>
        <a:ea typeface="+mn-ea"/>
        <a:cs typeface="+mn-cs"/>
      </a:defRPr>
    </a:lvl7pPr>
    <a:lvl8pPr marL="3200400" algn="l" defTabSz="914400" rtl="0" eaLnBrk="1" latinLnBrk="0" hangingPunct="1">
      <a:defRPr sz="1500" b="1" kern="1200">
        <a:solidFill>
          <a:schemeClr val="tx1"/>
        </a:solidFill>
        <a:latin typeface="Arial" charset="0"/>
        <a:ea typeface="+mn-ea"/>
        <a:cs typeface="+mn-cs"/>
      </a:defRPr>
    </a:lvl8pPr>
    <a:lvl9pPr marL="3657600" algn="l" defTabSz="914400" rtl="0" eaLnBrk="1" latinLnBrk="0" hangingPunct="1">
      <a:defRPr sz="1500" b="1"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7FF"/>
    <a:srgbClr val="C1DAFF"/>
    <a:srgbClr val="5C5C5C"/>
    <a:srgbClr val="FFE5FF"/>
    <a:srgbClr val="FFFFFF"/>
    <a:srgbClr val="FFF3FF"/>
    <a:srgbClr val="DDFFFF"/>
    <a:srgbClr val="3366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autoAdjust="0"/>
    <p:restoredTop sz="99531" autoAdjust="0"/>
  </p:normalViewPr>
  <p:slideViewPr>
    <p:cSldViewPr>
      <p:cViewPr>
        <p:scale>
          <a:sx n="17" d="100"/>
          <a:sy n="17" d="100"/>
        </p:scale>
        <p:origin x="-1392" y="-78"/>
      </p:cViewPr>
      <p:guideLst>
        <p:guide orient="horz" pos="16176"/>
        <p:guide orient="horz" pos="3264"/>
        <p:guide orient="horz" pos="10704"/>
        <p:guide orient="horz" pos="16656"/>
        <p:guide pos="15840"/>
        <p:guide pos="288"/>
        <p:guide pos="16224"/>
        <p:guide pos="31392"/>
        <p:guide pos="19728"/>
        <p:guide pos="11520"/>
        <p:guide pos="11952"/>
        <p:guide pos="20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5" d="100"/>
        <a:sy n="25"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6197600" cy="493713"/>
          </a:xfrm>
          <a:prstGeom prst="rect">
            <a:avLst/>
          </a:prstGeom>
          <a:noFill/>
          <a:ln w="9525">
            <a:noFill/>
            <a:miter lim="800000"/>
            <a:headEnd/>
            <a:tailEnd/>
          </a:ln>
          <a:effectLst/>
        </p:spPr>
        <p:txBody>
          <a:bodyPr vert="horz" wrap="square" lIns="91390" tIns="45695" rIns="91390" bIns="45695" numCol="1" anchor="t" anchorCtr="0" compatLnSpc="1">
            <a:prstTxWarp prst="textNoShape">
              <a:avLst/>
            </a:prstTxWarp>
          </a:bodyPr>
          <a:lstStyle>
            <a:lvl1pPr defTabSz="915988">
              <a:defRPr sz="1200" b="0"/>
            </a:lvl1pPr>
          </a:lstStyle>
          <a:p>
            <a:pPr>
              <a:defRPr/>
            </a:pPr>
            <a:endParaRPr lang="en-US"/>
          </a:p>
        </p:txBody>
      </p:sp>
      <p:sp>
        <p:nvSpPr>
          <p:cNvPr id="37891" name="Rectangle 3"/>
          <p:cNvSpPr>
            <a:spLocks noGrp="1" noChangeArrowheads="1"/>
          </p:cNvSpPr>
          <p:nvPr>
            <p:ph type="dt" sz="quarter" idx="1"/>
          </p:nvPr>
        </p:nvSpPr>
        <p:spPr bwMode="auto">
          <a:xfrm>
            <a:off x="8101013" y="0"/>
            <a:ext cx="6200775" cy="493713"/>
          </a:xfrm>
          <a:prstGeom prst="rect">
            <a:avLst/>
          </a:prstGeom>
          <a:noFill/>
          <a:ln w="9525">
            <a:noFill/>
            <a:miter lim="800000"/>
            <a:headEnd/>
            <a:tailEnd/>
          </a:ln>
          <a:effectLst/>
        </p:spPr>
        <p:txBody>
          <a:bodyPr vert="horz" wrap="square" lIns="91390" tIns="45695" rIns="91390" bIns="45695" numCol="1" anchor="t" anchorCtr="0" compatLnSpc="1">
            <a:prstTxWarp prst="textNoShape">
              <a:avLst/>
            </a:prstTxWarp>
          </a:bodyPr>
          <a:lstStyle>
            <a:lvl1pPr algn="r" defTabSz="915988">
              <a:defRPr sz="1200" b="0"/>
            </a:lvl1pPr>
          </a:lstStyle>
          <a:p>
            <a:pPr>
              <a:defRPr/>
            </a:pPr>
            <a:endParaRPr lang="en-US"/>
          </a:p>
        </p:txBody>
      </p:sp>
      <p:sp>
        <p:nvSpPr>
          <p:cNvPr id="37892" name="Rectangle 4"/>
          <p:cNvSpPr>
            <a:spLocks noGrp="1" noChangeArrowheads="1"/>
          </p:cNvSpPr>
          <p:nvPr>
            <p:ph type="ftr" sz="quarter" idx="2"/>
          </p:nvPr>
        </p:nvSpPr>
        <p:spPr bwMode="auto">
          <a:xfrm>
            <a:off x="0" y="9375775"/>
            <a:ext cx="6197600" cy="493713"/>
          </a:xfrm>
          <a:prstGeom prst="rect">
            <a:avLst/>
          </a:prstGeom>
          <a:noFill/>
          <a:ln w="9525">
            <a:noFill/>
            <a:miter lim="800000"/>
            <a:headEnd/>
            <a:tailEnd/>
          </a:ln>
          <a:effectLst/>
        </p:spPr>
        <p:txBody>
          <a:bodyPr vert="horz" wrap="square" lIns="91390" tIns="45695" rIns="91390" bIns="45695" numCol="1" anchor="b" anchorCtr="0" compatLnSpc="1">
            <a:prstTxWarp prst="textNoShape">
              <a:avLst/>
            </a:prstTxWarp>
          </a:bodyPr>
          <a:lstStyle>
            <a:lvl1pPr defTabSz="915988">
              <a:defRPr sz="1200" b="0"/>
            </a:lvl1pPr>
          </a:lstStyle>
          <a:p>
            <a:pPr>
              <a:defRPr/>
            </a:pPr>
            <a:endParaRPr lang="en-US"/>
          </a:p>
        </p:txBody>
      </p:sp>
      <p:sp>
        <p:nvSpPr>
          <p:cNvPr id="37893" name="Rectangle 5"/>
          <p:cNvSpPr>
            <a:spLocks noGrp="1" noChangeArrowheads="1"/>
          </p:cNvSpPr>
          <p:nvPr>
            <p:ph type="sldNum" sz="quarter" idx="3"/>
          </p:nvPr>
        </p:nvSpPr>
        <p:spPr bwMode="auto">
          <a:xfrm>
            <a:off x="8101013" y="9375775"/>
            <a:ext cx="6200775" cy="493713"/>
          </a:xfrm>
          <a:prstGeom prst="rect">
            <a:avLst/>
          </a:prstGeom>
          <a:noFill/>
          <a:ln w="9525">
            <a:noFill/>
            <a:miter lim="800000"/>
            <a:headEnd/>
            <a:tailEnd/>
          </a:ln>
          <a:effectLst/>
        </p:spPr>
        <p:txBody>
          <a:bodyPr vert="horz" wrap="square" lIns="91390" tIns="45695" rIns="91390" bIns="45695" numCol="1" anchor="b" anchorCtr="0" compatLnSpc="1">
            <a:prstTxWarp prst="textNoShape">
              <a:avLst/>
            </a:prstTxWarp>
          </a:bodyPr>
          <a:lstStyle>
            <a:lvl1pPr algn="r" defTabSz="915988">
              <a:defRPr sz="1200" b="0"/>
            </a:lvl1pPr>
          </a:lstStyle>
          <a:p>
            <a:pPr>
              <a:defRPr/>
            </a:pPr>
            <a:fld id="{9C856ACD-A4E5-466D-A4A2-8D472D3F3783}"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bwMode="auto">
          <a:xfrm>
            <a:off x="0" y="0"/>
            <a:ext cx="6199188" cy="493713"/>
          </a:xfrm>
          <a:prstGeom prst="rect">
            <a:avLst/>
          </a:prstGeom>
          <a:noFill/>
          <a:ln w="9525">
            <a:noFill/>
            <a:miter lim="800000"/>
            <a:headEnd/>
            <a:tailEnd/>
          </a:ln>
          <a:effectLst/>
        </p:spPr>
        <p:txBody>
          <a:bodyPr vert="horz" wrap="square" lIns="133055" tIns="66527" rIns="133055" bIns="66527" numCol="1" anchor="t" anchorCtr="0" compatLnSpc="1">
            <a:prstTxWarp prst="textNoShape">
              <a:avLst/>
            </a:prstTxWarp>
          </a:bodyPr>
          <a:lstStyle>
            <a:lvl1pPr defTabSz="1331913">
              <a:defRPr sz="1700" b="0"/>
            </a:lvl1pPr>
          </a:lstStyle>
          <a:p>
            <a:pPr>
              <a:defRPr/>
            </a:pPr>
            <a:endParaRPr lang="en-US"/>
          </a:p>
        </p:txBody>
      </p:sp>
      <p:sp>
        <p:nvSpPr>
          <p:cNvPr id="32771" name="Rectangle 3"/>
          <p:cNvSpPr>
            <a:spLocks noGrp="1" noChangeArrowheads="1"/>
          </p:cNvSpPr>
          <p:nvPr>
            <p:ph type="dt" idx="1"/>
          </p:nvPr>
        </p:nvSpPr>
        <p:spPr bwMode="auto">
          <a:xfrm>
            <a:off x="8101013" y="0"/>
            <a:ext cx="6200775" cy="493713"/>
          </a:xfrm>
          <a:prstGeom prst="rect">
            <a:avLst/>
          </a:prstGeom>
          <a:noFill/>
          <a:ln w="9525">
            <a:noFill/>
            <a:miter lim="800000"/>
            <a:headEnd/>
            <a:tailEnd/>
          </a:ln>
          <a:effectLst/>
        </p:spPr>
        <p:txBody>
          <a:bodyPr vert="horz" wrap="square" lIns="133055" tIns="66527" rIns="133055" bIns="66527" numCol="1" anchor="t" anchorCtr="0" compatLnSpc="1">
            <a:prstTxWarp prst="textNoShape">
              <a:avLst/>
            </a:prstTxWarp>
          </a:bodyPr>
          <a:lstStyle>
            <a:lvl1pPr algn="r" defTabSz="1331913">
              <a:defRPr sz="1700" b="0"/>
            </a:lvl1pPr>
          </a:lstStyle>
          <a:p>
            <a:pPr>
              <a:defRPr/>
            </a:pPr>
            <a:endParaRPr lang="en-US"/>
          </a:p>
        </p:txBody>
      </p:sp>
      <p:sp>
        <p:nvSpPr>
          <p:cNvPr id="3076" name="Rectangle 4"/>
          <p:cNvSpPr>
            <a:spLocks noGrp="1" noRot="1" noChangeAspect="1" noChangeArrowheads="1" noTextEdit="1"/>
          </p:cNvSpPr>
          <p:nvPr>
            <p:ph type="sldImg" idx="2"/>
          </p:nvPr>
        </p:nvSpPr>
        <p:spPr bwMode="auto">
          <a:xfrm>
            <a:off x="4327525" y="739775"/>
            <a:ext cx="5653088" cy="3700463"/>
          </a:xfrm>
          <a:prstGeom prst="rect">
            <a:avLst/>
          </a:prstGeom>
          <a:noFill/>
          <a:ln w="9525">
            <a:solidFill>
              <a:srgbClr val="000000"/>
            </a:solidFill>
            <a:miter lim="800000"/>
            <a:headEnd/>
            <a:tailEnd/>
          </a:ln>
        </p:spPr>
      </p:sp>
      <p:sp>
        <p:nvSpPr>
          <p:cNvPr id="32773" name="Rectangle 5"/>
          <p:cNvSpPr>
            <a:spLocks noGrp="1" noChangeArrowheads="1"/>
          </p:cNvSpPr>
          <p:nvPr>
            <p:ph type="body" sz="quarter" idx="3"/>
          </p:nvPr>
        </p:nvSpPr>
        <p:spPr bwMode="auto">
          <a:xfrm>
            <a:off x="1430338" y="4689475"/>
            <a:ext cx="11442700" cy="4441825"/>
          </a:xfrm>
          <a:prstGeom prst="rect">
            <a:avLst/>
          </a:prstGeom>
          <a:noFill/>
          <a:ln w="9525">
            <a:noFill/>
            <a:miter lim="800000"/>
            <a:headEnd/>
            <a:tailEnd/>
          </a:ln>
          <a:effectLst/>
        </p:spPr>
        <p:txBody>
          <a:bodyPr vert="horz" wrap="square" lIns="133055" tIns="66527" rIns="133055" bIns="66527"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2774" name="Rectangle 6"/>
          <p:cNvSpPr>
            <a:spLocks noGrp="1" noChangeArrowheads="1"/>
          </p:cNvSpPr>
          <p:nvPr>
            <p:ph type="ftr" sz="quarter" idx="4"/>
          </p:nvPr>
        </p:nvSpPr>
        <p:spPr bwMode="auto">
          <a:xfrm>
            <a:off x="0" y="9375775"/>
            <a:ext cx="6199188" cy="493713"/>
          </a:xfrm>
          <a:prstGeom prst="rect">
            <a:avLst/>
          </a:prstGeom>
          <a:noFill/>
          <a:ln w="9525">
            <a:noFill/>
            <a:miter lim="800000"/>
            <a:headEnd/>
            <a:tailEnd/>
          </a:ln>
          <a:effectLst/>
        </p:spPr>
        <p:txBody>
          <a:bodyPr vert="horz" wrap="square" lIns="133055" tIns="66527" rIns="133055" bIns="66527" numCol="1" anchor="b" anchorCtr="0" compatLnSpc="1">
            <a:prstTxWarp prst="textNoShape">
              <a:avLst/>
            </a:prstTxWarp>
          </a:bodyPr>
          <a:lstStyle>
            <a:lvl1pPr defTabSz="1331913">
              <a:defRPr sz="1700" b="0"/>
            </a:lvl1pPr>
          </a:lstStyle>
          <a:p>
            <a:pPr>
              <a:defRPr/>
            </a:pPr>
            <a:endParaRPr lang="en-US"/>
          </a:p>
        </p:txBody>
      </p:sp>
      <p:sp>
        <p:nvSpPr>
          <p:cNvPr id="32775" name="Rectangle 7"/>
          <p:cNvSpPr>
            <a:spLocks noGrp="1" noChangeArrowheads="1"/>
          </p:cNvSpPr>
          <p:nvPr>
            <p:ph type="sldNum" sz="quarter" idx="5"/>
          </p:nvPr>
        </p:nvSpPr>
        <p:spPr bwMode="auto">
          <a:xfrm>
            <a:off x="8101013" y="9375775"/>
            <a:ext cx="6200775" cy="493713"/>
          </a:xfrm>
          <a:prstGeom prst="rect">
            <a:avLst/>
          </a:prstGeom>
          <a:noFill/>
          <a:ln w="9525">
            <a:noFill/>
            <a:miter lim="800000"/>
            <a:headEnd/>
            <a:tailEnd/>
          </a:ln>
          <a:effectLst/>
        </p:spPr>
        <p:txBody>
          <a:bodyPr vert="horz" wrap="square" lIns="133055" tIns="66527" rIns="133055" bIns="66527" numCol="1" anchor="b" anchorCtr="0" compatLnSpc="1">
            <a:prstTxWarp prst="textNoShape">
              <a:avLst/>
            </a:prstTxWarp>
          </a:bodyPr>
          <a:lstStyle>
            <a:lvl1pPr algn="r" defTabSz="1331913">
              <a:defRPr sz="1700" b="0"/>
            </a:lvl1pPr>
          </a:lstStyle>
          <a:p>
            <a:pPr>
              <a:defRPr/>
            </a:pPr>
            <a:fld id="{732AE761-7234-4FC0-B80C-8EB0B8EFD72A}"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p>
            <a:fld id="{A13EFFC1-6209-49A3-A3A4-E3F74BC83F93}" type="slidenum">
              <a:rPr lang="en-US" smtClean="0"/>
              <a:pPr/>
              <a:t>1</a:t>
            </a:fld>
            <a:endParaRPr lang="en-US" smtClean="0"/>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71900" y="10226042"/>
            <a:ext cx="42748200" cy="7056120"/>
          </a:xfrm>
        </p:spPr>
        <p:txBody>
          <a:bodyPr/>
          <a:lstStyle/>
          <a:p>
            <a:r>
              <a:rPr lang="en-US" smtClean="0"/>
              <a:t>Click to edit Master title style</a:t>
            </a:r>
            <a:endParaRPr lang="en-US"/>
          </a:p>
        </p:txBody>
      </p:sp>
      <p:sp>
        <p:nvSpPr>
          <p:cNvPr id="3" name="Subtitle 2"/>
          <p:cNvSpPr>
            <a:spLocks noGrp="1"/>
          </p:cNvSpPr>
          <p:nvPr>
            <p:ph type="subTitle" idx="1"/>
          </p:nvPr>
        </p:nvSpPr>
        <p:spPr>
          <a:xfrm>
            <a:off x="7543800" y="18653760"/>
            <a:ext cx="35204400" cy="8412480"/>
          </a:xfrm>
        </p:spPr>
        <p:txBody>
          <a:bodyPr/>
          <a:lstStyle>
            <a:lvl1pPr marL="0" indent="0" algn="ctr">
              <a:buNone/>
              <a:defRPr>
                <a:solidFill>
                  <a:schemeClr val="tx1">
                    <a:tint val="75000"/>
                  </a:schemeClr>
                </a:solidFill>
              </a:defRPr>
            </a:lvl1pPr>
            <a:lvl2pPr marL="2377346" indent="0" algn="ctr">
              <a:buNone/>
              <a:defRPr>
                <a:solidFill>
                  <a:schemeClr val="tx1">
                    <a:tint val="75000"/>
                  </a:schemeClr>
                </a:solidFill>
              </a:defRPr>
            </a:lvl2pPr>
            <a:lvl3pPr marL="4754688" indent="0" algn="ctr">
              <a:buNone/>
              <a:defRPr>
                <a:solidFill>
                  <a:schemeClr val="tx1">
                    <a:tint val="75000"/>
                  </a:schemeClr>
                </a:solidFill>
              </a:defRPr>
            </a:lvl3pPr>
            <a:lvl4pPr marL="7132034" indent="0" algn="ctr">
              <a:buNone/>
              <a:defRPr>
                <a:solidFill>
                  <a:schemeClr val="tx1">
                    <a:tint val="75000"/>
                  </a:schemeClr>
                </a:solidFill>
              </a:defRPr>
            </a:lvl4pPr>
            <a:lvl5pPr marL="9509380" indent="0" algn="ctr">
              <a:buNone/>
              <a:defRPr>
                <a:solidFill>
                  <a:schemeClr val="tx1">
                    <a:tint val="75000"/>
                  </a:schemeClr>
                </a:solidFill>
              </a:defRPr>
            </a:lvl5pPr>
            <a:lvl6pPr marL="11886727" indent="0" algn="ctr">
              <a:buNone/>
              <a:defRPr>
                <a:solidFill>
                  <a:schemeClr val="tx1">
                    <a:tint val="75000"/>
                  </a:schemeClr>
                </a:solidFill>
              </a:defRPr>
            </a:lvl6pPr>
            <a:lvl7pPr marL="14264068" indent="0" algn="ctr">
              <a:buNone/>
              <a:defRPr>
                <a:solidFill>
                  <a:schemeClr val="tx1">
                    <a:tint val="75000"/>
                  </a:schemeClr>
                </a:solidFill>
              </a:defRPr>
            </a:lvl7pPr>
            <a:lvl8pPr marL="16641414" indent="0" algn="ctr">
              <a:buNone/>
              <a:defRPr>
                <a:solidFill>
                  <a:schemeClr val="tx1">
                    <a:tint val="75000"/>
                  </a:schemeClr>
                </a:solidFill>
              </a:defRPr>
            </a:lvl8pPr>
            <a:lvl9pPr marL="19018761"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6FBB2C0-2FF0-40B6-A1A8-AD3FA8ED9379}"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2AB8143-0509-459C-A16E-DCEEEBDF57BB}"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972722" y="21153122"/>
            <a:ext cx="42748200" cy="6537960"/>
          </a:xfrm>
        </p:spPr>
        <p:txBody>
          <a:bodyPr anchor="t"/>
          <a:lstStyle>
            <a:lvl1pPr algn="l">
              <a:defRPr sz="20800" b="1" cap="all"/>
            </a:lvl1pPr>
          </a:lstStyle>
          <a:p>
            <a:r>
              <a:rPr lang="en-US" smtClean="0"/>
              <a:t>Click to edit Master title style</a:t>
            </a:r>
            <a:endParaRPr lang="en-US"/>
          </a:p>
        </p:txBody>
      </p:sp>
      <p:sp>
        <p:nvSpPr>
          <p:cNvPr id="3" name="Text Placeholder 2"/>
          <p:cNvSpPr>
            <a:spLocks noGrp="1"/>
          </p:cNvSpPr>
          <p:nvPr>
            <p:ph type="body" idx="1"/>
          </p:nvPr>
        </p:nvSpPr>
        <p:spPr>
          <a:xfrm>
            <a:off x="3972722" y="13952229"/>
            <a:ext cx="42748200" cy="7200898"/>
          </a:xfrm>
        </p:spPr>
        <p:txBody>
          <a:bodyPr anchor="b"/>
          <a:lstStyle>
            <a:lvl1pPr marL="0" indent="0">
              <a:buNone/>
              <a:defRPr sz="10400">
                <a:solidFill>
                  <a:schemeClr val="tx1">
                    <a:tint val="75000"/>
                  </a:schemeClr>
                </a:solidFill>
              </a:defRPr>
            </a:lvl1pPr>
            <a:lvl2pPr marL="2377346" indent="0">
              <a:buNone/>
              <a:defRPr sz="9400">
                <a:solidFill>
                  <a:schemeClr val="tx1">
                    <a:tint val="75000"/>
                  </a:schemeClr>
                </a:solidFill>
              </a:defRPr>
            </a:lvl2pPr>
            <a:lvl3pPr marL="4754688" indent="0">
              <a:buNone/>
              <a:defRPr sz="8300">
                <a:solidFill>
                  <a:schemeClr val="tx1">
                    <a:tint val="75000"/>
                  </a:schemeClr>
                </a:solidFill>
              </a:defRPr>
            </a:lvl3pPr>
            <a:lvl4pPr marL="7132034" indent="0">
              <a:buNone/>
              <a:defRPr sz="7300">
                <a:solidFill>
                  <a:schemeClr val="tx1">
                    <a:tint val="75000"/>
                  </a:schemeClr>
                </a:solidFill>
              </a:defRPr>
            </a:lvl4pPr>
            <a:lvl5pPr marL="9509380" indent="0">
              <a:buNone/>
              <a:defRPr sz="7300">
                <a:solidFill>
                  <a:schemeClr val="tx1">
                    <a:tint val="75000"/>
                  </a:schemeClr>
                </a:solidFill>
              </a:defRPr>
            </a:lvl5pPr>
            <a:lvl6pPr marL="11886727" indent="0">
              <a:buNone/>
              <a:defRPr sz="7300">
                <a:solidFill>
                  <a:schemeClr val="tx1">
                    <a:tint val="75000"/>
                  </a:schemeClr>
                </a:solidFill>
              </a:defRPr>
            </a:lvl6pPr>
            <a:lvl7pPr marL="14264068" indent="0">
              <a:buNone/>
              <a:defRPr sz="7300">
                <a:solidFill>
                  <a:schemeClr val="tx1">
                    <a:tint val="75000"/>
                  </a:schemeClr>
                </a:solidFill>
              </a:defRPr>
            </a:lvl7pPr>
            <a:lvl8pPr marL="16641414" indent="0">
              <a:buNone/>
              <a:defRPr sz="7300">
                <a:solidFill>
                  <a:schemeClr val="tx1">
                    <a:tint val="75000"/>
                  </a:schemeClr>
                </a:solidFill>
              </a:defRPr>
            </a:lvl8pPr>
            <a:lvl9pPr marL="19018761" indent="0">
              <a:buNone/>
              <a:defRPr sz="73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4802520-48B5-4875-86F9-9789F8045FF1}"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3830300" y="36865560"/>
            <a:ext cx="124053600" cy="104279702"/>
          </a:xfrm>
        </p:spPr>
        <p:txBody>
          <a:bodyPr/>
          <a:lstStyle>
            <a:lvl1pPr>
              <a:defRPr sz="14600"/>
            </a:lvl1pPr>
            <a:lvl2pPr>
              <a:defRPr sz="12500"/>
            </a:lvl2pPr>
            <a:lvl3pPr>
              <a:defRPr sz="10400"/>
            </a:lvl3pPr>
            <a:lvl4pPr>
              <a:defRPr sz="9400"/>
            </a:lvl4pPr>
            <a:lvl5pPr>
              <a:defRPr sz="9400"/>
            </a:lvl5pPr>
            <a:lvl6pPr>
              <a:defRPr sz="9400"/>
            </a:lvl6pPr>
            <a:lvl7pPr>
              <a:defRPr sz="9400"/>
            </a:lvl7pPr>
            <a:lvl8pPr>
              <a:defRPr sz="9400"/>
            </a:lvl8pPr>
            <a:lvl9pPr>
              <a:defRPr sz="9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38722100" y="36865560"/>
            <a:ext cx="124053600" cy="104279702"/>
          </a:xfrm>
        </p:spPr>
        <p:txBody>
          <a:bodyPr/>
          <a:lstStyle>
            <a:lvl1pPr>
              <a:defRPr sz="14600"/>
            </a:lvl1pPr>
            <a:lvl2pPr>
              <a:defRPr sz="12500"/>
            </a:lvl2pPr>
            <a:lvl3pPr>
              <a:defRPr sz="10400"/>
            </a:lvl3pPr>
            <a:lvl4pPr>
              <a:defRPr sz="9400"/>
            </a:lvl4pPr>
            <a:lvl5pPr>
              <a:defRPr sz="9400"/>
            </a:lvl5pPr>
            <a:lvl6pPr>
              <a:defRPr sz="9400"/>
            </a:lvl6pPr>
            <a:lvl7pPr>
              <a:defRPr sz="9400"/>
            </a:lvl7pPr>
            <a:lvl8pPr>
              <a:defRPr sz="9400"/>
            </a:lvl8pPr>
            <a:lvl9pPr>
              <a:defRPr sz="9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4884D26F-AC76-4917-A907-945ACE3CBE95}"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514600" y="1318262"/>
            <a:ext cx="45262800" cy="548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514600" y="7368542"/>
            <a:ext cx="22221034" cy="3070858"/>
          </a:xfrm>
        </p:spPr>
        <p:txBody>
          <a:bodyPr anchor="b"/>
          <a:lstStyle>
            <a:lvl1pPr marL="0" indent="0">
              <a:buNone/>
              <a:defRPr sz="12500" b="1"/>
            </a:lvl1pPr>
            <a:lvl2pPr marL="2377346" indent="0">
              <a:buNone/>
              <a:defRPr sz="10400" b="1"/>
            </a:lvl2pPr>
            <a:lvl3pPr marL="4754688" indent="0">
              <a:buNone/>
              <a:defRPr sz="9400" b="1"/>
            </a:lvl3pPr>
            <a:lvl4pPr marL="7132034" indent="0">
              <a:buNone/>
              <a:defRPr sz="8300" b="1"/>
            </a:lvl4pPr>
            <a:lvl5pPr marL="9509380" indent="0">
              <a:buNone/>
              <a:defRPr sz="8300" b="1"/>
            </a:lvl5pPr>
            <a:lvl6pPr marL="11886727" indent="0">
              <a:buNone/>
              <a:defRPr sz="8300" b="1"/>
            </a:lvl6pPr>
            <a:lvl7pPr marL="14264068" indent="0">
              <a:buNone/>
              <a:defRPr sz="8300" b="1"/>
            </a:lvl7pPr>
            <a:lvl8pPr marL="16641414" indent="0">
              <a:buNone/>
              <a:defRPr sz="8300" b="1"/>
            </a:lvl8pPr>
            <a:lvl9pPr marL="19018761" indent="0">
              <a:buNone/>
              <a:defRPr sz="8300" b="1"/>
            </a:lvl9pPr>
          </a:lstStyle>
          <a:p>
            <a:pPr lvl="0"/>
            <a:r>
              <a:rPr lang="en-US" smtClean="0"/>
              <a:t>Click to edit Master text styles</a:t>
            </a:r>
          </a:p>
        </p:txBody>
      </p:sp>
      <p:sp>
        <p:nvSpPr>
          <p:cNvPr id="4" name="Content Placeholder 3"/>
          <p:cNvSpPr>
            <a:spLocks noGrp="1"/>
          </p:cNvSpPr>
          <p:nvPr>
            <p:ph sz="half" idx="2"/>
          </p:nvPr>
        </p:nvSpPr>
        <p:spPr>
          <a:xfrm>
            <a:off x="2514600" y="10439400"/>
            <a:ext cx="22221034" cy="18966182"/>
          </a:xfrm>
        </p:spPr>
        <p:txBody>
          <a:bodyPr/>
          <a:lstStyle>
            <a:lvl1pPr>
              <a:defRPr sz="12500"/>
            </a:lvl1pPr>
            <a:lvl2pPr>
              <a:defRPr sz="10400"/>
            </a:lvl2pPr>
            <a:lvl3pPr>
              <a:defRPr sz="9400"/>
            </a:lvl3pPr>
            <a:lvl4pPr>
              <a:defRPr sz="8300"/>
            </a:lvl4pPr>
            <a:lvl5pPr>
              <a:defRPr sz="8300"/>
            </a:lvl5pPr>
            <a:lvl6pPr>
              <a:defRPr sz="8300"/>
            </a:lvl6pPr>
            <a:lvl7pPr>
              <a:defRPr sz="8300"/>
            </a:lvl7pPr>
            <a:lvl8pPr>
              <a:defRPr sz="8300"/>
            </a:lvl8pPr>
            <a:lvl9pPr>
              <a:defRPr sz="8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5547645" y="7368542"/>
            <a:ext cx="22229763" cy="3070858"/>
          </a:xfrm>
        </p:spPr>
        <p:txBody>
          <a:bodyPr anchor="b"/>
          <a:lstStyle>
            <a:lvl1pPr marL="0" indent="0">
              <a:buNone/>
              <a:defRPr sz="12500" b="1"/>
            </a:lvl1pPr>
            <a:lvl2pPr marL="2377346" indent="0">
              <a:buNone/>
              <a:defRPr sz="10400" b="1"/>
            </a:lvl2pPr>
            <a:lvl3pPr marL="4754688" indent="0">
              <a:buNone/>
              <a:defRPr sz="9400" b="1"/>
            </a:lvl3pPr>
            <a:lvl4pPr marL="7132034" indent="0">
              <a:buNone/>
              <a:defRPr sz="8300" b="1"/>
            </a:lvl4pPr>
            <a:lvl5pPr marL="9509380" indent="0">
              <a:buNone/>
              <a:defRPr sz="8300" b="1"/>
            </a:lvl5pPr>
            <a:lvl6pPr marL="11886727" indent="0">
              <a:buNone/>
              <a:defRPr sz="8300" b="1"/>
            </a:lvl6pPr>
            <a:lvl7pPr marL="14264068" indent="0">
              <a:buNone/>
              <a:defRPr sz="8300" b="1"/>
            </a:lvl7pPr>
            <a:lvl8pPr marL="16641414" indent="0">
              <a:buNone/>
              <a:defRPr sz="8300" b="1"/>
            </a:lvl8pPr>
            <a:lvl9pPr marL="19018761" indent="0">
              <a:buNone/>
              <a:defRPr sz="8300" b="1"/>
            </a:lvl9pPr>
          </a:lstStyle>
          <a:p>
            <a:pPr lvl="0"/>
            <a:r>
              <a:rPr lang="en-US" smtClean="0"/>
              <a:t>Click to edit Master text styles</a:t>
            </a:r>
          </a:p>
        </p:txBody>
      </p:sp>
      <p:sp>
        <p:nvSpPr>
          <p:cNvPr id="6" name="Content Placeholder 5"/>
          <p:cNvSpPr>
            <a:spLocks noGrp="1"/>
          </p:cNvSpPr>
          <p:nvPr>
            <p:ph sz="quarter" idx="4"/>
          </p:nvPr>
        </p:nvSpPr>
        <p:spPr>
          <a:xfrm>
            <a:off x="25547645" y="10439400"/>
            <a:ext cx="22229763" cy="18966182"/>
          </a:xfrm>
        </p:spPr>
        <p:txBody>
          <a:bodyPr/>
          <a:lstStyle>
            <a:lvl1pPr>
              <a:defRPr sz="12500"/>
            </a:lvl1pPr>
            <a:lvl2pPr>
              <a:defRPr sz="10400"/>
            </a:lvl2pPr>
            <a:lvl3pPr>
              <a:defRPr sz="9400"/>
            </a:lvl3pPr>
            <a:lvl4pPr>
              <a:defRPr sz="8300"/>
            </a:lvl4pPr>
            <a:lvl5pPr>
              <a:defRPr sz="8300"/>
            </a:lvl5pPr>
            <a:lvl6pPr>
              <a:defRPr sz="8300"/>
            </a:lvl6pPr>
            <a:lvl7pPr>
              <a:defRPr sz="8300"/>
            </a:lvl7pPr>
            <a:lvl8pPr>
              <a:defRPr sz="8300"/>
            </a:lvl8pPr>
            <a:lvl9pPr>
              <a:defRPr sz="8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27AC3E87-BAD5-48BC-A952-87D19CF5B207}"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DF0AAB45-17F2-4A68-B149-8DBDED2E9B65}"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1C9E6819-0105-4BD8-826B-4EC0D7651446}"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14608" y="1310640"/>
            <a:ext cx="16545722" cy="5577840"/>
          </a:xfrm>
        </p:spPr>
        <p:txBody>
          <a:bodyPr anchor="b"/>
          <a:lstStyle>
            <a:lvl1pPr algn="l">
              <a:defRPr sz="10400" b="1"/>
            </a:lvl1pPr>
          </a:lstStyle>
          <a:p>
            <a:r>
              <a:rPr lang="en-US" smtClean="0"/>
              <a:t>Click to edit Master title style</a:t>
            </a:r>
            <a:endParaRPr lang="en-US"/>
          </a:p>
        </p:txBody>
      </p:sp>
      <p:sp>
        <p:nvSpPr>
          <p:cNvPr id="3" name="Content Placeholder 2"/>
          <p:cNvSpPr>
            <a:spLocks noGrp="1"/>
          </p:cNvSpPr>
          <p:nvPr>
            <p:ph idx="1"/>
          </p:nvPr>
        </p:nvSpPr>
        <p:spPr>
          <a:xfrm>
            <a:off x="19662775" y="1310647"/>
            <a:ext cx="28114625" cy="28094942"/>
          </a:xfrm>
        </p:spPr>
        <p:txBody>
          <a:bodyPr/>
          <a:lstStyle>
            <a:lvl1pPr>
              <a:defRPr sz="16600"/>
            </a:lvl1pPr>
            <a:lvl2pPr>
              <a:defRPr sz="14600"/>
            </a:lvl2pPr>
            <a:lvl3pPr>
              <a:defRPr sz="12500"/>
            </a:lvl3pPr>
            <a:lvl4pPr>
              <a:defRPr sz="10400"/>
            </a:lvl4pPr>
            <a:lvl5pPr>
              <a:defRPr sz="10400"/>
            </a:lvl5pPr>
            <a:lvl6pPr>
              <a:defRPr sz="10400"/>
            </a:lvl6pPr>
            <a:lvl7pPr>
              <a:defRPr sz="10400"/>
            </a:lvl7pPr>
            <a:lvl8pPr>
              <a:defRPr sz="10400"/>
            </a:lvl8pPr>
            <a:lvl9pPr>
              <a:defRPr sz="10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514608" y="6888487"/>
            <a:ext cx="16545722" cy="22517102"/>
          </a:xfrm>
        </p:spPr>
        <p:txBody>
          <a:bodyPr/>
          <a:lstStyle>
            <a:lvl1pPr marL="0" indent="0">
              <a:buNone/>
              <a:defRPr sz="7300"/>
            </a:lvl1pPr>
            <a:lvl2pPr marL="2377346" indent="0">
              <a:buNone/>
              <a:defRPr sz="6200"/>
            </a:lvl2pPr>
            <a:lvl3pPr marL="4754688" indent="0">
              <a:buNone/>
              <a:defRPr sz="5200"/>
            </a:lvl3pPr>
            <a:lvl4pPr marL="7132034" indent="0">
              <a:buNone/>
              <a:defRPr sz="4700"/>
            </a:lvl4pPr>
            <a:lvl5pPr marL="9509380" indent="0">
              <a:buNone/>
              <a:defRPr sz="4700"/>
            </a:lvl5pPr>
            <a:lvl6pPr marL="11886727" indent="0">
              <a:buNone/>
              <a:defRPr sz="4700"/>
            </a:lvl6pPr>
            <a:lvl7pPr marL="14264068" indent="0">
              <a:buNone/>
              <a:defRPr sz="4700"/>
            </a:lvl7pPr>
            <a:lvl8pPr marL="16641414" indent="0">
              <a:buNone/>
              <a:defRPr sz="4700"/>
            </a:lvl8pPr>
            <a:lvl9pPr marL="19018761" indent="0">
              <a:buNone/>
              <a:defRPr sz="47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ACBC4DD-380C-4959-972D-8AC8B0E5504B}"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857584" y="23042880"/>
            <a:ext cx="30175200" cy="2720342"/>
          </a:xfrm>
        </p:spPr>
        <p:txBody>
          <a:bodyPr anchor="b"/>
          <a:lstStyle>
            <a:lvl1pPr algn="l">
              <a:defRPr sz="10400" b="1"/>
            </a:lvl1pPr>
          </a:lstStyle>
          <a:p>
            <a:r>
              <a:rPr lang="en-US" smtClean="0"/>
              <a:t>Click to edit Master title style</a:t>
            </a:r>
            <a:endParaRPr lang="en-US"/>
          </a:p>
        </p:txBody>
      </p:sp>
      <p:sp>
        <p:nvSpPr>
          <p:cNvPr id="3" name="Picture Placeholder 2"/>
          <p:cNvSpPr>
            <a:spLocks noGrp="1"/>
          </p:cNvSpPr>
          <p:nvPr>
            <p:ph type="pic" idx="1"/>
          </p:nvPr>
        </p:nvSpPr>
        <p:spPr>
          <a:xfrm>
            <a:off x="9857584" y="2941320"/>
            <a:ext cx="30175200" cy="19751040"/>
          </a:xfrm>
        </p:spPr>
        <p:txBody>
          <a:bodyPr/>
          <a:lstStyle>
            <a:lvl1pPr marL="0" indent="0">
              <a:buNone/>
              <a:defRPr sz="16600"/>
            </a:lvl1pPr>
            <a:lvl2pPr marL="2377346" indent="0">
              <a:buNone/>
              <a:defRPr sz="14600"/>
            </a:lvl2pPr>
            <a:lvl3pPr marL="4754688" indent="0">
              <a:buNone/>
              <a:defRPr sz="12500"/>
            </a:lvl3pPr>
            <a:lvl4pPr marL="7132034" indent="0">
              <a:buNone/>
              <a:defRPr sz="10400"/>
            </a:lvl4pPr>
            <a:lvl5pPr marL="9509380" indent="0">
              <a:buNone/>
              <a:defRPr sz="10400"/>
            </a:lvl5pPr>
            <a:lvl6pPr marL="11886727" indent="0">
              <a:buNone/>
              <a:defRPr sz="10400"/>
            </a:lvl6pPr>
            <a:lvl7pPr marL="14264068" indent="0">
              <a:buNone/>
              <a:defRPr sz="10400"/>
            </a:lvl7pPr>
            <a:lvl8pPr marL="16641414" indent="0">
              <a:buNone/>
              <a:defRPr sz="10400"/>
            </a:lvl8pPr>
            <a:lvl9pPr marL="19018761" indent="0">
              <a:buNone/>
              <a:defRPr sz="10400"/>
            </a:lvl9pPr>
          </a:lstStyle>
          <a:p>
            <a:endParaRPr lang="en-US"/>
          </a:p>
        </p:txBody>
      </p:sp>
      <p:sp>
        <p:nvSpPr>
          <p:cNvPr id="4" name="Text Placeholder 3"/>
          <p:cNvSpPr>
            <a:spLocks noGrp="1"/>
          </p:cNvSpPr>
          <p:nvPr>
            <p:ph type="body" sz="half" idx="2"/>
          </p:nvPr>
        </p:nvSpPr>
        <p:spPr>
          <a:xfrm>
            <a:off x="9857584" y="25763222"/>
            <a:ext cx="30175200" cy="3863338"/>
          </a:xfrm>
        </p:spPr>
        <p:txBody>
          <a:bodyPr/>
          <a:lstStyle>
            <a:lvl1pPr marL="0" indent="0">
              <a:buNone/>
              <a:defRPr sz="7300"/>
            </a:lvl1pPr>
            <a:lvl2pPr marL="2377346" indent="0">
              <a:buNone/>
              <a:defRPr sz="6200"/>
            </a:lvl2pPr>
            <a:lvl3pPr marL="4754688" indent="0">
              <a:buNone/>
              <a:defRPr sz="5200"/>
            </a:lvl3pPr>
            <a:lvl4pPr marL="7132034" indent="0">
              <a:buNone/>
              <a:defRPr sz="4700"/>
            </a:lvl4pPr>
            <a:lvl5pPr marL="9509380" indent="0">
              <a:buNone/>
              <a:defRPr sz="4700"/>
            </a:lvl5pPr>
            <a:lvl6pPr marL="11886727" indent="0">
              <a:buNone/>
              <a:defRPr sz="4700"/>
            </a:lvl6pPr>
            <a:lvl7pPr marL="14264068" indent="0">
              <a:buNone/>
              <a:defRPr sz="4700"/>
            </a:lvl7pPr>
            <a:lvl8pPr marL="16641414" indent="0">
              <a:buNone/>
              <a:defRPr sz="4700"/>
            </a:lvl8pPr>
            <a:lvl9pPr marL="19018761" indent="0">
              <a:buNone/>
              <a:defRPr sz="47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A33498A6-B1D9-4A72-B6DC-F06C681F0BBA}"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85A80DD-6DFD-40DE-B862-873DC5973A80}"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0539350" y="6324600"/>
            <a:ext cx="62236350" cy="1348206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3830300" y="6324600"/>
            <a:ext cx="185870850" cy="1348206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9F7E428-9F49-4509-8385-B5A92D722E9E}"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14600" y="1318262"/>
            <a:ext cx="45262800" cy="5486400"/>
          </a:xfrm>
          <a:prstGeom prst="rect">
            <a:avLst/>
          </a:prstGeom>
        </p:spPr>
        <p:txBody>
          <a:bodyPr vert="horz" lIns="475467" tIns="237734" rIns="475467" bIns="237734"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2514600" y="7680967"/>
            <a:ext cx="45262800" cy="21724622"/>
          </a:xfrm>
          <a:prstGeom prst="rect">
            <a:avLst/>
          </a:prstGeom>
        </p:spPr>
        <p:txBody>
          <a:bodyPr vert="horz" lIns="475467" tIns="237734" rIns="475467" bIns="23773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514600" y="30510482"/>
            <a:ext cx="11734800" cy="1752600"/>
          </a:xfrm>
          <a:prstGeom prst="rect">
            <a:avLst/>
          </a:prstGeom>
        </p:spPr>
        <p:txBody>
          <a:bodyPr vert="horz" lIns="475467" tIns="237734" rIns="475467" bIns="237734" rtlCol="0" anchor="ctr"/>
          <a:lstStyle>
            <a:lvl1pPr algn="l">
              <a:defRPr sz="6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17183100" y="30510482"/>
            <a:ext cx="15925800" cy="1752600"/>
          </a:xfrm>
          <a:prstGeom prst="rect">
            <a:avLst/>
          </a:prstGeom>
        </p:spPr>
        <p:txBody>
          <a:bodyPr vert="horz" lIns="475467" tIns="237734" rIns="475467" bIns="237734" rtlCol="0" anchor="ctr"/>
          <a:lstStyle>
            <a:lvl1pPr algn="ctr">
              <a:defRPr sz="6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36042600" y="30510482"/>
            <a:ext cx="11734800" cy="1752600"/>
          </a:xfrm>
          <a:prstGeom prst="rect">
            <a:avLst/>
          </a:prstGeom>
        </p:spPr>
        <p:txBody>
          <a:bodyPr vert="horz" lIns="475467" tIns="237734" rIns="475467" bIns="237734" rtlCol="0" anchor="ctr"/>
          <a:lstStyle>
            <a:lvl1pPr algn="r">
              <a:defRPr sz="6200">
                <a:solidFill>
                  <a:schemeClr val="tx1">
                    <a:tint val="75000"/>
                  </a:schemeClr>
                </a:solidFill>
              </a:defRPr>
            </a:lvl1pPr>
          </a:lstStyle>
          <a:p>
            <a:pPr>
              <a:defRPr/>
            </a:pPr>
            <a:fld id="{338A959B-945A-453D-AA3E-93FD3D8F11B4}"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txStyles>
    <p:titleStyle>
      <a:lvl1pPr algn="ctr" defTabSz="4754688" rtl="0" eaLnBrk="1" latinLnBrk="0" hangingPunct="1">
        <a:spcBef>
          <a:spcPct val="0"/>
        </a:spcBef>
        <a:buNone/>
        <a:defRPr sz="22900" kern="1200">
          <a:solidFill>
            <a:schemeClr val="tx1"/>
          </a:solidFill>
          <a:latin typeface="+mj-lt"/>
          <a:ea typeface="+mj-ea"/>
          <a:cs typeface="+mj-cs"/>
        </a:defRPr>
      </a:lvl1pPr>
    </p:titleStyle>
    <p:bodyStyle>
      <a:lvl1pPr marL="1783007" indent="-1783007" algn="l" defTabSz="4754688" rtl="0" eaLnBrk="1" latinLnBrk="0" hangingPunct="1">
        <a:spcBef>
          <a:spcPct val="20000"/>
        </a:spcBef>
        <a:buFont typeface="Arial" pitchFamily="34" charset="0"/>
        <a:buChar char="•"/>
        <a:defRPr sz="16600" kern="1200">
          <a:solidFill>
            <a:schemeClr val="tx1"/>
          </a:solidFill>
          <a:latin typeface="+mn-lt"/>
          <a:ea typeface="+mn-ea"/>
          <a:cs typeface="+mn-cs"/>
        </a:defRPr>
      </a:lvl1pPr>
      <a:lvl2pPr marL="3863184" indent="-1485843" algn="l" defTabSz="4754688" rtl="0" eaLnBrk="1" latinLnBrk="0" hangingPunct="1">
        <a:spcBef>
          <a:spcPct val="20000"/>
        </a:spcBef>
        <a:buFont typeface="Arial" pitchFamily="34" charset="0"/>
        <a:buChar char="–"/>
        <a:defRPr sz="14600" kern="1200">
          <a:solidFill>
            <a:schemeClr val="tx1"/>
          </a:solidFill>
          <a:latin typeface="+mn-lt"/>
          <a:ea typeface="+mn-ea"/>
          <a:cs typeface="+mn-cs"/>
        </a:defRPr>
      </a:lvl2pPr>
      <a:lvl3pPr marL="5943361" indent="-1188673" algn="l" defTabSz="4754688" rtl="0" eaLnBrk="1" latinLnBrk="0" hangingPunct="1">
        <a:spcBef>
          <a:spcPct val="20000"/>
        </a:spcBef>
        <a:buFont typeface="Arial" pitchFamily="34" charset="0"/>
        <a:buChar char="•"/>
        <a:defRPr sz="12500" kern="1200">
          <a:solidFill>
            <a:schemeClr val="tx1"/>
          </a:solidFill>
          <a:latin typeface="+mn-lt"/>
          <a:ea typeface="+mn-ea"/>
          <a:cs typeface="+mn-cs"/>
        </a:defRPr>
      </a:lvl3pPr>
      <a:lvl4pPr marL="8320707" indent="-1188673" algn="l" defTabSz="4754688" rtl="0" eaLnBrk="1" latinLnBrk="0" hangingPunct="1">
        <a:spcBef>
          <a:spcPct val="20000"/>
        </a:spcBef>
        <a:buFont typeface="Arial" pitchFamily="34" charset="0"/>
        <a:buChar char="–"/>
        <a:defRPr sz="10400" kern="1200">
          <a:solidFill>
            <a:schemeClr val="tx1"/>
          </a:solidFill>
          <a:latin typeface="+mn-lt"/>
          <a:ea typeface="+mn-ea"/>
          <a:cs typeface="+mn-cs"/>
        </a:defRPr>
      </a:lvl4pPr>
      <a:lvl5pPr marL="10698054" indent="-1188673" algn="l" defTabSz="4754688" rtl="0" eaLnBrk="1" latinLnBrk="0" hangingPunct="1">
        <a:spcBef>
          <a:spcPct val="20000"/>
        </a:spcBef>
        <a:buFont typeface="Arial" pitchFamily="34" charset="0"/>
        <a:buChar char="»"/>
        <a:defRPr sz="10400" kern="1200">
          <a:solidFill>
            <a:schemeClr val="tx1"/>
          </a:solidFill>
          <a:latin typeface="+mn-lt"/>
          <a:ea typeface="+mn-ea"/>
          <a:cs typeface="+mn-cs"/>
        </a:defRPr>
      </a:lvl5pPr>
      <a:lvl6pPr marL="13075395" indent="-1188673" algn="l" defTabSz="4754688" rtl="0" eaLnBrk="1" latinLnBrk="0" hangingPunct="1">
        <a:spcBef>
          <a:spcPct val="20000"/>
        </a:spcBef>
        <a:buFont typeface="Arial" pitchFamily="34" charset="0"/>
        <a:buChar char="•"/>
        <a:defRPr sz="10400" kern="1200">
          <a:solidFill>
            <a:schemeClr val="tx1"/>
          </a:solidFill>
          <a:latin typeface="+mn-lt"/>
          <a:ea typeface="+mn-ea"/>
          <a:cs typeface="+mn-cs"/>
        </a:defRPr>
      </a:lvl6pPr>
      <a:lvl7pPr marL="15452741" indent="-1188673" algn="l" defTabSz="4754688" rtl="0" eaLnBrk="1" latinLnBrk="0" hangingPunct="1">
        <a:spcBef>
          <a:spcPct val="20000"/>
        </a:spcBef>
        <a:buFont typeface="Arial" pitchFamily="34" charset="0"/>
        <a:buChar char="•"/>
        <a:defRPr sz="10400" kern="1200">
          <a:solidFill>
            <a:schemeClr val="tx1"/>
          </a:solidFill>
          <a:latin typeface="+mn-lt"/>
          <a:ea typeface="+mn-ea"/>
          <a:cs typeface="+mn-cs"/>
        </a:defRPr>
      </a:lvl7pPr>
      <a:lvl8pPr marL="17830088" indent="-1188673" algn="l" defTabSz="4754688" rtl="0" eaLnBrk="1" latinLnBrk="0" hangingPunct="1">
        <a:spcBef>
          <a:spcPct val="20000"/>
        </a:spcBef>
        <a:buFont typeface="Arial" pitchFamily="34" charset="0"/>
        <a:buChar char="•"/>
        <a:defRPr sz="10400" kern="1200">
          <a:solidFill>
            <a:schemeClr val="tx1"/>
          </a:solidFill>
          <a:latin typeface="+mn-lt"/>
          <a:ea typeface="+mn-ea"/>
          <a:cs typeface="+mn-cs"/>
        </a:defRPr>
      </a:lvl8pPr>
      <a:lvl9pPr marL="20207434" indent="-1188673" algn="l" defTabSz="4754688" rtl="0" eaLnBrk="1" latinLnBrk="0" hangingPunct="1">
        <a:spcBef>
          <a:spcPct val="20000"/>
        </a:spcBef>
        <a:buFont typeface="Arial" pitchFamily="34" charset="0"/>
        <a:buChar char="•"/>
        <a:defRPr sz="10400" kern="1200">
          <a:solidFill>
            <a:schemeClr val="tx1"/>
          </a:solidFill>
          <a:latin typeface="+mn-lt"/>
          <a:ea typeface="+mn-ea"/>
          <a:cs typeface="+mn-cs"/>
        </a:defRPr>
      </a:lvl9pPr>
    </p:bodyStyle>
    <p:otherStyle>
      <a:defPPr>
        <a:defRPr lang="en-US"/>
      </a:defPPr>
      <a:lvl1pPr marL="0" algn="l" defTabSz="4754688" rtl="0" eaLnBrk="1" latinLnBrk="0" hangingPunct="1">
        <a:defRPr sz="9400" kern="1200">
          <a:solidFill>
            <a:schemeClr val="tx1"/>
          </a:solidFill>
          <a:latin typeface="+mn-lt"/>
          <a:ea typeface="+mn-ea"/>
          <a:cs typeface="+mn-cs"/>
        </a:defRPr>
      </a:lvl1pPr>
      <a:lvl2pPr marL="2377346" algn="l" defTabSz="4754688" rtl="0" eaLnBrk="1" latinLnBrk="0" hangingPunct="1">
        <a:defRPr sz="9400" kern="1200">
          <a:solidFill>
            <a:schemeClr val="tx1"/>
          </a:solidFill>
          <a:latin typeface="+mn-lt"/>
          <a:ea typeface="+mn-ea"/>
          <a:cs typeface="+mn-cs"/>
        </a:defRPr>
      </a:lvl2pPr>
      <a:lvl3pPr marL="4754688" algn="l" defTabSz="4754688" rtl="0" eaLnBrk="1" latinLnBrk="0" hangingPunct="1">
        <a:defRPr sz="9400" kern="1200">
          <a:solidFill>
            <a:schemeClr val="tx1"/>
          </a:solidFill>
          <a:latin typeface="+mn-lt"/>
          <a:ea typeface="+mn-ea"/>
          <a:cs typeface="+mn-cs"/>
        </a:defRPr>
      </a:lvl3pPr>
      <a:lvl4pPr marL="7132034" algn="l" defTabSz="4754688" rtl="0" eaLnBrk="1" latinLnBrk="0" hangingPunct="1">
        <a:defRPr sz="9400" kern="1200">
          <a:solidFill>
            <a:schemeClr val="tx1"/>
          </a:solidFill>
          <a:latin typeface="+mn-lt"/>
          <a:ea typeface="+mn-ea"/>
          <a:cs typeface="+mn-cs"/>
        </a:defRPr>
      </a:lvl4pPr>
      <a:lvl5pPr marL="9509380" algn="l" defTabSz="4754688" rtl="0" eaLnBrk="1" latinLnBrk="0" hangingPunct="1">
        <a:defRPr sz="9400" kern="1200">
          <a:solidFill>
            <a:schemeClr val="tx1"/>
          </a:solidFill>
          <a:latin typeface="+mn-lt"/>
          <a:ea typeface="+mn-ea"/>
          <a:cs typeface="+mn-cs"/>
        </a:defRPr>
      </a:lvl5pPr>
      <a:lvl6pPr marL="11886727" algn="l" defTabSz="4754688" rtl="0" eaLnBrk="1" latinLnBrk="0" hangingPunct="1">
        <a:defRPr sz="9400" kern="1200">
          <a:solidFill>
            <a:schemeClr val="tx1"/>
          </a:solidFill>
          <a:latin typeface="+mn-lt"/>
          <a:ea typeface="+mn-ea"/>
          <a:cs typeface="+mn-cs"/>
        </a:defRPr>
      </a:lvl6pPr>
      <a:lvl7pPr marL="14264068" algn="l" defTabSz="4754688" rtl="0" eaLnBrk="1" latinLnBrk="0" hangingPunct="1">
        <a:defRPr sz="9400" kern="1200">
          <a:solidFill>
            <a:schemeClr val="tx1"/>
          </a:solidFill>
          <a:latin typeface="+mn-lt"/>
          <a:ea typeface="+mn-ea"/>
          <a:cs typeface="+mn-cs"/>
        </a:defRPr>
      </a:lvl7pPr>
      <a:lvl8pPr marL="16641414" algn="l" defTabSz="4754688" rtl="0" eaLnBrk="1" latinLnBrk="0" hangingPunct="1">
        <a:defRPr sz="9400" kern="1200">
          <a:solidFill>
            <a:schemeClr val="tx1"/>
          </a:solidFill>
          <a:latin typeface="+mn-lt"/>
          <a:ea typeface="+mn-ea"/>
          <a:cs typeface="+mn-cs"/>
        </a:defRPr>
      </a:lvl8pPr>
      <a:lvl9pPr marL="19018761" algn="l" defTabSz="4754688" rtl="0" eaLnBrk="1" latinLnBrk="0" hangingPunct="1">
        <a:defRPr sz="9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627"/>
          <p:cNvSpPr>
            <a:spLocks noChangeArrowheads="1"/>
          </p:cNvSpPr>
          <p:nvPr/>
        </p:nvSpPr>
        <p:spPr bwMode="auto">
          <a:xfrm>
            <a:off x="0" y="304800"/>
            <a:ext cx="50292000" cy="2590800"/>
          </a:xfrm>
          <a:prstGeom prst="rect">
            <a:avLst/>
          </a:prstGeom>
          <a:solidFill>
            <a:schemeClr val="accent2"/>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a:r>
              <a:rPr lang="fr-FR" sz="9600" dirty="0" smtClean="0">
                <a:solidFill>
                  <a:schemeClr val="bg1"/>
                </a:solidFill>
              </a:rPr>
              <a:t>ORBITAL </a:t>
            </a:r>
            <a:r>
              <a:rPr lang="fr-FR" sz="9600" dirty="0">
                <a:solidFill>
                  <a:schemeClr val="bg1"/>
                </a:solidFill>
              </a:rPr>
              <a:t>VENOUS VARIX- AN UNCOMMON VASCULAR MALFORMATION </a:t>
            </a:r>
            <a:endParaRPr lang="en-US" sz="11500" dirty="0">
              <a:solidFill>
                <a:schemeClr val="bg1"/>
              </a:solidFill>
            </a:endParaRPr>
          </a:p>
        </p:txBody>
      </p:sp>
      <p:sp>
        <p:nvSpPr>
          <p:cNvPr id="2053" name="Rectangle 2282"/>
          <p:cNvSpPr>
            <a:spLocks noChangeArrowheads="1"/>
          </p:cNvSpPr>
          <p:nvPr/>
        </p:nvSpPr>
        <p:spPr bwMode="auto">
          <a:xfrm>
            <a:off x="0" y="0"/>
            <a:ext cx="50292000" cy="2895600"/>
          </a:xfrm>
          <a:prstGeom prst="rect">
            <a:avLst/>
          </a:prstGeom>
          <a:noFill/>
          <a:ln w="9525">
            <a:noFill/>
            <a:miter lim="800000"/>
            <a:headEnd/>
            <a:tailEnd/>
          </a:ln>
        </p:spPr>
        <p:txBody>
          <a:bodyPr wrap="none" anchor="ctr"/>
          <a:lstStyle/>
          <a:p>
            <a:endParaRPr lang="en-US"/>
          </a:p>
        </p:txBody>
      </p:sp>
      <p:sp>
        <p:nvSpPr>
          <p:cNvPr id="2054" name="Rectangle 432"/>
          <p:cNvSpPr>
            <a:spLocks noChangeArrowheads="1"/>
          </p:cNvSpPr>
          <p:nvPr/>
        </p:nvSpPr>
        <p:spPr bwMode="auto">
          <a:xfrm>
            <a:off x="0" y="2847975"/>
            <a:ext cx="50292000" cy="1603653"/>
          </a:xfrm>
          <a:prstGeom prst="rect">
            <a:avLst/>
          </a:prstGeom>
          <a:noFill/>
          <a:ln w="9525" algn="ctr">
            <a:noFill/>
            <a:miter lim="800000"/>
            <a:headEnd/>
            <a:tailEnd/>
          </a:ln>
        </p:spPr>
        <p:txBody>
          <a:bodyPr lIns="125109" tIns="62552" rIns="125109" bIns="62552">
            <a:spAutoFit/>
          </a:bodyPr>
          <a:lstStyle/>
          <a:p>
            <a:pPr algn="ctr" defTabSz="5003800"/>
            <a:r>
              <a:rPr lang="en-US" sz="4800" dirty="0"/>
              <a:t>Dr. </a:t>
            </a:r>
            <a:r>
              <a:rPr lang="en-US" sz="4800" dirty="0" smtClean="0"/>
              <a:t>Parag </a:t>
            </a:r>
            <a:r>
              <a:rPr lang="en-US" sz="4800" dirty="0" smtClean="0"/>
              <a:t>Ramnani, </a:t>
            </a:r>
            <a:r>
              <a:rPr lang="en-US" sz="4800" dirty="0"/>
              <a:t>Dr . Harpal Singh </a:t>
            </a:r>
            <a:r>
              <a:rPr lang="en-US" sz="4800" dirty="0" smtClean="0"/>
              <a:t>(Professor&amp;HOD), </a:t>
            </a:r>
            <a:r>
              <a:rPr lang="en-US" sz="4800" dirty="0"/>
              <a:t>Dr. </a:t>
            </a:r>
            <a:r>
              <a:rPr lang="en-US" sz="4800" dirty="0" smtClean="0"/>
              <a:t>Rajesh S. Pattebahadur, Dr. Pragya Jain, Dr. Sagarika Laad  Dr</a:t>
            </a:r>
            <a:r>
              <a:rPr lang="en-US" sz="4800" dirty="0"/>
              <a:t>. Pranav </a:t>
            </a:r>
            <a:r>
              <a:rPr lang="en-US" sz="4800" dirty="0" smtClean="0"/>
              <a:t>Saluja, Dr.Shashank Gupta   </a:t>
            </a:r>
            <a:r>
              <a:rPr lang="en-US" sz="4800" dirty="0"/>
              <a:t/>
            </a:r>
            <a:br>
              <a:rPr lang="en-US" sz="4800" dirty="0"/>
            </a:br>
            <a:r>
              <a:rPr lang="en-US" sz="4800" dirty="0"/>
              <a:t>Peoples College of Medical sciences &amp; Research Centre, Bhopal, Madhya Pradesh</a:t>
            </a:r>
            <a:endParaRPr lang="en-US" sz="4400" dirty="0"/>
          </a:p>
        </p:txBody>
      </p:sp>
      <p:sp>
        <p:nvSpPr>
          <p:cNvPr id="2055" name="Text Box 474"/>
          <p:cNvSpPr txBox="1">
            <a:spLocks noChangeArrowheads="1"/>
          </p:cNvSpPr>
          <p:nvPr/>
        </p:nvSpPr>
        <p:spPr bwMode="auto">
          <a:xfrm>
            <a:off x="38949313" y="36036250"/>
            <a:ext cx="174625" cy="347663"/>
          </a:xfrm>
          <a:prstGeom prst="rect">
            <a:avLst/>
          </a:prstGeom>
          <a:noFill/>
          <a:ln w="9525">
            <a:noFill/>
            <a:miter lim="800000"/>
            <a:headEnd/>
            <a:tailEnd/>
          </a:ln>
        </p:spPr>
        <p:txBody>
          <a:bodyPr wrap="none" lIns="87581" tIns="43791" rIns="87581" bIns="43791">
            <a:spAutoFit/>
          </a:bodyPr>
          <a:lstStyle/>
          <a:p>
            <a:pPr defTabSz="876300"/>
            <a:endParaRPr lang="en-US" sz="1700" b="0"/>
          </a:p>
        </p:txBody>
      </p:sp>
      <p:sp>
        <p:nvSpPr>
          <p:cNvPr id="2056" name="Text Box 2348"/>
          <p:cNvSpPr txBox="1">
            <a:spLocks noChangeArrowheads="1"/>
          </p:cNvSpPr>
          <p:nvPr/>
        </p:nvSpPr>
        <p:spPr bwMode="auto">
          <a:xfrm>
            <a:off x="457200" y="18897600"/>
            <a:ext cx="18135600" cy="14307714"/>
          </a:xfrm>
          <a:prstGeom prst="rect">
            <a:avLst/>
          </a:prstGeom>
          <a:noFill/>
          <a:ln w="9525" algn="ctr">
            <a:noFill/>
            <a:miter lim="800000"/>
            <a:headEnd/>
            <a:tailEnd/>
          </a:ln>
        </p:spPr>
        <p:txBody>
          <a:bodyPr wrap="square" lIns="87581" tIns="43791" rIns="87581" bIns="43791">
            <a:spAutoFit/>
          </a:bodyPr>
          <a:lstStyle/>
          <a:p>
            <a:endParaRPr lang="en-US" sz="4400" dirty="0"/>
          </a:p>
          <a:p>
            <a:r>
              <a:rPr lang="en-US" sz="4400" dirty="0"/>
              <a:t> A 23-year-old male presented to eye OPD with complain of mass in left eye since the last 3 years. He developed mild pain and redness in the same eye since the last 10 days. There was no history of trauma, foreign body or any other relevant history. No history of any systemic illness. Vision was 6/6 in right eye and 6/36 in left eye recorded on Snellen’s chart. Ocular movements were normal. On slit lamp examination of left eye, irregular growth on nasal side extending from upper fornix to lower fornix upto medial one third under the conjunctiva with overlying dilated vessels and subconjunctival haemorrhage was seen. </a:t>
            </a:r>
            <a:r>
              <a:rPr lang="en-US" sz="4400" dirty="0" smtClean="0"/>
              <a:t>Rest anterior </a:t>
            </a:r>
            <a:r>
              <a:rPr lang="en-US" sz="4400" dirty="0"/>
              <a:t>segment </a:t>
            </a:r>
            <a:r>
              <a:rPr lang="en-US" sz="4400" dirty="0" smtClean="0"/>
              <a:t> </a:t>
            </a:r>
            <a:r>
              <a:rPr lang="en-US" sz="4400" dirty="0"/>
              <a:t>was normal. Right eye was normal. Fundus examination showed normal disc with dilated and torturous blood vessels in left eye more than right eye. On Valsalva manoeuvre, eye proptosed 2-3 mm. We then went for MRI orbit with contrast which revealed multiple abnormal segmentally dilated club like vascular channels at the orbital apex at both intra and </a:t>
            </a:r>
            <a:r>
              <a:rPr lang="en-US" sz="4400" dirty="0" smtClean="0"/>
              <a:t>extraconal </a:t>
            </a:r>
            <a:r>
              <a:rPr lang="en-US" sz="4400" dirty="0"/>
              <a:t>retrobulbar space and median canthus of the left orbit. These vascular channels appeared hypointense on T1-weighted and hyperintense on T2-weighted sequence. </a:t>
            </a:r>
            <a:r>
              <a:rPr lang="en-US" sz="4400" dirty="0" smtClean="0"/>
              <a:t> Hence suggesting vascular malformation (orbital varix). </a:t>
            </a:r>
            <a:endParaRPr lang="en-US" sz="4400" dirty="0"/>
          </a:p>
        </p:txBody>
      </p:sp>
      <p:sp>
        <p:nvSpPr>
          <p:cNvPr id="2057" name="Text Box 2359"/>
          <p:cNvSpPr txBox="1">
            <a:spLocks noChangeArrowheads="1"/>
          </p:cNvSpPr>
          <p:nvPr/>
        </p:nvSpPr>
        <p:spPr bwMode="auto">
          <a:xfrm>
            <a:off x="6270625" y="10325100"/>
            <a:ext cx="174625" cy="317500"/>
          </a:xfrm>
          <a:prstGeom prst="rect">
            <a:avLst/>
          </a:prstGeom>
          <a:noFill/>
          <a:ln w="9525">
            <a:noFill/>
            <a:miter lim="800000"/>
            <a:headEnd/>
            <a:tailEnd/>
          </a:ln>
        </p:spPr>
        <p:txBody>
          <a:bodyPr wrap="none" lIns="87581" tIns="43791" rIns="87581" bIns="43791">
            <a:spAutoFit/>
          </a:bodyPr>
          <a:lstStyle/>
          <a:p>
            <a:pPr defTabSz="876300"/>
            <a:endParaRPr lang="en-US"/>
          </a:p>
        </p:txBody>
      </p:sp>
      <p:sp>
        <p:nvSpPr>
          <p:cNvPr id="2058" name="Text Box 2361"/>
          <p:cNvSpPr txBox="1">
            <a:spLocks noChangeArrowheads="1"/>
          </p:cNvSpPr>
          <p:nvPr/>
        </p:nvSpPr>
        <p:spPr bwMode="auto">
          <a:xfrm>
            <a:off x="228600" y="16687800"/>
            <a:ext cx="17830800" cy="833257"/>
          </a:xfrm>
          <a:prstGeom prst="rect">
            <a:avLst/>
          </a:prstGeom>
          <a:noFill/>
          <a:ln w="9525" algn="ctr">
            <a:noFill/>
            <a:miter lim="800000"/>
            <a:headEnd/>
            <a:tailEnd/>
          </a:ln>
        </p:spPr>
        <p:txBody>
          <a:bodyPr lIns="87581" tIns="43791" rIns="87581" bIns="43791">
            <a:spAutoFit/>
          </a:bodyPr>
          <a:lstStyle/>
          <a:p>
            <a:pPr marL="742950" indent="-742950" defTabSz="876300">
              <a:lnSpc>
                <a:spcPct val="110000"/>
              </a:lnSpc>
              <a:spcAft>
                <a:spcPct val="20000"/>
              </a:spcAft>
              <a:buClr>
                <a:schemeClr val="hlink"/>
              </a:buClr>
            </a:pPr>
            <a:r>
              <a:rPr lang="en-US" sz="4400" dirty="0" smtClean="0"/>
              <a:t>   To </a:t>
            </a:r>
            <a:r>
              <a:rPr lang="en-US" sz="4400" dirty="0" smtClean="0"/>
              <a:t>report a case of  uncommon vascular malformation    </a:t>
            </a:r>
            <a:endParaRPr lang="en-US" sz="4400" dirty="0"/>
          </a:p>
        </p:txBody>
      </p:sp>
      <p:sp>
        <p:nvSpPr>
          <p:cNvPr id="2059" name="WordArt 2373"/>
          <p:cNvSpPr>
            <a:spLocks noChangeArrowheads="1" noChangeShapeType="1" noTextEdit="1"/>
          </p:cNvSpPr>
          <p:nvPr/>
        </p:nvSpPr>
        <p:spPr bwMode="auto">
          <a:xfrm>
            <a:off x="457200" y="304800"/>
            <a:ext cx="49606200" cy="2286000"/>
          </a:xfrm>
          <a:prstGeom prst="rect">
            <a:avLst/>
          </a:prstGeom>
        </p:spPr>
        <p:txBody>
          <a:bodyPr wrap="none" fromWordArt="1">
            <a:prstTxWarp prst="textPlain">
              <a:avLst>
                <a:gd name="adj" fmla="val 50000"/>
              </a:avLst>
            </a:prstTxWarp>
          </a:bodyPr>
          <a:lstStyle/>
          <a:p>
            <a:pPr algn="ctr"/>
            <a:r>
              <a:rPr lang="en-US" sz="3200" kern="10">
                <a:ln w="9525">
                  <a:noFill/>
                  <a:round/>
                  <a:headEnd/>
                  <a:tailEnd/>
                </a:ln>
                <a:latin typeface="Times New Roman"/>
                <a:cs typeface="Times New Roman"/>
              </a:rPr>
              <a:t> </a:t>
            </a:r>
          </a:p>
        </p:txBody>
      </p:sp>
      <p:sp>
        <p:nvSpPr>
          <p:cNvPr id="2060" name="Text Box 2516"/>
          <p:cNvSpPr txBox="1">
            <a:spLocks noChangeArrowheads="1"/>
          </p:cNvSpPr>
          <p:nvPr/>
        </p:nvSpPr>
        <p:spPr bwMode="auto">
          <a:xfrm>
            <a:off x="32004000" y="6553200"/>
            <a:ext cx="17830800" cy="16339040"/>
          </a:xfrm>
          <a:prstGeom prst="rect">
            <a:avLst/>
          </a:prstGeom>
          <a:noFill/>
          <a:ln w="9525" algn="ctr">
            <a:noFill/>
            <a:miter lim="800000"/>
            <a:headEnd/>
            <a:tailEnd/>
          </a:ln>
        </p:spPr>
        <p:txBody>
          <a:bodyPr wrap="square" lIns="87581" tIns="43791" rIns="87581" bIns="43791">
            <a:spAutoFit/>
          </a:bodyPr>
          <a:lstStyle/>
          <a:p>
            <a:r>
              <a:rPr lang="en-US" sz="4400" dirty="0" smtClean="0"/>
              <a:t> </a:t>
            </a:r>
            <a:r>
              <a:rPr lang="en-US" sz="4400" dirty="0"/>
              <a:t>As most of the patient with orbital varices are asymptomatic or have very few symptoms thus requires no </a:t>
            </a:r>
            <a:r>
              <a:rPr lang="en-US" sz="4400" dirty="0" smtClean="0"/>
              <a:t>treatment. Occasionally</a:t>
            </a:r>
            <a:r>
              <a:rPr lang="en-US" sz="4400" dirty="0"/>
              <a:t>, periorbital pain, eye bulging, compression of the optic nerve, vision loss or disfigurement develops and require prompt </a:t>
            </a:r>
            <a:r>
              <a:rPr lang="en-US" sz="4400" dirty="0" smtClean="0"/>
              <a:t>treatment.</a:t>
            </a:r>
            <a:r>
              <a:rPr lang="en-US" sz="4400" baseline="30000" dirty="0" smtClean="0"/>
              <a:t>4</a:t>
            </a:r>
            <a:r>
              <a:rPr lang="en-US" sz="4400" dirty="0" smtClean="0"/>
              <a:t> There </a:t>
            </a:r>
            <a:r>
              <a:rPr lang="en-US" sz="4400" dirty="0"/>
              <a:t>are no well established guidelines for treatment. Treatment usually depends on the individual patients. </a:t>
            </a:r>
            <a:r>
              <a:rPr lang="en-US" sz="4400" dirty="0" smtClean="0"/>
              <a:t>In </a:t>
            </a:r>
            <a:r>
              <a:rPr lang="en-US" sz="4400" dirty="0"/>
              <a:t>our case conservative management was opted by prescribing spectacles correction for best corrected visual acuity and patient was kept on close follow-up to look for any progression. </a:t>
            </a:r>
          </a:p>
          <a:p>
            <a:endParaRPr lang="en-US" sz="4400" dirty="0"/>
          </a:p>
          <a:p>
            <a:endParaRPr lang="en-US" sz="4400" dirty="0"/>
          </a:p>
          <a:p>
            <a:endParaRPr lang="en-US" sz="4400" dirty="0"/>
          </a:p>
          <a:p>
            <a:endParaRPr lang="en-US" sz="4400" dirty="0"/>
          </a:p>
          <a:p>
            <a:endParaRPr lang="en-US" sz="4400" dirty="0"/>
          </a:p>
          <a:p>
            <a:endParaRPr lang="en-US" sz="4400" dirty="0"/>
          </a:p>
          <a:p>
            <a:endParaRPr lang="en-US" sz="4400" dirty="0"/>
          </a:p>
          <a:p>
            <a:endParaRPr lang="en-US" sz="4400" dirty="0"/>
          </a:p>
          <a:p>
            <a:endParaRPr lang="en-US" sz="4400" dirty="0"/>
          </a:p>
          <a:p>
            <a:endParaRPr lang="en-US" sz="4400" dirty="0"/>
          </a:p>
          <a:p>
            <a:endParaRPr lang="en-US" sz="4400" dirty="0"/>
          </a:p>
          <a:p>
            <a:endParaRPr lang="en-US" sz="4400" dirty="0"/>
          </a:p>
          <a:p>
            <a:endParaRPr lang="en-US" sz="4400" dirty="0"/>
          </a:p>
          <a:p>
            <a:endParaRPr lang="en-US" sz="4400" dirty="0"/>
          </a:p>
          <a:p>
            <a:endParaRPr lang="en-US" sz="4400" dirty="0"/>
          </a:p>
        </p:txBody>
      </p:sp>
      <p:sp>
        <p:nvSpPr>
          <p:cNvPr id="2061" name="Rectangle 2569"/>
          <p:cNvSpPr>
            <a:spLocks noChangeArrowheads="1"/>
          </p:cNvSpPr>
          <p:nvPr/>
        </p:nvSpPr>
        <p:spPr bwMode="auto">
          <a:xfrm>
            <a:off x="609600" y="6553200"/>
            <a:ext cx="18059400" cy="9635666"/>
          </a:xfrm>
          <a:prstGeom prst="rect">
            <a:avLst/>
          </a:prstGeom>
          <a:noFill/>
          <a:ln w="9525">
            <a:noFill/>
            <a:miter lim="800000"/>
            <a:headEnd/>
            <a:tailEnd/>
          </a:ln>
        </p:spPr>
        <p:txBody>
          <a:bodyPr wrap="square" lIns="87581" tIns="43791" rIns="87581" bIns="43791">
            <a:spAutoFit/>
          </a:bodyPr>
          <a:lstStyle/>
          <a:p>
            <a:r>
              <a:rPr lang="en-US" sz="4400" dirty="0" smtClean="0"/>
              <a:t>Orbital varices are rare, abnormally thin walled and distensible veins with low flow velocities. These orbital varicosities are of unknown aetiology. Equally affecting the young and the elderly.</a:t>
            </a:r>
            <a:r>
              <a:rPr lang="en-US" sz="4400" baseline="30000" dirty="0" smtClean="0"/>
              <a:t>1</a:t>
            </a:r>
            <a:r>
              <a:rPr lang="en-US" sz="4400" dirty="0" smtClean="0"/>
              <a:t> Orbital varicosities are mostly asymptomatic, but may present with intermittent periorbital pain, unilateral Proptosis or acute visual loss. As it communicates with the extra-orbital circulation, engorgement may occur through a Valsalva manoeuvre or similar action (e.g., bending, coughing and straining)</a:t>
            </a:r>
            <a:r>
              <a:rPr lang="en-US" sz="4400" baseline="30000" dirty="0" smtClean="0"/>
              <a:t>2</a:t>
            </a:r>
            <a:r>
              <a:rPr lang="en-US" sz="4400" dirty="0" smtClean="0"/>
              <a:t> resulting in intermittent periorbital pain, varying degrees of proptosis, thrombosis and haemorrhage.</a:t>
            </a:r>
            <a:r>
              <a:rPr lang="en-US" sz="4400" baseline="30000" dirty="0" smtClean="0"/>
              <a:t>3</a:t>
            </a:r>
            <a:r>
              <a:rPr lang="en-US" sz="4400" dirty="0" smtClean="0"/>
              <a:t> Vascular complications such as variceal thrombosis or haemorrhage usually result in acute unilateral anopia due to optic nerve compression.  </a:t>
            </a:r>
            <a:endParaRPr lang="en-US" sz="4400" dirty="0"/>
          </a:p>
          <a:p>
            <a:endParaRPr lang="en-US" sz="4400" dirty="0"/>
          </a:p>
          <a:p>
            <a:pPr algn="just">
              <a:lnSpc>
                <a:spcPct val="110000"/>
              </a:lnSpc>
              <a:spcAft>
                <a:spcPct val="20000"/>
              </a:spcAft>
              <a:buClr>
                <a:schemeClr val="hlink"/>
              </a:buClr>
              <a:buFont typeface="Wingdings" pitchFamily="2" charset="2"/>
              <a:buChar char="è"/>
            </a:pPr>
            <a:endParaRPr lang="en-US" sz="4400" dirty="0"/>
          </a:p>
        </p:txBody>
      </p:sp>
      <p:sp>
        <p:nvSpPr>
          <p:cNvPr id="2062" name="Rectangle 2571"/>
          <p:cNvSpPr>
            <a:spLocks noChangeArrowheads="1"/>
          </p:cNvSpPr>
          <p:nvPr/>
        </p:nvSpPr>
        <p:spPr bwMode="auto">
          <a:xfrm>
            <a:off x="32918400" y="20040600"/>
            <a:ext cx="16230600" cy="5988050"/>
          </a:xfrm>
          <a:prstGeom prst="rect">
            <a:avLst/>
          </a:prstGeom>
          <a:noFill/>
          <a:ln w="9525" algn="ctr">
            <a:noFill/>
            <a:miter lim="800000"/>
            <a:headEnd/>
            <a:tailEnd/>
          </a:ln>
        </p:spPr>
        <p:txBody>
          <a:bodyPr lIns="87581" tIns="43791" rIns="87581" bIns="43791">
            <a:spAutoFit/>
          </a:bodyPr>
          <a:lstStyle/>
          <a:p>
            <a:pPr algn="just" defTabSz="876300">
              <a:lnSpc>
                <a:spcPct val="110000"/>
              </a:lnSpc>
              <a:spcAft>
                <a:spcPct val="20000"/>
              </a:spcAft>
              <a:buClr>
                <a:srgbClr val="CC0099"/>
              </a:buClr>
            </a:pPr>
            <a:endParaRPr lang="en-US" sz="4800"/>
          </a:p>
          <a:p>
            <a:pPr defTabSz="876300"/>
            <a:endParaRPr lang="en-US" sz="4000"/>
          </a:p>
          <a:p>
            <a:pPr defTabSz="876300"/>
            <a:endParaRPr lang="en-US" sz="4000"/>
          </a:p>
          <a:p>
            <a:pPr defTabSz="876300"/>
            <a:endParaRPr lang="en-US" sz="4000"/>
          </a:p>
          <a:p>
            <a:pPr defTabSz="876300"/>
            <a:endParaRPr lang="en-US" sz="4000"/>
          </a:p>
          <a:p>
            <a:pPr defTabSz="876300"/>
            <a:endParaRPr lang="en-US" sz="4800"/>
          </a:p>
          <a:p>
            <a:pPr algn="just" defTabSz="876300">
              <a:lnSpc>
                <a:spcPct val="110000"/>
              </a:lnSpc>
              <a:spcAft>
                <a:spcPct val="20000"/>
              </a:spcAft>
              <a:buClr>
                <a:srgbClr val="CC0099"/>
              </a:buClr>
            </a:pPr>
            <a:endParaRPr lang="en-US" sz="4800"/>
          </a:p>
          <a:p>
            <a:pPr algn="just" defTabSz="876300">
              <a:lnSpc>
                <a:spcPct val="110000"/>
              </a:lnSpc>
              <a:spcAft>
                <a:spcPct val="20000"/>
              </a:spcAft>
              <a:buClr>
                <a:srgbClr val="CC0099"/>
              </a:buClr>
              <a:buFont typeface="Wingdings" pitchFamily="2" charset="2"/>
              <a:buNone/>
            </a:pPr>
            <a:endParaRPr lang="en-US" sz="4600"/>
          </a:p>
        </p:txBody>
      </p:sp>
      <p:sp>
        <p:nvSpPr>
          <p:cNvPr id="2063" name="Rectangle 2628"/>
          <p:cNvSpPr>
            <a:spLocks noChangeArrowheads="1"/>
          </p:cNvSpPr>
          <p:nvPr/>
        </p:nvSpPr>
        <p:spPr bwMode="auto">
          <a:xfrm>
            <a:off x="5048250" y="4495800"/>
            <a:ext cx="40157400" cy="152400"/>
          </a:xfrm>
          <a:prstGeom prst="rect">
            <a:avLst/>
          </a:prstGeom>
          <a:solidFill>
            <a:schemeClr val="accent2"/>
          </a:solidFill>
          <a:ln w="9525">
            <a:noFill/>
            <a:miter lim="800000"/>
            <a:headEnd/>
            <a:tailEnd/>
          </a:ln>
        </p:spPr>
        <p:txBody>
          <a:bodyPr wrap="none" anchor="ctr"/>
          <a:lstStyle/>
          <a:p>
            <a:endParaRPr lang="en-US"/>
          </a:p>
        </p:txBody>
      </p:sp>
      <p:sp>
        <p:nvSpPr>
          <p:cNvPr id="2066" name="TextBox 38"/>
          <p:cNvSpPr txBox="1">
            <a:spLocks noChangeArrowheads="1"/>
          </p:cNvSpPr>
          <p:nvPr/>
        </p:nvSpPr>
        <p:spPr bwMode="auto">
          <a:xfrm>
            <a:off x="18745200" y="10515600"/>
            <a:ext cx="13258800" cy="1323439"/>
          </a:xfrm>
          <a:prstGeom prst="rect">
            <a:avLst/>
          </a:prstGeom>
          <a:noFill/>
          <a:ln w="9525">
            <a:noFill/>
            <a:miter lim="800000"/>
            <a:headEnd/>
            <a:tailEnd/>
          </a:ln>
        </p:spPr>
        <p:txBody>
          <a:bodyPr wrap="square">
            <a:spAutoFit/>
          </a:bodyPr>
          <a:lstStyle/>
          <a:p>
            <a:r>
              <a:rPr lang="en-US" sz="4000" dirty="0" smtClean="0"/>
              <a:t>Fig 1 Clinical Picture Showing Conjunctival </a:t>
            </a:r>
          </a:p>
          <a:p>
            <a:r>
              <a:rPr lang="en-US" sz="4000" dirty="0" smtClean="0"/>
              <a:t>Mass with Subconjunctival Haemorrhage  </a:t>
            </a:r>
            <a:endParaRPr lang="en-US" sz="4000" dirty="0"/>
          </a:p>
        </p:txBody>
      </p:sp>
      <p:sp>
        <p:nvSpPr>
          <p:cNvPr id="2067" name="TextBox 41"/>
          <p:cNvSpPr txBox="1">
            <a:spLocks noChangeArrowheads="1"/>
          </p:cNvSpPr>
          <p:nvPr/>
        </p:nvSpPr>
        <p:spPr bwMode="auto">
          <a:xfrm>
            <a:off x="24079200" y="16611600"/>
            <a:ext cx="4800600" cy="830263"/>
          </a:xfrm>
          <a:prstGeom prst="rect">
            <a:avLst/>
          </a:prstGeom>
          <a:noFill/>
          <a:ln w="9525">
            <a:noFill/>
            <a:miter lim="800000"/>
            <a:headEnd/>
            <a:tailEnd/>
          </a:ln>
        </p:spPr>
        <p:txBody>
          <a:bodyPr>
            <a:spAutoFit/>
          </a:bodyPr>
          <a:lstStyle/>
          <a:p>
            <a:r>
              <a:rPr lang="en-US" sz="4800">
                <a:solidFill>
                  <a:schemeClr val="bg1"/>
                </a:solidFill>
              </a:rPr>
              <a:t>Excised cyst. </a:t>
            </a:r>
          </a:p>
        </p:txBody>
      </p:sp>
      <p:sp>
        <p:nvSpPr>
          <p:cNvPr id="28" name="Rounded Rectangle 27"/>
          <p:cNvSpPr/>
          <p:nvPr/>
        </p:nvSpPr>
        <p:spPr bwMode="auto">
          <a:xfrm>
            <a:off x="762000" y="4876800"/>
            <a:ext cx="17449800" cy="1676400"/>
          </a:xfrm>
          <a:prstGeom prst="roundRect">
            <a:avLst/>
          </a:prstGeom>
          <a:solidFill>
            <a:schemeClr val="accent2"/>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defTabSz="876300">
              <a:defRPr/>
            </a:pPr>
            <a:r>
              <a:rPr lang="en-US" sz="2800" dirty="0">
                <a:solidFill>
                  <a:schemeClr val="bg1"/>
                </a:solidFill>
              </a:rPr>
              <a:t>                                                      </a:t>
            </a:r>
            <a:r>
              <a:rPr lang="en-US" sz="8000" dirty="0">
                <a:solidFill>
                  <a:schemeClr val="bg1"/>
                </a:solidFill>
              </a:rPr>
              <a:t>Introduction</a:t>
            </a:r>
            <a:r>
              <a:rPr lang="en-US" sz="4800" dirty="0">
                <a:solidFill>
                  <a:schemeClr val="bg1"/>
                </a:solidFill>
              </a:rPr>
              <a:t> </a:t>
            </a:r>
            <a:endParaRPr lang="en-US" dirty="0">
              <a:solidFill>
                <a:schemeClr val="bg1"/>
              </a:solidFill>
            </a:endParaRPr>
          </a:p>
        </p:txBody>
      </p:sp>
      <p:sp>
        <p:nvSpPr>
          <p:cNvPr id="29" name="Rounded Rectangle 28"/>
          <p:cNvSpPr/>
          <p:nvPr/>
        </p:nvSpPr>
        <p:spPr bwMode="auto">
          <a:xfrm>
            <a:off x="838200" y="14782800"/>
            <a:ext cx="16840200" cy="1905000"/>
          </a:xfrm>
          <a:prstGeom prst="roundRect">
            <a:avLst/>
          </a:prstGeom>
          <a:solidFill>
            <a:schemeClr val="accent2"/>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defTabSz="876300">
              <a:defRPr/>
            </a:pPr>
            <a:r>
              <a:rPr lang="en-US" sz="8800" dirty="0">
                <a:solidFill>
                  <a:schemeClr val="accent3"/>
                </a:solidFill>
              </a:rPr>
              <a:t>                   </a:t>
            </a:r>
            <a:r>
              <a:rPr lang="en-US" sz="8000" dirty="0">
                <a:solidFill>
                  <a:schemeClr val="bg1"/>
                </a:solidFill>
              </a:rPr>
              <a:t>Purpose</a:t>
            </a:r>
            <a:endParaRPr lang="en-US" sz="8800" dirty="0">
              <a:solidFill>
                <a:schemeClr val="bg1"/>
              </a:solidFill>
            </a:endParaRPr>
          </a:p>
        </p:txBody>
      </p:sp>
      <p:sp>
        <p:nvSpPr>
          <p:cNvPr id="30" name="Rounded Rectangle 29"/>
          <p:cNvSpPr/>
          <p:nvPr/>
        </p:nvSpPr>
        <p:spPr bwMode="auto">
          <a:xfrm>
            <a:off x="762000" y="17526000"/>
            <a:ext cx="16840200" cy="1981200"/>
          </a:xfrm>
          <a:prstGeom prst="roundRect">
            <a:avLst/>
          </a:prstGeom>
          <a:solidFill>
            <a:schemeClr val="accent2"/>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defTabSz="876300">
              <a:defRPr/>
            </a:pPr>
            <a:r>
              <a:rPr lang="en-US" sz="8000" dirty="0">
                <a:solidFill>
                  <a:schemeClr val="bg1"/>
                </a:solidFill>
              </a:rPr>
              <a:t>                  Case report </a:t>
            </a:r>
          </a:p>
        </p:txBody>
      </p:sp>
      <p:sp>
        <p:nvSpPr>
          <p:cNvPr id="32" name="Rounded Rectangle 31"/>
          <p:cNvSpPr/>
          <p:nvPr/>
        </p:nvSpPr>
        <p:spPr bwMode="auto">
          <a:xfrm>
            <a:off x="32004000" y="4876800"/>
            <a:ext cx="16992600" cy="1752600"/>
          </a:xfrm>
          <a:prstGeom prst="roundRect">
            <a:avLst/>
          </a:prstGeom>
          <a:solidFill>
            <a:schemeClr val="accent2"/>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ctr" defTabSz="876300">
              <a:defRPr/>
            </a:pPr>
            <a:r>
              <a:rPr lang="en-US" sz="8000" dirty="0">
                <a:solidFill>
                  <a:schemeClr val="bg1"/>
                </a:solidFill>
              </a:rPr>
              <a:t> </a:t>
            </a:r>
            <a:r>
              <a:rPr lang="en-US" sz="8000" dirty="0" smtClean="0">
                <a:solidFill>
                  <a:schemeClr val="bg1"/>
                </a:solidFill>
              </a:rPr>
              <a:t> </a:t>
            </a:r>
            <a:r>
              <a:rPr lang="en-US" sz="8000" dirty="0">
                <a:solidFill>
                  <a:schemeClr val="bg1"/>
                </a:solidFill>
              </a:rPr>
              <a:t>Treatment </a:t>
            </a:r>
          </a:p>
        </p:txBody>
      </p:sp>
      <p:sp>
        <p:nvSpPr>
          <p:cNvPr id="33" name="Rounded Rectangle 32"/>
          <p:cNvSpPr/>
          <p:nvPr/>
        </p:nvSpPr>
        <p:spPr bwMode="auto">
          <a:xfrm>
            <a:off x="32080200" y="12801600"/>
            <a:ext cx="17145000" cy="1752600"/>
          </a:xfrm>
          <a:prstGeom prst="roundRect">
            <a:avLst/>
          </a:prstGeom>
          <a:solidFill>
            <a:schemeClr val="accent2"/>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defTabSz="876300">
              <a:defRPr/>
            </a:pPr>
            <a:r>
              <a:rPr lang="en-US" sz="8000" dirty="0">
                <a:solidFill>
                  <a:schemeClr val="bg1"/>
                </a:solidFill>
              </a:rPr>
              <a:t>                   </a:t>
            </a:r>
            <a:r>
              <a:rPr lang="en-US" sz="8000" dirty="0" smtClean="0">
                <a:solidFill>
                  <a:schemeClr val="bg1"/>
                </a:solidFill>
              </a:rPr>
              <a:t>Conclusion  </a:t>
            </a:r>
            <a:endParaRPr lang="en-US" sz="8000" dirty="0">
              <a:solidFill>
                <a:schemeClr val="bg1"/>
              </a:solidFill>
            </a:endParaRPr>
          </a:p>
        </p:txBody>
      </p:sp>
      <p:sp>
        <p:nvSpPr>
          <p:cNvPr id="36" name="Rounded Rectangle 35"/>
          <p:cNvSpPr/>
          <p:nvPr/>
        </p:nvSpPr>
        <p:spPr bwMode="auto">
          <a:xfrm>
            <a:off x="32156400" y="22936200"/>
            <a:ext cx="16916400" cy="1905000"/>
          </a:xfrm>
          <a:prstGeom prst="roundRect">
            <a:avLst/>
          </a:prstGeom>
          <a:solidFill>
            <a:schemeClr val="accent2"/>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defTabSz="876300">
              <a:defRPr/>
            </a:pPr>
            <a:r>
              <a:rPr lang="en-US" sz="8000" dirty="0">
                <a:solidFill>
                  <a:schemeClr val="bg1"/>
                </a:solidFill>
              </a:rPr>
              <a:t>                   References </a:t>
            </a:r>
          </a:p>
        </p:txBody>
      </p:sp>
      <p:pic>
        <p:nvPicPr>
          <p:cNvPr id="2093" name="Picture 45"/>
          <p:cNvPicPr>
            <a:picLocks noChangeAspect="1" noChangeArrowheads="1"/>
          </p:cNvPicPr>
          <p:nvPr/>
        </p:nvPicPr>
        <p:blipFill>
          <a:blip r:embed="rId3" cstate="print"/>
          <a:srcRect/>
          <a:stretch>
            <a:fillRect/>
          </a:stretch>
        </p:blipFill>
        <p:spPr bwMode="auto">
          <a:xfrm>
            <a:off x="18745200" y="5105400"/>
            <a:ext cx="12953999" cy="5257800"/>
          </a:xfrm>
          <a:prstGeom prst="rect">
            <a:avLst/>
          </a:prstGeom>
          <a:noFill/>
          <a:ln w="9525">
            <a:noFill/>
            <a:miter lim="800000"/>
            <a:headEnd/>
            <a:tailEnd/>
          </a:ln>
        </p:spPr>
      </p:pic>
      <p:pic>
        <p:nvPicPr>
          <p:cNvPr id="2094" name="Picture 46"/>
          <p:cNvPicPr>
            <a:picLocks noChangeAspect="1" noChangeArrowheads="1"/>
          </p:cNvPicPr>
          <p:nvPr/>
        </p:nvPicPr>
        <p:blipFill>
          <a:blip r:embed="rId4" cstate="print"/>
          <a:srcRect/>
          <a:stretch>
            <a:fillRect/>
          </a:stretch>
        </p:blipFill>
        <p:spPr bwMode="auto">
          <a:xfrm>
            <a:off x="18669000" y="12039600"/>
            <a:ext cx="12954000" cy="9144000"/>
          </a:xfrm>
          <a:prstGeom prst="rect">
            <a:avLst/>
          </a:prstGeom>
          <a:noFill/>
          <a:ln w="9525">
            <a:noFill/>
            <a:miter lim="800000"/>
            <a:headEnd/>
            <a:tailEnd/>
          </a:ln>
        </p:spPr>
      </p:pic>
      <p:pic>
        <p:nvPicPr>
          <p:cNvPr id="2095" name="Picture 47"/>
          <p:cNvPicPr>
            <a:picLocks noChangeAspect="1" noChangeArrowheads="1"/>
          </p:cNvPicPr>
          <p:nvPr/>
        </p:nvPicPr>
        <p:blipFill>
          <a:blip r:embed="rId5" cstate="print"/>
          <a:srcRect/>
          <a:stretch>
            <a:fillRect/>
          </a:stretch>
        </p:blipFill>
        <p:spPr bwMode="auto">
          <a:xfrm>
            <a:off x="18669000" y="23469600"/>
            <a:ext cx="12877800" cy="8686800"/>
          </a:xfrm>
          <a:prstGeom prst="rect">
            <a:avLst/>
          </a:prstGeom>
          <a:noFill/>
          <a:ln w="9525">
            <a:noFill/>
            <a:miter lim="800000"/>
            <a:headEnd/>
            <a:tailEnd/>
          </a:ln>
        </p:spPr>
      </p:pic>
      <p:sp>
        <p:nvSpPr>
          <p:cNvPr id="35" name="TextBox 34"/>
          <p:cNvSpPr txBox="1"/>
          <p:nvPr/>
        </p:nvSpPr>
        <p:spPr>
          <a:xfrm>
            <a:off x="18821400" y="21640800"/>
            <a:ext cx="14020800" cy="1323439"/>
          </a:xfrm>
          <a:prstGeom prst="rect">
            <a:avLst/>
          </a:prstGeom>
          <a:noFill/>
        </p:spPr>
        <p:txBody>
          <a:bodyPr wrap="square" rtlCol="0">
            <a:spAutoFit/>
          </a:bodyPr>
          <a:lstStyle/>
          <a:p>
            <a:r>
              <a:rPr lang="en-US" sz="4000" dirty="0"/>
              <a:t>Figure </a:t>
            </a:r>
            <a:r>
              <a:rPr lang="en-US" sz="4000" dirty="0" smtClean="0"/>
              <a:t>2 and 3  </a:t>
            </a:r>
            <a:r>
              <a:rPr lang="en-US" sz="4000" dirty="0"/>
              <a:t>MRI Contrast Showing Enhancement </a:t>
            </a:r>
          </a:p>
          <a:p>
            <a:r>
              <a:rPr lang="en-US" sz="4000" dirty="0"/>
              <a:t>of the Vascular Lesion </a:t>
            </a:r>
          </a:p>
        </p:txBody>
      </p:sp>
      <p:sp>
        <p:nvSpPr>
          <p:cNvPr id="27" name="TextBox 26"/>
          <p:cNvSpPr txBox="1"/>
          <p:nvPr/>
        </p:nvSpPr>
        <p:spPr>
          <a:xfrm>
            <a:off x="32004000" y="24993600"/>
            <a:ext cx="17983200" cy="9325630"/>
          </a:xfrm>
          <a:prstGeom prst="rect">
            <a:avLst/>
          </a:prstGeom>
          <a:noFill/>
        </p:spPr>
        <p:txBody>
          <a:bodyPr wrap="square" rtlCol="0">
            <a:spAutoFit/>
          </a:bodyPr>
          <a:lstStyle/>
          <a:p>
            <a:r>
              <a:rPr lang="en-US" sz="4000" dirty="0" smtClean="0"/>
              <a:t>1. </a:t>
            </a:r>
            <a:r>
              <a:rPr lang="en-US" sz="4000" dirty="0" err="1" smtClean="0"/>
              <a:t>Arat</a:t>
            </a:r>
            <a:r>
              <a:rPr lang="en-US" sz="4000" dirty="0" smtClean="0"/>
              <a:t> YO, </a:t>
            </a:r>
            <a:r>
              <a:rPr lang="en-US" sz="4000" dirty="0" err="1" smtClean="0"/>
              <a:t>Mawad</a:t>
            </a:r>
            <a:r>
              <a:rPr lang="en-US" sz="4000" dirty="0" smtClean="0"/>
              <a:t> ME, </a:t>
            </a:r>
            <a:r>
              <a:rPr lang="en-US" sz="4000" dirty="0" err="1" smtClean="0"/>
              <a:t>Boniuk</a:t>
            </a:r>
            <a:r>
              <a:rPr lang="en-US" sz="4000" dirty="0" smtClean="0"/>
              <a:t> M. Orbital venous malformations: current multidisciplinary treatment approach. Arch Ophthalmol 2004;122(8):1151-1158.</a:t>
            </a:r>
          </a:p>
          <a:p>
            <a:r>
              <a:rPr lang="en-US" sz="4000" dirty="0" smtClean="0"/>
              <a:t> 2. Shields JA, </a:t>
            </a:r>
            <a:r>
              <a:rPr lang="en-US" sz="4000" dirty="0" err="1" smtClean="0"/>
              <a:t>Dolinskas</a:t>
            </a:r>
            <a:r>
              <a:rPr lang="en-US" sz="4000" dirty="0" smtClean="0"/>
              <a:t> C, </a:t>
            </a:r>
            <a:r>
              <a:rPr lang="en-US" sz="4000" dirty="0" err="1" smtClean="0"/>
              <a:t>Augsburger</a:t>
            </a:r>
            <a:r>
              <a:rPr lang="en-US" sz="4000" dirty="0" smtClean="0"/>
              <a:t> JJ, et al. Demonstration of orbital varix with computed tomography and valsalva maneuver. Am J Ophthalmol 1984;97(1):108-110. </a:t>
            </a:r>
          </a:p>
          <a:p>
            <a:r>
              <a:rPr lang="en-US" sz="4000" dirty="0" smtClean="0"/>
              <a:t>3. Bullock JD, Goldberg SH, Connelly PJ. Orbital varix thrombosis. </a:t>
            </a:r>
            <a:r>
              <a:rPr lang="en-US" sz="4000" dirty="0" err="1" smtClean="0"/>
              <a:t>ohthalmology</a:t>
            </a:r>
            <a:r>
              <a:rPr lang="en-US" sz="4000" dirty="0" smtClean="0"/>
              <a:t> 1990;97(2):251-256. </a:t>
            </a:r>
          </a:p>
          <a:p>
            <a:r>
              <a:rPr lang="en-US" sz="4000" dirty="0" smtClean="0"/>
              <a:t>4. Xu D, Liu D, Zhang Z, et al. Gamma knife radiosurgery for primary orbital varices: a preliminary report. Br J Ophthalmol 2011;95(9):1264-1267. </a:t>
            </a:r>
            <a:endParaRPr lang="en-US" sz="4000" dirty="0" smtClean="0"/>
          </a:p>
          <a:p>
            <a:r>
              <a:rPr lang="en-US" sz="4000" dirty="0" smtClean="0"/>
              <a:t>5. Islam </a:t>
            </a:r>
            <a:r>
              <a:rPr lang="en-US" sz="4000" dirty="0" smtClean="0"/>
              <a:t>N, </a:t>
            </a:r>
            <a:r>
              <a:rPr lang="en-US" sz="4000" dirty="0" err="1" smtClean="0"/>
              <a:t>Mireskandari</a:t>
            </a:r>
            <a:r>
              <a:rPr lang="en-US" sz="4000" dirty="0" smtClean="0"/>
              <a:t> K, Rose GE. Orbital varices and orbital wall defects. Br J Ophthalmol 2004;88(6):833- 834. </a:t>
            </a:r>
            <a:endParaRPr lang="en-US" sz="4000" dirty="0" smtClean="0"/>
          </a:p>
          <a:p>
            <a:endParaRPr lang="en-US" sz="4000" dirty="0" smtClean="0"/>
          </a:p>
          <a:p>
            <a:endParaRPr lang="en-US" sz="4000" dirty="0"/>
          </a:p>
        </p:txBody>
      </p:sp>
      <p:sp>
        <p:nvSpPr>
          <p:cNvPr id="31" name="TextBox 30"/>
          <p:cNvSpPr txBox="1"/>
          <p:nvPr/>
        </p:nvSpPr>
        <p:spPr>
          <a:xfrm>
            <a:off x="32004000" y="14630400"/>
            <a:ext cx="18288000" cy="8217634"/>
          </a:xfrm>
          <a:prstGeom prst="rect">
            <a:avLst/>
          </a:prstGeom>
          <a:noFill/>
        </p:spPr>
        <p:txBody>
          <a:bodyPr wrap="square" rtlCol="0">
            <a:spAutoFit/>
          </a:bodyPr>
          <a:lstStyle/>
          <a:p>
            <a:r>
              <a:rPr lang="en-US" sz="4400" dirty="0" smtClean="0"/>
              <a:t>There </a:t>
            </a:r>
            <a:r>
              <a:rPr lang="en-US" sz="4400" dirty="0" smtClean="0"/>
              <a:t>has a limited differential diagnosis of orbital varix without </a:t>
            </a:r>
            <a:r>
              <a:rPr lang="en-US" sz="4400" dirty="0" smtClean="0"/>
              <a:t>thrombosis(Orbital </a:t>
            </a:r>
            <a:r>
              <a:rPr lang="en-US" sz="4400" dirty="0" smtClean="0"/>
              <a:t>venous </a:t>
            </a:r>
            <a:r>
              <a:rPr lang="en-US" sz="4400" dirty="0" smtClean="0"/>
              <a:t>malformation, Orbital </a:t>
            </a:r>
            <a:r>
              <a:rPr lang="en-US" sz="4400" dirty="0" smtClean="0"/>
              <a:t>Lymphangioma, Orbital </a:t>
            </a:r>
            <a:r>
              <a:rPr lang="en-US" sz="4400" dirty="0" smtClean="0"/>
              <a:t>haemangioma, Intracranial </a:t>
            </a:r>
            <a:r>
              <a:rPr lang="en-US" sz="4400" dirty="0" smtClean="0"/>
              <a:t>arteriovenous </a:t>
            </a:r>
            <a:r>
              <a:rPr lang="en-US" sz="4400" dirty="0" smtClean="0"/>
              <a:t>malformations, </a:t>
            </a:r>
            <a:r>
              <a:rPr lang="en-US" sz="4400" dirty="0" smtClean="0"/>
              <a:t>Caroticocavernous </a:t>
            </a:r>
            <a:r>
              <a:rPr lang="en-US" sz="4400" dirty="0" smtClean="0"/>
              <a:t>fistula, </a:t>
            </a:r>
            <a:r>
              <a:rPr lang="en-US" sz="4400" dirty="0" smtClean="0"/>
              <a:t>Dural arteriovenous </a:t>
            </a:r>
            <a:r>
              <a:rPr lang="en-US" sz="4400" dirty="0" smtClean="0"/>
              <a:t>fistula). Orbital </a:t>
            </a:r>
            <a:r>
              <a:rPr lang="en-US" sz="4400" dirty="0" smtClean="0"/>
              <a:t>varices are easily identifiable on either CT or duplex ultrasound imaging. </a:t>
            </a:r>
            <a:r>
              <a:rPr lang="en-US" sz="4400" dirty="0" smtClean="0"/>
              <a:t>But</a:t>
            </a:r>
            <a:r>
              <a:rPr lang="en-US" sz="4400" dirty="0" smtClean="0"/>
              <a:t>, it is less reliable in demonstrating flow across fistulae. </a:t>
            </a:r>
            <a:r>
              <a:rPr lang="en-US" sz="4400" dirty="0" smtClean="0"/>
              <a:t>Thrombosed </a:t>
            </a:r>
            <a:r>
              <a:rPr lang="en-US" sz="4400" dirty="0" smtClean="0"/>
              <a:t>orbital varices may or may not show patchy enhancement, thus clinicians should be cautious for evidence of thrombus extension to the cavernous sinus. </a:t>
            </a:r>
            <a:r>
              <a:rPr lang="en-US" sz="4400" dirty="0" smtClean="0"/>
              <a:t>MRI are usually helpful and enhance </a:t>
            </a:r>
            <a:r>
              <a:rPr lang="en-US" sz="4400" dirty="0" smtClean="0"/>
              <a:t>intensely after the administration of contrast material.</a:t>
            </a:r>
            <a:r>
              <a:rPr lang="en-US" sz="4400" baseline="30000" dirty="0" smtClean="0"/>
              <a:t>5 </a:t>
            </a:r>
            <a:r>
              <a:rPr lang="en-US" sz="4400" dirty="0" smtClean="0"/>
              <a:t>Thus it should be considered in such cases for appropriate diagnosis. </a:t>
            </a:r>
            <a:endParaRPr lang="en-US" sz="4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5027</TotalTime>
  <Words>752</Words>
  <Application>Microsoft Office PowerPoint</Application>
  <PresentationFormat>Custom</PresentationFormat>
  <Paragraphs>45</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evaluation of iop abnormalities</dc:title>
  <dc:creator>deepak agrawal</dc:creator>
  <cp:lastModifiedBy>VAIO</cp:lastModifiedBy>
  <cp:revision>497</cp:revision>
  <dcterms:created xsi:type="dcterms:W3CDTF">2003-12-14T14:20:02Z</dcterms:created>
  <dcterms:modified xsi:type="dcterms:W3CDTF">2018-09-26T07:20:32Z</dcterms:modified>
</cp:coreProperties>
</file>