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69" r:id="rId1"/>
  </p:sldMasterIdLst>
  <p:notesMasterIdLst>
    <p:notesMasterId r:id="rId132"/>
  </p:notesMasterIdLst>
  <p:sldIdLst>
    <p:sldId id="256" r:id="rId2"/>
    <p:sldId id="257" r:id="rId3"/>
    <p:sldId id="263" r:id="rId4"/>
    <p:sldId id="264" r:id="rId5"/>
    <p:sldId id="265" r:id="rId6"/>
    <p:sldId id="266" r:id="rId7"/>
    <p:sldId id="267" r:id="rId8"/>
    <p:sldId id="268" r:id="rId9"/>
    <p:sldId id="269" r:id="rId10"/>
    <p:sldId id="270" r:id="rId11"/>
    <p:sldId id="271" r:id="rId12"/>
    <p:sldId id="272" r:id="rId13"/>
    <p:sldId id="273" r:id="rId14"/>
    <p:sldId id="274" r:id="rId15"/>
    <p:sldId id="275" r:id="rId16"/>
    <p:sldId id="276" r:id="rId17"/>
    <p:sldId id="277" r:id="rId18"/>
    <p:sldId id="278" r:id="rId19"/>
    <p:sldId id="279" r:id="rId20"/>
    <p:sldId id="280" r:id="rId21"/>
    <p:sldId id="281" r:id="rId22"/>
    <p:sldId id="282" r:id="rId23"/>
    <p:sldId id="283" r:id="rId24"/>
    <p:sldId id="284" r:id="rId25"/>
    <p:sldId id="285" r:id="rId26"/>
    <p:sldId id="286" r:id="rId27"/>
    <p:sldId id="287" r:id="rId28"/>
    <p:sldId id="288" r:id="rId29"/>
    <p:sldId id="289" r:id="rId30"/>
    <p:sldId id="290" r:id="rId31"/>
    <p:sldId id="291" r:id="rId32"/>
    <p:sldId id="292" r:id="rId33"/>
    <p:sldId id="293" r:id="rId34"/>
    <p:sldId id="294" r:id="rId35"/>
    <p:sldId id="295" r:id="rId36"/>
    <p:sldId id="296" r:id="rId37"/>
    <p:sldId id="297" r:id="rId38"/>
    <p:sldId id="298" r:id="rId39"/>
    <p:sldId id="299" r:id="rId40"/>
    <p:sldId id="300" r:id="rId41"/>
    <p:sldId id="301" r:id="rId42"/>
    <p:sldId id="302" r:id="rId43"/>
    <p:sldId id="303" r:id="rId44"/>
    <p:sldId id="304" r:id="rId45"/>
    <p:sldId id="305" r:id="rId46"/>
    <p:sldId id="306" r:id="rId47"/>
    <p:sldId id="307" r:id="rId48"/>
    <p:sldId id="308" r:id="rId49"/>
    <p:sldId id="309" r:id="rId50"/>
    <p:sldId id="310" r:id="rId51"/>
    <p:sldId id="311" r:id="rId52"/>
    <p:sldId id="312" r:id="rId53"/>
    <p:sldId id="313" r:id="rId54"/>
    <p:sldId id="314" r:id="rId55"/>
    <p:sldId id="315" r:id="rId56"/>
    <p:sldId id="316" r:id="rId57"/>
    <p:sldId id="317" r:id="rId58"/>
    <p:sldId id="318" r:id="rId59"/>
    <p:sldId id="319" r:id="rId60"/>
    <p:sldId id="320" r:id="rId61"/>
    <p:sldId id="321" r:id="rId62"/>
    <p:sldId id="322" r:id="rId63"/>
    <p:sldId id="323" r:id="rId64"/>
    <p:sldId id="324" r:id="rId65"/>
    <p:sldId id="325" r:id="rId66"/>
    <p:sldId id="326" r:id="rId67"/>
    <p:sldId id="327" r:id="rId68"/>
    <p:sldId id="328" r:id="rId69"/>
    <p:sldId id="329" r:id="rId70"/>
    <p:sldId id="330" r:id="rId71"/>
    <p:sldId id="331" r:id="rId72"/>
    <p:sldId id="332" r:id="rId73"/>
    <p:sldId id="333" r:id="rId74"/>
    <p:sldId id="334" r:id="rId75"/>
    <p:sldId id="335" r:id="rId76"/>
    <p:sldId id="336" r:id="rId77"/>
    <p:sldId id="337" r:id="rId78"/>
    <p:sldId id="338" r:id="rId79"/>
    <p:sldId id="339" r:id="rId80"/>
    <p:sldId id="340" r:id="rId81"/>
    <p:sldId id="341" r:id="rId82"/>
    <p:sldId id="342" r:id="rId83"/>
    <p:sldId id="343" r:id="rId84"/>
    <p:sldId id="344" r:id="rId85"/>
    <p:sldId id="345" r:id="rId86"/>
    <p:sldId id="346" r:id="rId87"/>
    <p:sldId id="347" r:id="rId88"/>
    <p:sldId id="348" r:id="rId89"/>
    <p:sldId id="349" r:id="rId90"/>
    <p:sldId id="350" r:id="rId91"/>
    <p:sldId id="351" r:id="rId92"/>
    <p:sldId id="352" r:id="rId93"/>
    <p:sldId id="353" r:id="rId94"/>
    <p:sldId id="354" r:id="rId95"/>
    <p:sldId id="355" r:id="rId96"/>
    <p:sldId id="356" r:id="rId97"/>
    <p:sldId id="357" r:id="rId98"/>
    <p:sldId id="358" r:id="rId99"/>
    <p:sldId id="359" r:id="rId100"/>
    <p:sldId id="360" r:id="rId101"/>
    <p:sldId id="361" r:id="rId102"/>
    <p:sldId id="362" r:id="rId103"/>
    <p:sldId id="363" r:id="rId104"/>
    <p:sldId id="364" r:id="rId105"/>
    <p:sldId id="365" r:id="rId106"/>
    <p:sldId id="366" r:id="rId107"/>
    <p:sldId id="367" r:id="rId108"/>
    <p:sldId id="368" r:id="rId109"/>
    <p:sldId id="369" r:id="rId110"/>
    <p:sldId id="370" r:id="rId111"/>
    <p:sldId id="371" r:id="rId112"/>
    <p:sldId id="372" r:id="rId113"/>
    <p:sldId id="373" r:id="rId114"/>
    <p:sldId id="374" r:id="rId115"/>
    <p:sldId id="375" r:id="rId116"/>
    <p:sldId id="376" r:id="rId117"/>
    <p:sldId id="377" r:id="rId118"/>
    <p:sldId id="378" r:id="rId119"/>
    <p:sldId id="379" r:id="rId120"/>
    <p:sldId id="380" r:id="rId121"/>
    <p:sldId id="381" r:id="rId122"/>
    <p:sldId id="382" r:id="rId123"/>
    <p:sldId id="383" r:id="rId124"/>
    <p:sldId id="384" r:id="rId125"/>
    <p:sldId id="385" r:id="rId126"/>
    <p:sldId id="258" r:id="rId127"/>
    <p:sldId id="259" r:id="rId128"/>
    <p:sldId id="260" r:id="rId129"/>
    <p:sldId id="261" r:id="rId130"/>
    <p:sldId id="262" r:id="rId131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14" autoAdjust="0"/>
    <p:restoredTop sz="94660"/>
  </p:normalViewPr>
  <p:slideViewPr>
    <p:cSldViewPr snapToGrid="0">
      <p:cViewPr varScale="1">
        <p:scale>
          <a:sx n="77" d="100"/>
          <a:sy n="77" d="100"/>
        </p:scale>
        <p:origin x="68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viewProps" Target="viewProp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theme" Target="theme/theme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tableStyles" Target="tableStyle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notesMaster" Target="notesMasters/notesMaster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endParaRPr lang="fa-I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fld id="{24AE0436-ED70-415B-895D-D7B8CA9CD406}" type="datetimeFigureOut">
              <a:rPr lang="fa-IR" smtClean="0"/>
              <a:t>02/05/1440</a:t>
            </a:fld>
            <a:endParaRPr lang="fa-I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a-I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a-I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endParaRPr lang="fa-I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fld id="{F1BB4F8E-E895-43A1-AEA9-24B1F30FDE6C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406456222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09A9F271-AA2B-4080-BADC-A6F4E33F7EFC}" type="slidenum">
              <a:rPr kumimoji="0" lang="ar-SA" altLang="fa-IR" b="0">
                <a:solidFill>
                  <a:srgbClr val="000000"/>
                </a:solidFill>
                <a:latin typeface="Arial" panose="020B0604020202020204" pitchFamily="34" charset="0"/>
              </a:rPr>
              <a:pPr/>
              <a:t>4</a:t>
            </a:fld>
            <a:endParaRPr kumimoji="0" lang="en-US" altLang="fa-IR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433155" name="Rectangle 2"/>
          <p:cNvSpPr>
            <a:spLocks noRo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fa-IR" altLang="fa-IR" smtClean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8278953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54955" y="1447800"/>
            <a:ext cx="8825658" cy="3329581"/>
          </a:xfrm>
        </p:spPr>
        <p:txBody>
          <a:bodyPr anchor="b"/>
          <a:lstStyle>
            <a:lvl1pPr>
              <a:defRPr sz="7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54955" y="4777380"/>
            <a:ext cx="8825658" cy="861420"/>
          </a:xfrm>
        </p:spPr>
        <p:txBody>
          <a:bodyPr anchor="t"/>
          <a:lstStyle>
            <a:lvl1pPr marL="0" indent="0" algn="l">
              <a:buNone/>
              <a:defRPr cap="all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ABE3C1-DBE1-495D-B57B-2849774B866A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0333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DE42F4-6EEF-4EF7-8ED4-2208F0F89A08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942877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6" y="2861733"/>
            <a:ext cx="8825657" cy="1915647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54955" y="4777381"/>
            <a:ext cx="8825658" cy="860400"/>
          </a:xfrm>
        </p:spPr>
        <p:txBody>
          <a:bodyPr anchor="t"/>
          <a:lstStyle>
            <a:lvl1pPr marL="0" indent="0" algn="l">
              <a:buNone/>
              <a:defRPr sz="2000" cap="all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0578ACC-22D6-47C1-A373-4FD133E34F3C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801821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103312" y="2060575"/>
            <a:ext cx="4396339" cy="4195763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654493" y="2056092"/>
            <a:ext cx="4396341" cy="4200245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5A6C69-6797-4E8A-BF37-F2C3751466E9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049194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03313" y="1905000"/>
            <a:ext cx="4396338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03312" y="2514600"/>
            <a:ext cx="4396339" cy="374173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654495" y="1905000"/>
            <a:ext cx="4396339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654495" y="2514600"/>
            <a:ext cx="4396339" cy="374173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2014A1-A632-4878-A0D3-F52BA7563730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767602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9F462-093F-4566-844B-4C71F2739DA5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43362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D24A7AC-904D-4781-85BA-7D10C17ED021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78245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3" y="1447800"/>
            <a:ext cx="3401064" cy="1447800"/>
          </a:xfrm>
        </p:spPr>
        <p:txBody>
          <a:bodyPr anchor="b"/>
          <a:lstStyle>
            <a:lvl1pPr algn="l">
              <a:defRPr sz="2400" b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84616" y="1447800"/>
            <a:ext cx="5195997" cy="4572000"/>
          </a:xfrm>
        </p:spPr>
        <p:txBody>
          <a:bodyPr anchor="ctr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3" y="3129280"/>
            <a:ext cx="3401063" cy="2895599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7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31444B-B92B-4E27-8C94-BB93EAF5CB18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374133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3907" y="1854192"/>
            <a:ext cx="5092906" cy="1574808"/>
          </a:xfrm>
        </p:spPr>
        <p:txBody>
          <a:bodyPr anchor="b">
            <a:normAutofit/>
          </a:bodyPr>
          <a:lstStyle>
            <a:lvl1pPr algn="l">
              <a:defRPr sz="3600" b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949546" y="1143000"/>
            <a:ext cx="3200400" cy="4572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3657600"/>
            <a:ext cx="5084979" cy="1371600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3EFA5E-FA76-400D-B3DC-F0BA90E6D107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190643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noramic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6" y="4800587"/>
            <a:ext cx="8825657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54955" y="685800"/>
            <a:ext cx="8825658" cy="3640666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6" y="5367325"/>
            <a:ext cx="8825656" cy="493712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46C117F-5CCF-4837-BE5F-2B92066CAFAF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508045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4" y="1447800"/>
            <a:ext cx="8825659" cy="19812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3657600"/>
            <a:ext cx="8825659" cy="2362200"/>
          </a:xfrm>
        </p:spPr>
        <p:txBody>
          <a:bodyPr anchor="ctr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EB90BD-B6CE-46B7-997F-7313B992CCDC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03406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74801" y="1447800"/>
            <a:ext cx="7999315" cy="2323374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half" idx="14"/>
          </p:nvPr>
        </p:nvSpPr>
        <p:spPr>
          <a:xfrm>
            <a:off x="1930400" y="3771174"/>
            <a:ext cx="7279649" cy="342174"/>
          </a:xfrm>
        </p:spPr>
        <p:txBody>
          <a:bodyPr vert="horz" lIns="91440" tIns="45720" rIns="91440" bIns="45720" rtlCol="0" anchor="t">
            <a:normAutofit/>
          </a:bodyPr>
          <a:lstStyle>
            <a:lvl1pPr marL="0" indent="0">
              <a:buNone/>
              <a:defRPr lang="en-US" sz="1400" b="0" i="0" kern="1200" cap="small" dirty="0">
                <a:solidFill>
                  <a:schemeClr val="bg2">
                    <a:lumMod val="40000"/>
                    <a:lumOff val="60000"/>
                  </a:schemeClr>
                </a:solidFill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lvl="0" indent="0">
              <a:buNone/>
            </a:pPr>
            <a:r>
              <a:rPr lang="en-US" smtClean="0"/>
              <a:t>Edit Master text styles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4350657"/>
            <a:ext cx="8825659" cy="1676400"/>
          </a:xfrm>
        </p:spPr>
        <p:txBody>
          <a:bodyPr anchor="ctr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B9D11F-B188-461D-B23F-39381795C052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2" name="TextBox 11"/>
          <p:cNvSpPr txBox="1"/>
          <p:nvPr/>
        </p:nvSpPr>
        <p:spPr>
          <a:xfrm>
            <a:off x="898295" y="971253"/>
            <a:ext cx="801912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>
              <a:defRPr sz="12200" b="0" i="0">
                <a:solidFill>
                  <a:schemeClr val="bg2">
                    <a:lumMod val="40000"/>
                    <a:lumOff val="60000"/>
                  </a:schemeClr>
                </a:solidFill>
                <a:latin typeface="Arial"/>
                <a:ea typeface="+mj-ea"/>
                <a:cs typeface="+mj-cs"/>
              </a:defRPr>
            </a:lvl1pPr>
          </a:lstStyle>
          <a:p>
            <a:pPr lvl="0"/>
            <a:r>
              <a:rPr lang="en-US" dirty="0"/>
              <a:t>“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330490" y="2613787"/>
            <a:ext cx="801912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>
              <a:defRPr sz="12200" b="0" i="0">
                <a:solidFill>
                  <a:schemeClr val="bg2">
                    <a:lumMod val="40000"/>
                    <a:lumOff val="60000"/>
                  </a:schemeClr>
                </a:solidFill>
                <a:latin typeface="Arial"/>
                <a:ea typeface="+mj-ea"/>
                <a:cs typeface="+mj-cs"/>
              </a:defRPr>
            </a:lvl1pPr>
          </a:lstStyle>
          <a:p>
            <a:pPr lvl="0"/>
            <a:r>
              <a:rPr lang="en-US" dirty="0"/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160803373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4" y="3124201"/>
            <a:ext cx="8825660" cy="1653180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54954" y="4777381"/>
            <a:ext cx="8825659" cy="860400"/>
          </a:xfrm>
        </p:spPr>
        <p:txBody>
          <a:bodyPr anchor="t"/>
          <a:lstStyle>
            <a:lvl1pPr marL="0" indent="0" algn="l">
              <a:buNone/>
              <a:defRPr sz="2000" cap="none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E6D8D9-55A2-4063-B0F3-121F44549695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55361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32947" y="1981200"/>
            <a:ext cx="2946866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6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2463" y="2667000"/>
            <a:ext cx="2927350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83659" y="1981200"/>
            <a:ext cx="2936241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9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73106" y="2667000"/>
            <a:ext cx="2946794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124700" y="1981200"/>
            <a:ext cx="293211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half" idx="17"/>
          </p:nvPr>
        </p:nvSpPr>
        <p:spPr>
          <a:xfrm>
            <a:off x="7124700" y="2667000"/>
            <a:ext cx="2932113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cxnSp>
        <p:nvCxnSpPr>
          <p:cNvPr id="17" name="Straight Connector 16"/>
          <p:cNvCxnSpPr/>
          <p:nvPr/>
        </p:nvCxnSpPr>
        <p:spPr>
          <a:xfrm>
            <a:off x="3726142" y="2133600"/>
            <a:ext cx="0" cy="3962400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6962227" y="2133600"/>
            <a:ext cx="0" cy="3966882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B24536-994D-4021-A283-9F449C0DB509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351913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ictur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52463" y="4250949"/>
            <a:ext cx="2940050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29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652463" y="2209800"/>
            <a:ext cx="2940050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half" idx="18"/>
          </p:nvPr>
        </p:nvSpPr>
        <p:spPr>
          <a:xfrm>
            <a:off x="652463" y="4827211"/>
            <a:ext cx="2940050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89375" y="4250949"/>
            <a:ext cx="2930525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30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3889374" y="2209800"/>
            <a:ext cx="2930525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half" idx="19"/>
          </p:nvPr>
        </p:nvSpPr>
        <p:spPr>
          <a:xfrm>
            <a:off x="3888022" y="4827210"/>
            <a:ext cx="2934406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124700" y="4250949"/>
            <a:ext cx="293211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31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7124699" y="2209800"/>
            <a:ext cx="2932113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20"/>
          </p:nvPr>
        </p:nvSpPr>
        <p:spPr>
          <a:xfrm>
            <a:off x="7124575" y="4827208"/>
            <a:ext cx="2935997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cxnSp>
        <p:nvCxnSpPr>
          <p:cNvPr id="19" name="Straight Connector 18"/>
          <p:cNvCxnSpPr/>
          <p:nvPr/>
        </p:nvCxnSpPr>
        <p:spPr>
          <a:xfrm>
            <a:off x="3726142" y="2133600"/>
            <a:ext cx="0" cy="3962400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6962227" y="2133600"/>
            <a:ext cx="0" cy="3966882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BBBB78-C96F-47B7-AB17-D852CA960AC9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092716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 anchorCtr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A3F48C-C7C6-4055-9F49-3777875E72AE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398456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304212" y="430213"/>
            <a:ext cx="1752601" cy="5826125"/>
          </a:xfrm>
        </p:spPr>
        <p:txBody>
          <a:bodyPr vert="eaVert" anchor="b" anchorCtr="0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52463" y="887414"/>
            <a:ext cx="7423149" cy="5368924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78E61D-D431-422C-9764-11DAFE33AB63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98848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09600" y="274639"/>
            <a:ext cx="10972800" cy="585152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 kumimoji="1" b="1">
                <a:latin typeface="Tahoma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 kumimoji="1" b="1">
                <a:latin typeface="Tahoma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 kumimoji="1" b="1">
                <a:latin typeface="Tahoma" panose="020B0604030504040204" pitchFamily="34" charset="0"/>
              </a:defRPr>
            </a:lvl1pPr>
          </a:lstStyle>
          <a:p>
            <a:fld id="{6A816A7C-8AB3-48A3-915C-351BB7F04725}" type="slidenum">
              <a:rPr lang="ar-SA" altLang="fa-IR"/>
              <a:pPr/>
              <a:t>‹#›</a:t>
            </a:fld>
            <a:endParaRPr lang="en-US" altLang="fa-IR"/>
          </a:p>
        </p:txBody>
      </p:sp>
    </p:spTree>
    <p:extLst>
      <p:ext uri="{BB962C8B-B14F-4D97-AF65-F5344CB8AC3E}">
        <p14:creationId xmlns:p14="http://schemas.microsoft.com/office/powerpoint/2010/main" val="489434401"/>
      </p:ext>
    </p:extLst>
  </p:cSld>
  <p:clrMapOvr>
    <a:masterClrMapping/>
  </p:clrMapOvr>
  <p:transition spd="slow" advClick="0" advTm="0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3.pn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5.png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image" Target="../media/image4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13"/>
          <a:stretch/>
        </p:blipFill>
        <p:spPr>
          <a:xfrm>
            <a:off x="0" y="2669685"/>
            <a:ext cx="4037012" cy="4188315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40"/>
          <a:stretch/>
        </p:blipFill>
        <p:spPr>
          <a:xfrm>
            <a:off x="0" y="2892347"/>
            <a:ext cx="1522412" cy="2365453"/>
          </a:xfrm>
          <a:prstGeom prst="rect">
            <a:avLst/>
          </a:prstGeom>
        </p:spPr>
      </p:pic>
      <p:sp>
        <p:nvSpPr>
          <p:cNvPr id="16" name="Oval 15"/>
          <p:cNvSpPr/>
          <p:nvPr/>
        </p:nvSpPr>
        <p:spPr>
          <a:xfrm>
            <a:off x="8609012" y="1676400"/>
            <a:ext cx="2819400" cy="2819400"/>
          </a:xfrm>
          <a:prstGeom prst="ellipse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  <a:alpha val="7000"/>
                </a:schemeClr>
              </a:gs>
              <a:gs pos="69000">
                <a:schemeClr val="bg2">
                  <a:lumMod val="60000"/>
                  <a:lumOff val="40000"/>
                  <a:alpha val="0"/>
                </a:schemeClr>
              </a:gs>
              <a:gs pos="36000">
                <a:schemeClr val="bg2">
                  <a:lumMod val="60000"/>
                  <a:lumOff val="40000"/>
                  <a:alpha val="6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813"/>
          <a:stretch/>
        </p:blipFill>
        <p:spPr>
          <a:xfrm>
            <a:off x="7999412" y="0"/>
            <a:ext cx="1603387" cy="1141407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320"/>
          <a:stretch/>
        </p:blipFill>
        <p:spPr>
          <a:xfrm>
            <a:off x="8605878" y="6096000"/>
            <a:ext cx="993734" cy="762000"/>
          </a:xfrm>
          <a:prstGeom prst="rect">
            <a:avLst/>
          </a:prstGeom>
        </p:spPr>
      </p:pic>
      <p:sp>
        <p:nvSpPr>
          <p:cNvPr id="14" name="Rectangle 13"/>
          <p:cNvSpPr/>
          <p:nvPr/>
        </p:nvSpPr>
        <p:spPr>
          <a:xfrm>
            <a:off x="10437812" y="0"/>
            <a:ext cx="685800" cy="114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46111" y="452718"/>
            <a:ext cx="9404723" cy="1400530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03312" y="2052918"/>
            <a:ext cx="8946541" cy="419548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 rot="5400000">
            <a:off x="10155639" y="1790701"/>
            <a:ext cx="990599" cy="304799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l">
              <a:defRPr sz="1100" b="0" i="0">
                <a:solidFill>
                  <a:schemeClr val="tx1">
                    <a:tint val="75000"/>
                    <a:alpha val="60000"/>
                  </a:schemeClr>
                </a:solidFill>
              </a:defRPr>
            </a:lvl1pPr>
          </a:lstStyle>
          <a:p>
            <a:fld id="{9D6E9DEC-419B-4CC5-A080-3B06BD5A8291}" type="datetimeFigureOut">
              <a:rPr lang="en-US" smtClean="0"/>
              <a:t>1/8/2019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 rot="5400000">
            <a:off x="8951573" y="3225297"/>
            <a:ext cx="3859795" cy="30480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100" b="0" i="0">
                <a:solidFill>
                  <a:schemeClr val="tx1">
                    <a:tint val="75000"/>
                    <a:alpha val="60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 bwMode="gray">
          <a:xfrm>
            <a:off x="10352540" y="295729"/>
            <a:ext cx="838199" cy="7676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ctr">
              <a:defRPr sz="2800" b="0" i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D22F896-40B5-4ADD-8801-0D06FADFA09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515887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70" r:id="rId1"/>
    <p:sldLayoutId id="2147483671" r:id="rId2"/>
    <p:sldLayoutId id="2147483672" r:id="rId3"/>
    <p:sldLayoutId id="2147483673" r:id="rId4"/>
    <p:sldLayoutId id="2147483674" r:id="rId5"/>
    <p:sldLayoutId id="2147483675" r:id="rId6"/>
    <p:sldLayoutId id="2147483676" r:id="rId7"/>
    <p:sldLayoutId id="2147483677" r:id="rId8"/>
    <p:sldLayoutId id="2147483678" r:id="rId9"/>
    <p:sldLayoutId id="2147483679" r:id="rId10"/>
    <p:sldLayoutId id="2147483680" r:id="rId11"/>
    <p:sldLayoutId id="2147483681" r:id="rId12"/>
    <p:sldLayoutId id="2147483682" r:id="rId13"/>
    <p:sldLayoutId id="2147483683" r:id="rId14"/>
    <p:sldLayoutId id="2147483684" r:id="rId15"/>
    <p:sldLayoutId id="2147483685" r:id="rId16"/>
    <p:sldLayoutId id="2147483686" r:id="rId17"/>
    <p:sldLayoutId id="2147483687" r:id="rId18"/>
  </p:sldLayoutIdLst>
  <p:hf sldNum="0" hdr="0" ftr="0" dt="0"/>
  <p:txStyles>
    <p:titleStyle>
      <a:lvl1pPr algn="l" defTabSz="457200" rtl="1" eaLnBrk="1" latinLnBrk="0" hangingPunct="1">
        <a:spcBef>
          <a:spcPct val="0"/>
        </a:spcBef>
        <a:buNone/>
        <a:defRPr sz="4200" b="0" i="0" kern="1200">
          <a:solidFill>
            <a:schemeClr val="tx2"/>
          </a:solidFill>
          <a:latin typeface="+mj-lt"/>
          <a:ea typeface="+mj-ea"/>
          <a:cs typeface="+mj-cs"/>
        </a:defRPr>
      </a:lvl1pPr>
      <a:lvl2pPr rtl="1" eaLnBrk="1" hangingPunct="1">
        <a:defRPr>
          <a:solidFill>
            <a:schemeClr val="tx2"/>
          </a:solidFill>
        </a:defRPr>
      </a:lvl2pPr>
      <a:lvl3pPr rtl="1" eaLnBrk="1" hangingPunct="1">
        <a:defRPr>
          <a:solidFill>
            <a:schemeClr val="tx2"/>
          </a:solidFill>
        </a:defRPr>
      </a:lvl3pPr>
      <a:lvl4pPr rtl="1" eaLnBrk="1" hangingPunct="1">
        <a:defRPr>
          <a:solidFill>
            <a:schemeClr val="tx2"/>
          </a:solidFill>
        </a:defRPr>
      </a:lvl4pPr>
      <a:lvl5pPr rtl="1" eaLnBrk="1" hangingPunct="1">
        <a:defRPr>
          <a:solidFill>
            <a:schemeClr val="tx2"/>
          </a:solidFill>
        </a:defRPr>
      </a:lvl5pPr>
      <a:lvl6pPr rtl="1" eaLnBrk="1" hangingPunct="1">
        <a:defRPr>
          <a:solidFill>
            <a:schemeClr val="tx2"/>
          </a:solidFill>
        </a:defRPr>
      </a:lvl6pPr>
      <a:lvl7pPr rtl="1" eaLnBrk="1" hangingPunct="1">
        <a:defRPr>
          <a:solidFill>
            <a:schemeClr val="tx2"/>
          </a:solidFill>
        </a:defRPr>
      </a:lvl7pPr>
      <a:lvl8pPr rtl="1" eaLnBrk="1" hangingPunct="1">
        <a:defRPr>
          <a:solidFill>
            <a:schemeClr val="tx2"/>
          </a:solidFill>
        </a:defRPr>
      </a:lvl8pPr>
      <a:lvl9pPr rtl="1" eaLnBrk="1" hangingPunct="1">
        <a:defRPr>
          <a:solidFill>
            <a:schemeClr val="tx2"/>
          </a:solidFill>
        </a:defRPr>
      </a:lvl9pPr>
    </p:titleStyle>
    <p:bodyStyle>
      <a:lvl1pPr marL="342900" indent="-34290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2000" b="0" i="0" kern="1200">
          <a:solidFill>
            <a:schemeClr val="tx1"/>
          </a:solidFill>
          <a:latin typeface="+mj-lt"/>
          <a:ea typeface="+mj-ea"/>
          <a:cs typeface="+mj-cs"/>
        </a:defRPr>
      </a:lvl1pPr>
      <a:lvl2pPr marL="742950" indent="-28575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800" b="0" i="0" kern="1200">
          <a:solidFill>
            <a:schemeClr val="tx1"/>
          </a:solidFill>
          <a:latin typeface="+mj-lt"/>
          <a:ea typeface="+mj-ea"/>
          <a:cs typeface="+mj-cs"/>
        </a:defRPr>
      </a:lvl2pPr>
      <a:lvl3pPr marL="1143000" indent="-22860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600" b="0" i="0" kern="1200">
          <a:solidFill>
            <a:schemeClr val="tx1"/>
          </a:solidFill>
          <a:latin typeface="+mj-lt"/>
          <a:ea typeface="+mj-ea"/>
          <a:cs typeface="+mj-cs"/>
        </a:defRPr>
      </a:lvl3pPr>
      <a:lvl4pPr marL="1600200" indent="-22860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4pPr>
      <a:lvl5pPr marL="2057400" indent="-22860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5pPr>
      <a:lvl6pPr marL="2506000" indent="-22860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6pPr>
      <a:lvl7pPr marL="2971800" indent="-22860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7pPr>
      <a:lvl8pPr marL="3429000" indent="-22860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8pPr>
      <a:lvl9pPr marL="3886200" indent="-228600" algn="r" defTabSz="457200" rtl="1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9pPr>
    </p:bodyStyle>
    <p:otherStyle>
      <a:defPPr>
        <a:defRPr lang="en-US"/>
      </a:defPPr>
      <a:lvl1pPr marL="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r" defTabSz="4572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06803833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/>
              <a:t>Deep Bite </a:t>
            </a:r>
            <a:endParaRPr lang="en-US" dirty="0"/>
          </a:p>
        </p:txBody>
      </p:sp>
      <p:pic>
        <p:nvPicPr>
          <p:cNvPr id="180227" name="Picture 4" descr="http://www.updikeortho.com/application/files/1014/2958/6276/DeepBiteBefore300.jpg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967163" y="2619375"/>
            <a:ext cx="4184650" cy="2789238"/>
          </a:xfrm>
          <a:noFill/>
        </p:spPr>
      </p:pic>
    </p:spTree>
    <p:extLst>
      <p:ext uri="{BB962C8B-B14F-4D97-AF65-F5344CB8AC3E}">
        <p14:creationId xmlns:p14="http://schemas.microsoft.com/office/powerpoint/2010/main" val="3515450510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458" name="Rectangle 2"/>
          <p:cNvSpPr>
            <a:spLocks noGrp="1" noChangeArrowheads="1"/>
          </p:cNvSpPr>
          <p:nvPr>
            <p:ph type="title"/>
          </p:nvPr>
        </p:nvSpPr>
        <p:spPr>
          <a:xfrm>
            <a:off x="2057400" y="762001"/>
            <a:ext cx="8229600" cy="1139825"/>
          </a:xfrm>
        </p:spPr>
        <p:txBody>
          <a:bodyPr/>
          <a:lstStyle/>
          <a:p>
            <a:pPr>
              <a:defRPr/>
            </a:pPr>
            <a:r>
              <a:rPr lang="en-US" sz="4000"/>
              <a:t>Tooth Movements Associated with Deep Overbite Correction </a:t>
            </a:r>
          </a:p>
        </p:txBody>
      </p:sp>
      <p:sp>
        <p:nvSpPr>
          <p:cNvPr id="18125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81200" y="2157413"/>
            <a:ext cx="8229600" cy="2284412"/>
          </a:xfrm>
        </p:spPr>
        <p:txBody>
          <a:bodyPr>
            <a:noAutofit/>
          </a:bodyPr>
          <a:lstStyle/>
          <a:p>
            <a:pPr algn="l">
              <a:lnSpc>
                <a:spcPct val="80000"/>
              </a:lnSpc>
            </a:pPr>
            <a:endParaRPr lang="en-US" altLang="fa-IR" dirty="0"/>
          </a:p>
          <a:p>
            <a:pPr algn="l" rtl="0">
              <a:lnSpc>
                <a:spcPct val="80000"/>
              </a:lnSpc>
            </a:pPr>
            <a:r>
              <a:rPr lang="en-US" altLang="fa-IR" dirty="0"/>
              <a:t>maxillary anterior intrusion</a:t>
            </a:r>
          </a:p>
          <a:p>
            <a:pPr algn="l" rtl="0">
              <a:lnSpc>
                <a:spcPct val="80000"/>
              </a:lnSpc>
            </a:pPr>
            <a:endParaRPr lang="en-US" altLang="fa-IR" dirty="0"/>
          </a:p>
          <a:p>
            <a:pPr algn="l" rtl="0">
              <a:lnSpc>
                <a:spcPct val="80000"/>
              </a:lnSpc>
            </a:pPr>
            <a:r>
              <a:rPr lang="en-US" altLang="fa-IR" dirty="0"/>
              <a:t> maxillary posterior </a:t>
            </a:r>
            <a:r>
              <a:rPr lang="en-US" altLang="fa-IR" dirty="0" smtClean="0"/>
              <a:t>extrusion</a:t>
            </a:r>
          </a:p>
          <a:p>
            <a:pPr algn="l" rtl="0">
              <a:lnSpc>
                <a:spcPct val="80000"/>
              </a:lnSpc>
            </a:pPr>
            <a:endParaRPr lang="en-US" altLang="fa-IR" dirty="0" smtClean="0"/>
          </a:p>
          <a:p>
            <a:pPr algn="l" rtl="0">
              <a:lnSpc>
                <a:spcPct val="80000"/>
              </a:lnSpc>
            </a:pPr>
            <a:r>
              <a:rPr lang="en-US" altLang="fa-IR" dirty="0" smtClean="0">
                <a:solidFill>
                  <a:schemeClr val="accent2"/>
                </a:solidFill>
              </a:rPr>
              <a:t>mandibular </a:t>
            </a:r>
            <a:r>
              <a:rPr lang="en-US" altLang="fa-IR" dirty="0">
                <a:solidFill>
                  <a:schemeClr val="accent2"/>
                </a:solidFill>
              </a:rPr>
              <a:t>anterior intrusion </a:t>
            </a:r>
          </a:p>
          <a:p>
            <a:pPr marL="0" indent="0" algn="l" rtl="0">
              <a:lnSpc>
                <a:spcPct val="80000"/>
              </a:lnSpc>
              <a:buNone/>
            </a:pPr>
            <a:endParaRPr lang="en-US" altLang="fa-IR" dirty="0"/>
          </a:p>
          <a:p>
            <a:pPr algn="l" rtl="0">
              <a:lnSpc>
                <a:spcPct val="80000"/>
              </a:lnSpc>
            </a:pPr>
            <a:r>
              <a:rPr lang="en-US" altLang="fa-IR" dirty="0"/>
              <a:t> mandibular posterior extrusion .                                                                                                    </a:t>
            </a:r>
          </a:p>
        </p:txBody>
      </p:sp>
      <p:sp>
        <p:nvSpPr>
          <p:cNvPr id="403461" name="Rectangle 5"/>
          <p:cNvSpPr>
            <a:spLocks noChangeArrowheads="1"/>
          </p:cNvSpPr>
          <p:nvPr/>
        </p:nvSpPr>
        <p:spPr bwMode="auto">
          <a:xfrm>
            <a:off x="1914525" y="717550"/>
            <a:ext cx="8229600" cy="1309688"/>
          </a:xfrm>
          <a:prstGeom prst="rect">
            <a:avLst/>
          </a:prstGeom>
          <a:solidFill>
            <a:schemeClr val="bg2">
              <a:alpha val="25882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endParaRPr lang="fa-IR" altLang="fa-IR"/>
          </a:p>
        </p:txBody>
      </p:sp>
    </p:spTree>
    <p:extLst>
      <p:ext uri="{BB962C8B-B14F-4D97-AF65-F5344CB8AC3E}">
        <p14:creationId xmlns:p14="http://schemas.microsoft.com/office/powerpoint/2010/main" val="1619917050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03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34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274" name="Group 2"/>
          <p:cNvGrpSpPr>
            <a:grpSpLocks/>
          </p:cNvGrpSpPr>
          <p:nvPr/>
        </p:nvGrpSpPr>
        <p:grpSpPr bwMode="auto">
          <a:xfrm>
            <a:off x="4327526" y="1143001"/>
            <a:ext cx="3509963" cy="4543425"/>
            <a:chOff x="442" y="289"/>
            <a:chExt cx="2211" cy="2862"/>
          </a:xfrm>
        </p:grpSpPr>
        <p:grpSp>
          <p:nvGrpSpPr>
            <p:cNvPr id="182276" name="Group 3"/>
            <p:cNvGrpSpPr>
              <a:grpSpLocks/>
            </p:cNvGrpSpPr>
            <p:nvPr/>
          </p:nvGrpSpPr>
          <p:grpSpPr bwMode="auto">
            <a:xfrm>
              <a:off x="718" y="289"/>
              <a:ext cx="1935" cy="2862"/>
              <a:chOff x="2023" y="1168"/>
              <a:chExt cx="1935" cy="2862"/>
            </a:xfrm>
          </p:grpSpPr>
          <p:grpSp>
            <p:nvGrpSpPr>
              <p:cNvPr id="182287" name="Group 4"/>
              <p:cNvGrpSpPr>
                <a:grpSpLocks/>
              </p:cNvGrpSpPr>
              <p:nvPr/>
            </p:nvGrpSpPr>
            <p:grpSpPr bwMode="auto">
              <a:xfrm>
                <a:off x="2023" y="1168"/>
                <a:ext cx="1935" cy="2862"/>
                <a:chOff x="2023" y="1168"/>
                <a:chExt cx="1935" cy="2862"/>
              </a:xfrm>
            </p:grpSpPr>
            <p:sp>
              <p:nvSpPr>
                <p:cNvPr id="182289" name="Freeform 5"/>
                <p:cNvSpPr>
                  <a:spLocks noChangeAspect="1"/>
                </p:cNvSpPr>
                <p:nvPr/>
              </p:nvSpPr>
              <p:spPr bwMode="auto">
                <a:xfrm>
                  <a:off x="2794" y="1168"/>
                  <a:ext cx="1164" cy="2862"/>
                </a:xfrm>
                <a:custGeom>
                  <a:avLst/>
                  <a:gdLst>
                    <a:gd name="T0" fmla="*/ 147 w 1446"/>
                    <a:gd name="T1" fmla="*/ 22 h 3446"/>
                    <a:gd name="T2" fmla="*/ 151 w 1446"/>
                    <a:gd name="T3" fmla="*/ 69 h 3446"/>
                    <a:gd name="T4" fmla="*/ 154 w 1446"/>
                    <a:gd name="T5" fmla="*/ 102 h 3446"/>
                    <a:gd name="T6" fmla="*/ 151 w 1446"/>
                    <a:gd name="T7" fmla="*/ 127 h 3446"/>
                    <a:gd name="T8" fmla="*/ 148 w 1446"/>
                    <a:gd name="T9" fmla="*/ 140 h 3446"/>
                    <a:gd name="T10" fmla="*/ 142 w 1446"/>
                    <a:gd name="T11" fmla="*/ 154 h 3446"/>
                    <a:gd name="T12" fmla="*/ 139 w 1446"/>
                    <a:gd name="T13" fmla="*/ 164 h 3446"/>
                    <a:gd name="T14" fmla="*/ 141 w 1446"/>
                    <a:gd name="T15" fmla="*/ 174 h 3446"/>
                    <a:gd name="T16" fmla="*/ 145 w 1446"/>
                    <a:gd name="T17" fmla="*/ 188 h 3446"/>
                    <a:gd name="T18" fmla="*/ 150 w 1446"/>
                    <a:gd name="T19" fmla="*/ 204 h 3446"/>
                    <a:gd name="T20" fmla="*/ 164 w 1446"/>
                    <a:gd name="T21" fmla="*/ 235 h 3446"/>
                    <a:gd name="T22" fmla="*/ 175 w 1446"/>
                    <a:gd name="T23" fmla="*/ 260 h 3446"/>
                    <a:gd name="T24" fmla="*/ 186 w 1446"/>
                    <a:gd name="T25" fmla="*/ 279 h 3446"/>
                    <a:gd name="T26" fmla="*/ 194 w 1446"/>
                    <a:gd name="T27" fmla="*/ 295 h 3446"/>
                    <a:gd name="T28" fmla="*/ 200 w 1446"/>
                    <a:gd name="T29" fmla="*/ 307 h 3446"/>
                    <a:gd name="T30" fmla="*/ 204 w 1446"/>
                    <a:gd name="T31" fmla="*/ 320 h 3446"/>
                    <a:gd name="T32" fmla="*/ 205 w 1446"/>
                    <a:gd name="T33" fmla="*/ 332 h 3446"/>
                    <a:gd name="T34" fmla="*/ 204 w 1446"/>
                    <a:gd name="T35" fmla="*/ 342 h 3446"/>
                    <a:gd name="T36" fmla="*/ 200 w 1446"/>
                    <a:gd name="T37" fmla="*/ 350 h 3446"/>
                    <a:gd name="T38" fmla="*/ 194 w 1446"/>
                    <a:gd name="T39" fmla="*/ 355 h 3446"/>
                    <a:gd name="T40" fmla="*/ 188 w 1446"/>
                    <a:gd name="T41" fmla="*/ 360 h 3446"/>
                    <a:gd name="T42" fmla="*/ 180 w 1446"/>
                    <a:gd name="T43" fmla="*/ 365 h 3446"/>
                    <a:gd name="T44" fmla="*/ 172 w 1446"/>
                    <a:gd name="T45" fmla="*/ 370 h 3446"/>
                    <a:gd name="T46" fmla="*/ 165 w 1446"/>
                    <a:gd name="T47" fmla="*/ 377 h 3446"/>
                    <a:gd name="T48" fmla="*/ 160 w 1446"/>
                    <a:gd name="T49" fmla="*/ 387 h 3446"/>
                    <a:gd name="T50" fmla="*/ 157 w 1446"/>
                    <a:gd name="T51" fmla="*/ 395 h 3446"/>
                    <a:gd name="T52" fmla="*/ 157 w 1446"/>
                    <a:gd name="T53" fmla="*/ 405 h 3446"/>
                    <a:gd name="T54" fmla="*/ 161 w 1446"/>
                    <a:gd name="T55" fmla="*/ 417 h 3446"/>
                    <a:gd name="T56" fmla="*/ 163 w 1446"/>
                    <a:gd name="T57" fmla="*/ 430 h 3446"/>
                    <a:gd name="T58" fmla="*/ 161 w 1446"/>
                    <a:gd name="T59" fmla="*/ 439 h 3446"/>
                    <a:gd name="T60" fmla="*/ 156 w 1446"/>
                    <a:gd name="T61" fmla="*/ 446 h 3446"/>
                    <a:gd name="T62" fmla="*/ 148 w 1446"/>
                    <a:gd name="T63" fmla="*/ 451 h 3446"/>
                    <a:gd name="T64" fmla="*/ 140 w 1446"/>
                    <a:gd name="T65" fmla="*/ 454 h 3446"/>
                    <a:gd name="T66" fmla="*/ 146 w 1446"/>
                    <a:gd name="T67" fmla="*/ 460 h 3446"/>
                    <a:gd name="T68" fmla="*/ 151 w 1446"/>
                    <a:gd name="T69" fmla="*/ 466 h 3446"/>
                    <a:gd name="T70" fmla="*/ 155 w 1446"/>
                    <a:gd name="T71" fmla="*/ 473 h 3446"/>
                    <a:gd name="T72" fmla="*/ 155 w 1446"/>
                    <a:gd name="T73" fmla="*/ 483 h 3446"/>
                    <a:gd name="T74" fmla="*/ 151 w 1446"/>
                    <a:gd name="T75" fmla="*/ 491 h 3446"/>
                    <a:gd name="T76" fmla="*/ 147 w 1446"/>
                    <a:gd name="T77" fmla="*/ 497 h 3446"/>
                    <a:gd name="T78" fmla="*/ 141 w 1446"/>
                    <a:gd name="T79" fmla="*/ 502 h 3446"/>
                    <a:gd name="T80" fmla="*/ 134 w 1446"/>
                    <a:gd name="T81" fmla="*/ 507 h 3446"/>
                    <a:gd name="T82" fmla="*/ 131 w 1446"/>
                    <a:gd name="T83" fmla="*/ 515 h 3446"/>
                    <a:gd name="T84" fmla="*/ 131 w 1446"/>
                    <a:gd name="T85" fmla="*/ 526 h 3446"/>
                    <a:gd name="T86" fmla="*/ 134 w 1446"/>
                    <a:gd name="T87" fmla="*/ 537 h 3446"/>
                    <a:gd name="T88" fmla="*/ 137 w 1446"/>
                    <a:gd name="T89" fmla="*/ 551 h 3446"/>
                    <a:gd name="T90" fmla="*/ 138 w 1446"/>
                    <a:gd name="T91" fmla="*/ 568 h 3446"/>
                    <a:gd name="T92" fmla="*/ 134 w 1446"/>
                    <a:gd name="T93" fmla="*/ 583 h 3446"/>
                    <a:gd name="T94" fmla="*/ 126 w 1446"/>
                    <a:gd name="T95" fmla="*/ 600 h 3446"/>
                    <a:gd name="T96" fmla="*/ 114 w 1446"/>
                    <a:gd name="T97" fmla="*/ 616 h 3446"/>
                    <a:gd name="T98" fmla="*/ 97 w 1446"/>
                    <a:gd name="T99" fmla="*/ 629 h 3446"/>
                    <a:gd name="T100" fmla="*/ 79 w 1446"/>
                    <a:gd name="T101" fmla="*/ 634 h 3446"/>
                    <a:gd name="T102" fmla="*/ 60 w 1446"/>
                    <a:gd name="T103" fmla="*/ 636 h 3446"/>
                    <a:gd name="T104" fmla="*/ 41 w 1446"/>
                    <a:gd name="T105" fmla="*/ 636 h 3446"/>
                    <a:gd name="T106" fmla="*/ 25 w 1446"/>
                    <a:gd name="T107" fmla="*/ 638 h 3446"/>
                    <a:gd name="T108" fmla="*/ 8 w 1446"/>
                    <a:gd name="T109" fmla="*/ 644 h 344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1446" h="3446">
                      <a:moveTo>
                        <a:pt x="1006" y="0"/>
                      </a:moveTo>
                      <a:lnTo>
                        <a:pt x="1033" y="121"/>
                      </a:lnTo>
                      <a:lnTo>
                        <a:pt x="1056" y="244"/>
                      </a:lnTo>
                      <a:lnTo>
                        <a:pt x="1072" y="366"/>
                      </a:lnTo>
                      <a:lnTo>
                        <a:pt x="1080" y="455"/>
                      </a:lnTo>
                      <a:lnTo>
                        <a:pt x="1082" y="544"/>
                      </a:lnTo>
                      <a:lnTo>
                        <a:pt x="1077" y="635"/>
                      </a:lnTo>
                      <a:lnTo>
                        <a:pt x="1068" y="673"/>
                      </a:lnTo>
                      <a:lnTo>
                        <a:pt x="1055" y="710"/>
                      </a:lnTo>
                      <a:lnTo>
                        <a:pt x="1038" y="744"/>
                      </a:lnTo>
                      <a:lnTo>
                        <a:pt x="1021" y="779"/>
                      </a:lnTo>
                      <a:lnTo>
                        <a:pt x="1004" y="816"/>
                      </a:lnTo>
                      <a:lnTo>
                        <a:pt x="991" y="856"/>
                      </a:lnTo>
                      <a:lnTo>
                        <a:pt x="983" y="876"/>
                      </a:lnTo>
                      <a:lnTo>
                        <a:pt x="983" y="901"/>
                      </a:lnTo>
                      <a:lnTo>
                        <a:pt x="988" y="930"/>
                      </a:lnTo>
                      <a:lnTo>
                        <a:pt x="999" y="962"/>
                      </a:lnTo>
                      <a:lnTo>
                        <a:pt x="1016" y="999"/>
                      </a:lnTo>
                      <a:lnTo>
                        <a:pt x="1035" y="1041"/>
                      </a:lnTo>
                      <a:lnTo>
                        <a:pt x="1058" y="1086"/>
                      </a:lnTo>
                      <a:lnTo>
                        <a:pt x="1107" y="1175"/>
                      </a:lnTo>
                      <a:lnTo>
                        <a:pt x="1152" y="1255"/>
                      </a:lnTo>
                      <a:lnTo>
                        <a:pt x="1196" y="1326"/>
                      </a:lnTo>
                      <a:lnTo>
                        <a:pt x="1236" y="1386"/>
                      </a:lnTo>
                      <a:lnTo>
                        <a:pt x="1275" y="1441"/>
                      </a:lnTo>
                      <a:lnTo>
                        <a:pt x="1310" y="1490"/>
                      </a:lnTo>
                      <a:lnTo>
                        <a:pt x="1340" y="1532"/>
                      </a:lnTo>
                      <a:lnTo>
                        <a:pt x="1368" y="1571"/>
                      </a:lnTo>
                      <a:lnTo>
                        <a:pt x="1392" y="1606"/>
                      </a:lnTo>
                      <a:lnTo>
                        <a:pt x="1412" y="1638"/>
                      </a:lnTo>
                      <a:lnTo>
                        <a:pt x="1427" y="1670"/>
                      </a:lnTo>
                      <a:lnTo>
                        <a:pt x="1439" y="1700"/>
                      </a:lnTo>
                      <a:lnTo>
                        <a:pt x="1444" y="1730"/>
                      </a:lnTo>
                      <a:lnTo>
                        <a:pt x="1446" y="1764"/>
                      </a:lnTo>
                      <a:lnTo>
                        <a:pt x="1441" y="1794"/>
                      </a:lnTo>
                      <a:lnTo>
                        <a:pt x="1432" y="1821"/>
                      </a:lnTo>
                      <a:lnTo>
                        <a:pt x="1420" y="1841"/>
                      </a:lnTo>
                      <a:lnTo>
                        <a:pt x="1405" y="1859"/>
                      </a:lnTo>
                      <a:lnTo>
                        <a:pt x="1389" y="1873"/>
                      </a:lnTo>
                      <a:lnTo>
                        <a:pt x="1368" y="1886"/>
                      </a:lnTo>
                      <a:lnTo>
                        <a:pt x="1347" y="1898"/>
                      </a:lnTo>
                      <a:lnTo>
                        <a:pt x="1321" y="1910"/>
                      </a:lnTo>
                      <a:lnTo>
                        <a:pt x="1296" y="1923"/>
                      </a:lnTo>
                      <a:lnTo>
                        <a:pt x="1271" y="1938"/>
                      </a:lnTo>
                      <a:lnTo>
                        <a:pt x="1239" y="1957"/>
                      </a:lnTo>
                      <a:lnTo>
                        <a:pt x="1212" y="1973"/>
                      </a:lnTo>
                      <a:lnTo>
                        <a:pt x="1191" y="1990"/>
                      </a:lnTo>
                      <a:lnTo>
                        <a:pt x="1169" y="2009"/>
                      </a:lnTo>
                      <a:lnTo>
                        <a:pt x="1147" y="2029"/>
                      </a:lnTo>
                      <a:lnTo>
                        <a:pt x="1124" y="2057"/>
                      </a:lnTo>
                      <a:lnTo>
                        <a:pt x="1110" y="2079"/>
                      </a:lnTo>
                      <a:lnTo>
                        <a:pt x="1103" y="2102"/>
                      </a:lnTo>
                      <a:lnTo>
                        <a:pt x="1102" y="2131"/>
                      </a:lnTo>
                      <a:lnTo>
                        <a:pt x="1107" y="2158"/>
                      </a:lnTo>
                      <a:lnTo>
                        <a:pt x="1118" y="2185"/>
                      </a:lnTo>
                      <a:lnTo>
                        <a:pt x="1135" y="2223"/>
                      </a:lnTo>
                      <a:lnTo>
                        <a:pt x="1145" y="2258"/>
                      </a:lnTo>
                      <a:lnTo>
                        <a:pt x="1149" y="2289"/>
                      </a:lnTo>
                      <a:lnTo>
                        <a:pt x="1145" y="2314"/>
                      </a:lnTo>
                      <a:lnTo>
                        <a:pt x="1137" y="2337"/>
                      </a:lnTo>
                      <a:lnTo>
                        <a:pt x="1122" y="2357"/>
                      </a:lnTo>
                      <a:lnTo>
                        <a:pt x="1102" y="2374"/>
                      </a:lnTo>
                      <a:lnTo>
                        <a:pt x="1078" y="2388"/>
                      </a:lnTo>
                      <a:lnTo>
                        <a:pt x="1050" y="2399"/>
                      </a:lnTo>
                      <a:lnTo>
                        <a:pt x="1020" y="2409"/>
                      </a:lnTo>
                      <a:lnTo>
                        <a:pt x="984" y="2418"/>
                      </a:lnTo>
                      <a:lnTo>
                        <a:pt x="1008" y="2431"/>
                      </a:lnTo>
                      <a:lnTo>
                        <a:pt x="1030" y="2445"/>
                      </a:lnTo>
                      <a:lnTo>
                        <a:pt x="1050" y="2460"/>
                      </a:lnTo>
                      <a:lnTo>
                        <a:pt x="1066" y="2475"/>
                      </a:lnTo>
                      <a:lnTo>
                        <a:pt x="1082" y="2493"/>
                      </a:lnTo>
                      <a:lnTo>
                        <a:pt x="1092" y="2514"/>
                      </a:lnTo>
                      <a:lnTo>
                        <a:pt x="1095" y="2539"/>
                      </a:lnTo>
                      <a:lnTo>
                        <a:pt x="1093" y="2566"/>
                      </a:lnTo>
                      <a:lnTo>
                        <a:pt x="1085" y="2597"/>
                      </a:lnTo>
                      <a:lnTo>
                        <a:pt x="1072" y="2614"/>
                      </a:lnTo>
                      <a:lnTo>
                        <a:pt x="1053" y="2629"/>
                      </a:lnTo>
                      <a:lnTo>
                        <a:pt x="1033" y="2643"/>
                      </a:lnTo>
                      <a:lnTo>
                        <a:pt x="1011" y="2654"/>
                      </a:lnTo>
                      <a:lnTo>
                        <a:pt x="989" y="2668"/>
                      </a:lnTo>
                      <a:lnTo>
                        <a:pt x="968" y="2681"/>
                      </a:lnTo>
                      <a:lnTo>
                        <a:pt x="949" y="2698"/>
                      </a:lnTo>
                      <a:lnTo>
                        <a:pt x="932" y="2717"/>
                      </a:lnTo>
                      <a:lnTo>
                        <a:pt x="922" y="2740"/>
                      </a:lnTo>
                      <a:lnTo>
                        <a:pt x="917" y="2767"/>
                      </a:lnTo>
                      <a:lnTo>
                        <a:pt x="922" y="2795"/>
                      </a:lnTo>
                      <a:lnTo>
                        <a:pt x="931" y="2826"/>
                      </a:lnTo>
                      <a:lnTo>
                        <a:pt x="942" y="2859"/>
                      </a:lnTo>
                      <a:lnTo>
                        <a:pt x="954" y="2896"/>
                      </a:lnTo>
                      <a:lnTo>
                        <a:pt x="962" y="2935"/>
                      </a:lnTo>
                      <a:lnTo>
                        <a:pt x="969" y="2977"/>
                      </a:lnTo>
                      <a:lnTo>
                        <a:pt x="969" y="3018"/>
                      </a:lnTo>
                      <a:lnTo>
                        <a:pt x="962" y="3060"/>
                      </a:lnTo>
                      <a:lnTo>
                        <a:pt x="946" y="3102"/>
                      </a:lnTo>
                      <a:lnTo>
                        <a:pt x="924" y="3151"/>
                      </a:lnTo>
                      <a:lnTo>
                        <a:pt x="890" y="3196"/>
                      </a:lnTo>
                      <a:lnTo>
                        <a:pt x="847" y="3242"/>
                      </a:lnTo>
                      <a:lnTo>
                        <a:pt x="798" y="3282"/>
                      </a:lnTo>
                      <a:lnTo>
                        <a:pt x="743" y="3317"/>
                      </a:lnTo>
                      <a:lnTo>
                        <a:pt x="682" y="3344"/>
                      </a:lnTo>
                      <a:lnTo>
                        <a:pt x="620" y="3361"/>
                      </a:lnTo>
                      <a:lnTo>
                        <a:pt x="557" y="3371"/>
                      </a:lnTo>
                      <a:lnTo>
                        <a:pt x="488" y="3379"/>
                      </a:lnTo>
                      <a:lnTo>
                        <a:pt x="419" y="3384"/>
                      </a:lnTo>
                      <a:lnTo>
                        <a:pt x="348" y="3384"/>
                      </a:lnTo>
                      <a:lnTo>
                        <a:pt x="286" y="3384"/>
                      </a:lnTo>
                      <a:lnTo>
                        <a:pt x="228" y="3388"/>
                      </a:lnTo>
                      <a:lnTo>
                        <a:pt x="171" y="3394"/>
                      </a:lnTo>
                      <a:lnTo>
                        <a:pt x="115" y="3406"/>
                      </a:lnTo>
                      <a:lnTo>
                        <a:pt x="58" y="3423"/>
                      </a:lnTo>
                      <a:lnTo>
                        <a:pt x="0" y="344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grpSp>
              <p:nvGrpSpPr>
                <p:cNvPr id="182290" name="Group 6"/>
                <p:cNvGrpSpPr>
                  <a:grpSpLocks/>
                </p:cNvGrpSpPr>
                <p:nvPr/>
              </p:nvGrpSpPr>
              <p:grpSpPr bwMode="auto">
                <a:xfrm>
                  <a:off x="2023" y="2153"/>
                  <a:ext cx="1452" cy="1856"/>
                  <a:chOff x="2030" y="2153"/>
                  <a:chExt cx="1452" cy="1856"/>
                </a:xfrm>
              </p:grpSpPr>
              <p:sp>
                <p:nvSpPr>
                  <p:cNvPr id="182291" name="Freeform 7"/>
                  <p:cNvSpPr>
                    <a:spLocks noChangeAspect="1"/>
                  </p:cNvSpPr>
                  <p:nvPr/>
                </p:nvSpPr>
                <p:spPr bwMode="auto">
                  <a:xfrm rot="-1140000">
                    <a:off x="2030" y="2153"/>
                    <a:ext cx="1239" cy="1856"/>
                  </a:xfrm>
                  <a:custGeom>
                    <a:avLst/>
                    <a:gdLst>
                      <a:gd name="T0" fmla="*/ 2830 w 1116"/>
                      <a:gd name="T1" fmla="*/ 4341 h 1622"/>
                      <a:gd name="T2" fmla="*/ 2741 w 1116"/>
                      <a:gd name="T3" fmla="*/ 4475 h 1622"/>
                      <a:gd name="T4" fmla="*/ 2630 w 1116"/>
                      <a:gd name="T5" fmla="*/ 4789 h 1622"/>
                      <a:gd name="T6" fmla="*/ 2580 w 1116"/>
                      <a:gd name="T7" fmla="*/ 5213 h 1622"/>
                      <a:gd name="T8" fmla="*/ 2469 w 1116"/>
                      <a:gd name="T9" fmla="*/ 5428 h 1622"/>
                      <a:gd name="T10" fmla="*/ 2324 w 1116"/>
                      <a:gd name="T11" fmla="*/ 5448 h 1622"/>
                      <a:gd name="T12" fmla="*/ 2059 w 1116"/>
                      <a:gd name="T13" fmla="*/ 5289 h 1622"/>
                      <a:gd name="T14" fmla="*/ 1703 w 1116"/>
                      <a:gd name="T15" fmla="*/ 4911 h 1622"/>
                      <a:gd name="T16" fmla="*/ 1212 w 1116"/>
                      <a:gd name="T17" fmla="*/ 4244 h 1622"/>
                      <a:gd name="T18" fmla="*/ 1030 w 1116"/>
                      <a:gd name="T19" fmla="*/ 4029 h 1622"/>
                      <a:gd name="T20" fmla="*/ 855 w 1116"/>
                      <a:gd name="T21" fmla="*/ 3911 h 1622"/>
                      <a:gd name="T22" fmla="*/ 548 w 1116"/>
                      <a:gd name="T23" fmla="*/ 3659 h 1622"/>
                      <a:gd name="T24" fmla="*/ 232 w 1116"/>
                      <a:gd name="T25" fmla="*/ 3315 h 1622"/>
                      <a:gd name="T26" fmla="*/ 91 w 1116"/>
                      <a:gd name="T27" fmla="*/ 3021 h 1622"/>
                      <a:gd name="T28" fmla="*/ 67 w 1116"/>
                      <a:gd name="T29" fmla="*/ 2708 h 1622"/>
                      <a:gd name="T30" fmla="*/ 78 w 1116"/>
                      <a:gd name="T31" fmla="*/ 2321 h 1622"/>
                      <a:gd name="T32" fmla="*/ 123 w 1116"/>
                      <a:gd name="T33" fmla="*/ 1982 h 1622"/>
                      <a:gd name="T34" fmla="*/ 182 w 1116"/>
                      <a:gd name="T35" fmla="*/ 1568 h 1622"/>
                      <a:gd name="T36" fmla="*/ 171 w 1116"/>
                      <a:gd name="T37" fmla="*/ 1062 h 1622"/>
                      <a:gd name="T38" fmla="*/ 98 w 1116"/>
                      <a:gd name="T39" fmla="*/ 715 h 1622"/>
                      <a:gd name="T40" fmla="*/ 0 w 1116"/>
                      <a:gd name="T41" fmla="*/ 391 h 1622"/>
                      <a:gd name="T42" fmla="*/ 51 w 1116"/>
                      <a:gd name="T43" fmla="*/ 162 h 1622"/>
                      <a:gd name="T44" fmla="*/ 210 w 1116"/>
                      <a:gd name="T45" fmla="*/ 25 h 1622"/>
                      <a:gd name="T46" fmla="*/ 402 w 1116"/>
                      <a:gd name="T47" fmla="*/ 15 h 1622"/>
                      <a:gd name="T48" fmla="*/ 553 w 1116"/>
                      <a:gd name="T49" fmla="*/ 157 h 1622"/>
                      <a:gd name="T50" fmla="*/ 583 w 1116"/>
                      <a:gd name="T51" fmla="*/ 461 h 1622"/>
                      <a:gd name="T52" fmla="*/ 567 w 1116"/>
                      <a:gd name="T53" fmla="*/ 668 h 1622"/>
                      <a:gd name="T54" fmla="*/ 595 w 1116"/>
                      <a:gd name="T55" fmla="*/ 827 h 1622"/>
                      <a:gd name="T56" fmla="*/ 734 w 1116"/>
                      <a:gd name="T57" fmla="*/ 1118 h 1622"/>
                      <a:gd name="T58" fmla="*/ 983 w 1116"/>
                      <a:gd name="T59" fmla="*/ 1244 h 1622"/>
                      <a:gd name="T60" fmla="*/ 1207 w 1116"/>
                      <a:gd name="T61" fmla="*/ 1185 h 1622"/>
                      <a:gd name="T62" fmla="*/ 1398 w 1116"/>
                      <a:gd name="T63" fmla="*/ 1029 h 1622"/>
                      <a:gd name="T64" fmla="*/ 1588 w 1116"/>
                      <a:gd name="T65" fmla="*/ 962 h 1622"/>
                      <a:gd name="T66" fmla="*/ 1635 w 1116"/>
                      <a:gd name="T67" fmla="*/ 1142 h 1622"/>
                      <a:gd name="T68" fmla="*/ 1534 w 1116"/>
                      <a:gd name="T69" fmla="*/ 1481 h 1622"/>
                      <a:gd name="T70" fmla="*/ 1438 w 1116"/>
                      <a:gd name="T71" fmla="*/ 1793 h 1622"/>
                      <a:gd name="T72" fmla="*/ 1390 w 1116"/>
                      <a:gd name="T73" fmla="*/ 2160 h 1622"/>
                      <a:gd name="T74" fmla="*/ 1420 w 1116"/>
                      <a:gd name="T75" fmla="*/ 2665 h 1622"/>
                      <a:gd name="T76" fmla="*/ 1529 w 1116"/>
                      <a:gd name="T77" fmla="*/ 3140 h 1622"/>
                      <a:gd name="T78" fmla="*/ 1725 w 1116"/>
                      <a:gd name="T79" fmla="*/ 3409 h 1622"/>
                      <a:gd name="T80" fmla="*/ 1988 w 1116"/>
                      <a:gd name="T81" fmla="*/ 3659 h 1622"/>
                      <a:gd name="T82" fmla="*/ 2214 w 1116"/>
                      <a:gd name="T83" fmla="*/ 3823 h 1622"/>
                      <a:gd name="T84" fmla="*/ 2675 w 1116"/>
                      <a:gd name="T85" fmla="*/ 3995 h 1622"/>
                      <a:gd name="T86" fmla="*/ 2763 w 1116"/>
                      <a:gd name="T87" fmla="*/ 4150 h 1622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116" h="1622">
                        <a:moveTo>
                          <a:pt x="1116" y="1262"/>
                        </a:moveTo>
                        <a:lnTo>
                          <a:pt x="1112" y="1280"/>
                        </a:lnTo>
                        <a:lnTo>
                          <a:pt x="1104" y="1292"/>
                        </a:lnTo>
                        <a:lnTo>
                          <a:pt x="1092" y="1304"/>
                        </a:lnTo>
                        <a:lnTo>
                          <a:pt x="1080" y="1316"/>
                        </a:lnTo>
                        <a:lnTo>
                          <a:pt x="1070" y="1330"/>
                        </a:lnTo>
                        <a:lnTo>
                          <a:pt x="1050" y="1356"/>
                        </a:lnTo>
                        <a:lnTo>
                          <a:pt x="1036" y="1388"/>
                        </a:lnTo>
                        <a:lnTo>
                          <a:pt x="1026" y="1424"/>
                        </a:lnTo>
                        <a:lnTo>
                          <a:pt x="1018" y="1466"/>
                        </a:lnTo>
                        <a:lnTo>
                          <a:pt x="1014" y="1508"/>
                        </a:lnTo>
                        <a:lnTo>
                          <a:pt x="1006" y="1550"/>
                        </a:lnTo>
                        <a:lnTo>
                          <a:pt x="994" y="1580"/>
                        </a:lnTo>
                        <a:lnTo>
                          <a:pt x="980" y="1602"/>
                        </a:lnTo>
                        <a:lnTo>
                          <a:pt x="964" y="1614"/>
                        </a:lnTo>
                        <a:lnTo>
                          <a:pt x="946" y="1622"/>
                        </a:lnTo>
                        <a:lnTo>
                          <a:pt x="926" y="1622"/>
                        </a:lnTo>
                        <a:lnTo>
                          <a:pt x="906" y="1620"/>
                        </a:lnTo>
                        <a:lnTo>
                          <a:pt x="884" y="1614"/>
                        </a:lnTo>
                        <a:lnTo>
                          <a:pt x="862" y="1606"/>
                        </a:lnTo>
                        <a:lnTo>
                          <a:pt x="804" y="1572"/>
                        </a:lnTo>
                        <a:lnTo>
                          <a:pt x="754" y="1538"/>
                        </a:lnTo>
                        <a:lnTo>
                          <a:pt x="710" y="1500"/>
                        </a:lnTo>
                        <a:lnTo>
                          <a:pt x="666" y="1460"/>
                        </a:lnTo>
                        <a:lnTo>
                          <a:pt x="618" y="1414"/>
                        </a:lnTo>
                        <a:lnTo>
                          <a:pt x="502" y="1296"/>
                        </a:lnTo>
                        <a:lnTo>
                          <a:pt x="474" y="1262"/>
                        </a:lnTo>
                        <a:lnTo>
                          <a:pt x="448" y="1234"/>
                        </a:lnTo>
                        <a:lnTo>
                          <a:pt x="424" y="1214"/>
                        </a:lnTo>
                        <a:lnTo>
                          <a:pt x="402" y="1198"/>
                        </a:lnTo>
                        <a:lnTo>
                          <a:pt x="380" y="1186"/>
                        </a:lnTo>
                        <a:lnTo>
                          <a:pt x="358" y="1174"/>
                        </a:lnTo>
                        <a:lnTo>
                          <a:pt x="334" y="1162"/>
                        </a:lnTo>
                        <a:lnTo>
                          <a:pt x="308" y="1148"/>
                        </a:lnTo>
                        <a:lnTo>
                          <a:pt x="260" y="1118"/>
                        </a:lnTo>
                        <a:lnTo>
                          <a:pt x="214" y="1088"/>
                        </a:lnTo>
                        <a:lnTo>
                          <a:pt x="164" y="1054"/>
                        </a:lnTo>
                        <a:lnTo>
                          <a:pt x="122" y="1018"/>
                        </a:lnTo>
                        <a:lnTo>
                          <a:pt x="90" y="986"/>
                        </a:lnTo>
                        <a:lnTo>
                          <a:pt x="66" y="956"/>
                        </a:lnTo>
                        <a:lnTo>
                          <a:pt x="48" y="926"/>
                        </a:lnTo>
                        <a:lnTo>
                          <a:pt x="36" y="898"/>
                        </a:lnTo>
                        <a:lnTo>
                          <a:pt x="30" y="868"/>
                        </a:lnTo>
                        <a:lnTo>
                          <a:pt x="26" y="838"/>
                        </a:lnTo>
                        <a:lnTo>
                          <a:pt x="26" y="806"/>
                        </a:lnTo>
                        <a:lnTo>
                          <a:pt x="26" y="772"/>
                        </a:lnTo>
                        <a:lnTo>
                          <a:pt x="26" y="736"/>
                        </a:lnTo>
                        <a:lnTo>
                          <a:pt x="30" y="690"/>
                        </a:lnTo>
                        <a:lnTo>
                          <a:pt x="36" y="652"/>
                        </a:lnTo>
                        <a:lnTo>
                          <a:pt x="42" y="620"/>
                        </a:lnTo>
                        <a:lnTo>
                          <a:pt x="48" y="590"/>
                        </a:lnTo>
                        <a:lnTo>
                          <a:pt x="56" y="556"/>
                        </a:lnTo>
                        <a:lnTo>
                          <a:pt x="64" y="512"/>
                        </a:lnTo>
                        <a:lnTo>
                          <a:pt x="70" y="466"/>
                        </a:lnTo>
                        <a:lnTo>
                          <a:pt x="74" y="416"/>
                        </a:lnTo>
                        <a:lnTo>
                          <a:pt x="74" y="360"/>
                        </a:lnTo>
                        <a:lnTo>
                          <a:pt x="68" y="316"/>
                        </a:lnTo>
                        <a:lnTo>
                          <a:pt x="62" y="278"/>
                        </a:lnTo>
                        <a:lnTo>
                          <a:pt x="50" y="244"/>
                        </a:lnTo>
                        <a:lnTo>
                          <a:pt x="38" y="212"/>
                        </a:lnTo>
                        <a:lnTo>
                          <a:pt x="24" y="178"/>
                        </a:lnTo>
                        <a:lnTo>
                          <a:pt x="10" y="144"/>
                        </a:lnTo>
                        <a:lnTo>
                          <a:pt x="0" y="116"/>
                        </a:lnTo>
                        <a:lnTo>
                          <a:pt x="0" y="90"/>
                        </a:lnTo>
                        <a:lnTo>
                          <a:pt x="6" y="68"/>
                        </a:lnTo>
                        <a:lnTo>
                          <a:pt x="20" y="48"/>
                        </a:lnTo>
                        <a:lnTo>
                          <a:pt x="38" y="30"/>
                        </a:lnTo>
                        <a:lnTo>
                          <a:pt x="58" y="16"/>
                        </a:lnTo>
                        <a:lnTo>
                          <a:pt x="82" y="8"/>
                        </a:lnTo>
                        <a:lnTo>
                          <a:pt x="108" y="2"/>
                        </a:lnTo>
                        <a:lnTo>
                          <a:pt x="134" y="0"/>
                        </a:lnTo>
                        <a:lnTo>
                          <a:pt x="158" y="4"/>
                        </a:lnTo>
                        <a:lnTo>
                          <a:pt x="182" y="12"/>
                        </a:lnTo>
                        <a:lnTo>
                          <a:pt x="202" y="26"/>
                        </a:lnTo>
                        <a:lnTo>
                          <a:pt x="216" y="46"/>
                        </a:lnTo>
                        <a:lnTo>
                          <a:pt x="226" y="70"/>
                        </a:lnTo>
                        <a:lnTo>
                          <a:pt x="230" y="102"/>
                        </a:lnTo>
                        <a:lnTo>
                          <a:pt x="228" y="136"/>
                        </a:lnTo>
                        <a:lnTo>
                          <a:pt x="226" y="162"/>
                        </a:lnTo>
                        <a:lnTo>
                          <a:pt x="224" y="182"/>
                        </a:lnTo>
                        <a:lnTo>
                          <a:pt x="222" y="198"/>
                        </a:lnTo>
                        <a:lnTo>
                          <a:pt x="222" y="214"/>
                        </a:lnTo>
                        <a:lnTo>
                          <a:pt x="226" y="228"/>
                        </a:lnTo>
                        <a:lnTo>
                          <a:pt x="232" y="246"/>
                        </a:lnTo>
                        <a:lnTo>
                          <a:pt x="242" y="270"/>
                        </a:lnTo>
                        <a:lnTo>
                          <a:pt x="258" y="300"/>
                        </a:lnTo>
                        <a:lnTo>
                          <a:pt x="286" y="332"/>
                        </a:lnTo>
                        <a:lnTo>
                          <a:pt x="318" y="354"/>
                        </a:lnTo>
                        <a:lnTo>
                          <a:pt x="350" y="366"/>
                        </a:lnTo>
                        <a:lnTo>
                          <a:pt x="384" y="370"/>
                        </a:lnTo>
                        <a:lnTo>
                          <a:pt x="414" y="368"/>
                        </a:lnTo>
                        <a:lnTo>
                          <a:pt x="444" y="362"/>
                        </a:lnTo>
                        <a:lnTo>
                          <a:pt x="470" y="352"/>
                        </a:lnTo>
                        <a:lnTo>
                          <a:pt x="492" y="342"/>
                        </a:lnTo>
                        <a:lnTo>
                          <a:pt x="508" y="330"/>
                        </a:lnTo>
                        <a:lnTo>
                          <a:pt x="546" y="306"/>
                        </a:lnTo>
                        <a:lnTo>
                          <a:pt x="576" y="290"/>
                        </a:lnTo>
                        <a:lnTo>
                          <a:pt x="602" y="284"/>
                        </a:lnTo>
                        <a:lnTo>
                          <a:pt x="620" y="286"/>
                        </a:lnTo>
                        <a:lnTo>
                          <a:pt x="632" y="296"/>
                        </a:lnTo>
                        <a:lnTo>
                          <a:pt x="638" y="314"/>
                        </a:lnTo>
                        <a:lnTo>
                          <a:pt x="638" y="340"/>
                        </a:lnTo>
                        <a:lnTo>
                          <a:pt x="630" y="370"/>
                        </a:lnTo>
                        <a:lnTo>
                          <a:pt x="616" y="406"/>
                        </a:lnTo>
                        <a:lnTo>
                          <a:pt x="600" y="440"/>
                        </a:lnTo>
                        <a:lnTo>
                          <a:pt x="586" y="470"/>
                        </a:lnTo>
                        <a:lnTo>
                          <a:pt x="572" y="500"/>
                        </a:lnTo>
                        <a:lnTo>
                          <a:pt x="560" y="532"/>
                        </a:lnTo>
                        <a:lnTo>
                          <a:pt x="552" y="564"/>
                        </a:lnTo>
                        <a:lnTo>
                          <a:pt x="544" y="600"/>
                        </a:lnTo>
                        <a:lnTo>
                          <a:pt x="542" y="642"/>
                        </a:lnTo>
                        <a:lnTo>
                          <a:pt x="542" y="688"/>
                        </a:lnTo>
                        <a:lnTo>
                          <a:pt x="546" y="742"/>
                        </a:lnTo>
                        <a:lnTo>
                          <a:pt x="554" y="792"/>
                        </a:lnTo>
                        <a:lnTo>
                          <a:pt x="564" y="842"/>
                        </a:lnTo>
                        <a:lnTo>
                          <a:pt x="578" y="890"/>
                        </a:lnTo>
                        <a:lnTo>
                          <a:pt x="596" y="934"/>
                        </a:lnTo>
                        <a:lnTo>
                          <a:pt x="622" y="972"/>
                        </a:lnTo>
                        <a:lnTo>
                          <a:pt x="646" y="992"/>
                        </a:lnTo>
                        <a:lnTo>
                          <a:pt x="674" y="1014"/>
                        </a:lnTo>
                        <a:lnTo>
                          <a:pt x="706" y="1040"/>
                        </a:lnTo>
                        <a:lnTo>
                          <a:pt x="742" y="1064"/>
                        </a:lnTo>
                        <a:lnTo>
                          <a:pt x="776" y="1088"/>
                        </a:lnTo>
                        <a:lnTo>
                          <a:pt x="810" y="1108"/>
                        </a:lnTo>
                        <a:lnTo>
                          <a:pt x="838" y="1124"/>
                        </a:lnTo>
                        <a:lnTo>
                          <a:pt x="864" y="1136"/>
                        </a:lnTo>
                        <a:lnTo>
                          <a:pt x="924" y="1160"/>
                        </a:lnTo>
                        <a:lnTo>
                          <a:pt x="984" y="1176"/>
                        </a:lnTo>
                        <a:lnTo>
                          <a:pt x="1044" y="1188"/>
                        </a:lnTo>
                        <a:lnTo>
                          <a:pt x="1056" y="1208"/>
                        </a:lnTo>
                        <a:lnTo>
                          <a:pt x="1066" y="1222"/>
                        </a:lnTo>
                        <a:lnTo>
                          <a:pt x="1078" y="1234"/>
                        </a:lnTo>
                        <a:lnTo>
                          <a:pt x="1094" y="1248"/>
                        </a:lnTo>
                        <a:lnTo>
                          <a:pt x="1116" y="1262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2292" name="Freeform 8"/>
                  <p:cNvSpPr>
                    <a:spLocks noChangeAspect="1"/>
                  </p:cNvSpPr>
                  <p:nvPr/>
                </p:nvSpPr>
                <p:spPr bwMode="auto">
                  <a:xfrm rot="-900000">
                    <a:off x="3153" y="3220"/>
                    <a:ext cx="329" cy="294"/>
                  </a:xfrm>
                  <a:custGeom>
                    <a:avLst/>
                    <a:gdLst>
                      <a:gd name="T0" fmla="*/ 733 w 294"/>
                      <a:gd name="T1" fmla="*/ 22 h 254"/>
                      <a:gd name="T2" fmla="*/ 769 w 294"/>
                      <a:gd name="T3" fmla="*/ 0 h 254"/>
                      <a:gd name="T4" fmla="*/ 799 w 294"/>
                      <a:gd name="T5" fmla="*/ 0 h 254"/>
                      <a:gd name="T6" fmla="*/ 809 w 294"/>
                      <a:gd name="T7" fmla="*/ 39 h 254"/>
                      <a:gd name="T8" fmla="*/ 809 w 294"/>
                      <a:gd name="T9" fmla="*/ 90 h 254"/>
                      <a:gd name="T10" fmla="*/ 788 w 294"/>
                      <a:gd name="T11" fmla="*/ 159 h 254"/>
                      <a:gd name="T12" fmla="*/ 733 w 294"/>
                      <a:gd name="T13" fmla="*/ 301 h 254"/>
                      <a:gd name="T14" fmla="*/ 648 w 294"/>
                      <a:gd name="T15" fmla="*/ 432 h 254"/>
                      <a:gd name="T16" fmla="*/ 610 w 294"/>
                      <a:gd name="T17" fmla="*/ 500 h 254"/>
                      <a:gd name="T18" fmla="*/ 575 w 294"/>
                      <a:gd name="T19" fmla="*/ 545 h 254"/>
                      <a:gd name="T20" fmla="*/ 533 w 294"/>
                      <a:gd name="T21" fmla="*/ 571 h 254"/>
                      <a:gd name="T22" fmla="*/ 491 w 294"/>
                      <a:gd name="T23" fmla="*/ 607 h 254"/>
                      <a:gd name="T24" fmla="*/ 431 w 294"/>
                      <a:gd name="T25" fmla="*/ 649 h 254"/>
                      <a:gd name="T26" fmla="*/ 318 w 294"/>
                      <a:gd name="T27" fmla="*/ 742 h 254"/>
                      <a:gd name="T28" fmla="*/ 209 w 294"/>
                      <a:gd name="T29" fmla="*/ 828 h 254"/>
                      <a:gd name="T30" fmla="*/ 88 w 294"/>
                      <a:gd name="T31" fmla="*/ 919 h 254"/>
                      <a:gd name="T32" fmla="*/ 67 w 294"/>
                      <a:gd name="T33" fmla="*/ 934 h 254"/>
                      <a:gd name="T34" fmla="*/ 44 w 294"/>
                      <a:gd name="T35" fmla="*/ 942 h 254"/>
                      <a:gd name="T36" fmla="*/ 27 w 294"/>
                      <a:gd name="T37" fmla="*/ 947 h 254"/>
                      <a:gd name="T38" fmla="*/ 17 w 294"/>
                      <a:gd name="T39" fmla="*/ 947 h 254"/>
                      <a:gd name="T40" fmla="*/ 2 w 294"/>
                      <a:gd name="T41" fmla="*/ 942 h 254"/>
                      <a:gd name="T42" fmla="*/ 0 w 294"/>
                      <a:gd name="T43" fmla="*/ 934 h 254"/>
                      <a:gd name="T44" fmla="*/ 0 w 294"/>
                      <a:gd name="T45" fmla="*/ 924 h 254"/>
                      <a:gd name="T46" fmla="*/ 0 w 294"/>
                      <a:gd name="T47" fmla="*/ 907 h 254"/>
                      <a:gd name="T48" fmla="*/ 0 w 294"/>
                      <a:gd name="T49" fmla="*/ 885 h 254"/>
                      <a:gd name="T50" fmla="*/ 2 w 294"/>
                      <a:gd name="T51" fmla="*/ 874 h 254"/>
                      <a:gd name="T52" fmla="*/ 27 w 294"/>
                      <a:gd name="T53" fmla="*/ 798 h 254"/>
                      <a:gd name="T54" fmla="*/ 67 w 294"/>
                      <a:gd name="T55" fmla="*/ 722 h 254"/>
                      <a:gd name="T56" fmla="*/ 98 w 294"/>
                      <a:gd name="T57" fmla="*/ 661 h 254"/>
                      <a:gd name="T58" fmla="*/ 144 w 294"/>
                      <a:gd name="T59" fmla="*/ 612 h 254"/>
                      <a:gd name="T60" fmla="*/ 187 w 294"/>
                      <a:gd name="T61" fmla="*/ 551 h 254"/>
                      <a:gd name="T62" fmla="*/ 233 w 294"/>
                      <a:gd name="T63" fmla="*/ 485 h 254"/>
                      <a:gd name="T64" fmla="*/ 275 w 294"/>
                      <a:gd name="T65" fmla="*/ 432 h 254"/>
                      <a:gd name="T66" fmla="*/ 308 w 294"/>
                      <a:gd name="T67" fmla="*/ 385 h 254"/>
                      <a:gd name="T68" fmla="*/ 348 w 294"/>
                      <a:gd name="T69" fmla="*/ 341 h 254"/>
                      <a:gd name="T70" fmla="*/ 396 w 294"/>
                      <a:gd name="T71" fmla="*/ 265 h 254"/>
                      <a:gd name="T72" fmla="*/ 435 w 294"/>
                      <a:gd name="T73" fmla="*/ 225 h 254"/>
                      <a:gd name="T74" fmla="*/ 480 w 294"/>
                      <a:gd name="T75" fmla="*/ 210 h 254"/>
                      <a:gd name="T76" fmla="*/ 523 w 294"/>
                      <a:gd name="T77" fmla="*/ 201 h 254"/>
                      <a:gd name="T78" fmla="*/ 561 w 294"/>
                      <a:gd name="T79" fmla="*/ 194 h 254"/>
                      <a:gd name="T80" fmla="*/ 610 w 294"/>
                      <a:gd name="T81" fmla="*/ 163 h 254"/>
                      <a:gd name="T82" fmla="*/ 655 w 294"/>
                      <a:gd name="T83" fmla="*/ 120 h 254"/>
                      <a:gd name="T84" fmla="*/ 695 w 294"/>
                      <a:gd name="T85" fmla="*/ 76 h 254"/>
                      <a:gd name="T86" fmla="*/ 733 w 294"/>
                      <a:gd name="T87" fmla="*/ 22 h 254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294" h="254">
                        <a:moveTo>
                          <a:pt x="266" y="6"/>
                        </a:moveTo>
                        <a:lnTo>
                          <a:pt x="280" y="0"/>
                        </a:lnTo>
                        <a:lnTo>
                          <a:pt x="290" y="0"/>
                        </a:lnTo>
                        <a:lnTo>
                          <a:pt x="294" y="10"/>
                        </a:lnTo>
                        <a:lnTo>
                          <a:pt x="294" y="24"/>
                        </a:lnTo>
                        <a:lnTo>
                          <a:pt x="286" y="42"/>
                        </a:lnTo>
                        <a:lnTo>
                          <a:pt x="266" y="80"/>
                        </a:lnTo>
                        <a:lnTo>
                          <a:pt x="236" y="116"/>
                        </a:lnTo>
                        <a:lnTo>
                          <a:pt x="222" y="134"/>
                        </a:lnTo>
                        <a:lnTo>
                          <a:pt x="208" y="146"/>
                        </a:lnTo>
                        <a:lnTo>
                          <a:pt x="194" y="154"/>
                        </a:lnTo>
                        <a:lnTo>
                          <a:pt x="178" y="162"/>
                        </a:lnTo>
                        <a:lnTo>
                          <a:pt x="156" y="174"/>
                        </a:lnTo>
                        <a:lnTo>
                          <a:pt x="116" y="200"/>
                        </a:lnTo>
                        <a:lnTo>
                          <a:pt x="76" y="222"/>
                        </a:lnTo>
                        <a:lnTo>
                          <a:pt x="32" y="246"/>
                        </a:lnTo>
                        <a:lnTo>
                          <a:pt x="24" y="250"/>
                        </a:lnTo>
                        <a:lnTo>
                          <a:pt x="16" y="252"/>
                        </a:lnTo>
                        <a:lnTo>
                          <a:pt x="10" y="254"/>
                        </a:lnTo>
                        <a:lnTo>
                          <a:pt x="6" y="254"/>
                        </a:lnTo>
                        <a:lnTo>
                          <a:pt x="2" y="252"/>
                        </a:lnTo>
                        <a:lnTo>
                          <a:pt x="0" y="250"/>
                        </a:lnTo>
                        <a:lnTo>
                          <a:pt x="0" y="248"/>
                        </a:lnTo>
                        <a:lnTo>
                          <a:pt x="0" y="244"/>
                        </a:lnTo>
                        <a:lnTo>
                          <a:pt x="0" y="238"/>
                        </a:lnTo>
                        <a:lnTo>
                          <a:pt x="2" y="234"/>
                        </a:lnTo>
                        <a:lnTo>
                          <a:pt x="10" y="214"/>
                        </a:lnTo>
                        <a:lnTo>
                          <a:pt x="24" y="194"/>
                        </a:lnTo>
                        <a:lnTo>
                          <a:pt x="36" y="178"/>
                        </a:lnTo>
                        <a:lnTo>
                          <a:pt x="52" y="164"/>
                        </a:lnTo>
                        <a:lnTo>
                          <a:pt x="68" y="148"/>
                        </a:lnTo>
                        <a:lnTo>
                          <a:pt x="84" y="130"/>
                        </a:lnTo>
                        <a:lnTo>
                          <a:pt x="100" y="116"/>
                        </a:lnTo>
                        <a:lnTo>
                          <a:pt x="112" y="104"/>
                        </a:lnTo>
                        <a:lnTo>
                          <a:pt x="126" y="92"/>
                        </a:lnTo>
                        <a:lnTo>
                          <a:pt x="144" y="72"/>
                        </a:lnTo>
                        <a:lnTo>
                          <a:pt x="158" y="60"/>
                        </a:lnTo>
                        <a:lnTo>
                          <a:pt x="174" y="56"/>
                        </a:lnTo>
                        <a:lnTo>
                          <a:pt x="190" y="54"/>
                        </a:lnTo>
                        <a:lnTo>
                          <a:pt x="204" y="52"/>
                        </a:lnTo>
                        <a:lnTo>
                          <a:pt x="222" y="44"/>
                        </a:lnTo>
                        <a:lnTo>
                          <a:pt x="238" y="32"/>
                        </a:lnTo>
                        <a:lnTo>
                          <a:pt x="252" y="20"/>
                        </a:lnTo>
                        <a:lnTo>
                          <a:pt x="266" y="6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2293" name="Freeform 9"/>
                  <p:cNvSpPr>
                    <a:spLocks noChangeAspect="1"/>
                  </p:cNvSpPr>
                  <p:nvPr/>
                </p:nvSpPr>
                <p:spPr bwMode="auto">
                  <a:xfrm rot="-360000">
                    <a:off x="3122" y="3459"/>
                    <a:ext cx="103" cy="352"/>
                  </a:xfrm>
                  <a:custGeom>
                    <a:avLst/>
                    <a:gdLst>
                      <a:gd name="T0" fmla="*/ 956 w 78"/>
                      <a:gd name="T1" fmla="*/ 0 h 258"/>
                      <a:gd name="T2" fmla="*/ 567 w 78"/>
                      <a:gd name="T3" fmla="*/ 587 h 258"/>
                      <a:gd name="T4" fmla="*/ 293 w 78"/>
                      <a:gd name="T5" fmla="*/ 1180 h 258"/>
                      <a:gd name="T6" fmla="*/ 115 w 78"/>
                      <a:gd name="T7" fmla="*/ 1805 h 258"/>
                      <a:gd name="T8" fmla="*/ 28 w 78"/>
                      <a:gd name="T9" fmla="*/ 2390 h 258"/>
                      <a:gd name="T10" fmla="*/ 0 w 78"/>
                      <a:gd name="T11" fmla="*/ 2957 h 258"/>
                      <a:gd name="T12" fmla="*/ 49 w 78"/>
                      <a:gd name="T13" fmla="*/ 3403 h 258"/>
                      <a:gd name="T14" fmla="*/ 151 w 78"/>
                      <a:gd name="T15" fmla="*/ 3801 h 258"/>
                      <a:gd name="T16" fmla="*/ 293 w 78"/>
                      <a:gd name="T17" fmla="*/ 4058 h 258"/>
                      <a:gd name="T18" fmla="*/ 440 w 78"/>
                      <a:gd name="T19" fmla="*/ 4225 h 25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78" h="258">
                        <a:moveTo>
                          <a:pt x="78" y="0"/>
                        </a:moveTo>
                        <a:lnTo>
                          <a:pt x="46" y="36"/>
                        </a:lnTo>
                        <a:lnTo>
                          <a:pt x="24" y="72"/>
                        </a:lnTo>
                        <a:lnTo>
                          <a:pt x="10" y="110"/>
                        </a:lnTo>
                        <a:lnTo>
                          <a:pt x="2" y="146"/>
                        </a:lnTo>
                        <a:lnTo>
                          <a:pt x="0" y="180"/>
                        </a:lnTo>
                        <a:lnTo>
                          <a:pt x="4" y="208"/>
                        </a:lnTo>
                        <a:lnTo>
                          <a:pt x="12" y="232"/>
                        </a:lnTo>
                        <a:lnTo>
                          <a:pt x="24" y="248"/>
                        </a:lnTo>
                        <a:lnTo>
                          <a:pt x="36" y="258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2294" name="Freeform 10"/>
                  <p:cNvSpPr>
                    <a:spLocks noChangeAspect="1"/>
                  </p:cNvSpPr>
                  <p:nvPr/>
                </p:nvSpPr>
                <p:spPr bwMode="auto">
                  <a:xfrm rot="1320000">
                    <a:off x="2734" y="3044"/>
                    <a:ext cx="195" cy="312"/>
                  </a:xfrm>
                  <a:custGeom>
                    <a:avLst/>
                    <a:gdLst>
                      <a:gd name="T0" fmla="*/ 4 w 302"/>
                      <a:gd name="T1" fmla="*/ 1 h 470"/>
                      <a:gd name="T2" fmla="*/ 5 w 302"/>
                      <a:gd name="T3" fmla="*/ 0 h 470"/>
                      <a:gd name="T4" fmla="*/ 5 w 302"/>
                      <a:gd name="T5" fmla="*/ 1 h 470"/>
                      <a:gd name="T6" fmla="*/ 6 w 302"/>
                      <a:gd name="T7" fmla="*/ 1 h 470"/>
                      <a:gd name="T8" fmla="*/ 6 w 302"/>
                      <a:gd name="T9" fmla="*/ 2 h 470"/>
                      <a:gd name="T10" fmla="*/ 6 w 302"/>
                      <a:gd name="T11" fmla="*/ 3 h 470"/>
                      <a:gd name="T12" fmla="*/ 6 w 302"/>
                      <a:gd name="T13" fmla="*/ 4 h 470"/>
                      <a:gd name="T14" fmla="*/ 5 w 302"/>
                      <a:gd name="T15" fmla="*/ 5 h 470"/>
                      <a:gd name="T16" fmla="*/ 5 w 302"/>
                      <a:gd name="T17" fmla="*/ 6 h 470"/>
                      <a:gd name="T18" fmla="*/ 5 w 302"/>
                      <a:gd name="T19" fmla="*/ 7 h 470"/>
                      <a:gd name="T20" fmla="*/ 4 w 302"/>
                      <a:gd name="T21" fmla="*/ 9 h 470"/>
                      <a:gd name="T22" fmla="*/ 4 w 302"/>
                      <a:gd name="T23" fmla="*/ 9 h 470"/>
                      <a:gd name="T24" fmla="*/ 3 w 302"/>
                      <a:gd name="T25" fmla="*/ 11 h 470"/>
                      <a:gd name="T26" fmla="*/ 3 w 302"/>
                      <a:gd name="T27" fmla="*/ 11 h 470"/>
                      <a:gd name="T28" fmla="*/ 3 w 302"/>
                      <a:gd name="T29" fmla="*/ 12 h 470"/>
                      <a:gd name="T30" fmla="*/ 2 w 302"/>
                      <a:gd name="T31" fmla="*/ 12 h 470"/>
                      <a:gd name="T32" fmla="*/ 2 w 302"/>
                      <a:gd name="T33" fmla="*/ 11 h 470"/>
                      <a:gd name="T34" fmla="*/ 3 w 302"/>
                      <a:gd name="T35" fmla="*/ 10 h 470"/>
                      <a:gd name="T36" fmla="*/ 3 w 302"/>
                      <a:gd name="T37" fmla="*/ 9 h 470"/>
                      <a:gd name="T38" fmla="*/ 3 w 302"/>
                      <a:gd name="T39" fmla="*/ 7 h 470"/>
                      <a:gd name="T40" fmla="*/ 3 w 302"/>
                      <a:gd name="T41" fmla="*/ 7 h 470"/>
                      <a:gd name="T42" fmla="*/ 2 w 302"/>
                      <a:gd name="T43" fmla="*/ 7 h 470"/>
                      <a:gd name="T44" fmla="*/ 2 w 302"/>
                      <a:gd name="T45" fmla="*/ 9 h 470"/>
                      <a:gd name="T46" fmla="*/ 1 w 302"/>
                      <a:gd name="T47" fmla="*/ 9 h 470"/>
                      <a:gd name="T48" fmla="*/ 1 w 302"/>
                      <a:gd name="T49" fmla="*/ 10 h 470"/>
                      <a:gd name="T50" fmla="*/ 1 w 302"/>
                      <a:gd name="T51" fmla="*/ 11 h 470"/>
                      <a:gd name="T52" fmla="*/ 1 w 302"/>
                      <a:gd name="T53" fmla="*/ 11 h 470"/>
                      <a:gd name="T54" fmla="*/ 1 w 302"/>
                      <a:gd name="T55" fmla="*/ 11 h 470"/>
                      <a:gd name="T56" fmla="*/ 1 w 302"/>
                      <a:gd name="T57" fmla="*/ 10 h 470"/>
                      <a:gd name="T58" fmla="*/ 1 w 302"/>
                      <a:gd name="T59" fmla="*/ 10 h 470"/>
                      <a:gd name="T60" fmla="*/ 1 w 302"/>
                      <a:gd name="T61" fmla="*/ 9 h 470"/>
                      <a:gd name="T62" fmla="*/ 1 w 302"/>
                      <a:gd name="T63" fmla="*/ 7 h 470"/>
                      <a:gd name="T64" fmla="*/ 1 w 302"/>
                      <a:gd name="T65" fmla="*/ 5 h 470"/>
                      <a:gd name="T66" fmla="*/ 1 w 302"/>
                      <a:gd name="T67" fmla="*/ 3 h 470"/>
                      <a:gd name="T68" fmla="*/ 1 w 302"/>
                      <a:gd name="T69" fmla="*/ 3 h 470"/>
                      <a:gd name="T70" fmla="*/ 1 w 302"/>
                      <a:gd name="T71" fmla="*/ 1 h 470"/>
                      <a:gd name="T72" fmla="*/ 1 w 302"/>
                      <a:gd name="T73" fmla="*/ 1 h 470"/>
                      <a:gd name="T74" fmla="*/ 1 w 302"/>
                      <a:gd name="T75" fmla="*/ 1 h 470"/>
                      <a:gd name="T76" fmla="*/ 2 w 302"/>
                      <a:gd name="T77" fmla="*/ 1 h 470"/>
                      <a:gd name="T78" fmla="*/ 3 w 302"/>
                      <a:gd name="T79" fmla="*/ 1 h 470"/>
                      <a:gd name="T80" fmla="*/ 3 w 302"/>
                      <a:gd name="T81" fmla="*/ 1 h 470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0" t="0" r="r" b="b"/>
                    <a:pathLst>
                      <a:path w="302" h="470">
                        <a:moveTo>
                          <a:pt x="192" y="21"/>
                        </a:moveTo>
                        <a:lnTo>
                          <a:pt x="205" y="8"/>
                        </a:lnTo>
                        <a:lnTo>
                          <a:pt x="217" y="0"/>
                        </a:lnTo>
                        <a:lnTo>
                          <a:pt x="229" y="0"/>
                        </a:lnTo>
                        <a:lnTo>
                          <a:pt x="241" y="5"/>
                        </a:lnTo>
                        <a:lnTo>
                          <a:pt x="255" y="15"/>
                        </a:lnTo>
                        <a:lnTo>
                          <a:pt x="269" y="29"/>
                        </a:lnTo>
                        <a:lnTo>
                          <a:pt x="285" y="44"/>
                        </a:lnTo>
                        <a:lnTo>
                          <a:pt x="296" y="61"/>
                        </a:lnTo>
                        <a:lnTo>
                          <a:pt x="300" y="79"/>
                        </a:lnTo>
                        <a:lnTo>
                          <a:pt x="302" y="98"/>
                        </a:lnTo>
                        <a:lnTo>
                          <a:pt x="297" y="118"/>
                        </a:lnTo>
                        <a:lnTo>
                          <a:pt x="291" y="136"/>
                        </a:lnTo>
                        <a:lnTo>
                          <a:pt x="284" y="152"/>
                        </a:lnTo>
                        <a:lnTo>
                          <a:pt x="272" y="174"/>
                        </a:lnTo>
                        <a:lnTo>
                          <a:pt x="261" y="190"/>
                        </a:lnTo>
                        <a:lnTo>
                          <a:pt x="252" y="208"/>
                        </a:lnTo>
                        <a:lnTo>
                          <a:pt x="246" y="229"/>
                        </a:lnTo>
                        <a:lnTo>
                          <a:pt x="237" y="259"/>
                        </a:lnTo>
                        <a:lnTo>
                          <a:pt x="231" y="285"/>
                        </a:lnTo>
                        <a:lnTo>
                          <a:pt x="225" y="306"/>
                        </a:lnTo>
                        <a:lnTo>
                          <a:pt x="217" y="327"/>
                        </a:lnTo>
                        <a:lnTo>
                          <a:pt x="208" y="350"/>
                        </a:lnTo>
                        <a:lnTo>
                          <a:pt x="196" y="375"/>
                        </a:lnTo>
                        <a:lnTo>
                          <a:pt x="180" y="408"/>
                        </a:lnTo>
                        <a:lnTo>
                          <a:pt x="163" y="433"/>
                        </a:lnTo>
                        <a:lnTo>
                          <a:pt x="148" y="451"/>
                        </a:lnTo>
                        <a:lnTo>
                          <a:pt x="139" y="460"/>
                        </a:lnTo>
                        <a:lnTo>
                          <a:pt x="130" y="466"/>
                        </a:lnTo>
                        <a:lnTo>
                          <a:pt x="122" y="469"/>
                        </a:lnTo>
                        <a:lnTo>
                          <a:pt x="115" y="470"/>
                        </a:lnTo>
                        <a:lnTo>
                          <a:pt x="109" y="467"/>
                        </a:lnTo>
                        <a:lnTo>
                          <a:pt x="106" y="460"/>
                        </a:lnTo>
                        <a:lnTo>
                          <a:pt x="107" y="446"/>
                        </a:lnTo>
                        <a:lnTo>
                          <a:pt x="112" y="430"/>
                        </a:lnTo>
                        <a:lnTo>
                          <a:pt x="122" y="399"/>
                        </a:lnTo>
                        <a:lnTo>
                          <a:pt x="131" y="366"/>
                        </a:lnTo>
                        <a:lnTo>
                          <a:pt x="137" y="332"/>
                        </a:lnTo>
                        <a:lnTo>
                          <a:pt x="136" y="294"/>
                        </a:lnTo>
                        <a:lnTo>
                          <a:pt x="133" y="282"/>
                        </a:lnTo>
                        <a:lnTo>
                          <a:pt x="128" y="273"/>
                        </a:lnTo>
                        <a:lnTo>
                          <a:pt x="122" y="268"/>
                        </a:lnTo>
                        <a:lnTo>
                          <a:pt x="115" y="271"/>
                        </a:lnTo>
                        <a:lnTo>
                          <a:pt x="107" y="280"/>
                        </a:lnTo>
                        <a:lnTo>
                          <a:pt x="101" y="297"/>
                        </a:lnTo>
                        <a:lnTo>
                          <a:pt x="92" y="324"/>
                        </a:lnTo>
                        <a:lnTo>
                          <a:pt x="82" y="350"/>
                        </a:lnTo>
                        <a:lnTo>
                          <a:pt x="70" y="375"/>
                        </a:lnTo>
                        <a:lnTo>
                          <a:pt x="56" y="395"/>
                        </a:lnTo>
                        <a:lnTo>
                          <a:pt x="47" y="411"/>
                        </a:lnTo>
                        <a:lnTo>
                          <a:pt x="39" y="423"/>
                        </a:lnTo>
                        <a:lnTo>
                          <a:pt x="29" y="437"/>
                        </a:lnTo>
                        <a:lnTo>
                          <a:pt x="20" y="443"/>
                        </a:lnTo>
                        <a:lnTo>
                          <a:pt x="14" y="445"/>
                        </a:lnTo>
                        <a:lnTo>
                          <a:pt x="8" y="442"/>
                        </a:lnTo>
                        <a:lnTo>
                          <a:pt x="5" y="434"/>
                        </a:lnTo>
                        <a:lnTo>
                          <a:pt x="2" y="423"/>
                        </a:lnTo>
                        <a:lnTo>
                          <a:pt x="2" y="411"/>
                        </a:lnTo>
                        <a:lnTo>
                          <a:pt x="0" y="399"/>
                        </a:lnTo>
                        <a:lnTo>
                          <a:pt x="2" y="386"/>
                        </a:lnTo>
                        <a:lnTo>
                          <a:pt x="2" y="374"/>
                        </a:lnTo>
                        <a:lnTo>
                          <a:pt x="3" y="365"/>
                        </a:lnTo>
                        <a:lnTo>
                          <a:pt x="11" y="315"/>
                        </a:lnTo>
                        <a:lnTo>
                          <a:pt x="18" y="265"/>
                        </a:lnTo>
                        <a:lnTo>
                          <a:pt x="29" y="217"/>
                        </a:lnTo>
                        <a:lnTo>
                          <a:pt x="33" y="193"/>
                        </a:lnTo>
                        <a:lnTo>
                          <a:pt x="32" y="164"/>
                        </a:lnTo>
                        <a:lnTo>
                          <a:pt x="26" y="131"/>
                        </a:lnTo>
                        <a:lnTo>
                          <a:pt x="21" y="112"/>
                        </a:lnTo>
                        <a:lnTo>
                          <a:pt x="17" y="95"/>
                        </a:lnTo>
                        <a:lnTo>
                          <a:pt x="14" y="77"/>
                        </a:lnTo>
                        <a:lnTo>
                          <a:pt x="17" y="61"/>
                        </a:lnTo>
                        <a:lnTo>
                          <a:pt x="26" y="43"/>
                        </a:lnTo>
                        <a:lnTo>
                          <a:pt x="38" y="29"/>
                        </a:lnTo>
                        <a:lnTo>
                          <a:pt x="53" y="20"/>
                        </a:lnTo>
                        <a:lnTo>
                          <a:pt x="70" y="18"/>
                        </a:lnTo>
                        <a:lnTo>
                          <a:pt x="88" y="23"/>
                        </a:lnTo>
                        <a:lnTo>
                          <a:pt x="109" y="35"/>
                        </a:lnTo>
                        <a:lnTo>
                          <a:pt x="125" y="43"/>
                        </a:lnTo>
                        <a:lnTo>
                          <a:pt x="140" y="46"/>
                        </a:lnTo>
                        <a:lnTo>
                          <a:pt x="156" y="43"/>
                        </a:lnTo>
                        <a:lnTo>
                          <a:pt x="172" y="35"/>
                        </a:lnTo>
                        <a:lnTo>
                          <a:pt x="192" y="21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</p:grpSp>
          </p:grpSp>
          <p:sp>
            <p:nvSpPr>
              <p:cNvPr id="182288" name="Freeform 11"/>
              <p:cNvSpPr>
                <a:spLocks noChangeAspect="1"/>
              </p:cNvSpPr>
              <p:nvPr/>
            </p:nvSpPr>
            <p:spPr bwMode="auto">
              <a:xfrm>
                <a:off x="3648" y="2684"/>
                <a:ext cx="180" cy="92"/>
              </a:xfrm>
              <a:custGeom>
                <a:avLst/>
                <a:gdLst>
                  <a:gd name="T0" fmla="*/ 23 w 223"/>
                  <a:gd name="T1" fmla="*/ 12 h 111"/>
                  <a:gd name="T2" fmla="*/ 23 w 223"/>
                  <a:gd name="T3" fmla="*/ 12 h 111"/>
                  <a:gd name="T4" fmla="*/ 24 w 223"/>
                  <a:gd name="T5" fmla="*/ 10 h 111"/>
                  <a:gd name="T6" fmla="*/ 24 w 223"/>
                  <a:gd name="T7" fmla="*/ 10 h 111"/>
                  <a:gd name="T8" fmla="*/ 24 w 223"/>
                  <a:gd name="T9" fmla="*/ 8 h 111"/>
                  <a:gd name="T10" fmla="*/ 23 w 223"/>
                  <a:gd name="T11" fmla="*/ 8 h 111"/>
                  <a:gd name="T12" fmla="*/ 23 w 223"/>
                  <a:gd name="T13" fmla="*/ 7 h 111"/>
                  <a:gd name="T14" fmla="*/ 23 w 223"/>
                  <a:gd name="T15" fmla="*/ 7 h 111"/>
                  <a:gd name="T16" fmla="*/ 22 w 223"/>
                  <a:gd name="T17" fmla="*/ 7 h 111"/>
                  <a:gd name="T18" fmla="*/ 21 w 223"/>
                  <a:gd name="T19" fmla="*/ 8 h 111"/>
                  <a:gd name="T20" fmla="*/ 14 w 223"/>
                  <a:gd name="T21" fmla="*/ 12 h 111"/>
                  <a:gd name="T22" fmla="*/ 8 w 223"/>
                  <a:gd name="T23" fmla="*/ 15 h 111"/>
                  <a:gd name="T24" fmla="*/ 2 w 223"/>
                  <a:gd name="T25" fmla="*/ 19 h 111"/>
                  <a:gd name="T26" fmla="*/ 0 w 223"/>
                  <a:gd name="T27" fmla="*/ 21 h 111"/>
                  <a:gd name="T28" fmla="*/ 10 w 223"/>
                  <a:gd name="T29" fmla="*/ 12 h 111"/>
                  <a:gd name="T30" fmla="*/ 20 w 223"/>
                  <a:gd name="T31" fmla="*/ 5 h 111"/>
                  <a:gd name="T32" fmla="*/ 23 w 223"/>
                  <a:gd name="T33" fmla="*/ 2 h 111"/>
                  <a:gd name="T34" fmla="*/ 27 w 223"/>
                  <a:gd name="T35" fmla="*/ 2 h 111"/>
                  <a:gd name="T36" fmla="*/ 29 w 223"/>
                  <a:gd name="T37" fmla="*/ 0 h 111"/>
                  <a:gd name="T38" fmla="*/ 31 w 223"/>
                  <a:gd name="T39" fmla="*/ 0 h 111"/>
                  <a:gd name="T40" fmla="*/ 32 w 223"/>
                  <a:gd name="T41" fmla="*/ 2 h 111"/>
                  <a:gd name="T42" fmla="*/ 32 w 223"/>
                  <a:gd name="T43" fmla="*/ 2 h 111"/>
                  <a:gd name="T44" fmla="*/ 32 w 223"/>
                  <a:gd name="T45" fmla="*/ 5 h 111"/>
                  <a:gd name="T46" fmla="*/ 31 w 223"/>
                  <a:gd name="T47" fmla="*/ 7 h 111"/>
                  <a:gd name="T48" fmla="*/ 29 w 223"/>
                  <a:gd name="T49" fmla="*/ 10 h 111"/>
                  <a:gd name="T50" fmla="*/ 29 w 223"/>
                  <a:gd name="T51" fmla="*/ 12 h 111"/>
                  <a:gd name="T52" fmla="*/ 27 w 223"/>
                  <a:gd name="T53" fmla="*/ 12 h 111"/>
                  <a:gd name="T54" fmla="*/ 26 w 223"/>
                  <a:gd name="T55" fmla="*/ 12 h 111"/>
                  <a:gd name="T56" fmla="*/ 23 w 223"/>
                  <a:gd name="T57" fmla="*/ 12 h 11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3" h="111">
                    <a:moveTo>
                      <a:pt x="159" y="69"/>
                    </a:moveTo>
                    <a:lnTo>
                      <a:pt x="165" y="63"/>
                    </a:lnTo>
                    <a:lnTo>
                      <a:pt x="166" y="58"/>
                    </a:lnTo>
                    <a:lnTo>
                      <a:pt x="166" y="51"/>
                    </a:lnTo>
                    <a:lnTo>
                      <a:pt x="166" y="44"/>
                    </a:lnTo>
                    <a:lnTo>
                      <a:pt x="165" y="42"/>
                    </a:lnTo>
                    <a:lnTo>
                      <a:pt x="159" y="41"/>
                    </a:lnTo>
                    <a:lnTo>
                      <a:pt x="156" y="41"/>
                    </a:lnTo>
                    <a:lnTo>
                      <a:pt x="151" y="41"/>
                    </a:lnTo>
                    <a:lnTo>
                      <a:pt x="144" y="42"/>
                    </a:lnTo>
                    <a:lnTo>
                      <a:pt x="94" y="66"/>
                    </a:lnTo>
                    <a:lnTo>
                      <a:pt x="55" y="84"/>
                    </a:lnTo>
                    <a:lnTo>
                      <a:pt x="19" y="104"/>
                    </a:lnTo>
                    <a:lnTo>
                      <a:pt x="0" y="111"/>
                    </a:lnTo>
                    <a:lnTo>
                      <a:pt x="67" y="68"/>
                    </a:lnTo>
                    <a:lnTo>
                      <a:pt x="138" y="27"/>
                    </a:lnTo>
                    <a:lnTo>
                      <a:pt x="161" y="16"/>
                    </a:lnTo>
                    <a:lnTo>
                      <a:pt x="185" y="4"/>
                    </a:lnTo>
                    <a:lnTo>
                      <a:pt x="201" y="0"/>
                    </a:lnTo>
                    <a:lnTo>
                      <a:pt x="213" y="0"/>
                    </a:lnTo>
                    <a:lnTo>
                      <a:pt x="220" y="4"/>
                    </a:lnTo>
                    <a:lnTo>
                      <a:pt x="223" y="12"/>
                    </a:lnTo>
                    <a:lnTo>
                      <a:pt x="222" y="27"/>
                    </a:lnTo>
                    <a:lnTo>
                      <a:pt x="215" y="41"/>
                    </a:lnTo>
                    <a:lnTo>
                      <a:pt x="203" y="56"/>
                    </a:lnTo>
                    <a:lnTo>
                      <a:pt x="195" y="61"/>
                    </a:lnTo>
                    <a:lnTo>
                      <a:pt x="186" y="66"/>
                    </a:lnTo>
                    <a:lnTo>
                      <a:pt x="176" y="69"/>
                    </a:lnTo>
                    <a:lnTo>
                      <a:pt x="159" y="6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182277" name="Group 12"/>
            <p:cNvGrpSpPr>
              <a:grpSpLocks/>
            </p:cNvGrpSpPr>
            <p:nvPr/>
          </p:nvGrpSpPr>
          <p:grpSpPr bwMode="auto">
            <a:xfrm>
              <a:off x="442" y="969"/>
              <a:ext cx="1937" cy="1379"/>
              <a:chOff x="442" y="969"/>
              <a:chExt cx="1937" cy="1379"/>
            </a:xfrm>
          </p:grpSpPr>
          <p:sp>
            <p:nvSpPr>
              <p:cNvPr id="182278" name="Freeform 13"/>
              <p:cNvSpPr>
                <a:spLocks noChangeAspect="1"/>
              </p:cNvSpPr>
              <p:nvPr/>
            </p:nvSpPr>
            <p:spPr bwMode="auto">
              <a:xfrm>
                <a:off x="442" y="1701"/>
                <a:ext cx="390" cy="204"/>
              </a:xfrm>
              <a:custGeom>
                <a:avLst/>
                <a:gdLst>
                  <a:gd name="T0" fmla="*/ 68 w 484"/>
                  <a:gd name="T1" fmla="*/ 0 h 246"/>
                  <a:gd name="T2" fmla="*/ 62 w 484"/>
                  <a:gd name="T3" fmla="*/ 2 h 246"/>
                  <a:gd name="T4" fmla="*/ 54 w 484"/>
                  <a:gd name="T5" fmla="*/ 4 h 246"/>
                  <a:gd name="T6" fmla="*/ 47 w 484"/>
                  <a:gd name="T7" fmla="*/ 7 h 246"/>
                  <a:gd name="T8" fmla="*/ 39 w 484"/>
                  <a:gd name="T9" fmla="*/ 12 h 246"/>
                  <a:gd name="T10" fmla="*/ 31 w 484"/>
                  <a:gd name="T11" fmla="*/ 18 h 246"/>
                  <a:gd name="T12" fmla="*/ 27 w 484"/>
                  <a:gd name="T13" fmla="*/ 21 h 246"/>
                  <a:gd name="T14" fmla="*/ 23 w 484"/>
                  <a:gd name="T15" fmla="*/ 24 h 246"/>
                  <a:gd name="T16" fmla="*/ 19 w 484"/>
                  <a:gd name="T17" fmla="*/ 27 h 246"/>
                  <a:gd name="T18" fmla="*/ 15 w 484"/>
                  <a:gd name="T19" fmla="*/ 32 h 246"/>
                  <a:gd name="T20" fmla="*/ 12 w 484"/>
                  <a:gd name="T21" fmla="*/ 36 h 246"/>
                  <a:gd name="T22" fmla="*/ 8 w 484"/>
                  <a:gd name="T23" fmla="*/ 43 h 246"/>
                  <a:gd name="T24" fmla="*/ 5 w 484"/>
                  <a:gd name="T25" fmla="*/ 46 h 246"/>
                  <a:gd name="T26" fmla="*/ 4 w 484"/>
                  <a:gd name="T27" fmla="*/ 46 h 246"/>
                  <a:gd name="T28" fmla="*/ 2 w 484"/>
                  <a:gd name="T29" fmla="*/ 46 h 246"/>
                  <a:gd name="T30" fmla="*/ 2 w 484"/>
                  <a:gd name="T31" fmla="*/ 44 h 246"/>
                  <a:gd name="T32" fmla="*/ 2 w 484"/>
                  <a:gd name="T33" fmla="*/ 42 h 246"/>
                  <a:gd name="T34" fmla="*/ 2 w 484"/>
                  <a:gd name="T35" fmla="*/ 38 h 246"/>
                  <a:gd name="T36" fmla="*/ 2 w 484"/>
                  <a:gd name="T37" fmla="*/ 35 h 246"/>
                  <a:gd name="T38" fmla="*/ 0 w 484"/>
                  <a:gd name="T39" fmla="*/ 32 h 246"/>
                  <a:gd name="T40" fmla="*/ 2 w 484"/>
                  <a:gd name="T41" fmla="*/ 24 h 246"/>
                  <a:gd name="T42" fmla="*/ 2 w 484"/>
                  <a:gd name="T43" fmla="*/ 18 h 246"/>
                  <a:gd name="T44" fmla="*/ 3 w 484"/>
                  <a:gd name="T45" fmla="*/ 12 h 246"/>
                  <a:gd name="T46" fmla="*/ 5 w 484"/>
                  <a:gd name="T47" fmla="*/ 7 h 246"/>
                  <a:gd name="T48" fmla="*/ 8 w 484"/>
                  <a:gd name="T49" fmla="*/ 2 h 2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84" h="246">
                    <a:moveTo>
                      <a:pt x="484" y="0"/>
                    </a:moveTo>
                    <a:lnTo>
                      <a:pt x="430" y="8"/>
                    </a:lnTo>
                    <a:lnTo>
                      <a:pt x="376" y="21"/>
                    </a:lnTo>
                    <a:lnTo>
                      <a:pt x="324" y="40"/>
                    </a:lnTo>
                    <a:lnTo>
                      <a:pt x="270" y="65"/>
                    </a:lnTo>
                    <a:lnTo>
                      <a:pt x="213" y="95"/>
                    </a:lnTo>
                    <a:lnTo>
                      <a:pt x="187" y="112"/>
                    </a:lnTo>
                    <a:lnTo>
                      <a:pt x="161" y="129"/>
                    </a:lnTo>
                    <a:lnTo>
                      <a:pt x="135" y="147"/>
                    </a:lnTo>
                    <a:lnTo>
                      <a:pt x="108" y="169"/>
                    </a:lnTo>
                    <a:lnTo>
                      <a:pt x="83" y="197"/>
                    </a:lnTo>
                    <a:lnTo>
                      <a:pt x="56" y="234"/>
                    </a:lnTo>
                    <a:lnTo>
                      <a:pt x="39" y="243"/>
                    </a:lnTo>
                    <a:lnTo>
                      <a:pt x="27" y="246"/>
                    </a:lnTo>
                    <a:lnTo>
                      <a:pt x="17" y="243"/>
                    </a:lnTo>
                    <a:lnTo>
                      <a:pt x="10" y="236"/>
                    </a:lnTo>
                    <a:lnTo>
                      <a:pt x="7" y="224"/>
                    </a:lnTo>
                    <a:lnTo>
                      <a:pt x="4" y="208"/>
                    </a:lnTo>
                    <a:lnTo>
                      <a:pt x="2" y="191"/>
                    </a:lnTo>
                    <a:lnTo>
                      <a:pt x="0" y="171"/>
                    </a:lnTo>
                    <a:lnTo>
                      <a:pt x="5" y="132"/>
                    </a:lnTo>
                    <a:lnTo>
                      <a:pt x="12" y="98"/>
                    </a:lnTo>
                    <a:lnTo>
                      <a:pt x="22" y="68"/>
                    </a:lnTo>
                    <a:lnTo>
                      <a:pt x="39" y="40"/>
                    </a:lnTo>
                    <a:lnTo>
                      <a:pt x="59" y="1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2279" name="Freeform 14"/>
              <p:cNvSpPr>
                <a:spLocks noChangeAspect="1"/>
              </p:cNvSpPr>
              <p:nvPr/>
            </p:nvSpPr>
            <p:spPr bwMode="auto">
              <a:xfrm>
                <a:off x="764" y="971"/>
                <a:ext cx="715" cy="278"/>
              </a:xfrm>
              <a:custGeom>
                <a:avLst/>
                <a:gdLst>
                  <a:gd name="T0" fmla="*/ 126 w 888"/>
                  <a:gd name="T1" fmla="*/ 10 h 334"/>
                  <a:gd name="T2" fmla="*/ 120 w 888"/>
                  <a:gd name="T3" fmla="*/ 8 h 334"/>
                  <a:gd name="T4" fmla="*/ 114 w 888"/>
                  <a:gd name="T5" fmla="*/ 7 h 334"/>
                  <a:gd name="T6" fmla="*/ 107 w 888"/>
                  <a:gd name="T7" fmla="*/ 6 h 334"/>
                  <a:gd name="T8" fmla="*/ 101 w 888"/>
                  <a:gd name="T9" fmla="*/ 4 h 334"/>
                  <a:gd name="T10" fmla="*/ 94 w 888"/>
                  <a:gd name="T11" fmla="*/ 2 h 334"/>
                  <a:gd name="T12" fmla="*/ 87 w 888"/>
                  <a:gd name="T13" fmla="*/ 2 h 334"/>
                  <a:gd name="T14" fmla="*/ 81 w 888"/>
                  <a:gd name="T15" fmla="*/ 0 h 334"/>
                  <a:gd name="T16" fmla="*/ 76 w 888"/>
                  <a:gd name="T17" fmla="*/ 0 h 334"/>
                  <a:gd name="T18" fmla="*/ 70 w 888"/>
                  <a:gd name="T19" fmla="*/ 2 h 334"/>
                  <a:gd name="T20" fmla="*/ 65 w 888"/>
                  <a:gd name="T21" fmla="*/ 3 h 334"/>
                  <a:gd name="T22" fmla="*/ 63 w 888"/>
                  <a:gd name="T23" fmla="*/ 7 h 334"/>
                  <a:gd name="T24" fmla="*/ 60 w 888"/>
                  <a:gd name="T25" fmla="*/ 10 h 334"/>
                  <a:gd name="T26" fmla="*/ 58 w 888"/>
                  <a:gd name="T27" fmla="*/ 15 h 334"/>
                  <a:gd name="T28" fmla="*/ 56 w 888"/>
                  <a:gd name="T29" fmla="*/ 20 h 334"/>
                  <a:gd name="T30" fmla="*/ 55 w 888"/>
                  <a:gd name="T31" fmla="*/ 24 h 334"/>
                  <a:gd name="T32" fmla="*/ 52 w 888"/>
                  <a:gd name="T33" fmla="*/ 29 h 334"/>
                  <a:gd name="T34" fmla="*/ 50 w 888"/>
                  <a:gd name="T35" fmla="*/ 32 h 334"/>
                  <a:gd name="T36" fmla="*/ 48 w 888"/>
                  <a:gd name="T37" fmla="*/ 36 h 334"/>
                  <a:gd name="T38" fmla="*/ 45 w 888"/>
                  <a:gd name="T39" fmla="*/ 39 h 334"/>
                  <a:gd name="T40" fmla="*/ 42 w 888"/>
                  <a:gd name="T41" fmla="*/ 39 h 334"/>
                  <a:gd name="T42" fmla="*/ 38 w 888"/>
                  <a:gd name="T43" fmla="*/ 39 h 334"/>
                  <a:gd name="T44" fmla="*/ 35 w 888"/>
                  <a:gd name="T45" fmla="*/ 37 h 334"/>
                  <a:gd name="T46" fmla="*/ 34 w 888"/>
                  <a:gd name="T47" fmla="*/ 34 h 334"/>
                  <a:gd name="T48" fmla="*/ 34 w 888"/>
                  <a:gd name="T49" fmla="*/ 31 h 334"/>
                  <a:gd name="T50" fmla="*/ 34 w 888"/>
                  <a:gd name="T51" fmla="*/ 27 h 334"/>
                  <a:gd name="T52" fmla="*/ 34 w 888"/>
                  <a:gd name="T53" fmla="*/ 22 h 334"/>
                  <a:gd name="T54" fmla="*/ 35 w 888"/>
                  <a:gd name="T55" fmla="*/ 18 h 334"/>
                  <a:gd name="T56" fmla="*/ 36 w 888"/>
                  <a:gd name="T57" fmla="*/ 15 h 334"/>
                  <a:gd name="T58" fmla="*/ 38 w 888"/>
                  <a:gd name="T59" fmla="*/ 12 h 334"/>
                  <a:gd name="T60" fmla="*/ 39 w 888"/>
                  <a:gd name="T61" fmla="*/ 8 h 334"/>
                  <a:gd name="T62" fmla="*/ 39 w 888"/>
                  <a:gd name="T63" fmla="*/ 6 h 334"/>
                  <a:gd name="T64" fmla="*/ 38 w 888"/>
                  <a:gd name="T65" fmla="*/ 5 h 334"/>
                  <a:gd name="T66" fmla="*/ 36 w 888"/>
                  <a:gd name="T67" fmla="*/ 3 h 334"/>
                  <a:gd name="T68" fmla="*/ 34 w 888"/>
                  <a:gd name="T69" fmla="*/ 2 h 334"/>
                  <a:gd name="T70" fmla="*/ 31 w 888"/>
                  <a:gd name="T71" fmla="*/ 4 h 334"/>
                  <a:gd name="T72" fmla="*/ 27 w 888"/>
                  <a:gd name="T73" fmla="*/ 6 h 334"/>
                  <a:gd name="T74" fmla="*/ 25 w 888"/>
                  <a:gd name="T75" fmla="*/ 9 h 334"/>
                  <a:gd name="T76" fmla="*/ 23 w 888"/>
                  <a:gd name="T77" fmla="*/ 12 h 334"/>
                  <a:gd name="T78" fmla="*/ 22 w 888"/>
                  <a:gd name="T79" fmla="*/ 17 h 334"/>
                  <a:gd name="T80" fmla="*/ 20 w 888"/>
                  <a:gd name="T81" fmla="*/ 20 h 334"/>
                  <a:gd name="T82" fmla="*/ 19 w 888"/>
                  <a:gd name="T83" fmla="*/ 22 h 334"/>
                  <a:gd name="T84" fmla="*/ 14 w 888"/>
                  <a:gd name="T85" fmla="*/ 34 h 334"/>
                  <a:gd name="T86" fmla="*/ 10 w 888"/>
                  <a:gd name="T87" fmla="*/ 44 h 334"/>
                  <a:gd name="T88" fmla="*/ 5 w 888"/>
                  <a:gd name="T89" fmla="*/ 54 h 334"/>
                  <a:gd name="T90" fmla="*/ 0 w 888"/>
                  <a:gd name="T91" fmla="*/ 64 h 33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88" h="334">
                    <a:moveTo>
                      <a:pt x="888" y="54"/>
                    </a:moveTo>
                    <a:lnTo>
                      <a:pt x="844" y="47"/>
                    </a:lnTo>
                    <a:lnTo>
                      <a:pt x="799" y="41"/>
                    </a:lnTo>
                    <a:lnTo>
                      <a:pt x="752" y="31"/>
                    </a:lnTo>
                    <a:lnTo>
                      <a:pt x="707" y="21"/>
                    </a:lnTo>
                    <a:lnTo>
                      <a:pt x="660" y="12"/>
                    </a:lnTo>
                    <a:lnTo>
                      <a:pt x="614" y="5"/>
                    </a:lnTo>
                    <a:lnTo>
                      <a:pt x="572" y="0"/>
                    </a:lnTo>
                    <a:lnTo>
                      <a:pt x="530" y="0"/>
                    </a:lnTo>
                    <a:lnTo>
                      <a:pt x="494" y="7"/>
                    </a:lnTo>
                    <a:lnTo>
                      <a:pt x="460" y="19"/>
                    </a:lnTo>
                    <a:lnTo>
                      <a:pt x="443" y="36"/>
                    </a:lnTo>
                    <a:lnTo>
                      <a:pt x="426" y="56"/>
                    </a:lnTo>
                    <a:lnTo>
                      <a:pt x="411" y="78"/>
                    </a:lnTo>
                    <a:lnTo>
                      <a:pt x="398" y="103"/>
                    </a:lnTo>
                    <a:lnTo>
                      <a:pt x="383" y="126"/>
                    </a:lnTo>
                    <a:lnTo>
                      <a:pt x="369" y="150"/>
                    </a:lnTo>
                    <a:lnTo>
                      <a:pt x="353" y="170"/>
                    </a:lnTo>
                    <a:lnTo>
                      <a:pt x="336" y="188"/>
                    </a:lnTo>
                    <a:lnTo>
                      <a:pt x="316" y="200"/>
                    </a:lnTo>
                    <a:lnTo>
                      <a:pt x="292" y="207"/>
                    </a:lnTo>
                    <a:lnTo>
                      <a:pt x="265" y="207"/>
                    </a:lnTo>
                    <a:lnTo>
                      <a:pt x="245" y="192"/>
                    </a:lnTo>
                    <a:lnTo>
                      <a:pt x="235" y="175"/>
                    </a:lnTo>
                    <a:lnTo>
                      <a:pt x="232" y="158"/>
                    </a:lnTo>
                    <a:lnTo>
                      <a:pt x="234" y="138"/>
                    </a:lnTo>
                    <a:lnTo>
                      <a:pt x="240" y="120"/>
                    </a:lnTo>
                    <a:lnTo>
                      <a:pt x="249" y="99"/>
                    </a:lnTo>
                    <a:lnTo>
                      <a:pt x="257" y="81"/>
                    </a:lnTo>
                    <a:lnTo>
                      <a:pt x="265" y="64"/>
                    </a:lnTo>
                    <a:lnTo>
                      <a:pt x="270" y="47"/>
                    </a:lnTo>
                    <a:lnTo>
                      <a:pt x="272" y="34"/>
                    </a:lnTo>
                    <a:lnTo>
                      <a:pt x="267" y="24"/>
                    </a:lnTo>
                    <a:lnTo>
                      <a:pt x="255" y="17"/>
                    </a:lnTo>
                    <a:lnTo>
                      <a:pt x="234" y="14"/>
                    </a:lnTo>
                    <a:lnTo>
                      <a:pt x="212" y="21"/>
                    </a:lnTo>
                    <a:lnTo>
                      <a:pt x="193" y="32"/>
                    </a:lnTo>
                    <a:lnTo>
                      <a:pt x="177" y="49"/>
                    </a:lnTo>
                    <a:lnTo>
                      <a:pt x="161" y="68"/>
                    </a:lnTo>
                    <a:lnTo>
                      <a:pt x="150" y="88"/>
                    </a:lnTo>
                    <a:lnTo>
                      <a:pt x="140" y="106"/>
                    </a:lnTo>
                    <a:lnTo>
                      <a:pt x="133" y="121"/>
                    </a:lnTo>
                    <a:lnTo>
                      <a:pt x="101" y="175"/>
                    </a:lnTo>
                    <a:lnTo>
                      <a:pt x="71" y="229"/>
                    </a:lnTo>
                    <a:lnTo>
                      <a:pt x="39" y="282"/>
                    </a:lnTo>
                    <a:lnTo>
                      <a:pt x="0" y="33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2280" name="Freeform 15"/>
              <p:cNvSpPr>
                <a:spLocks noChangeAspect="1"/>
              </p:cNvSpPr>
              <p:nvPr/>
            </p:nvSpPr>
            <p:spPr bwMode="auto">
              <a:xfrm>
                <a:off x="2011" y="969"/>
                <a:ext cx="368" cy="383"/>
              </a:xfrm>
              <a:custGeom>
                <a:avLst/>
                <a:gdLst>
                  <a:gd name="T0" fmla="*/ 32 w 456"/>
                  <a:gd name="T1" fmla="*/ 0 h 460"/>
                  <a:gd name="T2" fmla="*/ 29 w 456"/>
                  <a:gd name="T3" fmla="*/ 2 h 460"/>
                  <a:gd name="T4" fmla="*/ 27 w 456"/>
                  <a:gd name="T5" fmla="*/ 2 h 460"/>
                  <a:gd name="T6" fmla="*/ 26 w 456"/>
                  <a:gd name="T7" fmla="*/ 3 h 460"/>
                  <a:gd name="T8" fmla="*/ 25 w 456"/>
                  <a:gd name="T9" fmla="*/ 4 h 460"/>
                  <a:gd name="T10" fmla="*/ 23 w 456"/>
                  <a:gd name="T11" fmla="*/ 5 h 460"/>
                  <a:gd name="T12" fmla="*/ 21 w 456"/>
                  <a:gd name="T13" fmla="*/ 6 h 460"/>
                  <a:gd name="T14" fmla="*/ 19 w 456"/>
                  <a:gd name="T15" fmla="*/ 5 h 460"/>
                  <a:gd name="T16" fmla="*/ 15 w 456"/>
                  <a:gd name="T17" fmla="*/ 8 h 460"/>
                  <a:gd name="T18" fmla="*/ 12 w 456"/>
                  <a:gd name="T19" fmla="*/ 10 h 460"/>
                  <a:gd name="T20" fmla="*/ 10 w 456"/>
                  <a:gd name="T21" fmla="*/ 10 h 460"/>
                  <a:gd name="T22" fmla="*/ 8 w 456"/>
                  <a:gd name="T23" fmla="*/ 11 h 460"/>
                  <a:gd name="T24" fmla="*/ 5 w 456"/>
                  <a:gd name="T25" fmla="*/ 12 h 460"/>
                  <a:gd name="T26" fmla="*/ 2 w 456"/>
                  <a:gd name="T27" fmla="*/ 12 h 460"/>
                  <a:gd name="T28" fmla="*/ 2 w 456"/>
                  <a:gd name="T29" fmla="*/ 14 h 460"/>
                  <a:gd name="T30" fmla="*/ 2 w 456"/>
                  <a:gd name="T31" fmla="*/ 15 h 460"/>
                  <a:gd name="T32" fmla="*/ 2 w 456"/>
                  <a:gd name="T33" fmla="*/ 17 h 460"/>
                  <a:gd name="T34" fmla="*/ 0 w 456"/>
                  <a:gd name="T35" fmla="*/ 18 h 460"/>
                  <a:gd name="T36" fmla="*/ 1 w 456"/>
                  <a:gd name="T37" fmla="*/ 22 h 460"/>
                  <a:gd name="T38" fmla="*/ 2 w 456"/>
                  <a:gd name="T39" fmla="*/ 26 h 460"/>
                  <a:gd name="T40" fmla="*/ 4 w 456"/>
                  <a:gd name="T41" fmla="*/ 29 h 460"/>
                  <a:gd name="T42" fmla="*/ 7 w 456"/>
                  <a:gd name="T43" fmla="*/ 32 h 460"/>
                  <a:gd name="T44" fmla="*/ 10 w 456"/>
                  <a:gd name="T45" fmla="*/ 35 h 460"/>
                  <a:gd name="T46" fmla="*/ 15 w 456"/>
                  <a:gd name="T47" fmla="*/ 37 h 460"/>
                  <a:gd name="T48" fmla="*/ 18 w 456"/>
                  <a:gd name="T49" fmla="*/ 39 h 460"/>
                  <a:gd name="T50" fmla="*/ 23 w 456"/>
                  <a:gd name="T51" fmla="*/ 45 h 460"/>
                  <a:gd name="T52" fmla="*/ 29 w 456"/>
                  <a:gd name="T53" fmla="*/ 51 h 460"/>
                  <a:gd name="T54" fmla="*/ 35 w 456"/>
                  <a:gd name="T55" fmla="*/ 57 h 460"/>
                  <a:gd name="T56" fmla="*/ 40 w 456"/>
                  <a:gd name="T57" fmla="*/ 63 h 460"/>
                  <a:gd name="T58" fmla="*/ 45 w 456"/>
                  <a:gd name="T59" fmla="*/ 68 h 460"/>
                  <a:gd name="T60" fmla="*/ 50 w 456"/>
                  <a:gd name="T61" fmla="*/ 73 h 460"/>
                  <a:gd name="T62" fmla="*/ 53 w 456"/>
                  <a:gd name="T63" fmla="*/ 77 h 460"/>
                  <a:gd name="T64" fmla="*/ 56 w 456"/>
                  <a:gd name="T65" fmla="*/ 81 h 460"/>
                  <a:gd name="T66" fmla="*/ 59 w 456"/>
                  <a:gd name="T67" fmla="*/ 85 h 460"/>
                  <a:gd name="T68" fmla="*/ 61 w 456"/>
                  <a:gd name="T69" fmla="*/ 87 h 460"/>
                  <a:gd name="T70" fmla="*/ 64 w 456"/>
                  <a:gd name="T71" fmla="*/ 88 h 460"/>
                  <a:gd name="T72" fmla="*/ 65 w 456"/>
                  <a:gd name="T73" fmla="*/ 88 h 460"/>
                  <a:gd name="T74" fmla="*/ 66 w 456"/>
                  <a:gd name="T75" fmla="*/ 88 h 460"/>
                  <a:gd name="T76" fmla="*/ 65 w 456"/>
                  <a:gd name="T77" fmla="*/ 81 h 460"/>
                  <a:gd name="T78" fmla="*/ 62 w 456"/>
                  <a:gd name="T79" fmla="*/ 76 h 460"/>
                  <a:gd name="T80" fmla="*/ 45 w 456"/>
                  <a:gd name="T81" fmla="*/ 47 h 460"/>
                  <a:gd name="T82" fmla="*/ 43 w 456"/>
                  <a:gd name="T83" fmla="*/ 42 h 460"/>
                  <a:gd name="T84" fmla="*/ 40 w 456"/>
                  <a:gd name="T85" fmla="*/ 36 h 460"/>
                  <a:gd name="T86" fmla="*/ 39 w 456"/>
                  <a:gd name="T87" fmla="*/ 30 h 460"/>
                  <a:gd name="T88" fmla="*/ 36 w 456"/>
                  <a:gd name="T89" fmla="*/ 22 h 460"/>
                  <a:gd name="T90" fmla="*/ 34 w 456"/>
                  <a:gd name="T91" fmla="*/ 15 h 460"/>
                  <a:gd name="T92" fmla="*/ 32 w 456"/>
                  <a:gd name="T93" fmla="*/ 8 h 460"/>
                  <a:gd name="T94" fmla="*/ 32 w 456"/>
                  <a:gd name="T95" fmla="*/ 0 h 46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6" h="460">
                    <a:moveTo>
                      <a:pt x="218" y="0"/>
                    </a:moveTo>
                    <a:lnTo>
                      <a:pt x="201" y="5"/>
                    </a:lnTo>
                    <a:lnTo>
                      <a:pt x="188" y="10"/>
                    </a:lnTo>
                    <a:lnTo>
                      <a:pt x="176" y="17"/>
                    </a:lnTo>
                    <a:lnTo>
                      <a:pt x="168" y="22"/>
                    </a:lnTo>
                    <a:lnTo>
                      <a:pt x="156" y="27"/>
                    </a:lnTo>
                    <a:lnTo>
                      <a:pt x="142" y="29"/>
                    </a:lnTo>
                    <a:lnTo>
                      <a:pt x="126" y="25"/>
                    </a:lnTo>
                    <a:lnTo>
                      <a:pt x="105" y="42"/>
                    </a:lnTo>
                    <a:lnTo>
                      <a:pt x="87" y="52"/>
                    </a:lnTo>
                    <a:lnTo>
                      <a:pt x="69" y="55"/>
                    </a:lnTo>
                    <a:lnTo>
                      <a:pt x="52" y="59"/>
                    </a:lnTo>
                    <a:lnTo>
                      <a:pt x="35" y="60"/>
                    </a:lnTo>
                    <a:lnTo>
                      <a:pt x="18" y="67"/>
                    </a:lnTo>
                    <a:lnTo>
                      <a:pt x="10" y="74"/>
                    </a:lnTo>
                    <a:lnTo>
                      <a:pt x="6" y="82"/>
                    </a:lnTo>
                    <a:lnTo>
                      <a:pt x="3" y="91"/>
                    </a:lnTo>
                    <a:lnTo>
                      <a:pt x="0" y="99"/>
                    </a:lnTo>
                    <a:lnTo>
                      <a:pt x="1" y="117"/>
                    </a:lnTo>
                    <a:lnTo>
                      <a:pt x="12" y="136"/>
                    </a:lnTo>
                    <a:lnTo>
                      <a:pt x="28" y="151"/>
                    </a:lnTo>
                    <a:lnTo>
                      <a:pt x="50" y="166"/>
                    </a:lnTo>
                    <a:lnTo>
                      <a:pt x="74" y="180"/>
                    </a:lnTo>
                    <a:lnTo>
                      <a:pt x="97" y="193"/>
                    </a:lnTo>
                    <a:lnTo>
                      <a:pt x="122" y="203"/>
                    </a:lnTo>
                    <a:lnTo>
                      <a:pt x="159" y="235"/>
                    </a:lnTo>
                    <a:lnTo>
                      <a:pt x="198" y="265"/>
                    </a:lnTo>
                    <a:lnTo>
                      <a:pt x="238" y="297"/>
                    </a:lnTo>
                    <a:lnTo>
                      <a:pt x="278" y="327"/>
                    </a:lnTo>
                    <a:lnTo>
                      <a:pt x="315" y="356"/>
                    </a:lnTo>
                    <a:lnTo>
                      <a:pt x="347" y="379"/>
                    </a:lnTo>
                    <a:lnTo>
                      <a:pt x="371" y="399"/>
                    </a:lnTo>
                    <a:lnTo>
                      <a:pt x="391" y="421"/>
                    </a:lnTo>
                    <a:lnTo>
                      <a:pt x="407" y="438"/>
                    </a:lnTo>
                    <a:lnTo>
                      <a:pt x="424" y="450"/>
                    </a:lnTo>
                    <a:lnTo>
                      <a:pt x="439" y="458"/>
                    </a:lnTo>
                    <a:lnTo>
                      <a:pt x="449" y="460"/>
                    </a:lnTo>
                    <a:lnTo>
                      <a:pt x="456" y="456"/>
                    </a:lnTo>
                    <a:lnTo>
                      <a:pt x="451" y="423"/>
                    </a:lnTo>
                    <a:lnTo>
                      <a:pt x="434" y="394"/>
                    </a:lnTo>
                    <a:lnTo>
                      <a:pt x="313" y="245"/>
                    </a:lnTo>
                    <a:lnTo>
                      <a:pt x="297" y="216"/>
                    </a:lnTo>
                    <a:lnTo>
                      <a:pt x="278" y="186"/>
                    </a:lnTo>
                    <a:lnTo>
                      <a:pt x="261" y="154"/>
                    </a:lnTo>
                    <a:lnTo>
                      <a:pt x="245" y="121"/>
                    </a:lnTo>
                    <a:lnTo>
                      <a:pt x="231" y="84"/>
                    </a:lnTo>
                    <a:lnTo>
                      <a:pt x="223" y="44"/>
                    </a:lnTo>
                    <a:lnTo>
                      <a:pt x="218" y="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2281" name="Freeform 16"/>
              <p:cNvSpPr>
                <a:spLocks noChangeAspect="1"/>
              </p:cNvSpPr>
              <p:nvPr/>
            </p:nvSpPr>
            <p:spPr bwMode="auto">
              <a:xfrm>
                <a:off x="1824" y="1048"/>
                <a:ext cx="211" cy="407"/>
              </a:xfrm>
              <a:custGeom>
                <a:avLst/>
                <a:gdLst>
                  <a:gd name="T0" fmla="*/ 6 w 263"/>
                  <a:gd name="T1" fmla="*/ 0 h 490"/>
                  <a:gd name="T2" fmla="*/ 4 w 263"/>
                  <a:gd name="T3" fmla="*/ 8 h 490"/>
                  <a:gd name="T4" fmla="*/ 2 w 263"/>
                  <a:gd name="T5" fmla="*/ 18 h 490"/>
                  <a:gd name="T6" fmla="*/ 2 w 263"/>
                  <a:gd name="T7" fmla="*/ 27 h 490"/>
                  <a:gd name="T8" fmla="*/ 1 w 263"/>
                  <a:gd name="T9" fmla="*/ 36 h 490"/>
                  <a:gd name="T10" fmla="*/ 0 w 263"/>
                  <a:gd name="T11" fmla="*/ 45 h 490"/>
                  <a:gd name="T12" fmla="*/ 0 w 263"/>
                  <a:gd name="T13" fmla="*/ 52 h 490"/>
                  <a:gd name="T14" fmla="*/ 2 w 263"/>
                  <a:gd name="T15" fmla="*/ 60 h 490"/>
                  <a:gd name="T16" fmla="*/ 2 w 263"/>
                  <a:gd name="T17" fmla="*/ 66 h 490"/>
                  <a:gd name="T18" fmla="*/ 2 w 263"/>
                  <a:gd name="T19" fmla="*/ 71 h 490"/>
                  <a:gd name="T20" fmla="*/ 5 w 263"/>
                  <a:gd name="T21" fmla="*/ 77 h 490"/>
                  <a:gd name="T22" fmla="*/ 7 w 263"/>
                  <a:gd name="T23" fmla="*/ 83 h 490"/>
                  <a:gd name="T24" fmla="*/ 9 w 263"/>
                  <a:gd name="T25" fmla="*/ 86 h 490"/>
                  <a:gd name="T26" fmla="*/ 11 w 263"/>
                  <a:gd name="T27" fmla="*/ 90 h 490"/>
                  <a:gd name="T28" fmla="*/ 14 w 263"/>
                  <a:gd name="T29" fmla="*/ 91 h 490"/>
                  <a:gd name="T30" fmla="*/ 18 w 263"/>
                  <a:gd name="T31" fmla="*/ 92 h 490"/>
                  <a:gd name="T32" fmla="*/ 23 w 263"/>
                  <a:gd name="T33" fmla="*/ 91 h 490"/>
                  <a:gd name="T34" fmla="*/ 26 w 263"/>
                  <a:gd name="T35" fmla="*/ 90 h 490"/>
                  <a:gd name="T36" fmla="*/ 30 w 263"/>
                  <a:gd name="T37" fmla="*/ 87 h 490"/>
                  <a:gd name="T38" fmla="*/ 31 w 263"/>
                  <a:gd name="T39" fmla="*/ 86 h 490"/>
                  <a:gd name="T40" fmla="*/ 33 w 263"/>
                  <a:gd name="T41" fmla="*/ 83 h 490"/>
                  <a:gd name="T42" fmla="*/ 34 w 263"/>
                  <a:gd name="T43" fmla="*/ 80 h 490"/>
                  <a:gd name="T44" fmla="*/ 35 w 263"/>
                  <a:gd name="T45" fmla="*/ 76 h 490"/>
                  <a:gd name="T46" fmla="*/ 36 w 263"/>
                  <a:gd name="T47" fmla="*/ 72 h 4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3" h="490">
                    <a:moveTo>
                      <a:pt x="47" y="0"/>
                    </a:moveTo>
                    <a:lnTo>
                      <a:pt x="30" y="46"/>
                    </a:lnTo>
                    <a:lnTo>
                      <a:pt x="16" y="93"/>
                    </a:lnTo>
                    <a:lnTo>
                      <a:pt x="6" y="141"/>
                    </a:lnTo>
                    <a:lnTo>
                      <a:pt x="1" y="190"/>
                    </a:lnTo>
                    <a:lnTo>
                      <a:pt x="0" y="237"/>
                    </a:lnTo>
                    <a:lnTo>
                      <a:pt x="0" y="280"/>
                    </a:lnTo>
                    <a:lnTo>
                      <a:pt x="5" y="319"/>
                    </a:lnTo>
                    <a:lnTo>
                      <a:pt x="11" y="353"/>
                    </a:lnTo>
                    <a:lnTo>
                      <a:pt x="20" y="379"/>
                    </a:lnTo>
                    <a:lnTo>
                      <a:pt x="35" y="410"/>
                    </a:lnTo>
                    <a:lnTo>
                      <a:pt x="50" y="438"/>
                    </a:lnTo>
                    <a:lnTo>
                      <a:pt x="67" y="460"/>
                    </a:lnTo>
                    <a:lnTo>
                      <a:pt x="87" y="477"/>
                    </a:lnTo>
                    <a:lnTo>
                      <a:pt x="109" y="487"/>
                    </a:lnTo>
                    <a:lnTo>
                      <a:pt x="135" y="490"/>
                    </a:lnTo>
                    <a:lnTo>
                      <a:pt x="167" y="487"/>
                    </a:lnTo>
                    <a:lnTo>
                      <a:pt x="193" y="478"/>
                    </a:lnTo>
                    <a:lnTo>
                      <a:pt x="213" y="467"/>
                    </a:lnTo>
                    <a:lnTo>
                      <a:pt x="228" y="453"/>
                    </a:lnTo>
                    <a:lnTo>
                      <a:pt x="239" y="436"/>
                    </a:lnTo>
                    <a:lnTo>
                      <a:pt x="248" y="420"/>
                    </a:lnTo>
                    <a:lnTo>
                      <a:pt x="256" y="403"/>
                    </a:lnTo>
                    <a:lnTo>
                      <a:pt x="263" y="38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2282" name="Freeform 17"/>
              <p:cNvSpPr>
                <a:spLocks noChangeAspect="1"/>
              </p:cNvSpPr>
              <p:nvPr/>
            </p:nvSpPr>
            <p:spPr bwMode="auto">
              <a:xfrm rot="180000">
                <a:off x="1342" y="1823"/>
                <a:ext cx="880" cy="343"/>
              </a:xfrm>
              <a:custGeom>
                <a:avLst/>
                <a:gdLst>
                  <a:gd name="T0" fmla="*/ 2086 w 790"/>
                  <a:gd name="T1" fmla="*/ 142 h 298"/>
                  <a:gd name="T2" fmla="*/ 2016 w 790"/>
                  <a:gd name="T3" fmla="*/ 142 h 298"/>
                  <a:gd name="T4" fmla="*/ 1948 w 790"/>
                  <a:gd name="T5" fmla="*/ 142 h 298"/>
                  <a:gd name="T6" fmla="*/ 1884 w 790"/>
                  <a:gd name="T7" fmla="*/ 138 h 298"/>
                  <a:gd name="T8" fmla="*/ 1808 w 790"/>
                  <a:gd name="T9" fmla="*/ 113 h 298"/>
                  <a:gd name="T10" fmla="*/ 1714 w 790"/>
                  <a:gd name="T11" fmla="*/ 93 h 298"/>
                  <a:gd name="T12" fmla="*/ 1610 w 790"/>
                  <a:gd name="T13" fmla="*/ 56 h 298"/>
                  <a:gd name="T14" fmla="*/ 1537 w 790"/>
                  <a:gd name="T15" fmla="*/ 28 h 298"/>
                  <a:gd name="T16" fmla="*/ 1470 w 790"/>
                  <a:gd name="T17" fmla="*/ 16 h 298"/>
                  <a:gd name="T18" fmla="*/ 1397 w 790"/>
                  <a:gd name="T19" fmla="*/ 2 h 298"/>
                  <a:gd name="T20" fmla="*/ 1328 w 790"/>
                  <a:gd name="T21" fmla="*/ 2 h 298"/>
                  <a:gd name="T22" fmla="*/ 1246 w 790"/>
                  <a:gd name="T23" fmla="*/ 21 h 298"/>
                  <a:gd name="T24" fmla="*/ 1144 w 790"/>
                  <a:gd name="T25" fmla="*/ 37 h 298"/>
                  <a:gd name="T26" fmla="*/ 1014 w 790"/>
                  <a:gd name="T27" fmla="*/ 49 h 298"/>
                  <a:gd name="T28" fmla="*/ 773 w 790"/>
                  <a:gd name="T29" fmla="*/ 64 h 298"/>
                  <a:gd name="T30" fmla="*/ 538 w 790"/>
                  <a:gd name="T31" fmla="*/ 49 h 298"/>
                  <a:gd name="T32" fmla="*/ 301 w 790"/>
                  <a:gd name="T33" fmla="*/ 21 h 298"/>
                  <a:gd name="T34" fmla="*/ 59 w 790"/>
                  <a:gd name="T35" fmla="*/ 0 h 298"/>
                  <a:gd name="T36" fmla="*/ 39 w 790"/>
                  <a:gd name="T37" fmla="*/ 2 h 298"/>
                  <a:gd name="T38" fmla="*/ 16 w 790"/>
                  <a:gd name="T39" fmla="*/ 28 h 298"/>
                  <a:gd name="T40" fmla="*/ 0 w 790"/>
                  <a:gd name="T41" fmla="*/ 56 h 298"/>
                  <a:gd name="T42" fmla="*/ 0 w 790"/>
                  <a:gd name="T43" fmla="*/ 93 h 298"/>
                  <a:gd name="T44" fmla="*/ 16 w 790"/>
                  <a:gd name="T45" fmla="*/ 124 h 298"/>
                  <a:gd name="T46" fmla="*/ 59 w 790"/>
                  <a:gd name="T47" fmla="*/ 159 h 298"/>
                  <a:gd name="T48" fmla="*/ 174 w 790"/>
                  <a:gd name="T49" fmla="*/ 205 h 298"/>
                  <a:gd name="T50" fmla="*/ 292 w 790"/>
                  <a:gd name="T51" fmla="*/ 249 h 298"/>
                  <a:gd name="T52" fmla="*/ 417 w 790"/>
                  <a:gd name="T53" fmla="*/ 290 h 298"/>
                  <a:gd name="T54" fmla="*/ 770 w 790"/>
                  <a:gd name="T55" fmla="*/ 396 h 298"/>
                  <a:gd name="T56" fmla="*/ 1174 w 790"/>
                  <a:gd name="T57" fmla="*/ 503 h 298"/>
                  <a:gd name="T58" fmla="*/ 1262 w 790"/>
                  <a:gd name="T59" fmla="*/ 536 h 298"/>
                  <a:gd name="T60" fmla="*/ 1338 w 790"/>
                  <a:gd name="T61" fmla="*/ 596 h 298"/>
                  <a:gd name="T62" fmla="*/ 1406 w 790"/>
                  <a:gd name="T63" fmla="*/ 678 h 298"/>
                  <a:gd name="T64" fmla="*/ 1470 w 790"/>
                  <a:gd name="T65" fmla="*/ 790 h 298"/>
                  <a:gd name="T66" fmla="*/ 1512 w 790"/>
                  <a:gd name="T67" fmla="*/ 866 h 298"/>
                  <a:gd name="T68" fmla="*/ 1537 w 790"/>
                  <a:gd name="T69" fmla="*/ 938 h 298"/>
                  <a:gd name="T70" fmla="*/ 1556 w 790"/>
                  <a:gd name="T71" fmla="*/ 988 h 298"/>
                  <a:gd name="T72" fmla="*/ 1576 w 790"/>
                  <a:gd name="T73" fmla="*/ 1028 h 298"/>
                  <a:gd name="T74" fmla="*/ 1591 w 790"/>
                  <a:gd name="T75" fmla="*/ 1047 h 298"/>
                  <a:gd name="T76" fmla="*/ 1616 w 790"/>
                  <a:gd name="T77" fmla="*/ 1059 h 298"/>
                  <a:gd name="T78" fmla="*/ 1651 w 790"/>
                  <a:gd name="T79" fmla="*/ 1059 h 298"/>
                  <a:gd name="T80" fmla="*/ 1712 w 790"/>
                  <a:gd name="T81" fmla="*/ 1043 h 298"/>
                  <a:gd name="T82" fmla="*/ 1756 w 790"/>
                  <a:gd name="T83" fmla="*/ 1007 h 298"/>
                  <a:gd name="T84" fmla="*/ 1808 w 790"/>
                  <a:gd name="T85" fmla="*/ 973 h 298"/>
                  <a:gd name="T86" fmla="*/ 1854 w 790"/>
                  <a:gd name="T87" fmla="*/ 938 h 298"/>
                  <a:gd name="T88" fmla="*/ 1909 w 790"/>
                  <a:gd name="T89" fmla="*/ 871 h 298"/>
                  <a:gd name="T90" fmla="*/ 1940 w 790"/>
                  <a:gd name="T91" fmla="*/ 810 h 298"/>
                  <a:gd name="T92" fmla="*/ 1940 w 790"/>
                  <a:gd name="T93" fmla="*/ 746 h 298"/>
                  <a:gd name="T94" fmla="*/ 1928 w 790"/>
                  <a:gd name="T95" fmla="*/ 666 h 298"/>
                  <a:gd name="T96" fmla="*/ 1909 w 790"/>
                  <a:gd name="T97" fmla="*/ 596 h 298"/>
                  <a:gd name="T98" fmla="*/ 1896 w 790"/>
                  <a:gd name="T99" fmla="*/ 511 h 298"/>
                  <a:gd name="T100" fmla="*/ 1896 w 790"/>
                  <a:gd name="T101" fmla="*/ 427 h 298"/>
                  <a:gd name="T102" fmla="*/ 1907 w 790"/>
                  <a:gd name="T103" fmla="*/ 371 h 298"/>
                  <a:gd name="T104" fmla="*/ 1922 w 790"/>
                  <a:gd name="T105" fmla="*/ 322 h 298"/>
                  <a:gd name="T106" fmla="*/ 1956 w 790"/>
                  <a:gd name="T107" fmla="*/ 264 h 298"/>
                  <a:gd name="T108" fmla="*/ 2005 w 790"/>
                  <a:gd name="T109" fmla="*/ 205 h 298"/>
                  <a:gd name="T110" fmla="*/ 2086 w 790"/>
                  <a:gd name="T111" fmla="*/ 142 h 29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90" h="298">
                    <a:moveTo>
                      <a:pt x="790" y="40"/>
                    </a:moveTo>
                    <a:lnTo>
                      <a:pt x="764" y="40"/>
                    </a:lnTo>
                    <a:lnTo>
                      <a:pt x="738" y="40"/>
                    </a:lnTo>
                    <a:lnTo>
                      <a:pt x="714" y="38"/>
                    </a:lnTo>
                    <a:lnTo>
                      <a:pt x="684" y="32"/>
                    </a:lnTo>
                    <a:lnTo>
                      <a:pt x="650" y="26"/>
                    </a:lnTo>
                    <a:lnTo>
                      <a:pt x="610" y="16"/>
                    </a:lnTo>
                    <a:lnTo>
                      <a:pt x="582" y="8"/>
                    </a:lnTo>
                    <a:lnTo>
                      <a:pt x="556" y="4"/>
                    </a:lnTo>
                    <a:lnTo>
                      <a:pt x="530" y="2"/>
                    </a:lnTo>
                    <a:lnTo>
                      <a:pt x="504" y="2"/>
                    </a:lnTo>
                    <a:lnTo>
                      <a:pt x="472" y="6"/>
                    </a:lnTo>
                    <a:lnTo>
                      <a:pt x="434" y="10"/>
                    </a:lnTo>
                    <a:lnTo>
                      <a:pt x="384" y="14"/>
                    </a:lnTo>
                    <a:lnTo>
                      <a:pt x="294" y="18"/>
                    </a:lnTo>
                    <a:lnTo>
                      <a:pt x="204" y="14"/>
                    </a:lnTo>
                    <a:lnTo>
                      <a:pt x="114" y="6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0" y="26"/>
                    </a:lnTo>
                    <a:lnTo>
                      <a:pt x="6" y="36"/>
                    </a:lnTo>
                    <a:lnTo>
                      <a:pt x="22" y="44"/>
                    </a:lnTo>
                    <a:lnTo>
                      <a:pt x="66" y="58"/>
                    </a:lnTo>
                    <a:lnTo>
                      <a:pt x="110" y="70"/>
                    </a:lnTo>
                    <a:lnTo>
                      <a:pt x="158" y="82"/>
                    </a:lnTo>
                    <a:lnTo>
                      <a:pt x="292" y="112"/>
                    </a:lnTo>
                    <a:lnTo>
                      <a:pt x="444" y="142"/>
                    </a:lnTo>
                    <a:lnTo>
                      <a:pt x="478" y="152"/>
                    </a:lnTo>
                    <a:lnTo>
                      <a:pt x="506" y="168"/>
                    </a:lnTo>
                    <a:lnTo>
                      <a:pt x="532" y="192"/>
                    </a:lnTo>
                    <a:lnTo>
                      <a:pt x="556" y="222"/>
                    </a:lnTo>
                    <a:lnTo>
                      <a:pt x="572" y="244"/>
                    </a:lnTo>
                    <a:lnTo>
                      <a:pt x="582" y="264"/>
                    </a:lnTo>
                    <a:lnTo>
                      <a:pt x="590" y="278"/>
                    </a:lnTo>
                    <a:lnTo>
                      <a:pt x="596" y="290"/>
                    </a:lnTo>
                    <a:lnTo>
                      <a:pt x="602" y="296"/>
                    </a:lnTo>
                    <a:lnTo>
                      <a:pt x="612" y="298"/>
                    </a:lnTo>
                    <a:lnTo>
                      <a:pt x="626" y="298"/>
                    </a:lnTo>
                    <a:lnTo>
                      <a:pt x="648" y="294"/>
                    </a:lnTo>
                    <a:lnTo>
                      <a:pt x="664" y="284"/>
                    </a:lnTo>
                    <a:lnTo>
                      <a:pt x="684" y="274"/>
                    </a:lnTo>
                    <a:lnTo>
                      <a:pt x="702" y="264"/>
                    </a:lnTo>
                    <a:lnTo>
                      <a:pt x="724" y="246"/>
                    </a:lnTo>
                    <a:lnTo>
                      <a:pt x="734" y="228"/>
                    </a:lnTo>
                    <a:lnTo>
                      <a:pt x="734" y="210"/>
                    </a:lnTo>
                    <a:lnTo>
                      <a:pt x="730" y="188"/>
                    </a:lnTo>
                    <a:lnTo>
                      <a:pt x="724" y="168"/>
                    </a:lnTo>
                    <a:lnTo>
                      <a:pt x="718" y="144"/>
                    </a:lnTo>
                    <a:lnTo>
                      <a:pt x="718" y="120"/>
                    </a:lnTo>
                    <a:lnTo>
                      <a:pt x="722" y="104"/>
                    </a:lnTo>
                    <a:lnTo>
                      <a:pt x="728" y="90"/>
                    </a:lnTo>
                    <a:lnTo>
                      <a:pt x="740" y="74"/>
                    </a:lnTo>
                    <a:lnTo>
                      <a:pt x="760" y="58"/>
                    </a:lnTo>
                    <a:lnTo>
                      <a:pt x="790" y="4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2283" name="Freeform 18"/>
              <p:cNvSpPr>
                <a:spLocks noChangeAspect="1"/>
              </p:cNvSpPr>
              <p:nvPr/>
            </p:nvSpPr>
            <p:spPr bwMode="auto">
              <a:xfrm>
                <a:off x="2000" y="1922"/>
                <a:ext cx="192" cy="426"/>
              </a:xfrm>
              <a:custGeom>
                <a:avLst/>
                <a:gdLst>
                  <a:gd name="T0" fmla="*/ 295 w 182"/>
                  <a:gd name="T1" fmla="*/ 777 h 390"/>
                  <a:gd name="T2" fmla="*/ 295 w 182"/>
                  <a:gd name="T3" fmla="*/ 806 h 390"/>
                  <a:gd name="T4" fmla="*/ 291 w 182"/>
                  <a:gd name="T5" fmla="*/ 829 h 390"/>
                  <a:gd name="T6" fmla="*/ 285 w 182"/>
                  <a:gd name="T7" fmla="*/ 849 h 390"/>
                  <a:gd name="T8" fmla="*/ 275 w 182"/>
                  <a:gd name="T9" fmla="*/ 863 h 390"/>
                  <a:gd name="T10" fmla="*/ 262 w 182"/>
                  <a:gd name="T11" fmla="*/ 863 h 390"/>
                  <a:gd name="T12" fmla="*/ 245 w 182"/>
                  <a:gd name="T13" fmla="*/ 849 h 390"/>
                  <a:gd name="T14" fmla="*/ 228 w 182"/>
                  <a:gd name="T15" fmla="*/ 818 h 390"/>
                  <a:gd name="T16" fmla="*/ 217 w 182"/>
                  <a:gd name="T17" fmla="*/ 791 h 390"/>
                  <a:gd name="T18" fmla="*/ 210 w 182"/>
                  <a:gd name="T19" fmla="*/ 767 h 390"/>
                  <a:gd name="T20" fmla="*/ 200 w 182"/>
                  <a:gd name="T21" fmla="*/ 737 h 390"/>
                  <a:gd name="T22" fmla="*/ 180 w 182"/>
                  <a:gd name="T23" fmla="*/ 700 h 390"/>
                  <a:gd name="T24" fmla="*/ 158 w 182"/>
                  <a:gd name="T25" fmla="*/ 675 h 390"/>
                  <a:gd name="T26" fmla="*/ 140 w 182"/>
                  <a:gd name="T27" fmla="*/ 650 h 390"/>
                  <a:gd name="T28" fmla="*/ 120 w 182"/>
                  <a:gd name="T29" fmla="*/ 631 h 390"/>
                  <a:gd name="T30" fmla="*/ 104 w 182"/>
                  <a:gd name="T31" fmla="*/ 610 h 390"/>
                  <a:gd name="T32" fmla="*/ 94 w 182"/>
                  <a:gd name="T33" fmla="*/ 584 h 390"/>
                  <a:gd name="T34" fmla="*/ 87 w 182"/>
                  <a:gd name="T35" fmla="*/ 545 h 390"/>
                  <a:gd name="T36" fmla="*/ 90 w 182"/>
                  <a:gd name="T37" fmla="*/ 490 h 390"/>
                  <a:gd name="T38" fmla="*/ 61 w 182"/>
                  <a:gd name="T39" fmla="*/ 403 h 390"/>
                  <a:gd name="T40" fmla="*/ 38 w 182"/>
                  <a:gd name="T41" fmla="*/ 327 h 390"/>
                  <a:gd name="T42" fmla="*/ 23 w 182"/>
                  <a:gd name="T43" fmla="*/ 258 h 390"/>
                  <a:gd name="T44" fmla="*/ 6 w 182"/>
                  <a:gd name="T45" fmla="*/ 185 h 390"/>
                  <a:gd name="T46" fmla="*/ 2 w 182"/>
                  <a:gd name="T47" fmla="*/ 105 h 390"/>
                  <a:gd name="T48" fmla="*/ 0 w 182"/>
                  <a:gd name="T49" fmla="*/ 48 h 390"/>
                  <a:gd name="T50" fmla="*/ 4 w 182"/>
                  <a:gd name="T51" fmla="*/ 17 h 390"/>
                  <a:gd name="T52" fmla="*/ 19 w 182"/>
                  <a:gd name="T53" fmla="*/ 0 h 390"/>
                  <a:gd name="T54" fmla="*/ 30 w 182"/>
                  <a:gd name="T55" fmla="*/ 2 h 390"/>
                  <a:gd name="T56" fmla="*/ 52 w 182"/>
                  <a:gd name="T57" fmla="*/ 17 h 390"/>
                  <a:gd name="T58" fmla="*/ 72 w 182"/>
                  <a:gd name="T59" fmla="*/ 48 h 390"/>
                  <a:gd name="T60" fmla="*/ 104 w 182"/>
                  <a:gd name="T61" fmla="*/ 103 h 390"/>
                  <a:gd name="T62" fmla="*/ 129 w 182"/>
                  <a:gd name="T63" fmla="*/ 159 h 390"/>
                  <a:gd name="T64" fmla="*/ 156 w 182"/>
                  <a:gd name="T65" fmla="*/ 223 h 390"/>
                  <a:gd name="T66" fmla="*/ 228 w 182"/>
                  <a:gd name="T67" fmla="*/ 457 h 390"/>
                  <a:gd name="T68" fmla="*/ 258 w 182"/>
                  <a:gd name="T69" fmla="*/ 511 h 390"/>
                  <a:gd name="T70" fmla="*/ 277 w 182"/>
                  <a:gd name="T71" fmla="*/ 584 h 390"/>
                  <a:gd name="T72" fmla="*/ 291 w 182"/>
                  <a:gd name="T73" fmla="*/ 675 h 390"/>
                  <a:gd name="T74" fmla="*/ 295 w 182"/>
                  <a:gd name="T75" fmla="*/ 777 h 3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82" h="390">
                    <a:moveTo>
                      <a:pt x="182" y="352"/>
                    </a:moveTo>
                    <a:lnTo>
                      <a:pt x="182" y="364"/>
                    </a:lnTo>
                    <a:lnTo>
                      <a:pt x="180" y="374"/>
                    </a:lnTo>
                    <a:lnTo>
                      <a:pt x="176" y="384"/>
                    </a:lnTo>
                    <a:lnTo>
                      <a:pt x="170" y="390"/>
                    </a:lnTo>
                    <a:lnTo>
                      <a:pt x="162" y="390"/>
                    </a:lnTo>
                    <a:lnTo>
                      <a:pt x="152" y="384"/>
                    </a:lnTo>
                    <a:lnTo>
                      <a:pt x="140" y="370"/>
                    </a:lnTo>
                    <a:lnTo>
                      <a:pt x="134" y="358"/>
                    </a:lnTo>
                    <a:lnTo>
                      <a:pt x="130" y="346"/>
                    </a:lnTo>
                    <a:lnTo>
                      <a:pt x="124" y="332"/>
                    </a:lnTo>
                    <a:lnTo>
                      <a:pt x="112" y="316"/>
                    </a:lnTo>
                    <a:lnTo>
                      <a:pt x="98" y="304"/>
                    </a:lnTo>
                    <a:lnTo>
                      <a:pt x="86" y="294"/>
                    </a:lnTo>
                    <a:lnTo>
                      <a:pt x="74" y="286"/>
                    </a:lnTo>
                    <a:lnTo>
                      <a:pt x="64" y="276"/>
                    </a:lnTo>
                    <a:lnTo>
                      <a:pt x="58" y="264"/>
                    </a:lnTo>
                    <a:lnTo>
                      <a:pt x="54" y="246"/>
                    </a:lnTo>
                    <a:lnTo>
                      <a:pt x="56" y="222"/>
                    </a:lnTo>
                    <a:lnTo>
                      <a:pt x="38" y="182"/>
                    </a:lnTo>
                    <a:lnTo>
                      <a:pt x="24" y="148"/>
                    </a:lnTo>
                    <a:lnTo>
                      <a:pt x="14" y="116"/>
                    </a:lnTo>
                    <a:lnTo>
                      <a:pt x="6" y="84"/>
                    </a:lnTo>
                    <a:lnTo>
                      <a:pt x="2" y="48"/>
                    </a:lnTo>
                    <a:lnTo>
                      <a:pt x="0" y="22"/>
                    </a:lnTo>
                    <a:lnTo>
                      <a:pt x="4" y="8"/>
                    </a:lnTo>
                    <a:lnTo>
                      <a:pt x="10" y="0"/>
                    </a:lnTo>
                    <a:lnTo>
                      <a:pt x="20" y="2"/>
                    </a:lnTo>
                    <a:lnTo>
                      <a:pt x="32" y="8"/>
                    </a:lnTo>
                    <a:lnTo>
                      <a:pt x="44" y="22"/>
                    </a:lnTo>
                    <a:lnTo>
                      <a:pt x="64" y="46"/>
                    </a:lnTo>
                    <a:lnTo>
                      <a:pt x="80" y="72"/>
                    </a:lnTo>
                    <a:lnTo>
                      <a:pt x="96" y="102"/>
                    </a:lnTo>
                    <a:lnTo>
                      <a:pt x="140" y="206"/>
                    </a:lnTo>
                    <a:lnTo>
                      <a:pt x="160" y="232"/>
                    </a:lnTo>
                    <a:lnTo>
                      <a:pt x="172" y="264"/>
                    </a:lnTo>
                    <a:lnTo>
                      <a:pt x="180" y="304"/>
                    </a:lnTo>
                    <a:lnTo>
                      <a:pt x="182" y="352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2284" name="Freeform 19"/>
              <p:cNvSpPr>
                <a:spLocks noChangeAspect="1"/>
              </p:cNvSpPr>
              <p:nvPr/>
            </p:nvSpPr>
            <p:spPr bwMode="auto">
              <a:xfrm rot="1320000">
                <a:off x="1475" y="1852"/>
                <a:ext cx="210" cy="341"/>
              </a:xfrm>
              <a:custGeom>
                <a:avLst/>
                <a:gdLst>
                  <a:gd name="T0" fmla="*/ 4 w 326"/>
                  <a:gd name="T1" fmla="*/ 13 h 513"/>
                  <a:gd name="T2" fmla="*/ 5 w 326"/>
                  <a:gd name="T3" fmla="*/ 13 h 513"/>
                  <a:gd name="T4" fmla="*/ 6 w 326"/>
                  <a:gd name="T5" fmla="*/ 12 h 513"/>
                  <a:gd name="T6" fmla="*/ 6 w 326"/>
                  <a:gd name="T7" fmla="*/ 11 h 513"/>
                  <a:gd name="T8" fmla="*/ 6 w 326"/>
                  <a:gd name="T9" fmla="*/ 11 h 513"/>
                  <a:gd name="T10" fmla="*/ 6 w 326"/>
                  <a:gd name="T11" fmla="*/ 10 h 513"/>
                  <a:gd name="T12" fmla="*/ 6 w 326"/>
                  <a:gd name="T13" fmla="*/ 10 h 513"/>
                  <a:gd name="T14" fmla="*/ 5 w 326"/>
                  <a:gd name="T15" fmla="*/ 9 h 513"/>
                  <a:gd name="T16" fmla="*/ 5 w 326"/>
                  <a:gd name="T17" fmla="*/ 7 h 513"/>
                  <a:gd name="T18" fmla="*/ 5 w 326"/>
                  <a:gd name="T19" fmla="*/ 6 h 513"/>
                  <a:gd name="T20" fmla="*/ 5 w 326"/>
                  <a:gd name="T21" fmla="*/ 4 h 513"/>
                  <a:gd name="T22" fmla="*/ 5 w 326"/>
                  <a:gd name="T23" fmla="*/ 2 h 513"/>
                  <a:gd name="T24" fmla="*/ 5 w 326"/>
                  <a:gd name="T25" fmla="*/ 1 h 513"/>
                  <a:gd name="T26" fmla="*/ 4 w 326"/>
                  <a:gd name="T27" fmla="*/ 1 h 513"/>
                  <a:gd name="T28" fmla="*/ 4 w 326"/>
                  <a:gd name="T29" fmla="*/ 0 h 513"/>
                  <a:gd name="T30" fmla="*/ 4 w 326"/>
                  <a:gd name="T31" fmla="*/ 1 h 513"/>
                  <a:gd name="T32" fmla="*/ 3 w 326"/>
                  <a:gd name="T33" fmla="*/ 2 h 513"/>
                  <a:gd name="T34" fmla="*/ 3 w 326"/>
                  <a:gd name="T35" fmla="*/ 3 h 513"/>
                  <a:gd name="T36" fmla="*/ 3 w 326"/>
                  <a:gd name="T37" fmla="*/ 5 h 513"/>
                  <a:gd name="T38" fmla="*/ 3 w 326"/>
                  <a:gd name="T39" fmla="*/ 5 h 513"/>
                  <a:gd name="T40" fmla="*/ 2 w 326"/>
                  <a:gd name="T41" fmla="*/ 5 h 513"/>
                  <a:gd name="T42" fmla="*/ 2 w 326"/>
                  <a:gd name="T43" fmla="*/ 4 h 513"/>
                  <a:gd name="T44" fmla="*/ 1 w 326"/>
                  <a:gd name="T45" fmla="*/ 3 h 513"/>
                  <a:gd name="T46" fmla="*/ 1 w 326"/>
                  <a:gd name="T47" fmla="*/ 2 h 513"/>
                  <a:gd name="T48" fmla="*/ 1 w 326"/>
                  <a:gd name="T49" fmla="*/ 1 h 513"/>
                  <a:gd name="T50" fmla="*/ 1 w 326"/>
                  <a:gd name="T51" fmla="*/ 1 h 513"/>
                  <a:gd name="T52" fmla="*/ 1 w 326"/>
                  <a:gd name="T53" fmla="*/ 1 h 513"/>
                  <a:gd name="T54" fmla="*/ 1 w 326"/>
                  <a:gd name="T55" fmla="*/ 2 h 513"/>
                  <a:gd name="T56" fmla="*/ 0 w 326"/>
                  <a:gd name="T57" fmla="*/ 3 h 513"/>
                  <a:gd name="T58" fmla="*/ 1 w 326"/>
                  <a:gd name="T59" fmla="*/ 5 h 513"/>
                  <a:gd name="T60" fmla="*/ 1 w 326"/>
                  <a:gd name="T61" fmla="*/ 7 h 513"/>
                  <a:gd name="T62" fmla="*/ 1 w 326"/>
                  <a:gd name="T63" fmla="*/ 9 h 513"/>
                  <a:gd name="T64" fmla="*/ 1 w 326"/>
                  <a:gd name="T65" fmla="*/ 9 h 513"/>
                  <a:gd name="T66" fmla="*/ 1 w 326"/>
                  <a:gd name="T67" fmla="*/ 10 h 513"/>
                  <a:gd name="T68" fmla="*/ 1 w 326"/>
                  <a:gd name="T69" fmla="*/ 11 h 513"/>
                  <a:gd name="T70" fmla="*/ 1 w 326"/>
                  <a:gd name="T71" fmla="*/ 12 h 513"/>
                  <a:gd name="T72" fmla="*/ 2 w 326"/>
                  <a:gd name="T73" fmla="*/ 13 h 513"/>
                  <a:gd name="T74" fmla="*/ 2 w 326"/>
                  <a:gd name="T75" fmla="*/ 13 h 513"/>
                  <a:gd name="T76" fmla="*/ 3 w 326"/>
                  <a:gd name="T77" fmla="*/ 13 h 513"/>
                  <a:gd name="T78" fmla="*/ 3 w 326"/>
                  <a:gd name="T79" fmla="*/ 13 h 513"/>
                  <a:gd name="T80" fmla="*/ 4 w 326"/>
                  <a:gd name="T81" fmla="*/ 13 h 51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26" h="513">
                    <a:moveTo>
                      <a:pt x="208" y="499"/>
                    </a:moveTo>
                    <a:lnTo>
                      <a:pt x="223" y="507"/>
                    </a:lnTo>
                    <a:lnTo>
                      <a:pt x="241" y="510"/>
                    </a:lnTo>
                    <a:lnTo>
                      <a:pt x="261" y="507"/>
                    </a:lnTo>
                    <a:lnTo>
                      <a:pt x="282" y="498"/>
                    </a:lnTo>
                    <a:lnTo>
                      <a:pt x="305" y="481"/>
                    </a:lnTo>
                    <a:lnTo>
                      <a:pt x="318" y="466"/>
                    </a:lnTo>
                    <a:lnTo>
                      <a:pt x="324" y="451"/>
                    </a:lnTo>
                    <a:lnTo>
                      <a:pt x="326" y="438"/>
                    </a:lnTo>
                    <a:lnTo>
                      <a:pt x="323" y="424"/>
                    </a:lnTo>
                    <a:lnTo>
                      <a:pt x="318" y="414"/>
                    </a:lnTo>
                    <a:lnTo>
                      <a:pt x="314" y="405"/>
                    </a:lnTo>
                    <a:lnTo>
                      <a:pt x="308" y="393"/>
                    </a:lnTo>
                    <a:lnTo>
                      <a:pt x="297" y="378"/>
                    </a:lnTo>
                    <a:lnTo>
                      <a:pt x="285" y="361"/>
                    </a:lnTo>
                    <a:lnTo>
                      <a:pt x="273" y="344"/>
                    </a:lnTo>
                    <a:lnTo>
                      <a:pt x="260" y="317"/>
                    </a:lnTo>
                    <a:lnTo>
                      <a:pt x="254" y="290"/>
                    </a:lnTo>
                    <a:lnTo>
                      <a:pt x="252" y="260"/>
                    </a:lnTo>
                    <a:lnTo>
                      <a:pt x="255" y="230"/>
                    </a:lnTo>
                    <a:lnTo>
                      <a:pt x="260" y="197"/>
                    </a:lnTo>
                    <a:lnTo>
                      <a:pt x="261" y="162"/>
                    </a:lnTo>
                    <a:lnTo>
                      <a:pt x="260" y="125"/>
                    </a:lnTo>
                    <a:lnTo>
                      <a:pt x="254" y="87"/>
                    </a:lnTo>
                    <a:lnTo>
                      <a:pt x="246" y="58"/>
                    </a:lnTo>
                    <a:lnTo>
                      <a:pt x="238" y="34"/>
                    </a:lnTo>
                    <a:lnTo>
                      <a:pt x="232" y="21"/>
                    </a:lnTo>
                    <a:lnTo>
                      <a:pt x="225" y="9"/>
                    </a:lnTo>
                    <a:lnTo>
                      <a:pt x="217" y="1"/>
                    </a:lnTo>
                    <a:lnTo>
                      <a:pt x="208" y="0"/>
                    </a:lnTo>
                    <a:lnTo>
                      <a:pt x="201" y="3"/>
                    </a:lnTo>
                    <a:lnTo>
                      <a:pt x="192" y="13"/>
                    </a:lnTo>
                    <a:lnTo>
                      <a:pt x="183" y="33"/>
                    </a:lnTo>
                    <a:lnTo>
                      <a:pt x="177" y="63"/>
                    </a:lnTo>
                    <a:lnTo>
                      <a:pt x="169" y="97"/>
                    </a:lnTo>
                    <a:lnTo>
                      <a:pt x="160" y="134"/>
                    </a:lnTo>
                    <a:lnTo>
                      <a:pt x="145" y="171"/>
                    </a:lnTo>
                    <a:lnTo>
                      <a:pt x="139" y="182"/>
                    </a:lnTo>
                    <a:lnTo>
                      <a:pt x="133" y="191"/>
                    </a:lnTo>
                    <a:lnTo>
                      <a:pt x="127" y="195"/>
                    </a:lnTo>
                    <a:lnTo>
                      <a:pt x="118" y="195"/>
                    </a:lnTo>
                    <a:lnTo>
                      <a:pt x="109" y="191"/>
                    </a:lnTo>
                    <a:lnTo>
                      <a:pt x="98" y="180"/>
                    </a:lnTo>
                    <a:lnTo>
                      <a:pt x="85" y="164"/>
                    </a:lnTo>
                    <a:lnTo>
                      <a:pt x="71" y="141"/>
                    </a:lnTo>
                    <a:lnTo>
                      <a:pt x="62" y="122"/>
                    </a:lnTo>
                    <a:lnTo>
                      <a:pt x="53" y="105"/>
                    </a:lnTo>
                    <a:lnTo>
                      <a:pt x="47" y="87"/>
                    </a:lnTo>
                    <a:lnTo>
                      <a:pt x="41" y="66"/>
                    </a:lnTo>
                    <a:lnTo>
                      <a:pt x="33" y="51"/>
                    </a:lnTo>
                    <a:lnTo>
                      <a:pt x="27" y="42"/>
                    </a:lnTo>
                    <a:lnTo>
                      <a:pt x="20" y="39"/>
                    </a:lnTo>
                    <a:lnTo>
                      <a:pt x="12" y="42"/>
                    </a:lnTo>
                    <a:lnTo>
                      <a:pt x="8" y="51"/>
                    </a:lnTo>
                    <a:lnTo>
                      <a:pt x="5" y="66"/>
                    </a:lnTo>
                    <a:lnTo>
                      <a:pt x="2" y="94"/>
                    </a:lnTo>
                    <a:lnTo>
                      <a:pt x="0" y="119"/>
                    </a:lnTo>
                    <a:lnTo>
                      <a:pt x="0" y="141"/>
                    </a:lnTo>
                    <a:lnTo>
                      <a:pt x="5" y="168"/>
                    </a:lnTo>
                    <a:lnTo>
                      <a:pt x="14" y="207"/>
                    </a:lnTo>
                    <a:lnTo>
                      <a:pt x="26" y="244"/>
                    </a:lnTo>
                    <a:lnTo>
                      <a:pt x="40" y="277"/>
                    </a:lnTo>
                    <a:lnTo>
                      <a:pt x="53" y="313"/>
                    </a:lnTo>
                    <a:lnTo>
                      <a:pt x="59" y="331"/>
                    </a:lnTo>
                    <a:lnTo>
                      <a:pt x="59" y="349"/>
                    </a:lnTo>
                    <a:lnTo>
                      <a:pt x="55" y="368"/>
                    </a:lnTo>
                    <a:lnTo>
                      <a:pt x="50" y="388"/>
                    </a:lnTo>
                    <a:lnTo>
                      <a:pt x="44" y="406"/>
                    </a:lnTo>
                    <a:lnTo>
                      <a:pt x="43" y="423"/>
                    </a:lnTo>
                    <a:lnTo>
                      <a:pt x="44" y="438"/>
                    </a:lnTo>
                    <a:lnTo>
                      <a:pt x="49" y="454"/>
                    </a:lnTo>
                    <a:lnTo>
                      <a:pt x="58" y="472"/>
                    </a:lnTo>
                    <a:lnTo>
                      <a:pt x="67" y="487"/>
                    </a:lnTo>
                    <a:lnTo>
                      <a:pt x="77" y="499"/>
                    </a:lnTo>
                    <a:lnTo>
                      <a:pt x="89" y="509"/>
                    </a:lnTo>
                    <a:lnTo>
                      <a:pt x="103" y="513"/>
                    </a:lnTo>
                    <a:lnTo>
                      <a:pt x="116" y="512"/>
                    </a:lnTo>
                    <a:lnTo>
                      <a:pt x="131" y="504"/>
                    </a:lnTo>
                    <a:lnTo>
                      <a:pt x="145" y="492"/>
                    </a:lnTo>
                    <a:lnTo>
                      <a:pt x="159" y="487"/>
                    </a:lnTo>
                    <a:lnTo>
                      <a:pt x="171" y="486"/>
                    </a:lnTo>
                    <a:lnTo>
                      <a:pt x="187" y="490"/>
                    </a:lnTo>
                    <a:lnTo>
                      <a:pt x="208" y="49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2285" name="Line 20"/>
              <p:cNvSpPr>
                <a:spLocks noChangeAspect="1" noChangeShapeType="1"/>
              </p:cNvSpPr>
              <p:nvPr/>
            </p:nvSpPr>
            <p:spPr bwMode="auto">
              <a:xfrm>
                <a:off x="469" y="1457"/>
                <a:ext cx="1509" cy="6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2286" name="Freeform 21"/>
              <p:cNvSpPr>
                <a:spLocks noChangeAspect="1"/>
              </p:cNvSpPr>
              <p:nvPr/>
            </p:nvSpPr>
            <p:spPr bwMode="auto">
              <a:xfrm>
                <a:off x="1286" y="1368"/>
                <a:ext cx="100" cy="469"/>
              </a:xfrm>
              <a:custGeom>
                <a:avLst/>
                <a:gdLst>
                  <a:gd name="T0" fmla="*/ 10 w 123"/>
                  <a:gd name="T1" fmla="*/ 107 h 564"/>
                  <a:gd name="T2" fmla="*/ 9 w 123"/>
                  <a:gd name="T3" fmla="*/ 91 h 564"/>
                  <a:gd name="T4" fmla="*/ 9 w 123"/>
                  <a:gd name="T5" fmla="*/ 73 h 564"/>
                  <a:gd name="T6" fmla="*/ 10 w 123"/>
                  <a:gd name="T7" fmla="*/ 64 h 564"/>
                  <a:gd name="T8" fmla="*/ 11 w 123"/>
                  <a:gd name="T9" fmla="*/ 52 h 564"/>
                  <a:gd name="T10" fmla="*/ 12 w 123"/>
                  <a:gd name="T11" fmla="*/ 42 h 564"/>
                  <a:gd name="T12" fmla="*/ 13 w 123"/>
                  <a:gd name="T13" fmla="*/ 31 h 564"/>
                  <a:gd name="T14" fmla="*/ 15 w 123"/>
                  <a:gd name="T15" fmla="*/ 25 h 564"/>
                  <a:gd name="T16" fmla="*/ 16 w 123"/>
                  <a:gd name="T17" fmla="*/ 18 h 564"/>
                  <a:gd name="T18" fmla="*/ 18 w 123"/>
                  <a:gd name="T19" fmla="*/ 15 h 564"/>
                  <a:gd name="T20" fmla="*/ 19 w 123"/>
                  <a:gd name="T21" fmla="*/ 12 h 564"/>
                  <a:gd name="T22" fmla="*/ 20 w 123"/>
                  <a:gd name="T23" fmla="*/ 10 h 564"/>
                  <a:gd name="T24" fmla="*/ 20 w 123"/>
                  <a:gd name="T25" fmla="*/ 8 h 564"/>
                  <a:gd name="T26" fmla="*/ 19 w 123"/>
                  <a:gd name="T27" fmla="*/ 5 h 564"/>
                  <a:gd name="T28" fmla="*/ 18 w 123"/>
                  <a:gd name="T29" fmla="*/ 2 h 564"/>
                  <a:gd name="T30" fmla="*/ 16 w 123"/>
                  <a:gd name="T31" fmla="*/ 2 h 564"/>
                  <a:gd name="T32" fmla="*/ 15 w 123"/>
                  <a:gd name="T33" fmla="*/ 0 h 564"/>
                  <a:gd name="T34" fmla="*/ 12 w 123"/>
                  <a:gd name="T35" fmla="*/ 2 h 564"/>
                  <a:gd name="T36" fmla="*/ 9 w 123"/>
                  <a:gd name="T37" fmla="*/ 2 h 564"/>
                  <a:gd name="T38" fmla="*/ 6 w 123"/>
                  <a:gd name="T39" fmla="*/ 5 h 564"/>
                  <a:gd name="T40" fmla="*/ 3 w 123"/>
                  <a:gd name="T41" fmla="*/ 8 h 564"/>
                  <a:gd name="T42" fmla="*/ 2 w 123"/>
                  <a:gd name="T43" fmla="*/ 12 h 564"/>
                  <a:gd name="T44" fmla="*/ 2 w 123"/>
                  <a:gd name="T45" fmla="*/ 18 h 564"/>
                  <a:gd name="T46" fmla="*/ 0 w 123"/>
                  <a:gd name="T47" fmla="*/ 26 h 564"/>
                  <a:gd name="T48" fmla="*/ 0 w 123"/>
                  <a:gd name="T49" fmla="*/ 35 h 564"/>
                  <a:gd name="T50" fmla="*/ 2 w 123"/>
                  <a:gd name="T51" fmla="*/ 44 h 564"/>
                  <a:gd name="T52" fmla="*/ 2 w 123"/>
                  <a:gd name="T53" fmla="*/ 50 h 564"/>
                  <a:gd name="T54" fmla="*/ 3 w 123"/>
                  <a:gd name="T55" fmla="*/ 56 h 564"/>
                  <a:gd name="T56" fmla="*/ 5 w 123"/>
                  <a:gd name="T57" fmla="*/ 63 h 564"/>
                  <a:gd name="T58" fmla="*/ 6 w 123"/>
                  <a:gd name="T59" fmla="*/ 70 h 564"/>
                  <a:gd name="T60" fmla="*/ 7 w 123"/>
                  <a:gd name="T61" fmla="*/ 77 h 564"/>
                  <a:gd name="T62" fmla="*/ 9 w 123"/>
                  <a:gd name="T63" fmla="*/ 86 h 564"/>
                  <a:gd name="T64" fmla="*/ 9 w 123"/>
                  <a:gd name="T65" fmla="*/ 96 h 564"/>
                  <a:gd name="T66" fmla="*/ 10 w 123"/>
                  <a:gd name="T67" fmla="*/ 107 h 56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3" h="564">
                    <a:moveTo>
                      <a:pt x="62" y="564"/>
                    </a:moveTo>
                    <a:lnTo>
                      <a:pt x="59" y="475"/>
                    </a:lnTo>
                    <a:lnTo>
                      <a:pt x="57" y="386"/>
                    </a:lnTo>
                    <a:lnTo>
                      <a:pt x="61" y="334"/>
                    </a:lnTo>
                    <a:lnTo>
                      <a:pt x="66" y="277"/>
                    </a:lnTo>
                    <a:lnTo>
                      <a:pt x="74" y="220"/>
                    </a:lnTo>
                    <a:lnTo>
                      <a:pt x="84" y="164"/>
                    </a:lnTo>
                    <a:lnTo>
                      <a:pt x="98" y="129"/>
                    </a:lnTo>
                    <a:lnTo>
                      <a:pt x="106" y="101"/>
                    </a:lnTo>
                    <a:lnTo>
                      <a:pt x="114" y="79"/>
                    </a:lnTo>
                    <a:lnTo>
                      <a:pt x="119" y="64"/>
                    </a:lnTo>
                    <a:lnTo>
                      <a:pt x="123" y="52"/>
                    </a:lnTo>
                    <a:lnTo>
                      <a:pt x="123" y="44"/>
                    </a:lnTo>
                    <a:lnTo>
                      <a:pt x="121" y="27"/>
                    </a:lnTo>
                    <a:lnTo>
                      <a:pt x="116" y="13"/>
                    </a:lnTo>
                    <a:lnTo>
                      <a:pt x="106" y="3"/>
                    </a:lnTo>
                    <a:lnTo>
                      <a:pt x="94" y="0"/>
                    </a:lnTo>
                    <a:lnTo>
                      <a:pt x="76" y="2"/>
                    </a:lnTo>
                    <a:lnTo>
                      <a:pt x="56" y="12"/>
                    </a:lnTo>
                    <a:lnTo>
                      <a:pt x="36" y="28"/>
                    </a:lnTo>
                    <a:lnTo>
                      <a:pt x="20" y="47"/>
                    </a:lnTo>
                    <a:lnTo>
                      <a:pt x="9" y="70"/>
                    </a:lnTo>
                    <a:lnTo>
                      <a:pt x="4" y="99"/>
                    </a:lnTo>
                    <a:lnTo>
                      <a:pt x="0" y="136"/>
                    </a:lnTo>
                    <a:lnTo>
                      <a:pt x="0" y="179"/>
                    </a:lnTo>
                    <a:lnTo>
                      <a:pt x="5" y="231"/>
                    </a:lnTo>
                    <a:lnTo>
                      <a:pt x="12" y="263"/>
                    </a:lnTo>
                    <a:lnTo>
                      <a:pt x="20" y="295"/>
                    </a:lnTo>
                    <a:lnTo>
                      <a:pt x="31" y="329"/>
                    </a:lnTo>
                    <a:lnTo>
                      <a:pt x="39" y="364"/>
                    </a:lnTo>
                    <a:lnTo>
                      <a:pt x="47" y="404"/>
                    </a:lnTo>
                    <a:lnTo>
                      <a:pt x="54" y="451"/>
                    </a:lnTo>
                    <a:lnTo>
                      <a:pt x="59" y="503"/>
                    </a:lnTo>
                    <a:lnTo>
                      <a:pt x="62" y="56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360470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1950477787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298" name="Group 2"/>
          <p:cNvGrpSpPr>
            <a:grpSpLocks noChangeAspect="1"/>
          </p:cNvGrpSpPr>
          <p:nvPr/>
        </p:nvGrpSpPr>
        <p:grpSpPr bwMode="auto">
          <a:xfrm>
            <a:off x="4327525" y="1143001"/>
            <a:ext cx="3544888" cy="4587875"/>
            <a:chOff x="442" y="289"/>
            <a:chExt cx="2211" cy="2862"/>
          </a:xfrm>
        </p:grpSpPr>
        <p:grpSp>
          <p:nvGrpSpPr>
            <p:cNvPr id="183300" name="Group 3"/>
            <p:cNvGrpSpPr>
              <a:grpSpLocks noChangeAspect="1"/>
            </p:cNvGrpSpPr>
            <p:nvPr/>
          </p:nvGrpSpPr>
          <p:grpSpPr bwMode="auto">
            <a:xfrm>
              <a:off x="718" y="289"/>
              <a:ext cx="1935" cy="2862"/>
              <a:chOff x="2023" y="1168"/>
              <a:chExt cx="1935" cy="2862"/>
            </a:xfrm>
          </p:grpSpPr>
          <p:grpSp>
            <p:nvGrpSpPr>
              <p:cNvPr id="183311" name="Group 4"/>
              <p:cNvGrpSpPr>
                <a:grpSpLocks noChangeAspect="1"/>
              </p:cNvGrpSpPr>
              <p:nvPr/>
            </p:nvGrpSpPr>
            <p:grpSpPr bwMode="auto">
              <a:xfrm>
                <a:off x="2023" y="1168"/>
                <a:ext cx="1935" cy="2862"/>
                <a:chOff x="2023" y="1168"/>
                <a:chExt cx="1935" cy="2862"/>
              </a:xfrm>
            </p:grpSpPr>
            <p:sp>
              <p:nvSpPr>
                <p:cNvPr id="183313" name="Freeform 5"/>
                <p:cNvSpPr>
                  <a:spLocks noChangeAspect="1"/>
                </p:cNvSpPr>
                <p:nvPr/>
              </p:nvSpPr>
              <p:spPr bwMode="auto">
                <a:xfrm>
                  <a:off x="2794" y="1168"/>
                  <a:ext cx="1164" cy="2862"/>
                </a:xfrm>
                <a:custGeom>
                  <a:avLst/>
                  <a:gdLst>
                    <a:gd name="T0" fmla="*/ 147 w 1446"/>
                    <a:gd name="T1" fmla="*/ 22 h 3446"/>
                    <a:gd name="T2" fmla="*/ 151 w 1446"/>
                    <a:gd name="T3" fmla="*/ 69 h 3446"/>
                    <a:gd name="T4" fmla="*/ 154 w 1446"/>
                    <a:gd name="T5" fmla="*/ 102 h 3446"/>
                    <a:gd name="T6" fmla="*/ 151 w 1446"/>
                    <a:gd name="T7" fmla="*/ 127 h 3446"/>
                    <a:gd name="T8" fmla="*/ 148 w 1446"/>
                    <a:gd name="T9" fmla="*/ 140 h 3446"/>
                    <a:gd name="T10" fmla="*/ 142 w 1446"/>
                    <a:gd name="T11" fmla="*/ 154 h 3446"/>
                    <a:gd name="T12" fmla="*/ 139 w 1446"/>
                    <a:gd name="T13" fmla="*/ 164 h 3446"/>
                    <a:gd name="T14" fmla="*/ 141 w 1446"/>
                    <a:gd name="T15" fmla="*/ 174 h 3446"/>
                    <a:gd name="T16" fmla="*/ 145 w 1446"/>
                    <a:gd name="T17" fmla="*/ 188 h 3446"/>
                    <a:gd name="T18" fmla="*/ 150 w 1446"/>
                    <a:gd name="T19" fmla="*/ 204 h 3446"/>
                    <a:gd name="T20" fmla="*/ 164 w 1446"/>
                    <a:gd name="T21" fmla="*/ 235 h 3446"/>
                    <a:gd name="T22" fmla="*/ 175 w 1446"/>
                    <a:gd name="T23" fmla="*/ 260 h 3446"/>
                    <a:gd name="T24" fmla="*/ 186 w 1446"/>
                    <a:gd name="T25" fmla="*/ 279 h 3446"/>
                    <a:gd name="T26" fmla="*/ 194 w 1446"/>
                    <a:gd name="T27" fmla="*/ 295 h 3446"/>
                    <a:gd name="T28" fmla="*/ 200 w 1446"/>
                    <a:gd name="T29" fmla="*/ 307 h 3446"/>
                    <a:gd name="T30" fmla="*/ 204 w 1446"/>
                    <a:gd name="T31" fmla="*/ 320 h 3446"/>
                    <a:gd name="T32" fmla="*/ 205 w 1446"/>
                    <a:gd name="T33" fmla="*/ 332 h 3446"/>
                    <a:gd name="T34" fmla="*/ 204 w 1446"/>
                    <a:gd name="T35" fmla="*/ 342 h 3446"/>
                    <a:gd name="T36" fmla="*/ 200 w 1446"/>
                    <a:gd name="T37" fmla="*/ 350 h 3446"/>
                    <a:gd name="T38" fmla="*/ 194 w 1446"/>
                    <a:gd name="T39" fmla="*/ 355 h 3446"/>
                    <a:gd name="T40" fmla="*/ 188 w 1446"/>
                    <a:gd name="T41" fmla="*/ 360 h 3446"/>
                    <a:gd name="T42" fmla="*/ 180 w 1446"/>
                    <a:gd name="T43" fmla="*/ 365 h 3446"/>
                    <a:gd name="T44" fmla="*/ 172 w 1446"/>
                    <a:gd name="T45" fmla="*/ 370 h 3446"/>
                    <a:gd name="T46" fmla="*/ 165 w 1446"/>
                    <a:gd name="T47" fmla="*/ 377 h 3446"/>
                    <a:gd name="T48" fmla="*/ 160 w 1446"/>
                    <a:gd name="T49" fmla="*/ 387 h 3446"/>
                    <a:gd name="T50" fmla="*/ 157 w 1446"/>
                    <a:gd name="T51" fmla="*/ 395 h 3446"/>
                    <a:gd name="T52" fmla="*/ 157 w 1446"/>
                    <a:gd name="T53" fmla="*/ 405 h 3446"/>
                    <a:gd name="T54" fmla="*/ 161 w 1446"/>
                    <a:gd name="T55" fmla="*/ 417 h 3446"/>
                    <a:gd name="T56" fmla="*/ 163 w 1446"/>
                    <a:gd name="T57" fmla="*/ 430 h 3446"/>
                    <a:gd name="T58" fmla="*/ 161 w 1446"/>
                    <a:gd name="T59" fmla="*/ 439 h 3446"/>
                    <a:gd name="T60" fmla="*/ 156 w 1446"/>
                    <a:gd name="T61" fmla="*/ 446 h 3446"/>
                    <a:gd name="T62" fmla="*/ 148 w 1446"/>
                    <a:gd name="T63" fmla="*/ 451 h 3446"/>
                    <a:gd name="T64" fmla="*/ 140 w 1446"/>
                    <a:gd name="T65" fmla="*/ 454 h 3446"/>
                    <a:gd name="T66" fmla="*/ 146 w 1446"/>
                    <a:gd name="T67" fmla="*/ 460 h 3446"/>
                    <a:gd name="T68" fmla="*/ 151 w 1446"/>
                    <a:gd name="T69" fmla="*/ 466 h 3446"/>
                    <a:gd name="T70" fmla="*/ 155 w 1446"/>
                    <a:gd name="T71" fmla="*/ 473 h 3446"/>
                    <a:gd name="T72" fmla="*/ 155 w 1446"/>
                    <a:gd name="T73" fmla="*/ 483 h 3446"/>
                    <a:gd name="T74" fmla="*/ 151 w 1446"/>
                    <a:gd name="T75" fmla="*/ 491 h 3446"/>
                    <a:gd name="T76" fmla="*/ 147 w 1446"/>
                    <a:gd name="T77" fmla="*/ 497 h 3446"/>
                    <a:gd name="T78" fmla="*/ 141 w 1446"/>
                    <a:gd name="T79" fmla="*/ 502 h 3446"/>
                    <a:gd name="T80" fmla="*/ 134 w 1446"/>
                    <a:gd name="T81" fmla="*/ 507 h 3446"/>
                    <a:gd name="T82" fmla="*/ 131 w 1446"/>
                    <a:gd name="T83" fmla="*/ 515 h 3446"/>
                    <a:gd name="T84" fmla="*/ 131 w 1446"/>
                    <a:gd name="T85" fmla="*/ 526 h 3446"/>
                    <a:gd name="T86" fmla="*/ 134 w 1446"/>
                    <a:gd name="T87" fmla="*/ 537 h 3446"/>
                    <a:gd name="T88" fmla="*/ 137 w 1446"/>
                    <a:gd name="T89" fmla="*/ 551 h 3446"/>
                    <a:gd name="T90" fmla="*/ 138 w 1446"/>
                    <a:gd name="T91" fmla="*/ 568 h 3446"/>
                    <a:gd name="T92" fmla="*/ 134 w 1446"/>
                    <a:gd name="T93" fmla="*/ 583 h 3446"/>
                    <a:gd name="T94" fmla="*/ 126 w 1446"/>
                    <a:gd name="T95" fmla="*/ 600 h 3446"/>
                    <a:gd name="T96" fmla="*/ 114 w 1446"/>
                    <a:gd name="T97" fmla="*/ 616 h 3446"/>
                    <a:gd name="T98" fmla="*/ 97 w 1446"/>
                    <a:gd name="T99" fmla="*/ 629 h 3446"/>
                    <a:gd name="T100" fmla="*/ 79 w 1446"/>
                    <a:gd name="T101" fmla="*/ 634 h 3446"/>
                    <a:gd name="T102" fmla="*/ 60 w 1446"/>
                    <a:gd name="T103" fmla="*/ 636 h 3446"/>
                    <a:gd name="T104" fmla="*/ 41 w 1446"/>
                    <a:gd name="T105" fmla="*/ 636 h 3446"/>
                    <a:gd name="T106" fmla="*/ 25 w 1446"/>
                    <a:gd name="T107" fmla="*/ 638 h 3446"/>
                    <a:gd name="T108" fmla="*/ 8 w 1446"/>
                    <a:gd name="T109" fmla="*/ 644 h 344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1446" h="3446">
                      <a:moveTo>
                        <a:pt x="1006" y="0"/>
                      </a:moveTo>
                      <a:lnTo>
                        <a:pt x="1033" y="121"/>
                      </a:lnTo>
                      <a:lnTo>
                        <a:pt x="1056" y="244"/>
                      </a:lnTo>
                      <a:lnTo>
                        <a:pt x="1072" y="366"/>
                      </a:lnTo>
                      <a:lnTo>
                        <a:pt x="1080" y="455"/>
                      </a:lnTo>
                      <a:lnTo>
                        <a:pt x="1082" y="544"/>
                      </a:lnTo>
                      <a:lnTo>
                        <a:pt x="1077" y="635"/>
                      </a:lnTo>
                      <a:lnTo>
                        <a:pt x="1068" y="673"/>
                      </a:lnTo>
                      <a:lnTo>
                        <a:pt x="1055" y="710"/>
                      </a:lnTo>
                      <a:lnTo>
                        <a:pt x="1038" y="744"/>
                      </a:lnTo>
                      <a:lnTo>
                        <a:pt x="1021" y="779"/>
                      </a:lnTo>
                      <a:lnTo>
                        <a:pt x="1004" y="816"/>
                      </a:lnTo>
                      <a:lnTo>
                        <a:pt x="991" y="856"/>
                      </a:lnTo>
                      <a:lnTo>
                        <a:pt x="983" y="876"/>
                      </a:lnTo>
                      <a:lnTo>
                        <a:pt x="983" y="901"/>
                      </a:lnTo>
                      <a:lnTo>
                        <a:pt x="988" y="930"/>
                      </a:lnTo>
                      <a:lnTo>
                        <a:pt x="999" y="962"/>
                      </a:lnTo>
                      <a:lnTo>
                        <a:pt x="1016" y="999"/>
                      </a:lnTo>
                      <a:lnTo>
                        <a:pt x="1035" y="1041"/>
                      </a:lnTo>
                      <a:lnTo>
                        <a:pt x="1058" y="1086"/>
                      </a:lnTo>
                      <a:lnTo>
                        <a:pt x="1107" y="1175"/>
                      </a:lnTo>
                      <a:lnTo>
                        <a:pt x="1152" y="1255"/>
                      </a:lnTo>
                      <a:lnTo>
                        <a:pt x="1196" y="1326"/>
                      </a:lnTo>
                      <a:lnTo>
                        <a:pt x="1236" y="1386"/>
                      </a:lnTo>
                      <a:lnTo>
                        <a:pt x="1275" y="1441"/>
                      </a:lnTo>
                      <a:lnTo>
                        <a:pt x="1310" y="1490"/>
                      </a:lnTo>
                      <a:lnTo>
                        <a:pt x="1340" y="1532"/>
                      </a:lnTo>
                      <a:lnTo>
                        <a:pt x="1368" y="1571"/>
                      </a:lnTo>
                      <a:lnTo>
                        <a:pt x="1392" y="1606"/>
                      </a:lnTo>
                      <a:lnTo>
                        <a:pt x="1412" y="1638"/>
                      </a:lnTo>
                      <a:lnTo>
                        <a:pt x="1427" y="1670"/>
                      </a:lnTo>
                      <a:lnTo>
                        <a:pt x="1439" y="1700"/>
                      </a:lnTo>
                      <a:lnTo>
                        <a:pt x="1444" y="1730"/>
                      </a:lnTo>
                      <a:lnTo>
                        <a:pt x="1446" y="1764"/>
                      </a:lnTo>
                      <a:lnTo>
                        <a:pt x="1441" y="1794"/>
                      </a:lnTo>
                      <a:lnTo>
                        <a:pt x="1432" y="1821"/>
                      </a:lnTo>
                      <a:lnTo>
                        <a:pt x="1420" y="1841"/>
                      </a:lnTo>
                      <a:lnTo>
                        <a:pt x="1405" y="1859"/>
                      </a:lnTo>
                      <a:lnTo>
                        <a:pt x="1389" y="1873"/>
                      </a:lnTo>
                      <a:lnTo>
                        <a:pt x="1368" y="1886"/>
                      </a:lnTo>
                      <a:lnTo>
                        <a:pt x="1347" y="1898"/>
                      </a:lnTo>
                      <a:lnTo>
                        <a:pt x="1321" y="1910"/>
                      </a:lnTo>
                      <a:lnTo>
                        <a:pt x="1296" y="1923"/>
                      </a:lnTo>
                      <a:lnTo>
                        <a:pt x="1271" y="1938"/>
                      </a:lnTo>
                      <a:lnTo>
                        <a:pt x="1239" y="1957"/>
                      </a:lnTo>
                      <a:lnTo>
                        <a:pt x="1212" y="1973"/>
                      </a:lnTo>
                      <a:lnTo>
                        <a:pt x="1191" y="1990"/>
                      </a:lnTo>
                      <a:lnTo>
                        <a:pt x="1169" y="2009"/>
                      </a:lnTo>
                      <a:lnTo>
                        <a:pt x="1147" y="2029"/>
                      </a:lnTo>
                      <a:lnTo>
                        <a:pt x="1124" y="2057"/>
                      </a:lnTo>
                      <a:lnTo>
                        <a:pt x="1110" y="2079"/>
                      </a:lnTo>
                      <a:lnTo>
                        <a:pt x="1103" y="2102"/>
                      </a:lnTo>
                      <a:lnTo>
                        <a:pt x="1102" y="2131"/>
                      </a:lnTo>
                      <a:lnTo>
                        <a:pt x="1107" y="2158"/>
                      </a:lnTo>
                      <a:lnTo>
                        <a:pt x="1118" y="2185"/>
                      </a:lnTo>
                      <a:lnTo>
                        <a:pt x="1135" y="2223"/>
                      </a:lnTo>
                      <a:lnTo>
                        <a:pt x="1145" y="2258"/>
                      </a:lnTo>
                      <a:lnTo>
                        <a:pt x="1149" y="2289"/>
                      </a:lnTo>
                      <a:lnTo>
                        <a:pt x="1145" y="2314"/>
                      </a:lnTo>
                      <a:lnTo>
                        <a:pt x="1137" y="2337"/>
                      </a:lnTo>
                      <a:lnTo>
                        <a:pt x="1122" y="2357"/>
                      </a:lnTo>
                      <a:lnTo>
                        <a:pt x="1102" y="2374"/>
                      </a:lnTo>
                      <a:lnTo>
                        <a:pt x="1078" y="2388"/>
                      </a:lnTo>
                      <a:lnTo>
                        <a:pt x="1050" y="2399"/>
                      </a:lnTo>
                      <a:lnTo>
                        <a:pt x="1020" y="2409"/>
                      </a:lnTo>
                      <a:lnTo>
                        <a:pt x="984" y="2418"/>
                      </a:lnTo>
                      <a:lnTo>
                        <a:pt x="1008" y="2431"/>
                      </a:lnTo>
                      <a:lnTo>
                        <a:pt x="1030" y="2445"/>
                      </a:lnTo>
                      <a:lnTo>
                        <a:pt x="1050" y="2460"/>
                      </a:lnTo>
                      <a:lnTo>
                        <a:pt x="1066" y="2475"/>
                      </a:lnTo>
                      <a:lnTo>
                        <a:pt x="1082" y="2493"/>
                      </a:lnTo>
                      <a:lnTo>
                        <a:pt x="1092" y="2514"/>
                      </a:lnTo>
                      <a:lnTo>
                        <a:pt x="1095" y="2539"/>
                      </a:lnTo>
                      <a:lnTo>
                        <a:pt x="1093" y="2566"/>
                      </a:lnTo>
                      <a:lnTo>
                        <a:pt x="1085" y="2597"/>
                      </a:lnTo>
                      <a:lnTo>
                        <a:pt x="1072" y="2614"/>
                      </a:lnTo>
                      <a:lnTo>
                        <a:pt x="1053" y="2629"/>
                      </a:lnTo>
                      <a:lnTo>
                        <a:pt x="1033" y="2643"/>
                      </a:lnTo>
                      <a:lnTo>
                        <a:pt x="1011" y="2654"/>
                      </a:lnTo>
                      <a:lnTo>
                        <a:pt x="989" y="2668"/>
                      </a:lnTo>
                      <a:lnTo>
                        <a:pt x="968" y="2681"/>
                      </a:lnTo>
                      <a:lnTo>
                        <a:pt x="949" y="2698"/>
                      </a:lnTo>
                      <a:lnTo>
                        <a:pt x="932" y="2717"/>
                      </a:lnTo>
                      <a:lnTo>
                        <a:pt x="922" y="2740"/>
                      </a:lnTo>
                      <a:lnTo>
                        <a:pt x="917" y="2767"/>
                      </a:lnTo>
                      <a:lnTo>
                        <a:pt x="922" y="2795"/>
                      </a:lnTo>
                      <a:lnTo>
                        <a:pt x="931" y="2826"/>
                      </a:lnTo>
                      <a:lnTo>
                        <a:pt x="942" y="2859"/>
                      </a:lnTo>
                      <a:lnTo>
                        <a:pt x="954" y="2896"/>
                      </a:lnTo>
                      <a:lnTo>
                        <a:pt x="962" y="2935"/>
                      </a:lnTo>
                      <a:lnTo>
                        <a:pt x="969" y="2977"/>
                      </a:lnTo>
                      <a:lnTo>
                        <a:pt x="969" y="3018"/>
                      </a:lnTo>
                      <a:lnTo>
                        <a:pt x="962" y="3060"/>
                      </a:lnTo>
                      <a:lnTo>
                        <a:pt x="946" y="3102"/>
                      </a:lnTo>
                      <a:lnTo>
                        <a:pt x="924" y="3151"/>
                      </a:lnTo>
                      <a:lnTo>
                        <a:pt x="890" y="3196"/>
                      </a:lnTo>
                      <a:lnTo>
                        <a:pt x="847" y="3242"/>
                      </a:lnTo>
                      <a:lnTo>
                        <a:pt x="798" y="3282"/>
                      </a:lnTo>
                      <a:lnTo>
                        <a:pt x="743" y="3317"/>
                      </a:lnTo>
                      <a:lnTo>
                        <a:pt x="682" y="3344"/>
                      </a:lnTo>
                      <a:lnTo>
                        <a:pt x="620" y="3361"/>
                      </a:lnTo>
                      <a:lnTo>
                        <a:pt x="557" y="3371"/>
                      </a:lnTo>
                      <a:lnTo>
                        <a:pt x="488" y="3379"/>
                      </a:lnTo>
                      <a:lnTo>
                        <a:pt x="419" y="3384"/>
                      </a:lnTo>
                      <a:lnTo>
                        <a:pt x="348" y="3384"/>
                      </a:lnTo>
                      <a:lnTo>
                        <a:pt x="286" y="3384"/>
                      </a:lnTo>
                      <a:lnTo>
                        <a:pt x="228" y="3388"/>
                      </a:lnTo>
                      <a:lnTo>
                        <a:pt x="171" y="3394"/>
                      </a:lnTo>
                      <a:lnTo>
                        <a:pt x="115" y="3406"/>
                      </a:lnTo>
                      <a:lnTo>
                        <a:pt x="58" y="3423"/>
                      </a:lnTo>
                      <a:lnTo>
                        <a:pt x="0" y="344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grpSp>
              <p:nvGrpSpPr>
                <p:cNvPr id="183314" name="Group 6"/>
                <p:cNvGrpSpPr>
                  <a:grpSpLocks noChangeAspect="1"/>
                </p:cNvGrpSpPr>
                <p:nvPr/>
              </p:nvGrpSpPr>
              <p:grpSpPr bwMode="auto">
                <a:xfrm>
                  <a:off x="2023" y="2153"/>
                  <a:ext cx="1452" cy="1856"/>
                  <a:chOff x="2030" y="2153"/>
                  <a:chExt cx="1452" cy="1856"/>
                </a:xfrm>
              </p:grpSpPr>
              <p:sp>
                <p:nvSpPr>
                  <p:cNvPr id="183315" name="Freeform 7"/>
                  <p:cNvSpPr>
                    <a:spLocks noChangeAspect="1"/>
                  </p:cNvSpPr>
                  <p:nvPr/>
                </p:nvSpPr>
                <p:spPr bwMode="auto">
                  <a:xfrm rot="-1140000">
                    <a:off x="2030" y="2153"/>
                    <a:ext cx="1239" cy="1856"/>
                  </a:xfrm>
                  <a:custGeom>
                    <a:avLst/>
                    <a:gdLst>
                      <a:gd name="T0" fmla="*/ 2830 w 1116"/>
                      <a:gd name="T1" fmla="*/ 4341 h 1622"/>
                      <a:gd name="T2" fmla="*/ 2741 w 1116"/>
                      <a:gd name="T3" fmla="*/ 4475 h 1622"/>
                      <a:gd name="T4" fmla="*/ 2630 w 1116"/>
                      <a:gd name="T5" fmla="*/ 4789 h 1622"/>
                      <a:gd name="T6" fmla="*/ 2580 w 1116"/>
                      <a:gd name="T7" fmla="*/ 5213 h 1622"/>
                      <a:gd name="T8" fmla="*/ 2469 w 1116"/>
                      <a:gd name="T9" fmla="*/ 5428 h 1622"/>
                      <a:gd name="T10" fmla="*/ 2324 w 1116"/>
                      <a:gd name="T11" fmla="*/ 5448 h 1622"/>
                      <a:gd name="T12" fmla="*/ 2059 w 1116"/>
                      <a:gd name="T13" fmla="*/ 5289 h 1622"/>
                      <a:gd name="T14" fmla="*/ 1703 w 1116"/>
                      <a:gd name="T15" fmla="*/ 4911 h 1622"/>
                      <a:gd name="T16" fmla="*/ 1212 w 1116"/>
                      <a:gd name="T17" fmla="*/ 4244 h 1622"/>
                      <a:gd name="T18" fmla="*/ 1030 w 1116"/>
                      <a:gd name="T19" fmla="*/ 4029 h 1622"/>
                      <a:gd name="T20" fmla="*/ 855 w 1116"/>
                      <a:gd name="T21" fmla="*/ 3911 h 1622"/>
                      <a:gd name="T22" fmla="*/ 548 w 1116"/>
                      <a:gd name="T23" fmla="*/ 3659 h 1622"/>
                      <a:gd name="T24" fmla="*/ 232 w 1116"/>
                      <a:gd name="T25" fmla="*/ 3315 h 1622"/>
                      <a:gd name="T26" fmla="*/ 91 w 1116"/>
                      <a:gd name="T27" fmla="*/ 3021 h 1622"/>
                      <a:gd name="T28" fmla="*/ 67 w 1116"/>
                      <a:gd name="T29" fmla="*/ 2708 h 1622"/>
                      <a:gd name="T30" fmla="*/ 78 w 1116"/>
                      <a:gd name="T31" fmla="*/ 2321 h 1622"/>
                      <a:gd name="T32" fmla="*/ 123 w 1116"/>
                      <a:gd name="T33" fmla="*/ 1982 h 1622"/>
                      <a:gd name="T34" fmla="*/ 182 w 1116"/>
                      <a:gd name="T35" fmla="*/ 1568 h 1622"/>
                      <a:gd name="T36" fmla="*/ 171 w 1116"/>
                      <a:gd name="T37" fmla="*/ 1062 h 1622"/>
                      <a:gd name="T38" fmla="*/ 98 w 1116"/>
                      <a:gd name="T39" fmla="*/ 715 h 1622"/>
                      <a:gd name="T40" fmla="*/ 0 w 1116"/>
                      <a:gd name="T41" fmla="*/ 391 h 1622"/>
                      <a:gd name="T42" fmla="*/ 51 w 1116"/>
                      <a:gd name="T43" fmla="*/ 162 h 1622"/>
                      <a:gd name="T44" fmla="*/ 210 w 1116"/>
                      <a:gd name="T45" fmla="*/ 25 h 1622"/>
                      <a:gd name="T46" fmla="*/ 402 w 1116"/>
                      <a:gd name="T47" fmla="*/ 15 h 1622"/>
                      <a:gd name="T48" fmla="*/ 553 w 1116"/>
                      <a:gd name="T49" fmla="*/ 157 h 1622"/>
                      <a:gd name="T50" fmla="*/ 583 w 1116"/>
                      <a:gd name="T51" fmla="*/ 461 h 1622"/>
                      <a:gd name="T52" fmla="*/ 567 w 1116"/>
                      <a:gd name="T53" fmla="*/ 668 h 1622"/>
                      <a:gd name="T54" fmla="*/ 595 w 1116"/>
                      <a:gd name="T55" fmla="*/ 827 h 1622"/>
                      <a:gd name="T56" fmla="*/ 734 w 1116"/>
                      <a:gd name="T57" fmla="*/ 1118 h 1622"/>
                      <a:gd name="T58" fmla="*/ 983 w 1116"/>
                      <a:gd name="T59" fmla="*/ 1244 h 1622"/>
                      <a:gd name="T60" fmla="*/ 1207 w 1116"/>
                      <a:gd name="T61" fmla="*/ 1185 h 1622"/>
                      <a:gd name="T62" fmla="*/ 1398 w 1116"/>
                      <a:gd name="T63" fmla="*/ 1029 h 1622"/>
                      <a:gd name="T64" fmla="*/ 1588 w 1116"/>
                      <a:gd name="T65" fmla="*/ 962 h 1622"/>
                      <a:gd name="T66" fmla="*/ 1635 w 1116"/>
                      <a:gd name="T67" fmla="*/ 1142 h 1622"/>
                      <a:gd name="T68" fmla="*/ 1534 w 1116"/>
                      <a:gd name="T69" fmla="*/ 1481 h 1622"/>
                      <a:gd name="T70" fmla="*/ 1438 w 1116"/>
                      <a:gd name="T71" fmla="*/ 1793 h 1622"/>
                      <a:gd name="T72" fmla="*/ 1390 w 1116"/>
                      <a:gd name="T73" fmla="*/ 2160 h 1622"/>
                      <a:gd name="T74" fmla="*/ 1420 w 1116"/>
                      <a:gd name="T75" fmla="*/ 2665 h 1622"/>
                      <a:gd name="T76" fmla="*/ 1529 w 1116"/>
                      <a:gd name="T77" fmla="*/ 3140 h 1622"/>
                      <a:gd name="T78" fmla="*/ 1725 w 1116"/>
                      <a:gd name="T79" fmla="*/ 3409 h 1622"/>
                      <a:gd name="T80" fmla="*/ 1988 w 1116"/>
                      <a:gd name="T81" fmla="*/ 3659 h 1622"/>
                      <a:gd name="T82" fmla="*/ 2214 w 1116"/>
                      <a:gd name="T83" fmla="*/ 3823 h 1622"/>
                      <a:gd name="T84" fmla="*/ 2675 w 1116"/>
                      <a:gd name="T85" fmla="*/ 3995 h 1622"/>
                      <a:gd name="T86" fmla="*/ 2763 w 1116"/>
                      <a:gd name="T87" fmla="*/ 4150 h 1622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116" h="1622">
                        <a:moveTo>
                          <a:pt x="1116" y="1262"/>
                        </a:moveTo>
                        <a:lnTo>
                          <a:pt x="1112" y="1280"/>
                        </a:lnTo>
                        <a:lnTo>
                          <a:pt x="1104" y="1292"/>
                        </a:lnTo>
                        <a:lnTo>
                          <a:pt x="1092" y="1304"/>
                        </a:lnTo>
                        <a:lnTo>
                          <a:pt x="1080" y="1316"/>
                        </a:lnTo>
                        <a:lnTo>
                          <a:pt x="1070" y="1330"/>
                        </a:lnTo>
                        <a:lnTo>
                          <a:pt x="1050" y="1356"/>
                        </a:lnTo>
                        <a:lnTo>
                          <a:pt x="1036" y="1388"/>
                        </a:lnTo>
                        <a:lnTo>
                          <a:pt x="1026" y="1424"/>
                        </a:lnTo>
                        <a:lnTo>
                          <a:pt x="1018" y="1466"/>
                        </a:lnTo>
                        <a:lnTo>
                          <a:pt x="1014" y="1508"/>
                        </a:lnTo>
                        <a:lnTo>
                          <a:pt x="1006" y="1550"/>
                        </a:lnTo>
                        <a:lnTo>
                          <a:pt x="994" y="1580"/>
                        </a:lnTo>
                        <a:lnTo>
                          <a:pt x="980" y="1602"/>
                        </a:lnTo>
                        <a:lnTo>
                          <a:pt x="964" y="1614"/>
                        </a:lnTo>
                        <a:lnTo>
                          <a:pt x="946" y="1622"/>
                        </a:lnTo>
                        <a:lnTo>
                          <a:pt x="926" y="1622"/>
                        </a:lnTo>
                        <a:lnTo>
                          <a:pt x="906" y="1620"/>
                        </a:lnTo>
                        <a:lnTo>
                          <a:pt x="884" y="1614"/>
                        </a:lnTo>
                        <a:lnTo>
                          <a:pt x="862" y="1606"/>
                        </a:lnTo>
                        <a:lnTo>
                          <a:pt x="804" y="1572"/>
                        </a:lnTo>
                        <a:lnTo>
                          <a:pt x="754" y="1538"/>
                        </a:lnTo>
                        <a:lnTo>
                          <a:pt x="710" y="1500"/>
                        </a:lnTo>
                        <a:lnTo>
                          <a:pt x="666" y="1460"/>
                        </a:lnTo>
                        <a:lnTo>
                          <a:pt x="618" y="1414"/>
                        </a:lnTo>
                        <a:lnTo>
                          <a:pt x="502" y="1296"/>
                        </a:lnTo>
                        <a:lnTo>
                          <a:pt x="474" y="1262"/>
                        </a:lnTo>
                        <a:lnTo>
                          <a:pt x="448" y="1234"/>
                        </a:lnTo>
                        <a:lnTo>
                          <a:pt x="424" y="1214"/>
                        </a:lnTo>
                        <a:lnTo>
                          <a:pt x="402" y="1198"/>
                        </a:lnTo>
                        <a:lnTo>
                          <a:pt x="380" y="1186"/>
                        </a:lnTo>
                        <a:lnTo>
                          <a:pt x="358" y="1174"/>
                        </a:lnTo>
                        <a:lnTo>
                          <a:pt x="334" y="1162"/>
                        </a:lnTo>
                        <a:lnTo>
                          <a:pt x="308" y="1148"/>
                        </a:lnTo>
                        <a:lnTo>
                          <a:pt x="260" y="1118"/>
                        </a:lnTo>
                        <a:lnTo>
                          <a:pt x="214" y="1088"/>
                        </a:lnTo>
                        <a:lnTo>
                          <a:pt x="164" y="1054"/>
                        </a:lnTo>
                        <a:lnTo>
                          <a:pt x="122" y="1018"/>
                        </a:lnTo>
                        <a:lnTo>
                          <a:pt x="90" y="986"/>
                        </a:lnTo>
                        <a:lnTo>
                          <a:pt x="66" y="956"/>
                        </a:lnTo>
                        <a:lnTo>
                          <a:pt x="48" y="926"/>
                        </a:lnTo>
                        <a:lnTo>
                          <a:pt x="36" y="898"/>
                        </a:lnTo>
                        <a:lnTo>
                          <a:pt x="30" y="868"/>
                        </a:lnTo>
                        <a:lnTo>
                          <a:pt x="26" y="838"/>
                        </a:lnTo>
                        <a:lnTo>
                          <a:pt x="26" y="806"/>
                        </a:lnTo>
                        <a:lnTo>
                          <a:pt x="26" y="772"/>
                        </a:lnTo>
                        <a:lnTo>
                          <a:pt x="26" y="736"/>
                        </a:lnTo>
                        <a:lnTo>
                          <a:pt x="30" y="690"/>
                        </a:lnTo>
                        <a:lnTo>
                          <a:pt x="36" y="652"/>
                        </a:lnTo>
                        <a:lnTo>
                          <a:pt x="42" y="620"/>
                        </a:lnTo>
                        <a:lnTo>
                          <a:pt x="48" y="590"/>
                        </a:lnTo>
                        <a:lnTo>
                          <a:pt x="56" y="556"/>
                        </a:lnTo>
                        <a:lnTo>
                          <a:pt x="64" y="512"/>
                        </a:lnTo>
                        <a:lnTo>
                          <a:pt x="70" y="466"/>
                        </a:lnTo>
                        <a:lnTo>
                          <a:pt x="74" y="416"/>
                        </a:lnTo>
                        <a:lnTo>
                          <a:pt x="74" y="360"/>
                        </a:lnTo>
                        <a:lnTo>
                          <a:pt x="68" y="316"/>
                        </a:lnTo>
                        <a:lnTo>
                          <a:pt x="62" y="278"/>
                        </a:lnTo>
                        <a:lnTo>
                          <a:pt x="50" y="244"/>
                        </a:lnTo>
                        <a:lnTo>
                          <a:pt x="38" y="212"/>
                        </a:lnTo>
                        <a:lnTo>
                          <a:pt x="24" y="178"/>
                        </a:lnTo>
                        <a:lnTo>
                          <a:pt x="10" y="144"/>
                        </a:lnTo>
                        <a:lnTo>
                          <a:pt x="0" y="116"/>
                        </a:lnTo>
                        <a:lnTo>
                          <a:pt x="0" y="90"/>
                        </a:lnTo>
                        <a:lnTo>
                          <a:pt x="6" y="68"/>
                        </a:lnTo>
                        <a:lnTo>
                          <a:pt x="20" y="48"/>
                        </a:lnTo>
                        <a:lnTo>
                          <a:pt x="38" y="30"/>
                        </a:lnTo>
                        <a:lnTo>
                          <a:pt x="58" y="16"/>
                        </a:lnTo>
                        <a:lnTo>
                          <a:pt x="82" y="8"/>
                        </a:lnTo>
                        <a:lnTo>
                          <a:pt x="108" y="2"/>
                        </a:lnTo>
                        <a:lnTo>
                          <a:pt x="134" y="0"/>
                        </a:lnTo>
                        <a:lnTo>
                          <a:pt x="158" y="4"/>
                        </a:lnTo>
                        <a:lnTo>
                          <a:pt x="182" y="12"/>
                        </a:lnTo>
                        <a:lnTo>
                          <a:pt x="202" y="26"/>
                        </a:lnTo>
                        <a:lnTo>
                          <a:pt x="216" y="46"/>
                        </a:lnTo>
                        <a:lnTo>
                          <a:pt x="226" y="70"/>
                        </a:lnTo>
                        <a:lnTo>
                          <a:pt x="230" y="102"/>
                        </a:lnTo>
                        <a:lnTo>
                          <a:pt x="228" y="136"/>
                        </a:lnTo>
                        <a:lnTo>
                          <a:pt x="226" y="162"/>
                        </a:lnTo>
                        <a:lnTo>
                          <a:pt x="224" y="182"/>
                        </a:lnTo>
                        <a:lnTo>
                          <a:pt x="222" y="198"/>
                        </a:lnTo>
                        <a:lnTo>
                          <a:pt x="222" y="214"/>
                        </a:lnTo>
                        <a:lnTo>
                          <a:pt x="226" y="228"/>
                        </a:lnTo>
                        <a:lnTo>
                          <a:pt x="232" y="246"/>
                        </a:lnTo>
                        <a:lnTo>
                          <a:pt x="242" y="270"/>
                        </a:lnTo>
                        <a:lnTo>
                          <a:pt x="258" y="300"/>
                        </a:lnTo>
                        <a:lnTo>
                          <a:pt x="286" y="332"/>
                        </a:lnTo>
                        <a:lnTo>
                          <a:pt x="318" y="354"/>
                        </a:lnTo>
                        <a:lnTo>
                          <a:pt x="350" y="366"/>
                        </a:lnTo>
                        <a:lnTo>
                          <a:pt x="384" y="370"/>
                        </a:lnTo>
                        <a:lnTo>
                          <a:pt x="414" y="368"/>
                        </a:lnTo>
                        <a:lnTo>
                          <a:pt x="444" y="362"/>
                        </a:lnTo>
                        <a:lnTo>
                          <a:pt x="470" y="352"/>
                        </a:lnTo>
                        <a:lnTo>
                          <a:pt x="492" y="342"/>
                        </a:lnTo>
                        <a:lnTo>
                          <a:pt x="508" y="330"/>
                        </a:lnTo>
                        <a:lnTo>
                          <a:pt x="546" y="306"/>
                        </a:lnTo>
                        <a:lnTo>
                          <a:pt x="576" y="290"/>
                        </a:lnTo>
                        <a:lnTo>
                          <a:pt x="602" y="284"/>
                        </a:lnTo>
                        <a:lnTo>
                          <a:pt x="620" y="286"/>
                        </a:lnTo>
                        <a:lnTo>
                          <a:pt x="632" y="296"/>
                        </a:lnTo>
                        <a:lnTo>
                          <a:pt x="638" y="314"/>
                        </a:lnTo>
                        <a:lnTo>
                          <a:pt x="638" y="340"/>
                        </a:lnTo>
                        <a:lnTo>
                          <a:pt x="630" y="370"/>
                        </a:lnTo>
                        <a:lnTo>
                          <a:pt x="616" y="406"/>
                        </a:lnTo>
                        <a:lnTo>
                          <a:pt x="600" y="440"/>
                        </a:lnTo>
                        <a:lnTo>
                          <a:pt x="586" y="470"/>
                        </a:lnTo>
                        <a:lnTo>
                          <a:pt x="572" y="500"/>
                        </a:lnTo>
                        <a:lnTo>
                          <a:pt x="560" y="532"/>
                        </a:lnTo>
                        <a:lnTo>
                          <a:pt x="552" y="564"/>
                        </a:lnTo>
                        <a:lnTo>
                          <a:pt x="544" y="600"/>
                        </a:lnTo>
                        <a:lnTo>
                          <a:pt x="542" y="642"/>
                        </a:lnTo>
                        <a:lnTo>
                          <a:pt x="542" y="688"/>
                        </a:lnTo>
                        <a:lnTo>
                          <a:pt x="546" y="742"/>
                        </a:lnTo>
                        <a:lnTo>
                          <a:pt x="554" y="792"/>
                        </a:lnTo>
                        <a:lnTo>
                          <a:pt x="564" y="842"/>
                        </a:lnTo>
                        <a:lnTo>
                          <a:pt x="578" y="890"/>
                        </a:lnTo>
                        <a:lnTo>
                          <a:pt x="596" y="934"/>
                        </a:lnTo>
                        <a:lnTo>
                          <a:pt x="622" y="972"/>
                        </a:lnTo>
                        <a:lnTo>
                          <a:pt x="646" y="992"/>
                        </a:lnTo>
                        <a:lnTo>
                          <a:pt x="674" y="1014"/>
                        </a:lnTo>
                        <a:lnTo>
                          <a:pt x="706" y="1040"/>
                        </a:lnTo>
                        <a:lnTo>
                          <a:pt x="742" y="1064"/>
                        </a:lnTo>
                        <a:lnTo>
                          <a:pt x="776" y="1088"/>
                        </a:lnTo>
                        <a:lnTo>
                          <a:pt x="810" y="1108"/>
                        </a:lnTo>
                        <a:lnTo>
                          <a:pt x="838" y="1124"/>
                        </a:lnTo>
                        <a:lnTo>
                          <a:pt x="864" y="1136"/>
                        </a:lnTo>
                        <a:lnTo>
                          <a:pt x="924" y="1160"/>
                        </a:lnTo>
                        <a:lnTo>
                          <a:pt x="984" y="1176"/>
                        </a:lnTo>
                        <a:lnTo>
                          <a:pt x="1044" y="1188"/>
                        </a:lnTo>
                        <a:lnTo>
                          <a:pt x="1056" y="1208"/>
                        </a:lnTo>
                        <a:lnTo>
                          <a:pt x="1066" y="1222"/>
                        </a:lnTo>
                        <a:lnTo>
                          <a:pt x="1078" y="1234"/>
                        </a:lnTo>
                        <a:lnTo>
                          <a:pt x="1094" y="1248"/>
                        </a:lnTo>
                        <a:lnTo>
                          <a:pt x="1116" y="1262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3316" name="Freeform 8"/>
                  <p:cNvSpPr>
                    <a:spLocks noChangeAspect="1"/>
                  </p:cNvSpPr>
                  <p:nvPr/>
                </p:nvSpPr>
                <p:spPr bwMode="auto">
                  <a:xfrm rot="-900000">
                    <a:off x="3153" y="3220"/>
                    <a:ext cx="329" cy="294"/>
                  </a:xfrm>
                  <a:custGeom>
                    <a:avLst/>
                    <a:gdLst>
                      <a:gd name="T0" fmla="*/ 733 w 294"/>
                      <a:gd name="T1" fmla="*/ 22 h 254"/>
                      <a:gd name="T2" fmla="*/ 769 w 294"/>
                      <a:gd name="T3" fmla="*/ 0 h 254"/>
                      <a:gd name="T4" fmla="*/ 799 w 294"/>
                      <a:gd name="T5" fmla="*/ 0 h 254"/>
                      <a:gd name="T6" fmla="*/ 809 w 294"/>
                      <a:gd name="T7" fmla="*/ 39 h 254"/>
                      <a:gd name="T8" fmla="*/ 809 w 294"/>
                      <a:gd name="T9" fmla="*/ 90 h 254"/>
                      <a:gd name="T10" fmla="*/ 788 w 294"/>
                      <a:gd name="T11" fmla="*/ 159 h 254"/>
                      <a:gd name="T12" fmla="*/ 733 w 294"/>
                      <a:gd name="T13" fmla="*/ 301 h 254"/>
                      <a:gd name="T14" fmla="*/ 648 w 294"/>
                      <a:gd name="T15" fmla="*/ 432 h 254"/>
                      <a:gd name="T16" fmla="*/ 610 w 294"/>
                      <a:gd name="T17" fmla="*/ 500 h 254"/>
                      <a:gd name="T18" fmla="*/ 575 w 294"/>
                      <a:gd name="T19" fmla="*/ 545 h 254"/>
                      <a:gd name="T20" fmla="*/ 533 w 294"/>
                      <a:gd name="T21" fmla="*/ 571 h 254"/>
                      <a:gd name="T22" fmla="*/ 491 w 294"/>
                      <a:gd name="T23" fmla="*/ 607 h 254"/>
                      <a:gd name="T24" fmla="*/ 431 w 294"/>
                      <a:gd name="T25" fmla="*/ 649 h 254"/>
                      <a:gd name="T26" fmla="*/ 318 w 294"/>
                      <a:gd name="T27" fmla="*/ 742 h 254"/>
                      <a:gd name="T28" fmla="*/ 209 w 294"/>
                      <a:gd name="T29" fmla="*/ 828 h 254"/>
                      <a:gd name="T30" fmla="*/ 88 w 294"/>
                      <a:gd name="T31" fmla="*/ 919 h 254"/>
                      <a:gd name="T32" fmla="*/ 67 w 294"/>
                      <a:gd name="T33" fmla="*/ 934 h 254"/>
                      <a:gd name="T34" fmla="*/ 44 w 294"/>
                      <a:gd name="T35" fmla="*/ 942 h 254"/>
                      <a:gd name="T36" fmla="*/ 27 w 294"/>
                      <a:gd name="T37" fmla="*/ 947 h 254"/>
                      <a:gd name="T38" fmla="*/ 17 w 294"/>
                      <a:gd name="T39" fmla="*/ 947 h 254"/>
                      <a:gd name="T40" fmla="*/ 2 w 294"/>
                      <a:gd name="T41" fmla="*/ 942 h 254"/>
                      <a:gd name="T42" fmla="*/ 0 w 294"/>
                      <a:gd name="T43" fmla="*/ 934 h 254"/>
                      <a:gd name="T44" fmla="*/ 0 w 294"/>
                      <a:gd name="T45" fmla="*/ 924 h 254"/>
                      <a:gd name="T46" fmla="*/ 0 w 294"/>
                      <a:gd name="T47" fmla="*/ 907 h 254"/>
                      <a:gd name="T48" fmla="*/ 0 w 294"/>
                      <a:gd name="T49" fmla="*/ 885 h 254"/>
                      <a:gd name="T50" fmla="*/ 2 w 294"/>
                      <a:gd name="T51" fmla="*/ 874 h 254"/>
                      <a:gd name="T52" fmla="*/ 27 w 294"/>
                      <a:gd name="T53" fmla="*/ 798 h 254"/>
                      <a:gd name="T54" fmla="*/ 67 w 294"/>
                      <a:gd name="T55" fmla="*/ 722 h 254"/>
                      <a:gd name="T56" fmla="*/ 98 w 294"/>
                      <a:gd name="T57" fmla="*/ 661 h 254"/>
                      <a:gd name="T58" fmla="*/ 144 w 294"/>
                      <a:gd name="T59" fmla="*/ 612 h 254"/>
                      <a:gd name="T60" fmla="*/ 187 w 294"/>
                      <a:gd name="T61" fmla="*/ 551 h 254"/>
                      <a:gd name="T62" fmla="*/ 233 w 294"/>
                      <a:gd name="T63" fmla="*/ 485 h 254"/>
                      <a:gd name="T64" fmla="*/ 275 w 294"/>
                      <a:gd name="T65" fmla="*/ 432 h 254"/>
                      <a:gd name="T66" fmla="*/ 308 w 294"/>
                      <a:gd name="T67" fmla="*/ 385 h 254"/>
                      <a:gd name="T68" fmla="*/ 348 w 294"/>
                      <a:gd name="T69" fmla="*/ 341 h 254"/>
                      <a:gd name="T70" fmla="*/ 396 w 294"/>
                      <a:gd name="T71" fmla="*/ 265 h 254"/>
                      <a:gd name="T72" fmla="*/ 435 w 294"/>
                      <a:gd name="T73" fmla="*/ 225 h 254"/>
                      <a:gd name="T74" fmla="*/ 480 w 294"/>
                      <a:gd name="T75" fmla="*/ 210 h 254"/>
                      <a:gd name="T76" fmla="*/ 523 w 294"/>
                      <a:gd name="T77" fmla="*/ 201 h 254"/>
                      <a:gd name="T78" fmla="*/ 561 w 294"/>
                      <a:gd name="T79" fmla="*/ 194 h 254"/>
                      <a:gd name="T80" fmla="*/ 610 w 294"/>
                      <a:gd name="T81" fmla="*/ 163 h 254"/>
                      <a:gd name="T82" fmla="*/ 655 w 294"/>
                      <a:gd name="T83" fmla="*/ 120 h 254"/>
                      <a:gd name="T84" fmla="*/ 695 w 294"/>
                      <a:gd name="T85" fmla="*/ 76 h 254"/>
                      <a:gd name="T86" fmla="*/ 733 w 294"/>
                      <a:gd name="T87" fmla="*/ 22 h 254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294" h="254">
                        <a:moveTo>
                          <a:pt x="266" y="6"/>
                        </a:moveTo>
                        <a:lnTo>
                          <a:pt x="280" y="0"/>
                        </a:lnTo>
                        <a:lnTo>
                          <a:pt x="290" y="0"/>
                        </a:lnTo>
                        <a:lnTo>
                          <a:pt x="294" y="10"/>
                        </a:lnTo>
                        <a:lnTo>
                          <a:pt x="294" y="24"/>
                        </a:lnTo>
                        <a:lnTo>
                          <a:pt x="286" y="42"/>
                        </a:lnTo>
                        <a:lnTo>
                          <a:pt x="266" y="80"/>
                        </a:lnTo>
                        <a:lnTo>
                          <a:pt x="236" y="116"/>
                        </a:lnTo>
                        <a:lnTo>
                          <a:pt x="222" y="134"/>
                        </a:lnTo>
                        <a:lnTo>
                          <a:pt x="208" y="146"/>
                        </a:lnTo>
                        <a:lnTo>
                          <a:pt x="194" y="154"/>
                        </a:lnTo>
                        <a:lnTo>
                          <a:pt x="178" y="162"/>
                        </a:lnTo>
                        <a:lnTo>
                          <a:pt x="156" y="174"/>
                        </a:lnTo>
                        <a:lnTo>
                          <a:pt x="116" y="200"/>
                        </a:lnTo>
                        <a:lnTo>
                          <a:pt x="76" y="222"/>
                        </a:lnTo>
                        <a:lnTo>
                          <a:pt x="32" y="246"/>
                        </a:lnTo>
                        <a:lnTo>
                          <a:pt x="24" y="250"/>
                        </a:lnTo>
                        <a:lnTo>
                          <a:pt x="16" y="252"/>
                        </a:lnTo>
                        <a:lnTo>
                          <a:pt x="10" y="254"/>
                        </a:lnTo>
                        <a:lnTo>
                          <a:pt x="6" y="254"/>
                        </a:lnTo>
                        <a:lnTo>
                          <a:pt x="2" y="252"/>
                        </a:lnTo>
                        <a:lnTo>
                          <a:pt x="0" y="250"/>
                        </a:lnTo>
                        <a:lnTo>
                          <a:pt x="0" y="248"/>
                        </a:lnTo>
                        <a:lnTo>
                          <a:pt x="0" y="244"/>
                        </a:lnTo>
                        <a:lnTo>
                          <a:pt x="0" y="238"/>
                        </a:lnTo>
                        <a:lnTo>
                          <a:pt x="2" y="234"/>
                        </a:lnTo>
                        <a:lnTo>
                          <a:pt x="10" y="214"/>
                        </a:lnTo>
                        <a:lnTo>
                          <a:pt x="24" y="194"/>
                        </a:lnTo>
                        <a:lnTo>
                          <a:pt x="36" y="178"/>
                        </a:lnTo>
                        <a:lnTo>
                          <a:pt x="52" y="164"/>
                        </a:lnTo>
                        <a:lnTo>
                          <a:pt x="68" y="148"/>
                        </a:lnTo>
                        <a:lnTo>
                          <a:pt x="84" y="130"/>
                        </a:lnTo>
                        <a:lnTo>
                          <a:pt x="100" y="116"/>
                        </a:lnTo>
                        <a:lnTo>
                          <a:pt x="112" y="104"/>
                        </a:lnTo>
                        <a:lnTo>
                          <a:pt x="126" y="92"/>
                        </a:lnTo>
                        <a:lnTo>
                          <a:pt x="144" y="72"/>
                        </a:lnTo>
                        <a:lnTo>
                          <a:pt x="158" y="60"/>
                        </a:lnTo>
                        <a:lnTo>
                          <a:pt x="174" y="56"/>
                        </a:lnTo>
                        <a:lnTo>
                          <a:pt x="190" y="54"/>
                        </a:lnTo>
                        <a:lnTo>
                          <a:pt x="204" y="52"/>
                        </a:lnTo>
                        <a:lnTo>
                          <a:pt x="222" y="44"/>
                        </a:lnTo>
                        <a:lnTo>
                          <a:pt x="238" y="32"/>
                        </a:lnTo>
                        <a:lnTo>
                          <a:pt x="252" y="20"/>
                        </a:lnTo>
                        <a:lnTo>
                          <a:pt x="266" y="6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3317" name="Freeform 9"/>
                  <p:cNvSpPr>
                    <a:spLocks noChangeAspect="1"/>
                  </p:cNvSpPr>
                  <p:nvPr/>
                </p:nvSpPr>
                <p:spPr bwMode="auto">
                  <a:xfrm rot="-360000">
                    <a:off x="3122" y="3459"/>
                    <a:ext cx="103" cy="352"/>
                  </a:xfrm>
                  <a:custGeom>
                    <a:avLst/>
                    <a:gdLst>
                      <a:gd name="T0" fmla="*/ 956 w 78"/>
                      <a:gd name="T1" fmla="*/ 0 h 258"/>
                      <a:gd name="T2" fmla="*/ 567 w 78"/>
                      <a:gd name="T3" fmla="*/ 587 h 258"/>
                      <a:gd name="T4" fmla="*/ 293 w 78"/>
                      <a:gd name="T5" fmla="*/ 1180 h 258"/>
                      <a:gd name="T6" fmla="*/ 115 w 78"/>
                      <a:gd name="T7" fmla="*/ 1805 h 258"/>
                      <a:gd name="T8" fmla="*/ 28 w 78"/>
                      <a:gd name="T9" fmla="*/ 2390 h 258"/>
                      <a:gd name="T10" fmla="*/ 0 w 78"/>
                      <a:gd name="T11" fmla="*/ 2957 h 258"/>
                      <a:gd name="T12" fmla="*/ 49 w 78"/>
                      <a:gd name="T13" fmla="*/ 3403 h 258"/>
                      <a:gd name="T14" fmla="*/ 151 w 78"/>
                      <a:gd name="T15" fmla="*/ 3801 h 258"/>
                      <a:gd name="T16" fmla="*/ 293 w 78"/>
                      <a:gd name="T17" fmla="*/ 4058 h 258"/>
                      <a:gd name="T18" fmla="*/ 440 w 78"/>
                      <a:gd name="T19" fmla="*/ 4225 h 25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78" h="258">
                        <a:moveTo>
                          <a:pt x="78" y="0"/>
                        </a:moveTo>
                        <a:lnTo>
                          <a:pt x="46" y="36"/>
                        </a:lnTo>
                        <a:lnTo>
                          <a:pt x="24" y="72"/>
                        </a:lnTo>
                        <a:lnTo>
                          <a:pt x="10" y="110"/>
                        </a:lnTo>
                        <a:lnTo>
                          <a:pt x="2" y="146"/>
                        </a:lnTo>
                        <a:lnTo>
                          <a:pt x="0" y="180"/>
                        </a:lnTo>
                        <a:lnTo>
                          <a:pt x="4" y="208"/>
                        </a:lnTo>
                        <a:lnTo>
                          <a:pt x="12" y="232"/>
                        </a:lnTo>
                        <a:lnTo>
                          <a:pt x="24" y="248"/>
                        </a:lnTo>
                        <a:lnTo>
                          <a:pt x="36" y="258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3318" name="Freeform 10"/>
                  <p:cNvSpPr>
                    <a:spLocks noChangeAspect="1"/>
                  </p:cNvSpPr>
                  <p:nvPr/>
                </p:nvSpPr>
                <p:spPr bwMode="auto">
                  <a:xfrm rot="1320000">
                    <a:off x="2734" y="3044"/>
                    <a:ext cx="195" cy="312"/>
                  </a:xfrm>
                  <a:custGeom>
                    <a:avLst/>
                    <a:gdLst>
                      <a:gd name="T0" fmla="*/ 4 w 302"/>
                      <a:gd name="T1" fmla="*/ 1 h 470"/>
                      <a:gd name="T2" fmla="*/ 5 w 302"/>
                      <a:gd name="T3" fmla="*/ 0 h 470"/>
                      <a:gd name="T4" fmla="*/ 5 w 302"/>
                      <a:gd name="T5" fmla="*/ 1 h 470"/>
                      <a:gd name="T6" fmla="*/ 6 w 302"/>
                      <a:gd name="T7" fmla="*/ 1 h 470"/>
                      <a:gd name="T8" fmla="*/ 6 w 302"/>
                      <a:gd name="T9" fmla="*/ 2 h 470"/>
                      <a:gd name="T10" fmla="*/ 6 w 302"/>
                      <a:gd name="T11" fmla="*/ 3 h 470"/>
                      <a:gd name="T12" fmla="*/ 6 w 302"/>
                      <a:gd name="T13" fmla="*/ 4 h 470"/>
                      <a:gd name="T14" fmla="*/ 5 w 302"/>
                      <a:gd name="T15" fmla="*/ 5 h 470"/>
                      <a:gd name="T16" fmla="*/ 5 w 302"/>
                      <a:gd name="T17" fmla="*/ 6 h 470"/>
                      <a:gd name="T18" fmla="*/ 5 w 302"/>
                      <a:gd name="T19" fmla="*/ 7 h 470"/>
                      <a:gd name="T20" fmla="*/ 4 w 302"/>
                      <a:gd name="T21" fmla="*/ 9 h 470"/>
                      <a:gd name="T22" fmla="*/ 4 w 302"/>
                      <a:gd name="T23" fmla="*/ 9 h 470"/>
                      <a:gd name="T24" fmla="*/ 3 w 302"/>
                      <a:gd name="T25" fmla="*/ 11 h 470"/>
                      <a:gd name="T26" fmla="*/ 3 w 302"/>
                      <a:gd name="T27" fmla="*/ 11 h 470"/>
                      <a:gd name="T28" fmla="*/ 3 w 302"/>
                      <a:gd name="T29" fmla="*/ 12 h 470"/>
                      <a:gd name="T30" fmla="*/ 2 w 302"/>
                      <a:gd name="T31" fmla="*/ 12 h 470"/>
                      <a:gd name="T32" fmla="*/ 2 w 302"/>
                      <a:gd name="T33" fmla="*/ 11 h 470"/>
                      <a:gd name="T34" fmla="*/ 3 w 302"/>
                      <a:gd name="T35" fmla="*/ 10 h 470"/>
                      <a:gd name="T36" fmla="*/ 3 w 302"/>
                      <a:gd name="T37" fmla="*/ 9 h 470"/>
                      <a:gd name="T38" fmla="*/ 3 w 302"/>
                      <a:gd name="T39" fmla="*/ 7 h 470"/>
                      <a:gd name="T40" fmla="*/ 3 w 302"/>
                      <a:gd name="T41" fmla="*/ 7 h 470"/>
                      <a:gd name="T42" fmla="*/ 2 w 302"/>
                      <a:gd name="T43" fmla="*/ 7 h 470"/>
                      <a:gd name="T44" fmla="*/ 2 w 302"/>
                      <a:gd name="T45" fmla="*/ 9 h 470"/>
                      <a:gd name="T46" fmla="*/ 1 w 302"/>
                      <a:gd name="T47" fmla="*/ 9 h 470"/>
                      <a:gd name="T48" fmla="*/ 1 w 302"/>
                      <a:gd name="T49" fmla="*/ 10 h 470"/>
                      <a:gd name="T50" fmla="*/ 1 w 302"/>
                      <a:gd name="T51" fmla="*/ 11 h 470"/>
                      <a:gd name="T52" fmla="*/ 1 w 302"/>
                      <a:gd name="T53" fmla="*/ 11 h 470"/>
                      <a:gd name="T54" fmla="*/ 1 w 302"/>
                      <a:gd name="T55" fmla="*/ 11 h 470"/>
                      <a:gd name="T56" fmla="*/ 1 w 302"/>
                      <a:gd name="T57" fmla="*/ 10 h 470"/>
                      <a:gd name="T58" fmla="*/ 1 w 302"/>
                      <a:gd name="T59" fmla="*/ 10 h 470"/>
                      <a:gd name="T60" fmla="*/ 1 w 302"/>
                      <a:gd name="T61" fmla="*/ 9 h 470"/>
                      <a:gd name="T62" fmla="*/ 1 w 302"/>
                      <a:gd name="T63" fmla="*/ 7 h 470"/>
                      <a:gd name="T64" fmla="*/ 1 w 302"/>
                      <a:gd name="T65" fmla="*/ 5 h 470"/>
                      <a:gd name="T66" fmla="*/ 1 w 302"/>
                      <a:gd name="T67" fmla="*/ 3 h 470"/>
                      <a:gd name="T68" fmla="*/ 1 w 302"/>
                      <a:gd name="T69" fmla="*/ 3 h 470"/>
                      <a:gd name="T70" fmla="*/ 1 w 302"/>
                      <a:gd name="T71" fmla="*/ 1 h 470"/>
                      <a:gd name="T72" fmla="*/ 1 w 302"/>
                      <a:gd name="T73" fmla="*/ 1 h 470"/>
                      <a:gd name="T74" fmla="*/ 1 w 302"/>
                      <a:gd name="T75" fmla="*/ 1 h 470"/>
                      <a:gd name="T76" fmla="*/ 2 w 302"/>
                      <a:gd name="T77" fmla="*/ 1 h 470"/>
                      <a:gd name="T78" fmla="*/ 3 w 302"/>
                      <a:gd name="T79" fmla="*/ 1 h 470"/>
                      <a:gd name="T80" fmla="*/ 3 w 302"/>
                      <a:gd name="T81" fmla="*/ 1 h 470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0" t="0" r="r" b="b"/>
                    <a:pathLst>
                      <a:path w="302" h="470">
                        <a:moveTo>
                          <a:pt x="192" y="21"/>
                        </a:moveTo>
                        <a:lnTo>
                          <a:pt x="205" y="8"/>
                        </a:lnTo>
                        <a:lnTo>
                          <a:pt x="217" y="0"/>
                        </a:lnTo>
                        <a:lnTo>
                          <a:pt x="229" y="0"/>
                        </a:lnTo>
                        <a:lnTo>
                          <a:pt x="241" y="5"/>
                        </a:lnTo>
                        <a:lnTo>
                          <a:pt x="255" y="15"/>
                        </a:lnTo>
                        <a:lnTo>
                          <a:pt x="269" y="29"/>
                        </a:lnTo>
                        <a:lnTo>
                          <a:pt x="285" y="44"/>
                        </a:lnTo>
                        <a:lnTo>
                          <a:pt x="296" y="61"/>
                        </a:lnTo>
                        <a:lnTo>
                          <a:pt x="300" y="79"/>
                        </a:lnTo>
                        <a:lnTo>
                          <a:pt x="302" y="98"/>
                        </a:lnTo>
                        <a:lnTo>
                          <a:pt x="297" y="118"/>
                        </a:lnTo>
                        <a:lnTo>
                          <a:pt x="291" y="136"/>
                        </a:lnTo>
                        <a:lnTo>
                          <a:pt x="284" y="152"/>
                        </a:lnTo>
                        <a:lnTo>
                          <a:pt x="272" y="174"/>
                        </a:lnTo>
                        <a:lnTo>
                          <a:pt x="261" y="190"/>
                        </a:lnTo>
                        <a:lnTo>
                          <a:pt x="252" y="208"/>
                        </a:lnTo>
                        <a:lnTo>
                          <a:pt x="246" y="229"/>
                        </a:lnTo>
                        <a:lnTo>
                          <a:pt x="237" y="259"/>
                        </a:lnTo>
                        <a:lnTo>
                          <a:pt x="231" y="285"/>
                        </a:lnTo>
                        <a:lnTo>
                          <a:pt x="225" y="306"/>
                        </a:lnTo>
                        <a:lnTo>
                          <a:pt x="217" y="327"/>
                        </a:lnTo>
                        <a:lnTo>
                          <a:pt x="208" y="350"/>
                        </a:lnTo>
                        <a:lnTo>
                          <a:pt x="196" y="375"/>
                        </a:lnTo>
                        <a:lnTo>
                          <a:pt x="180" y="408"/>
                        </a:lnTo>
                        <a:lnTo>
                          <a:pt x="163" y="433"/>
                        </a:lnTo>
                        <a:lnTo>
                          <a:pt x="148" y="451"/>
                        </a:lnTo>
                        <a:lnTo>
                          <a:pt x="139" y="460"/>
                        </a:lnTo>
                        <a:lnTo>
                          <a:pt x="130" y="466"/>
                        </a:lnTo>
                        <a:lnTo>
                          <a:pt x="122" y="469"/>
                        </a:lnTo>
                        <a:lnTo>
                          <a:pt x="115" y="470"/>
                        </a:lnTo>
                        <a:lnTo>
                          <a:pt x="109" y="467"/>
                        </a:lnTo>
                        <a:lnTo>
                          <a:pt x="106" y="460"/>
                        </a:lnTo>
                        <a:lnTo>
                          <a:pt x="107" y="446"/>
                        </a:lnTo>
                        <a:lnTo>
                          <a:pt x="112" y="430"/>
                        </a:lnTo>
                        <a:lnTo>
                          <a:pt x="122" y="399"/>
                        </a:lnTo>
                        <a:lnTo>
                          <a:pt x="131" y="366"/>
                        </a:lnTo>
                        <a:lnTo>
                          <a:pt x="137" y="332"/>
                        </a:lnTo>
                        <a:lnTo>
                          <a:pt x="136" y="294"/>
                        </a:lnTo>
                        <a:lnTo>
                          <a:pt x="133" y="282"/>
                        </a:lnTo>
                        <a:lnTo>
                          <a:pt x="128" y="273"/>
                        </a:lnTo>
                        <a:lnTo>
                          <a:pt x="122" y="268"/>
                        </a:lnTo>
                        <a:lnTo>
                          <a:pt x="115" y="271"/>
                        </a:lnTo>
                        <a:lnTo>
                          <a:pt x="107" y="280"/>
                        </a:lnTo>
                        <a:lnTo>
                          <a:pt x="101" y="297"/>
                        </a:lnTo>
                        <a:lnTo>
                          <a:pt x="92" y="324"/>
                        </a:lnTo>
                        <a:lnTo>
                          <a:pt x="82" y="350"/>
                        </a:lnTo>
                        <a:lnTo>
                          <a:pt x="70" y="375"/>
                        </a:lnTo>
                        <a:lnTo>
                          <a:pt x="56" y="395"/>
                        </a:lnTo>
                        <a:lnTo>
                          <a:pt x="47" y="411"/>
                        </a:lnTo>
                        <a:lnTo>
                          <a:pt x="39" y="423"/>
                        </a:lnTo>
                        <a:lnTo>
                          <a:pt x="29" y="437"/>
                        </a:lnTo>
                        <a:lnTo>
                          <a:pt x="20" y="443"/>
                        </a:lnTo>
                        <a:lnTo>
                          <a:pt x="14" y="445"/>
                        </a:lnTo>
                        <a:lnTo>
                          <a:pt x="8" y="442"/>
                        </a:lnTo>
                        <a:lnTo>
                          <a:pt x="5" y="434"/>
                        </a:lnTo>
                        <a:lnTo>
                          <a:pt x="2" y="423"/>
                        </a:lnTo>
                        <a:lnTo>
                          <a:pt x="2" y="411"/>
                        </a:lnTo>
                        <a:lnTo>
                          <a:pt x="0" y="399"/>
                        </a:lnTo>
                        <a:lnTo>
                          <a:pt x="2" y="386"/>
                        </a:lnTo>
                        <a:lnTo>
                          <a:pt x="2" y="374"/>
                        </a:lnTo>
                        <a:lnTo>
                          <a:pt x="3" y="365"/>
                        </a:lnTo>
                        <a:lnTo>
                          <a:pt x="11" y="315"/>
                        </a:lnTo>
                        <a:lnTo>
                          <a:pt x="18" y="265"/>
                        </a:lnTo>
                        <a:lnTo>
                          <a:pt x="29" y="217"/>
                        </a:lnTo>
                        <a:lnTo>
                          <a:pt x="33" y="193"/>
                        </a:lnTo>
                        <a:lnTo>
                          <a:pt x="32" y="164"/>
                        </a:lnTo>
                        <a:lnTo>
                          <a:pt x="26" y="131"/>
                        </a:lnTo>
                        <a:lnTo>
                          <a:pt x="21" y="112"/>
                        </a:lnTo>
                        <a:lnTo>
                          <a:pt x="17" y="95"/>
                        </a:lnTo>
                        <a:lnTo>
                          <a:pt x="14" y="77"/>
                        </a:lnTo>
                        <a:lnTo>
                          <a:pt x="17" y="61"/>
                        </a:lnTo>
                        <a:lnTo>
                          <a:pt x="26" y="43"/>
                        </a:lnTo>
                        <a:lnTo>
                          <a:pt x="38" y="29"/>
                        </a:lnTo>
                        <a:lnTo>
                          <a:pt x="53" y="20"/>
                        </a:lnTo>
                        <a:lnTo>
                          <a:pt x="70" y="18"/>
                        </a:lnTo>
                        <a:lnTo>
                          <a:pt x="88" y="23"/>
                        </a:lnTo>
                        <a:lnTo>
                          <a:pt x="109" y="35"/>
                        </a:lnTo>
                        <a:lnTo>
                          <a:pt x="125" y="43"/>
                        </a:lnTo>
                        <a:lnTo>
                          <a:pt x="140" y="46"/>
                        </a:lnTo>
                        <a:lnTo>
                          <a:pt x="156" y="43"/>
                        </a:lnTo>
                        <a:lnTo>
                          <a:pt x="172" y="35"/>
                        </a:lnTo>
                        <a:lnTo>
                          <a:pt x="192" y="21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</p:grpSp>
          </p:grpSp>
          <p:sp>
            <p:nvSpPr>
              <p:cNvPr id="183312" name="Freeform 11"/>
              <p:cNvSpPr>
                <a:spLocks noChangeAspect="1"/>
              </p:cNvSpPr>
              <p:nvPr/>
            </p:nvSpPr>
            <p:spPr bwMode="auto">
              <a:xfrm>
                <a:off x="3648" y="2684"/>
                <a:ext cx="180" cy="92"/>
              </a:xfrm>
              <a:custGeom>
                <a:avLst/>
                <a:gdLst>
                  <a:gd name="T0" fmla="*/ 23 w 223"/>
                  <a:gd name="T1" fmla="*/ 12 h 111"/>
                  <a:gd name="T2" fmla="*/ 23 w 223"/>
                  <a:gd name="T3" fmla="*/ 12 h 111"/>
                  <a:gd name="T4" fmla="*/ 24 w 223"/>
                  <a:gd name="T5" fmla="*/ 10 h 111"/>
                  <a:gd name="T6" fmla="*/ 24 w 223"/>
                  <a:gd name="T7" fmla="*/ 10 h 111"/>
                  <a:gd name="T8" fmla="*/ 24 w 223"/>
                  <a:gd name="T9" fmla="*/ 8 h 111"/>
                  <a:gd name="T10" fmla="*/ 23 w 223"/>
                  <a:gd name="T11" fmla="*/ 8 h 111"/>
                  <a:gd name="T12" fmla="*/ 23 w 223"/>
                  <a:gd name="T13" fmla="*/ 7 h 111"/>
                  <a:gd name="T14" fmla="*/ 23 w 223"/>
                  <a:gd name="T15" fmla="*/ 7 h 111"/>
                  <a:gd name="T16" fmla="*/ 22 w 223"/>
                  <a:gd name="T17" fmla="*/ 7 h 111"/>
                  <a:gd name="T18" fmla="*/ 21 w 223"/>
                  <a:gd name="T19" fmla="*/ 8 h 111"/>
                  <a:gd name="T20" fmla="*/ 14 w 223"/>
                  <a:gd name="T21" fmla="*/ 12 h 111"/>
                  <a:gd name="T22" fmla="*/ 8 w 223"/>
                  <a:gd name="T23" fmla="*/ 15 h 111"/>
                  <a:gd name="T24" fmla="*/ 2 w 223"/>
                  <a:gd name="T25" fmla="*/ 19 h 111"/>
                  <a:gd name="T26" fmla="*/ 0 w 223"/>
                  <a:gd name="T27" fmla="*/ 21 h 111"/>
                  <a:gd name="T28" fmla="*/ 10 w 223"/>
                  <a:gd name="T29" fmla="*/ 12 h 111"/>
                  <a:gd name="T30" fmla="*/ 20 w 223"/>
                  <a:gd name="T31" fmla="*/ 5 h 111"/>
                  <a:gd name="T32" fmla="*/ 23 w 223"/>
                  <a:gd name="T33" fmla="*/ 2 h 111"/>
                  <a:gd name="T34" fmla="*/ 27 w 223"/>
                  <a:gd name="T35" fmla="*/ 2 h 111"/>
                  <a:gd name="T36" fmla="*/ 29 w 223"/>
                  <a:gd name="T37" fmla="*/ 0 h 111"/>
                  <a:gd name="T38" fmla="*/ 31 w 223"/>
                  <a:gd name="T39" fmla="*/ 0 h 111"/>
                  <a:gd name="T40" fmla="*/ 32 w 223"/>
                  <a:gd name="T41" fmla="*/ 2 h 111"/>
                  <a:gd name="T42" fmla="*/ 32 w 223"/>
                  <a:gd name="T43" fmla="*/ 2 h 111"/>
                  <a:gd name="T44" fmla="*/ 32 w 223"/>
                  <a:gd name="T45" fmla="*/ 5 h 111"/>
                  <a:gd name="T46" fmla="*/ 31 w 223"/>
                  <a:gd name="T47" fmla="*/ 7 h 111"/>
                  <a:gd name="T48" fmla="*/ 29 w 223"/>
                  <a:gd name="T49" fmla="*/ 10 h 111"/>
                  <a:gd name="T50" fmla="*/ 29 w 223"/>
                  <a:gd name="T51" fmla="*/ 12 h 111"/>
                  <a:gd name="T52" fmla="*/ 27 w 223"/>
                  <a:gd name="T53" fmla="*/ 12 h 111"/>
                  <a:gd name="T54" fmla="*/ 26 w 223"/>
                  <a:gd name="T55" fmla="*/ 12 h 111"/>
                  <a:gd name="T56" fmla="*/ 23 w 223"/>
                  <a:gd name="T57" fmla="*/ 12 h 11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3" h="111">
                    <a:moveTo>
                      <a:pt x="159" y="69"/>
                    </a:moveTo>
                    <a:lnTo>
                      <a:pt x="165" y="63"/>
                    </a:lnTo>
                    <a:lnTo>
                      <a:pt x="166" y="58"/>
                    </a:lnTo>
                    <a:lnTo>
                      <a:pt x="166" y="51"/>
                    </a:lnTo>
                    <a:lnTo>
                      <a:pt x="166" y="44"/>
                    </a:lnTo>
                    <a:lnTo>
                      <a:pt x="165" y="42"/>
                    </a:lnTo>
                    <a:lnTo>
                      <a:pt x="159" y="41"/>
                    </a:lnTo>
                    <a:lnTo>
                      <a:pt x="156" y="41"/>
                    </a:lnTo>
                    <a:lnTo>
                      <a:pt x="151" y="41"/>
                    </a:lnTo>
                    <a:lnTo>
                      <a:pt x="144" y="42"/>
                    </a:lnTo>
                    <a:lnTo>
                      <a:pt x="94" y="66"/>
                    </a:lnTo>
                    <a:lnTo>
                      <a:pt x="55" y="84"/>
                    </a:lnTo>
                    <a:lnTo>
                      <a:pt x="19" y="104"/>
                    </a:lnTo>
                    <a:lnTo>
                      <a:pt x="0" y="111"/>
                    </a:lnTo>
                    <a:lnTo>
                      <a:pt x="67" y="68"/>
                    </a:lnTo>
                    <a:lnTo>
                      <a:pt x="138" y="27"/>
                    </a:lnTo>
                    <a:lnTo>
                      <a:pt x="161" y="16"/>
                    </a:lnTo>
                    <a:lnTo>
                      <a:pt x="185" y="4"/>
                    </a:lnTo>
                    <a:lnTo>
                      <a:pt x="201" y="0"/>
                    </a:lnTo>
                    <a:lnTo>
                      <a:pt x="213" y="0"/>
                    </a:lnTo>
                    <a:lnTo>
                      <a:pt x="220" y="4"/>
                    </a:lnTo>
                    <a:lnTo>
                      <a:pt x="223" y="12"/>
                    </a:lnTo>
                    <a:lnTo>
                      <a:pt x="222" y="27"/>
                    </a:lnTo>
                    <a:lnTo>
                      <a:pt x="215" y="41"/>
                    </a:lnTo>
                    <a:lnTo>
                      <a:pt x="203" y="56"/>
                    </a:lnTo>
                    <a:lnTo>
                      <a:pt x="195" y="61"/>
                    </a:lnTo>
                    <a:lnTo>
                      <a:pt x="186" y="66"/>
                    </a:lnTo>
                    <a:lnTo>
                      <a:pt x="176" y="69"/>
                    </a:lnTo>
                    <a:lnTo>
                      <a:pt x="159" y="6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183301" name="Group 12"/>
            <p:cNvGrpSpPr>
              <a:grpSpLocks noChangeAspect="1"/>
            </p:cNvGrpSpPr>
            <p:nvPr/>
          </p:nvGrpSpPr>
          <p:grpSpPr bwMode="auto">
            <a:xfrm>
              <a:off x="442" y="969"/>
              <a:ext cx="1937" cy="1379"/>
              <a:chOff x="442" y="969"/>
              <a:chExt cx="1937" cy="1379"/>
            </a:xfrm>
          </p:grpSpPr>
          <p:sp>
            <p:nvSpPr>
              <p:cNvPr id="183302" name="Freeform 13"/>
              <p:cNvSpPr>
                <a:spLocks noChangeAspect="1"/>
              </p:cNvSpPr>
              <p:nvPr/>
            </p:nvSpPr>
            <p:spPr bwMode="auto">
              <a:xfrm>
                <a:off x="442" y="1701"/>
                <a:ext cx="390" cy="204"/>
              </a:xfrm>
              <a:custGeom>
                <a:avLst/>
                <a:gdLst>
                  <a:gd name="T0" fmla="*/ 68 w 484"/>
                  <a:gd name="T1" fmla="*/ 0 h 246"/>
                  <a:gd name="T2" fmla="*/ 62 w 484"/>
                  <a:gd name="T3" fmla="*/ 2 h 246"/>
                  <a:gd name="T4" fmla="*/ 54 w 484"/>
                  <a:gd name="T5" fmla="*/ 4 h 246"/>
                  <a:gd name="T6" fmla="*/ 47 w 484"/>
                  <a:gd name="T7" fmla="*/ 7 h 246"/>
                  <a:gd name="T8" fmla="*/ 39 w 484"/>
                  <a:gd name="T9" fmla="*/ 12 h 246"/>
                  <a:gd name="T10" fmla="*/ 31 w 484"/>
                  <a:gd name="T11" fmla="*/ 18 h 246"/>
                  <a:gd name="T12" fmla="*/ 27 w 484"/>
                  <a:gd name="T13" fmla="*/ 21 h 246"/>
                  <a:gd name="T14" fmla="*/ 23 w 484"/>
                  <a:gd name="T15" fmla="*/ 24 h 246"/>
                  <a:gd name="T16" fmla="*/ 19 w 484"/>
                  <a:gd name="T17" fmla="*/ 27 h 246"/>
                  <a:gd name="T18" fmla="*/ 15 w 484"/>
                  <a:gd name="T19" fmla="*/ 32 h 246"/>
                  <a:gd name="T20" fmla="*/ 12 w 484"/>
                  <a:gd name="T21" fmla="*/ 36 h 246"/>
                  <a:gd name="T22" fmla="*/ 8 w 484"/>
                  <a:gd name="T23" fmla="*/ 43 h 246"/>
                  <a:gd name="T24" fmla="*/ 5 w 484"/>
                  <a:gd name="T25" fmla="*/ 46 h 246"/>
                  <a:gd name="T26" fmla="*/ 4 w 484"/>
                  <a:gd name="T27" fmla="*/ 46 h 246"/>
                  <a:gd name="T28" fmla="*/ 2 w 484"/>
                  <a:gd name="T29" fmla="*/ 46 h 246"/>
                  <a:gd name="T30" fmla="*/ 2 w 484"/>
                  <a:gd name="T31" fmla="*/ 44 h 246"/>
                  <a:gd name="T32" fmla="*/ 2 w 484"/>
                  <a:gd name="T33" fmla="*/ 42 h 246"/>
                  <a:gd name="T34" fmla="*/ 2 w 484"/>
                  <a:gd name="T35" fmla="*/ 38 h 246"/>
                  <a:gd name="T36" fmla="*/ 2 w 484"/>
                  <a:gd name="T37" fmla="*/ 35 h 246"/>
                  <a:gd name="T38" fmla="*/ 0 w 484"/>
                  <a:gd name="T39" fmla="*/ 32 h 246"/>
                  <a:gd name="T40" fmla="*/ 2 w 484"/>
                  <a:gd name="T41" fmla="*/ 24 h 246"/>
                  <a:gd name="T42" fmla="*/ 2 w 484"/>
                  <a:gd name="T43" fmla="*/ 18 h 246"/>
                  <a:gd name="T44" fmla="*/ 3 w 484"/>
                  <a:gd name="T45" fmla="*/ 12 h 246"/>
                  <a:gd name="T46" fmla="*/ 5 w 484"/>
                  <a:gd name="T47" fmla="*/ 7 h 246"/>
                  <a:gd name="T48" fmla="*/ 8 w 484"/>
                  <a:gd name="T49" fmla="*/ 2 h 2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84" h="246">
                    <a:moveTo>
                      <a:pt x="484" y="0"/>
                    </a:moveTo>
                    <a:lnTo>
                      <a:pt x="430" y="8"/>
                    </a:lnTo>
                    <a:lnTo>
                      <a:pt x="376" y="21"/>
                    </a:lnTo>
                    <a:lnTo>
                      <a:pt x="324" y="40"/>
                    </a:lnTo>
                    <a:lnTo>
                      <a:pt x="270" y="65"/>
                    </a:lnTo>
                    <a:lnTo>
                      <a:pt x="213" y="95"/>
                    </a:lnTo>
                    <a:lnTo>
                      <a:pt x="187" y="112"/>
                    </a:lnTo>
                    <a:lnTo>
                      <a:pt x="161" y="129"/>
                    </a:lnTo>
                    <a:lnTo>
                      <a:pt x="135" y="147"/>
                    </a:lnTo>
                    <a:lnTo>
                      <a:pt x="108" y="169"/>
                    </a:lnTo>
                    <a:lnTo>
                      <a:pt x="83" y="197"/>
                    </a:lnTo>
                    <a:lnTo>
                      <a:pt x="56" y="234"/>
                    </a:lnTo>
                    <a:lnTo>
                      <a:pt x="39" y="243"/>
                    </a:lnTo>
                    <a:lnTo>
                      <a:pt x="27" y="246"/>
                    </a:lnTo>
                    <a:lnTo>
                      <a:pt x="17" y="243"/>
                    </a:lnTo>
                    <a:lnTo>
                      <a:pt x="10" y="236"/>
                    </a:lnTo>
                    <a:lnTo>
                      <a:pt x="7" y="224"/>
                    </a:lnTo>
                    <a:lnTo>
                      <a:pt x="4" y="208"/>
                    </a:lnTo>
                    <a:lnTo>
                      <a:pt x="2" y="191"/>
                    </a:lnTo>
                    <a:lnTo>
                      <a:pt x="0" y="171"/>
                    </a:lnTo>
                    <a:lnTo>
                      <a:pt x="5" y="132"/>
                    </a:lnTo>
                    <a:lnTo>
                      <a:pt x="12" y="98"/>
                    </a:lnTo>
                    <a:lnTo>
                      <a:pt x="22" y="68"/>
                    </a:lnTo>
                    <a:lnTo>
                      <a:pt x="39" y="40"/>
                    </a:lnTo>
                    <a:lnTo>
                      <a:pt x="59" y="1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3303" name="Freeform 14"/>
              <p:cNvSpPr>
                <a:spLocks noChangeAspect="1"/>
              </p:cNvSpPr>
              <p:nvPr/>
            </p:nvSpPr>
            <p:spPr bwMode="auto">
              <a:xfrm>
                <a:off x="764" y="971"/>
                <a:ext cx="715" cy="278"/>
              </a:xfrm>
              <a:custGeom>
                <a:avLst/>
                <a:gdLst>
                  <a:gd name="T0" fmla="*/ 126 w 888"/>
                  <a:gd name="T1" fmla="*/ 10 h 334"/>
                  <a:gd name="T2" fmla="*/ 120 w 888"/>
                  <a:gd name="T3" fmla="*/ 8 h 334"/>
                  <a:gd name="T4" fmla="*/ 114 w 888"/>
                  <a:gd name="T5" fmla="*/ 7 h 334"/>
                  <a:gd name="T6" fmla="*/ 107 w 888"/>
                  <a:gd name="T7" fmla="*/ 6 h 334"/>
                  <a:gd name="T8" fmla="*/ 101 w 888"/>
                  <a:gd name="T9" fmla="*/ 4 h 334"/>
                  <a:gd name="T10" fmla="*/ 94 w 888"/>
                  <a:gd name="T11" fmla="*/ 2 h 334"/>
                  <a:gd name="T12" fmla="*/ 87 w 888"/>
                  <a:gd name="T13" fmla="*/ 2 h 334"/>
                  <a:gd name="T14" fmla="*/ 81 w 888"/>
                  <a:gd name="T15" fmla="*/ 0 h 334"/>
                  <a:gd name="T16" fmla="*/ 76 w 888"/>
                  <a:gd name="T17" fmla="*/ 0 h 334"/>
                  <a:gd name="T18" fmla="*/ 70 w 888"/>
                  <a:gd name="T19" fmla="*/ 2 h 334"/>
                  <a:gd name="T20" fmla="*/ 65 w 888"/>
                  <a:gd name="T21" fmla="*/ 3 h 334"/>
                  <a:gd name="T22" fmla="*/ 63 w 888"/>
                  <a:gd name="T23" fmla="*/ 7 h 334"/>
                  <a:gd name="T24" fmla="*/ 60 w 888"/>
                  <a:gd name="T25" fmla="*/ 10 h 334"/>
                  <a:gd name="T26" fmla="*/ 58 w 888"/>
                  <a:gd name="T27" fmla="*/ 15 h 334"/>
                  <a:gd name="T28" fmla="*/ 56 w 888"/>
                  <a:gd name="T29" fmla="*/ 20 h 334"/>
                  <a:gd name="T30" fmla="*/ 55 w 888"/>
                  <a:gd name="T31" fmla="*/ 24 h 334"/>
                  <a:gd name="T32" fmla="*/ 52 w 888"/>
                  <a:gd name="T33" fmla="*/ 29 h 334"/>
                  <a:gd name="T34" fmla="*/ 50 w 888"/>
                  <a:gd name="T35" fmla="*/ 32 h 334"/>
                  <a:gd name="T36" fmla="*/ 48 w 888"/>
                  <a:gd name="T37" fmla="*/ 36 h 334"/>
                  <a:gd name="T38" fmla="*/ 45 w 888"/>
                  <a:gd name="T39" fmla="*/ 39 h 334"/>
                  <a:gd name="T40" fmla="*/ 42 w 888"/>
                  <a:gd name="T41" fmla="*/ 39 h 334"/>
                  <a:gd name="T42" fmla="*/ 38 w 888"/>
                  <a:gd name="T43" fmla="*/ 39 h 334"/>
                  <a:gd name="T44" fmla="*/ 35 w 888"/>
                  <a:gd name="T45" fmla="*/ 37 h 334"/>
                  <a:gd name="T46" fmla="*/ 34 w 888"/>
                  <a:gd name="T47" fmla="*/ 34 h 334"/>
                  <a:gd name="T48" fmla="*/ 34 w 888"/>
                  <a:gd name="T49" fmla="*/ 31 h 334"/>
                  <a:gd name="T50" fmla="*/ 34 w 888"/>
                  <a:gd name="T51" fmla="*/ 27 h 334"/>
                  <a:gd name="T52" fmla="*/ 34 w 888"/>
                  <a:gd name="T53" fmla="*/ 22 h 334"/>
                  <a:gd name="T54" fmla="*/ 35 w 888"/>
                  <a:gd name="T55" fmla="*/ 18 h 334"/>
                  <a:gd name="T56" fmla="*/ 36 w 888"/>
                  <a:gd name="T57" fmla="*/ 15 h 334"/>
                  <a:gd name="T58" fmla="*/ 38 w 888"/>
                  <a:gd name="T59" fmla="*/ 12 h 334"/>
                  <a:gd name="T60" fmla="*/ 39 w 888"/>
                  <a:gd name="T61" fmla="*/ 8 h 334"/>
                  <a:gd name="T62" fmla="*/ 39 w 888"/>
                  <a:gd name="T63" fmla="*/ 6 h 334"/>
                  <a:gd name="T64" fmla="*/ 38 w 888"/>
                  <a:gd name="T65" fmla="*/ 5 h 334"/>
                  <a:gd name="T66" fmla="*/ 36 w 888"/>
                  <a:gd name="T67" fmla="*/ 3 h 334"/>
                  <a:gd name="T68" fmla="*/ 34 w 888"/>
                  <a:gd name="T69" fmla="*/ 2 h 334"/>
                  <a:gd name="T70" fmla="*/ 31 w 888"/>
                  <a:gd name="T71" fmla="*/ 4 h 334"/>
                  <a:gd name="T72" fmla="*/ 27 w 888"/>
                  <a:gd name="T73" fmla="*/ 6 h 334"/>
                  <a:gd name="T74" fmla="*/ 25 w 888"/>
                  <a:gd name="T75" fmla="*/ 9 h 334"/>
                  <a:gd name="T76" fmla="*/ 23 w 888"/>
                  <a:gd name="T77" fmla="*/ 12 h 334"/>
                  <a:gd name="T78" fmla="*/ 22 w 888"/>
                  <a:gd name="T79" fmla="*/ 17 h 334"/>
                  <a:gd name="T80" fmla="*/ 20 w 888"/>
                  <a:gd name="T81" fmla="*/ 20 h 334"/>
                  <a:gd name="T82" fmla="*/ 19 w 888"/>
                  <a:gd name="T83" fmla="*/ 22 h 334"/>
                  <a:gd name="T84" fmla="*/ 14 w 888"/>
                  <a:gd name="T85" fmla="*/ 34 h 334"/>
                  <a:gd name="T86" fmla="*/ 10 w 888"/>
                  <a:gd name="T87" fmla="*/ 44 h 334"/>
                  <a:gd name="T88" fmla="*/ 5 w 888"/>
                  <a:gd name="T89" fmla="*/ 54 h 334"/>
                  <a:gd name="T90" fmla="*/ 0 w 888"/>
                  <a:gd name="T91" fmla="*/ 64 h 33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88" h="334">
                    <a:moveTo>
                      <a:pt x="888" y="54"/>
                    </a:moveTo>
                    <a:lnTo>
                      <a:pt x="844" y="47"/>
                    </a:lnTo>
                    <a:lnTo>
                      <a:pt x="799" y="41"/>
                    </a:lnTo>
                    <a:lnTo>
                      <a:pt x="752" y="31"/>
                    </a:lnTo>
                    <a:lnTo>
                      <a:pt x="707" y="21"/>
                    </a:lnTo>
                    <a:lnTo>
                      <a:pt x="660" y="12"/>
                    </a:lnTo>
                    <a:lnTo>
                      <a:pt x="614" y="5"/>
                    </a:lnTo>
                    <a:lnTo>
                      <a:pt x="572" y="0"/>
                    </a:lnTo>
                    <a:lnTo>
                      <a:pt x="530" y="0"/>
                    </a:lnTo>
                    <a:lnTo>
                      <a:pt x="494" y="7"/>
                    </a:lnTo>
                    <a:lnTo>
                      <a:pt x="460" y="19"/>
                    </a:lnTo>
                    <a:lnTo>
                      <a:pt x="443" y="36"/>
                    </a:lnTo>
                    <a:lnTo>
                      <a:pt x="426" y="56"/>
                    </a:lnTo>
                    <a:lnTo>
                      <a:pt x="411" y="78"/>
                    </a:lnTo>
                    <a:lnTo>
                      <a:pt x="398" y="103"/>
                    </a:lnTo>
                    <a:lnTo>
                      <a:pt x="383" y="126"/>
                    </a:lnTo>
                    <a:lnTo>
                      <a:pt x="369" y="150"/>
                    </a:lnTo>
                    <a:lnTo>
                      <a:pt x="353" y="170"/>
                    </a:lnTo>
                    <a:lnTo>
                      <a:pt x="336" y="188"/>
                    </a:lnTo>
                    <a:lnTo>
                      <a:pt x="316" y="200"/>
                    </a:lnTo>
                    <a:lnTo>
                      <a:pt x="292" y="207"/>
                    </a:lnTo>
                    <a:lnTo>
                      <a:pt x="265" y="207"/>
                    </a:lnTo>
                    <a:lnTo>
                      <a:pt x="245" y="192"/>
                    </a:lnTo>
                    <a:lnTo>
                      <a:pt x="235" y="175"/>
                    </a:lnTo>
                    <a:lnTo>
                      <a:pt x="232" y="158"/>
                    </a:lnTo>
                    <a:lnTo>
                      <a:pt x="234" y="138"/>
                    </a:lnTo>
                    <a:lnTo>
                      <a:pt x="240" y="120"/>
                    </a:lnTo>
                    <a:lnTo>
                      <a:pt x="249" y="99"/>
                    </a:lnTo>
                    <a:lnTo>
                      <a:pt x="257" y="81"/>
                    </a:lnTo>
                    <a:lnTo>
                      <a:pt x="265" y="64"/>
                    </a:lnTo>
                    <a:lnTo>
                      <a:pt x="270" y="47"/>
                    </a:lnTo>
                    <a:lnTo>
                      <a:pt x="272" y="34"/>
                    </a:lnTo>
                    <a:lnTo>
                      <a:pt x="267" y="24"/>
                    </a:lnTo>
                    <a:lnTo>
                      <a:pt x="255" y="17"/>
                    </a:lnTo>
                    <a:lnTo>
                      <a:pt x="234" y="14"/>
                    </a:lnTo>
                    <a:lnTo>
                      <a:pt x="212" y="21"/>
                    </a:lnTo>
                    <a:lnTo>
                      <a:pt x="193" y="32"/>
                    </a:lnTo>
                    <a:lnTo>
                      <a:pt x="177" y="49"/>
                    </a:lnTo>
                    <a:lnTo>
                      <a:pt x="161" y="68"/>
                    </a:lnTo>
                    <a:lnTo>
                      <a:pt x="150" y="88"/>
                    </a:lnTo>
                    <a:lnTo>
                      <a:pt x="140" y="106"/>
                    </a:lnTo>
                    <a:lnTo>
                      <a:pt x="133" y="121"/>
                    </a:lnTo>
                    <a:lnTo>
                      <a:pt x="101" y="175"/>
                    </a:lnTo>
                    <a:lnTo>
                      <a:pt x="71" y="229"/>
                    </a:lnTo>
                    <a:lnTo>
                      <a:pt x="39" y="282"/>
                    </a:lnTo>
                    <a:lnTo>
                      <a:pt x="0" y="33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3304" name="Freeform 15"/>
              <p:cNvSpPr>
                <a:spLocks noChangeAspect="1"/>
              </p:cNvSpPr>
              <p:nvPr/>
            </p:nvSpPr>
            <p:spPr bwMode="auto">
              <a:xfrm>
                <a:off x="2011" y="969"/>
                <a:ext cx="368" cy="383"/>
              </a:xfrm>
              <a:custGeom>
                <a:avLst/>
                <a:gdLst>
                  <a:gd name="T0" fmla="*/ 32 w 456"/>
                  <a:gd name="T1" fmla="*/ 0 h 460"/>
                  <a:gd name="T2" fmla="*/ 29 w 456"/>
                  <a:gd name="T3" fmla="*/ 2 h 460"/>
                  <a:gd name="T4" fmla="*/ 27 w 456"/>
                  <a:gd name="T5" fmla="*/ 2 h 460"/>
                  <a:gd name="T6" fmla="*/ 26 w 456"/>
                  <a:gd name="T7" fmla="*/ 3 h 460"/>
                  <a:gd name="T8" fmla="*/ 25 w 456"/>
                  <a:gd name="T9" fmla="*/ 4 h 460"/>
                  <a:gd name="T10" fmla="*/ 23 w 456"/>
                  <a:gd name="T11" fmla="*/ 5 h 460"/>
                  <a:gd name="T12" fmla="*/ 21 w 456"/>
                  <a:gd name="T13" fmla="*/ 6 h 460"/>
                  <a:gd name="T14" fmla="*/ 19 w 456"/>
                  <a:gd name="T15" fmla="*/ 5 h 460"/>
                  <a:gd name="T16" fmla="*/ 15 w 456"/>
                  <a:gd name="T17" fmla="*/ 8 h 460"/>
                  <a:gd name="T18" fmla="*/ 12 w 456"/>
                  <a:gd name="T19" fmla="*/ 10 h 460"/>
                  <a:gd name="T20" fmla="*/ 10 w 456"/>
                  <a:gd name="T21" fmla="*/ 10 h 460"/>
                  <a:gd name="T22" fmla="*/ 8 w 456"/>
                  <a:gd name="T23" fmla="*/ 11 h 460"/>
                  <a:gd name="T24" fmla="*/ 5 w 456"/>
                  <a:gd name="T25" fmla="*/ 12 h 460"/>
                  <a:gd name="T26" fmla="*/ 2 w 456"/>
                  <a:gd name="T27" fmla="*/ 12 h 460"/>
                  <a:gd name="T28" fmla="*/ 2 w 456"/>
                  <a:gd name="T29" fmla="*/ 14 h 460"/>
                  <a:gd name="T30" fmla="*/ 2 w 456"/>
                  <a:gd name="T31" fmla="*/ 15 h 460"/>
                  <a:gd name="T32" fmla="*/ 2 w 456"/>
                  <a:gd name="T33" fmla="*/ 17 h 460"/>
                  <a:gd name="T34" fmla="*/ 0 w 456"/>
                  <a:gd name="T35" fmla="*/ 18 h 460"/>
                  <a:gd name="T36" fmla="*/ 1 w 456"/>
                  <a:gd name="T37" fmla="*/ 22 h 460"/>
                  <a:gd name="T38" fmla="*/ 2 w 456"/>
                  <a:gd name="T39" fmla="*/ 26 h 460"/>
                  <a:gd name="T40" fmla="*/ 4 w 456"/>
                  <a:gd name="T41" fmla="*/ 29 h 460"/>
                  <a:gd name="T42" fmla="*/ 7 w 456"/>
                  <a:gd name="T43" fmla="*/ 32 h 460"/>
                  <a:gd name="T44" fmla="*/ 10 w 456"/>
                  <a:gd name="T45" fmla="*/ 35 h 460"/>
                  <a:gd name="T46" fmla="*/ 15 w 456"/>
                  <a:gd name="T47" fmla="*/ 37 h 460"/>
                  <a:gd name="T48" fmla="*/ 18 w 456"/>
                  <a:gd name="T49" fmla="*/ 39 h 460"/>
                  <a:gd name="T50" fmla="*/ 23 w 456"/>
                  <a:gd name="T51" fmla="*/ 45 h 460"/>
                  <a:gd name="T52" fmla="*/ 29 w 456"/>
                  <a:gd name="T53" fmla="*/ 51 h 460"/>
                  <a:gd name="T54" fmla="*/ 35 w 456"/>
                  <a:gd name="T55" fmla="*/ 57 h 460"/>
                  <a:gd name="T56" fmla="*/ 40 w 456"/>
                  <a:gd name="T57" fmla="*/ 63 h 460"/>
                  <a:gd name="T58" fmla="*/ 45 w 456"/>
                  <a:gd name="T59" fmla="*/ 68 h 460"/>
                  <a:gd name="T60" fmla="*/ 50 w 456"/>
                  <a:gd name="T61" fmla="*/ 73 h 460"/>
                  <a:gd name="T62" fmla="*/ 53 w 456"/>
                  <a:gd name="T63" fmla="*/ 77 h 460"/>
                  <a:gd name="T64" fmla="*/ 56 w 456"/>
                  <a:gd name="T65" fmla="*/ 81 h 460"/>
                  <a:gd name="T66" fmla="*/ 59 w 456"/>
                  <a:gd name="T67" fmla="*/ 85 h 460"/>
                  <a:gd name="T68" fmla="*/ 61 w 456"/>
                  <a:gd name="T69" fmla="*/ 87 h 460"/>
                  <a:gd name="T70" fmla="*/ 64 w 456"/>
                  <a:gd name="T71" fmla="*/ 88 h 460"/>
                  <a:gd name="T72" fmla="*/ 65 w 456"/>
                  <a:gd name="T73" fmla="*/ 88 h 460"/>
                  <a:gd name="T74" fmla="*/ 66 w 456"/>
                  <a:gd name="T75" fmla="*/ 88 h 460"/>
                  <a:gd name="T76" fmla="*/ 65 w 456"/>
                  <a:gd name="T77" fmla="*/ 81 h 460"/>
                  <a:gd name="T78" fmla="*/ 62 w 456"/>
                  <a:gd name="T79" fmla="*/ 76 h 460"/>
                  <a:gd name="T80" fmla="*/ 45 w 456"/>
                  <a:gd name="T81" fmla="*/ 47 h 460"/>
                  <a:gd name="T82" fmla="*/ 43 w 456"/>
                  <a:gd name="T83" fmla="*/ 42 h 460"/>
                  <a:gd name="T84" fmla="*/ 40 w 456"/>
                  <a:gd name="T85" fmla="*/ 36 h 460"/>
                  <a:gd name="T86" fmla="*/ 39 w 456"/>
                  <a:gd name="T87" fmla="*/ 30 h 460"/>
                  <a:gd name="T88" fmla="*/ 36 w 456"/>
                  <a:gd name="T89" fmla="*/ 22 h 460"/>
                  <a:gd name="T90" fmla="*/ 34 w 456"/>
                  <a:gd name="T91" fmla="*/ 15 h 460"/>
                  <a:gd name="T92" fmla="*/ 32 w 456"/>
                  <a:gd name="T93" fmla="*/ 8 h 460"/>
                  <a:gd name="T94" fmla="*/ 32 w 456"/>
                  <a:gd name="T95" fmla="*/ 0 h 46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6" h="460">
                    <a:moveTo>
                      <a:pt x="218" y="0"/>
                    </a:moveTo>
                    <a:lnTo>
                      <a:pt x="201" y="5"/>
                    </a:lnTo>
                    <a:lnTo>
                      <a:pt x="188" y="10"/>
                    </a:lnTo>
                    <a:lnTo>
                      <a:pt x="176" y="17"/>
                    </a:lnTo>
                    <a:lnTo>
                      <a:pt x="168" y="22"/>
                    </a:lnTo>
                    <a:lnTo>
                      <a:pt x="156" y="27"/>
                    </a:lnTo>
                    <a:lnTo>
                      <a:pt x="142" y="29"/>
                    </a:lnTo>
                    <a:lnTo>
                      <a:pt x="126" y="25"/>
                    </a:lnTo>
                    <a:lnTo>
                      <a:pt x="105" y="42"/>
                    </a:lnTo>
                    <a:lnTo>
                      <a:pt x="87" y="52"/>
                    </a:lnTo>
                    <a:lnTo>
                      <a:pt x="69" y="55"/>
                    </a:lnTo>
                    <a:lnTo>
                      <a:pt x="52" y="59"/>
                    </a:lnTo>
                    <a:lnTo>
                      <a:pt x="35" y="60"/>
                    </a:lnTo>
                    <a:lnTo>
                      <a:pt x="18" y="67"/>
                    </a:lnTo>
                    <a:lnTo>
                      <a:pt x="10" y="74"/>
                    </a:lnTo>
                    <a:lnTo>
                      <a:pt x="6" y="82"/>
                    </a:lnTo>
                    <a:lnTo>
                      <a:pt x="3" y="91"/>
                    </a:lnTo>
                    <a:lnTo>
                      <a:pt x="0" y="99"/>
                    </a:lnTo>
                    <a:lnTo>
                      <a:pt x="1" y="117"/>
                    </a:lnTo>
                    <a:lnTo>
                      <a:pt x="12" y="136"/>
                    </a:lnTo>
                    <a:lnTo>
                      <a:pt x="28" y="151"/>
                    </a:lnTo>
                    <a:lnTo>
                      <a:pt x="50" y="166"/>
                    </a:lnTo>
                    <a:lnTo>
                      <a:pt x="74" y="180"/>
                    </a:lnTo>
                    <a:lnTo>
                      <a:pt x="97" y="193"/>
                    </a:lnTo>
                    <a:lnTo>
                      <a:pt x="122" y="203"/>
                    </a:lnTo>
                    <a:lnTo>
                      <a:pt x="159" y="235"/>
                    </a:lnTo>
                    <a:lnTo>
                      <a:pt x="198" y="265"/>
                    </a:lnTo>
                    <a:lnTo>
                      <a:pt x="238" y="297"/>
                    </a:lnTo>
                    <a:lnTo>
                      <a:pt x="278" y="327"/>
                    </a:lnTo>
                    <a:lnTo>
                      <a:pt x="315" y="356"/>
                    </a:lnTo>
                    <a:lnTo>
                      <a:pt x="347" y="379"/>
                    </a:lnTo>
                    <a:lnTo>
                      <a:pt x="371" y="399"/>
                    </a:lnTo>
                    <a:lnTo>
                      <a:pt x="391" y="421"/>
                    </a:lnTo>
                    <a:lnTo>
                      <a:pt x="407" y="438"/>
                    </a:lnTo>
                    <a:lnTo>
                      <a:pt x="424" y="450"/>
                    </a:lnTo>
                    <a:lnTo>
                      <a:pt x="439" y="458"/>
                    </a:lnTo>
                    <a:lnTo>
                      <a:pt x="449" y="460"/>
                    </a:lnTo>
                    <a:lnTo>
                      <a:pt x="456" y="456"/>
                    </a:lnTo>
                    <a:lnTo>
                      <a:pt x="451" y="423"/>
                    </a:lnTo>
                    <a:lnTo>
                      <a:pt x="434" y="394"/>
                    </a:lnTo>
                    <a:lnTo>
                      <a:pt x="313" y="245"/>
                    </a:lnTo>
                    <a:lnTo>
                      <a:pt x="297" y="216"/>
                    </a:lnTo>
                    <a:lnTo>
                      <a:pt x="278" y="186"/>
                    </a:lnTo>
                    <a:lnTo>
                      <a:pt x="261" y="154"/>
                    </a:lnTo>
                    <a:lnTo>
                      <a:pt x="245" y="121"/>
                    </a:lnTo>
                    <a:lnTo>
                      <a:pt x="231" y="84"/>
                    </a:lnTo>
                    <a:lnTo>
                      <a:pt x="223" y="44"/>
                    </a:lnTo>
                    <a:lnTo>
                      <a:pt x="218" y="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3305" name="Freeform 16"/>
              <p:cNvSpPr>
                <a:spLocks noChangeAspect="1"/>
              </p:cNvSpPr>
              <p:nvPr/>
            </p:nvSpPr>
            <p:spPr bwMode="auto">
              <a:xfrm>
                <a:off x="1824" y="1048"/>
                <a:ext cx="211" cy="407"/>
              </a:xfrm>
              <a:custGeom>
                <a:avLst/>
                <a:gdLst>
                  <a:gd name="T0" fmla="*/ 6 w 263"/>
                  <a:gd name="T1" fmla="*/ 0 h 490"/>
                  <a:gd name="T2" fmla="*/ 4 w 263"/>
                  <a:gd name="T3" fmla="*/ 8 h 490"/>
                  <a:gd name="T4" fmla="*/ 2 w 263"/>
                  <a:gd name="T5" fmla="*/ 18 h 490"/>
                  <a:gd name="T6" fmla="*/ 2 w 263"/>
                  <a:gd name="T7" fmla="*/ 27 h 490"/>
                  <a:gd name="T8" fmla="*/ 1 w 263"/>
                  <a:gd name="T9" fmla="*/ 36 h 490"/>
                  <a:gd name="T10" fmla="*/ 0 w 263"/>
                  <a:gd name="T11" fmla="*/ 45 h 490"/>
                  <a:gd name="T12" fmla="*/ 0 w 263"/>
                  <a:gd name="T13" fmla="*/ 52 h 490"/>
                  <a:gd name="T14" fmla="*/ 2 w 263"/>
                  <a:gd name="T15" fmla="*/ 60 h 490"/>
                  <a:gd name="T16" fmla="*/ 2 w 263"/>
                  <a:gd name="T17" fmla="*/ 66 h 490"/>
                  <a:gd name="T18" fmla="*/ 2 w 263"/>
                  <a:gd name="T19" fmla="*/ 71 h 490"/>
                  <a:gd name="T20" fmla="*/ 5 w 263"/>
                  <a:gd name="T21" fmla="*/ 77 h 490"/>
                  <a:gd name="T22" fmla="*/ 7 w 263"/>
                  <a:gd name="T23" fmla="*/ 83 h 490"/>
                  <a:gd name="T24" fmla="*/ 9 w 263"/>
                  <a:gd name="T25" fmla="*/ 86 h 490"/>
                  <a:gd name="T26" fmla="*/ 11 w 263"/>
                  <a:gd name="T27" fmla="*/ 90 h 490"/>
                  <a:gd name="T28" fmla="*/ 14 w 263"/>
                  <a:gd name="T29" fmla="*/ 91 h 490"/>
                  <a:gd name="T30" fmla="*/ 18 w 263"/>
                  <a:gd name="T31" fmla="*/ 92 h 490"/>
                  <a:gd name="T32" fmla="*/ 23 w 263"/>
                  <a:gd name="T33" fmla="*/ 91 h 490"/>
                  <a:gd name="T34" fmla="*/ 26 w 263"/>
                  <a:gd name="T35" fmla="*/ 90 h 490"/>
                  <a:gd name="T36" fmla="*/ 30 w 263"/>
                  <a:gd name="T37" fmla="*/ 87 h 490"/>
                  <a:gd name="T38" fmla="*/ 31 w 263"/>
                  <a:gd name="T39" fmla="*/ 86 h 490"/>
                  <a:gd name="T40" fmla="*/ 33 w 263"/>
                  <a:gd name="T41" fmla="*/ 83 h 490"/>
                  <a:gd name="T42" fmla="*/ 34 w 263"/>
                  <a:gd name="T43" fmla="*/ 80 h 490"/>
                  <a:gd name="T44" fmla="*/ 35 w 263"/>
                  <a:gd name="T45" fmla="*/ 76 h 490"/>
                  <a:gd name="T46" fmla="*/ 36 w 263"/>
                  <a:gd name="T47" fmla="*/ 72 h 4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3" h="490">
                    <a:moveTo>
                      <a:pt x="47" y="0"/>
                    </a:moveTo>
                    <a:lnTo>
                      <a:pt x="30" y="46"/>
                    </a:lnTo>
                    <a:lnTo>
                      <a:pt x="16" y="93"/>
                    </a:lnTo>
                    <a:lnTo>
                      <a:pt x="6" y="141"/>
                    </a:lnTo>
                    <a:lnTo>
                      <a:pt x="1" y="190"/>
                    </a:lnTo>
                    <a:lnTo>
                      <a:pt x="0" y="237"/>
                    </a:lnTo>
                    <a:lnTo>
                      <a:pt x="0" y="280"/>
                    </a:lnTo>
                    <a:lnTo>
                      <a:pt x="5" y="319"/>
                    </a:lnTo>
                    <a:lnTo>
                      <a:pt x="11" y="353"/>
                    </a:lnTo>
                    <a:lnTo>
                      <a:pt x="20" y="379"/>
                    </a:lnTo>
                    <a:lnTo>
                      <a:pt x="35" y="410"/>
                    </a:lnTo>
                    <a:lnTo>
                      <a:pt x="50" y="438"/>
                    </a:lnTo>
                    <a:lnTo>
                      <a:pt x="67" y="460"/>
                    </a:lnTo>
                    <a:lnTo>
                      <a:pt x="87" y="477"/>
                    </a:lnTo>
                    <a:lnTo>
                      <a:pt x="109" y="487"/>
                    </a:lnTo>
                    <a:lnTo>
                      <a:pt x="135" y="490"/>
                    </a:lnTo>
                    <a:lnTo>
                      <a:pt x="167" y="487"/>
                    </a:lnTo>
                    <a:lnTo>
                      <a:pt x="193" y="478"/>
                    </a:lnTo>
                    <a:lnTo>
                      <a:pt x="213" y="467"/>
                    </a:lnTo>
                    <a:lnTo>
                      <a:pt x="228" y="453"/>
                    </a:lnTo>
                    <a:lnTo>
                      <a:pt x="239" y="436"/>
                    </a:lnTo>
                    <a:lnTo>
                      <a:pt x="248" y="420"/>
                    </a:lnTo>
                    <a:lnTo>
                      <a:pt x="256" y="403"/>
                    </a:lnTo>
                    <a:lnTo>
                      <a:pt x="263" y="38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3306" name="Freeform 17"/>
              <p:cNvSpPr>
                <a:spLocks noChangeAspect="1"/>
              </p:cNvSpPr>
              <p:nvPr/>
            </p:nvSpPr>
            <p:spPr bwMode="auto">
              <a:xfrm rot="180000">
                <a:off x="1342" y="1823"/>
                <a:ext cx="880" cy="343"/>
              </a:xfrm>
              <a:custGeom>
                <a:avLst/>
                <a:gdLst>
                  <a:gd name="T0" fmla="*/ 2086 w 790"/>
                  <a:gd name="T1" fmla="*/ 142 h 298"/>
                  <a:gd name="T2" fmla="*/ 2016 w 790"/>
                  <a:gd name="T3" fmla="*/ 142 h 298"/>
                  <a:gd name="T4" fmla="*/ 1948 w 790"/>
                  <a:gd name="T5" fmla="*/ 142 h 298"/>
                  <a:gd name="T6" fmla="*/ 1884 w 790"/>
                  <a:gd name="T7" fmla="*/ 138 h 298"/>
                  <a:gd name="T8" fmla="*/ 1808 w 790"/>
                  <a:gd name="T9" fmla="*/ 113 h 298"/>
                  <a:gd name="T10" fmla="*/ 1714 w 790"/>
                  <a:gd name="T11" fmla="*/ 93 h 298"/>
                  <a:gd name="T12" fmla="*/ 1610 w 790"/>
                  <a:gd name="T13" fmla="*/ 56 h 298"/>
                  <a:gd name="T14" fmla="*/ 1537 w 790"/>
                  <a:gd name="T15" fmla="*/ 28 h 298"/>
                  <a:gd name="T16" fmla="*/ 1470 w 790"/>
                  <a:gd name="T17" fmla="*/ 16 h 298"/>
                  <a:gd name="T18" fmla="*/ 1397 w 790"/>
                  <a:gd name="T19" fmla="*/ 2 h 298"/>
                  <a:gd name="T20" fmla="*/ 1328 w 790"/>
                  <a:gd name="T21" fmla="*/ 2 h 298"/>
                  <a:gd name="T22" fmla="*/ 1246 w 790"/>
                  <a:gd name="T23" fmla="*/ 21 h 298"/>
                  <a:gd name="T24" fmla="*/ 1144 w 790"/>
                  <a:gd name="T25" fmla="*/ 37 h 298"/>
                  <a:gd name="T26" fmla="*/ 1014 w 790"/>
                  <a:gd name="T27" fmla="*/ 49 h 298"/>
                  <a:gd name="T28" fmla="*/ 773 w 790"/>
                  <a:gd name="T29" fmla="*/ 64 h 298"/>
                  <a:gd name="T30" fmla="*/ 538 w 790"/>
                  <a:gd name="T31" fmla="*/ 49 h 298"/>
                  <a:gd name="T32" fmla="*/ 301 w 790"/>
                  <a:gd name="T33" fmla="*/ 21 h 298"/>
                  <a:gd name="T34" fmla="*/ 59 w 790"/>
                  <a:gd name="T35" fmla="*/ 0 h 298"/>
                  <a:gd name="T36" fmla="*/ 39 w 790"/>
                  <a:gd name="T37" fmla="*/ 2 h 298"/>
                  <a:gd name="T38" fmla="*/ 16 w 790"/>
                  <a:gd name="T39" fmla="*/ 28 h 298"/>
                  <a:gd name="T40" fmla="*/ 0 w 790"/>
                  <a:gd name="T41" fmla="*/ 56 h 298"/>
                  <a:gd name="T42" fmla="*/ 0 w 790"/>
                  <a:gd name="T43" fmla="*/ 93 h 298"/>
                  <a:gd name="T44" fmla="*/ 16 w 790"/>
                  <a:gd name="T45" fmla="*/ 124 h 298"/>
                  <a:gd name="T46" fmla="*/ 59 w 790"/>
                  <a:gd name="T47" fmla="*/ 159 h 298"/>
                  <a:gd name="T48" fmla="*/ 174 w 790"/>
                  <a:gd name="T49" fmla="*/ 205 h 298"/>
                  <a:gd name="T50" fmla="*/ 292 w 790"/>
                  <a:gd name="T51" fmla="*/ 249 h 298"/>
                  <a:gd name="T52" fmla="*/ 417 w 790"/>
                  <a:gd name="T53" fmla="*/ 290 h 298"/>
                  <a:gd name="T54" fmla="*/ 770 w 790"/>
                  <a:gd name="T55" fmla="*/ 396 h 298"/>
                  <a:gd name="T56" fmla="*/ 1174 w 790"/>
                  <a:gd name="T57" fmla="*/ 503 h 298"/>
                  <a:gd name="T58" fmla="*/ 1262 w 790"/>
                  <a:gd name="T59" fmla="*/ 536 h 298"/>
                  <a:gd name="T60" fmla="*/ 1338 w 790"/>
                  <a:gd name="T61" fmla="*/ 596 h 298"/>
                  <a:gd name="T62" fmla="*/ 1406 w 790"/>
                  <a:gd name="T63" fmla="*/ 678 h 298"/>
                  <a:gd name="T64" fmla="*/ 1470 w 790"/>
                  <a:gd name="T65" fmla="*/ 790 h 298"/>
                  <a:gd name="T66" fmla="*/ 1512 w 790"/>
                  <a:gd name="T67" fmla="*/ 866 h 298"/>
                  <a:gd name="T68" fmla="*/ 1537 w 790"/>
                  <a:gd name="T69" fmla="*/ 938 h 298"/>
                  <a:gd name="T70" fmla="*/ 1556 w 790"/>
                  <a:gd name="T71" fmla="*/ 988 h 298"/>
                  <a:gd name="T72" fmla="*/ 1576 w 790"/>
                  <a:gd name="T73" fmla="*/ 1028 h 298"/>
                  <a:gd name="T74" fmla="*/ 1591 w 790"/>
                  <a:gd name="T75" fmla="*/ 1047 h 298"/>
                  <a:gd name="T76" fmla="*/ 1616 w 790"/>
                  <a:gd name="T77" fmla="*/ 1059 h 298"/>
                  <a:gd name="T78" fmla="*/ 1651 w 790"/>
                  <a:gd name="T79" fmla="*/ 1059 h 298"/>
                  <a:gd name="T80" fmla="*/ 1712 w 790"/>
                  <a:gd name="T81" fmla="*/ 1043 h 298"/>
                  <a:gd name="T82" fmla="*/ 1756 w 790"/>
                  <a:gd name="T83" fmla="*/ 1007 h 298"/>
                  <a:gd name="T84" fmla="*/ 1808 w 790"/>
                  <a:gd name="T85" fmla="*/ 973 h 298"/>
                  <a:gd name="T86" fmla="*/ 1854 w 790"/>
                  <a:gd name="T87" fmla="*/ 938 h 298"/>
                  <a:gd name="T88" fmla="*/ 1909 w 790"/>
                  <a:gd name="T89" fmla="*/ 871 h 298"/>
                  <a:gd name="T90" fmla="*/ 1940 w 790"/>
                  <a:gd name="T91" fmla="*/ 810 h 298"/>
                  <a:gd name="T92" fmla="*/ 1940 w 790"/>
                  <a:gd name="T93" fmla="*/ 746 h 298"/>
                  <a:gd name="T94" fmla="*/ 1928 w 790"/>
                  <a:gd name="T95" fmla="*/ 666 h 298"/>
                  <a:gd name="T96" fmla="*/ 1909 w 790"/>
                  <a:gd name="T97" fmla="*/ 596 h 298"/>
                  <a:gd name="T98" fmla="*/ 1896 w 790"/>
                  <a:gd name="T99" fmla="*/ 511 h 298"/>
                  <a:gd name="T100" fmla="*/ 1896 w 790"/>
                  <a:gd name="T101" fmla="*/ 427 h 298"/>
                  <a:gd name="T102" fmla="*/ 1907 w 790"/>
                  <a:gd name="T103" fmla="*/ 371 h 298"/>
                  <a:gd name="T104" fmla="*/ 1922 w 790"/>
                  <a:gd name="T105" fmla="*/ 322 h 298"/>
                  <a:gd name="T106" fmla="*/ 1956 w 790"/>
                  <a:gd name="T107" fmla="*/ 264 h 298"/>
                  <a:gd name="T108" fmla="*/ 2005 w 790"/>
                  <a:gd name="T109" fmla="*/ 205 h 298"/>
                  <a:gd name="T110" fmla="*/ 2086 w 790"/>
                  <a:gd name="T111" fmla="*/ 142 h 29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90" h="298">
                    <a:moveTo>
                      <a:pt x="790" y="40"/>
                    </a:moveTo>
                    <a:lnTo>
                      <a:pt x="764" y="40"/>
                    </a:lnTo>
                    <a:lnTo>
                      <a:pt x="738" y="40"/>
                    </a:lnTo>
                    <a:lnTo>
                      <a:pt x="714" y="38"/>
                    </a:lnTo>
                    <a:lnTo>
                      <a:pt x="684" y="32"/>
                    </a:lnTo>
                    <a:lnTo>
                      <a:pt x="650" y="26"/>
                    </a:lnTo>
                    <a:lnTo>
                      <a:pt x="610" y="16"/>
                    </a:lnTo>
                    <a:lnTo>
                      <a:pt x="582" y="8"/>
                    </a:lnTo>
                    <a:lnTo>
                      <a:pt x="556" y="4"/>
                    </a:lnTo>
                    <a:lnTo>
                      <a:pt x="530" y="2"/>
                    </a:lnTo>
                    <a:lnTo>
                      <a:pt x="504" y="2"/>
                    </a:lnTo>
                    <a:lnTo>
                      <a:pt x="472" y="6"/>
                    </a:lnTo>
                    <a:lnTo>
                      <a:pt x="434" y="10"/>
                    </a:lnTo>
                    <a:lnTo>
                      <a:pt x="384" y="14"/>
                    </a:lnTo>
                    <a:lnTo>
                      <a:pt x="294" y="18"/>
                    </a:lnTo>
                    <a:lnTo>
                      <a:pt x="204" y="14"/>
                    </a:lnTo>
                    <a:lnTo>
                      <a:pt x="114" y="6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0" y="26"/>
                    </a:lnTo>
                    <a:lnTo>
                      <a:pt x="6" y="36"/>
                    </a:lnTo>
                    <a:lnTo>
                      <a:pt x="22" y="44"/>
                    </a:lnTo>
                    <a:lnTo>
                      <a:pt x="66" y="58"/>
                    </a:lnTo>
                    <a:lnTo>
                      <a:pt x="110" y="70"/>
                    </a:lnTo>
                    <a:lnTo>
                      <a:pt x="158" y="82"/>
                    </a:lnTo>
                    <a:lnTo>
                      <a:pt x="292" y="112"/>
                    </a:lnTo>
                    <a:lnTo>
                      <a:pt x="444" y="142"/>
                    </a:lnTo>
                    <a:lnTo>
                      <a:pt x="478" y="152"/>
                    </a:lnTo>
                    <a:lnTo>
                      <a:pt x="506" y="168"/>
                    </a:lnTo>
                    <a:lnTo>
                      <a:pt x="532" y="192"/>
                    </a:lnTo>
                    <a:lnTo>
                      <a:pt x="556" y="222"/>
                    </a:lnTo>
                    <a:lnTo>
                      <a:pt x="572" y="244"/>
                    </a:lnTo>
                    <a:lnTo>
                      <a:pt x="582" y="264"/>
                    </a:lnTo>
                    <a:lnTo>
                      <a:pt x="590" y="278"/>
                    </a:lnTo>
                    <a:lnTo>
                      <a:pt x="596" y="290"/>
                    </a:lnTo>
                    <a:lnTo>
                      <a:pt x="602" y="296"/>
                    </a:lnTo>
                    <a:lnTo>
                      <a:pt x="612" y="298"/>
                    </a:lnTo>
                    <a:lnTo>
                      <a:pt x="626" y="298"/>
                    </a:lnTo>
                    <a:lnTo>
                      <a:pt x="648" y="294"/>
                    </a:lnTo>
                    <a:lnTo>
                      <a:pt x="664" y="284"/>
                    </a:lnTo>
                    <a:lnTo>
                      <a:pt x="684" y="274"/>
                    </a:lnTo>
                    <a:lnTo>
                      <a:pt x="702" y="264"/>
                    </a:lnTo>
                    <a:lnTo>
                      <a:pt x="724" y="246"/>
                    </a:lnTo>
                    <a:lnTo>
                      <a:pt x="734" y="228"/>
                    </a:lnTo>
                    <a:lnTo>
                      <a:pt x="734" y="210"/>
                    </a:lnTo>
                    <a:lnTo>
                      <a:pt x="730" y="188"/>
                    </a:lnTo>
                    <a:lnTo>
                      <a:pt x="724" y="168"/>
                    </a:lnTo>
                    <a:lnTo>
                      <a:pt x="718" y="144"/>
                    </a:lnTo>
                    <a:lnTo>
                      <a:pt x="718" y="120"/>
                    </a:lnTo>
                    <a:lnTo>
                      <a:pt x="722" y="104"/>
                    </a:lnTo>
                    <a:lnTo>
                      <a:pt x="728" y="90"/>
                    </a:lnTo>
                    <a:lnTo>
                      <a:pt x="740" y="74"/>
                    </a:lnTo>
                    <a:lnTo>
                      <a:pt x="760" y="58"/>
                    </a:lnTo>
                    <a:lnTo>
                      <a:pt x="790" y="4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3307" name="Freeform 18"/>
              <p:cNvSpPr>
                <a:spLocks noChangeAspect="1"/>
              </p:cNvSpPr>
              <p:nvPr/>
            </p:nvSpPr>
            <p:spPr bwMode="auto">
              <a:xfrm>
                <a:off x="2000" y="1922"/>
                <a:ext cx="192" cy="426"/>
              </a:xfrm>
              <a:custGeom>
                <a:avLst/>
                <a:gdLst>
                  <a:gd name="T0" fmla="*/ 295 w 182"/>
                  <a:gd name="T1" fmla="*/ 777 h 390"/>
                  <a:gd name="T2" fmla="*/ 295 w 182"/>
                  <a:gd name="T3" fmla="*/ 806 h 390"/>
                  <a:gd name="T4" fmla="*/ 291 w 182"/>
                  <a:gd name="T5" fmla="*/ 829 h 390"/>
                  <a:gd name="T6" fmla="*/ 285 w 182"/>
                  <a:gd name="T7" fmla="*/ 849 h 390"/>
                  <a:gd name="T8" fmla="*/ 275 w 182"/>
                  <a:gd name="T9" fmla="*/ 863 h 390"/>
                  <a:gd name="T10" fmla="*/ 262 w 182"/>
                  <a:gd name="T11" fmla="*/ 863 h 390"/>
                  <a:gd name="T12" fmla="*/ 245 w 182"/>
                  <a:gd name="T13" fmla="*/ 849 h 390"/>
                  <a:gd name="T14" fmla="*/ 228 w 182"/>
                  <a:gd name="T15" fmla="*/ 818 h 390"/>
                  <a:gd name="T16" fmla="*/ 217 w 182"/>
                  <a:gd name="T17" fmla="*/ 791 h 390"/>
                  <a:gd name="T18" fmla="*/ 210 w 182"/>
                  <a:gd name="T19" fmla="*/ 767 h 390"/>
                  <a:gd name="T20" fmla="*/ 200 w 182"/>
                  <a:gd name="T21" fmla="*/ 737 h 390"/>
                  <a:gd name="T22" fmla="*/ 180 w 182"/>
                  <a:gd name="T23" fmla="*/ 700 h 390"/>
                  <a:gd name="T24" fmla="*/ 158 w 182"/>
                  <a:gd name="T25" fmla="*/ 675 h 390"/>
                  <a:gd name="T26" fmla="*/ 140 w 182"/>
                  <a:gd name="T27" fmla="*/ 650 h 390"/>
                  <a:gd name="T28" fmla="*/ 120 w 182"/>
                  <a:gd name="T29" fmla="*/ 631 h 390"/>
                  <a:gd name="T30" fmla="*/ 104 w 182"/>
                  <a:gd name="T31" fmla="*/ 610 h 390"/>
                  <a:gd name="T32" fmla="*/ 94 w 182"/>
                  <a:gd name="T33" fmla="*/ 584 h 390"/>
                  <a:gd name="T34" fmla="*/ 87 w 182"/>
                  <a:gd name="T35" fmla="*/ 545 h 390"/>
                  <a:gd name="T36" fmla="*/ 90 w 182"/>
                  <a:gd name="T37" fmla="*/ 490 h 390"/>
                  <a:gd name="T38" fmla="*/ 61 w 182"/>
                  <a:gd name="T39" fmla="*/ 403 h 390"/>
                  <a:gd name="T40" fmla="*/ 38 w 182"/>
                  <a:gd name="T41" fmla="*/ 327 h 390"/>
                  <a:gd name="T42" fmla="*/ 23 w 182"/>
                  <a:gd name="T43" fmla="*/ 258 h 390"/>
                  <a:gd name="T44" fmla="*/ 6 w 182"/>
                  <a:gd name="T45" fmla="*/ 185 h 390"/>
                  <a:gd name="T46" fmla="*/ 2 w 182"/>
                  <a:gd name="T47" fmla="*/ 105 h 390"/>
                  <a:gd name="T48" fmla="*/ 0 w 182"/>
                  <a:gd name="T49" fmla="*/ 48 h 390"/>
                  <a:gd name="T50" fmla="*/ 4 w 182"/>
                  <a:gd name="T51" fmla="*/ 17 h 390"/>
                  <a:gd name="T52" fmla="*/ 19 w 182"/>
                  <a:gd name="T53" fmla="*/ 0 h 390"/>
                  <a:gd name="T54" fmla="*/ 30 w 182"/>
                  <a:gd name="T55" fmla="*/ 2 h 390"/>
                  <a:gd name="T56" fmla="*/ 52 w 182"/>
                  <a:gd name="T57" fmla="*/ 17 h 390"/>
                  <a:gd name="T58" fmla="*/ 72 w 182"/>
                  <a:gd name="T59" fmla="*/ 48 h 390"/>
                  <a:gd name="T60" fmla="*/ 104 w 182"/>
                  <a:gd name="T61" fmla="*/ 103 h 390"/>
                  <a:gd name="T62" fmla="*/ 129 w 182"/>
                  <a:gd name="T63" fmla="*/ 159 h 390"/>
                  <a:gd name="T64" fmla="*/ 156 w 182"/>
                  <a:gd name="T65" fmla="*/ 223 h 390"/>
                  <a:gd name="T66" fmla="*/ 228 w 182"/>
                  <a:gd name="T67" fmla="*/ 457 h 390"/>
                  <a:gd name="T68" fmla="*/ 258 w 182"/>
                  <a:gd name="T69" fmla="*/ 511 h 390"/>
                  <a:gd name="T70" fmla="*/ 277 w 182"/>
                  <a:gd name="T71" fmla="*/ 584 h 390"/>
                  <a:gd name="T72" fmla="*/ 291 w 182"/>
                  <a:gd name="T73" fmla="*/ 675 h 390"/>
                  <a:gd name="T74" fmla="*/ 295 w 182"/>
                  <a:gd name="T75" fmla="*/ 777 h 3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82" h="390">
                    <a:moveTo>
                      <a:pt x="182" y="352"/>
                    </a:moveTo>
                    <a:lnTo>
                      <a:pt x="182" y="364"/>
                    </a:lnTo>
                    <a:lnTo>
                      <a:pt x="180" y="374"/>
                    </a:lnTo>
                    <a:lnTo>
                      <a:pt x="176" y="384"/>
                    </a:lnTo>
                    <a:lnTo>
                      <a:pt x="170" y="390"/>
                    </a:lnTo>
                    <a:lnTo>
                      <a:pt x="162" y="390"/>
                    </a:lnTo>
                    <a:lnTo>
                      <a:pt x="152" y="384"/>
                    </a:lnTo>
                    <a:lnTo>
                      <a:pt x="140" y="370"/>
                    </a:lnTo>
                    <a:lnTo>
                      <a:pt x="134" y="358"/>
                    </a:lnTo>
                    <a:lnTo>
                      <a:pt x="130" y="346"/>
                    </a:lnTo>
                    <a:lnTo>
                      <a:pt x="124" y="332"/>
                    </a:lnTo>
                    <a:lnTo>
                      <a:pt x="112" y="316"/>
                    </a:lnTo>
                    <a:lnTo>
                      <a:pt x="98" y="304"/>
                    </a:lnTo>
                    <a:lnTo>
                      <a:pt x="86" y="294"/>
                    </a:lnTo>
                    <a:lnTo>
                      <a:pt x="74" y="286"/>
                    </a:lnTo>
                    <a:lnTo>
                      <a:pt x="64" y="276"/>
                    </a:lnTo>
                    <a:lnTo>
                      <a:pt x="58" y="264"/>
                    </a:lnTo>
                    <a:lnTo>
                      <a:pt x="54" y="246"/>
                    </a:lnTo>
                    <a:lnTo>
                      <a:pt x="56" y="222"/>
                    </a:lnTo>
                    <a:lnTo>
                      <a:pt x="38" y="182"/>
                    </a:lnTo>
                    <a:lnTo>
                      <a:pt x="24" y="148"/>
                    </a:lnTo>
                    <a:lnTo>
                      <a:pt x="14" y="116"/>
                    </a:lnTo>
                    <a:lnTo>
                      <a:pt x="6" y="84"/>
                    </a:lnTo>
                    <a:lnTo>
                      <a:pt x="2" y="48"/>
                    </a:lnTo>
                    <a:lnTo>
                      <a:pt x="0" y="22"/>
                    </a:lnTo>
                    <a:lnTo>
                      <a:pt x="4" y="8"/>
                    </a:lnTo>
                    <a:lnTo>
                      <a:pt x="10" y="0"/>
                    </a:lnTo>
                    <a:lnTo>
                      <a:pt x="20" y="2"/>
                    </a:lnTo>
                    <a:lnTo>
                      <a:pt x="32" y="8"/>
                    </a:lnTo>
                    <a:lnTo>
                      <a:pt x="44" y="22"/>
                    </a:lnTo>
                    <a:lnTo>
                      <a:pt x="64" y="46"/>
                    </a:lnTo>
                    <a:lnTo>
                      <a:pt x="80" y="72"/>
                    </a:lnTo>
                    <a:lnTo>
                      <a:pt x="96" y="102"/>
                    </a:lnTo>
                    <a:lnTo>
                      <a:pt x="140" y="206"/>
                    </a:lnTo>
                    <a:lnTo>
                      <a:pt x="160" y="232"/>
                    </a:lnTo>
                    <a:lnTo>
                      <a:pt x="172" y="264"/>
                    </a:lnTo>
                    <a:lnTo>
                      <a:pt x="180" y="304"/>
                    </a:lnTo>
                    <a:lnTo>
                      <a:pt x="182" y="352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3308" name="Freeform 19"/>
              <p:cNvSpPr>
                <a:spLocks noChangeAspect="1"/>
              </p:cNvSpPr>
              <p:nvPr/>
            </p:nvSpPr>
            <p:spPr bwMode="auto">
              <a:xfrm rot="1320000">
                <a:off x="1475" y="1852"/>
                <a:ext cx="210" cy="341"/>
              </a:xfrm>
              <a:custGeom>
                <a:avLst/>
                <a:gdLst>
                  <a:gd name="T0" fmla="*/ 4 w 326"/>
                  <a:gd name="T1" fmla="*/ 13 h 513"/>
                  <a:gd name="T2" fmla="*/ 5 w 326"/>
                  <a:gd name="T3" fmla="*/ 13 h 513"/>
                  <a:gd name="T4" fmla="*/ 6 w 326"/>
                  <a:gd name="T5" fmla="*/ 12 h 513"/>
                  <a:gd name="T6" fmla="*/ 6 w 326"/>
                  <a:gd name="T7" fmla="*/ 11 h 513"/>
                  <a:gd name="T8" fmla="*/ 6 w 326"/>
                  <a:gd name="T9" fmla="*/ 11 h 513"/>
                  <a:gd name="T10" fmla="*/ 6 w 326"/>
                  <a:gd name="T11" fmla="*/ 10 h 513"/>
                  <a:gd name="T12" fmla="*/ 6 w 326"/>
                  <a:gd name="T13" fmla="*/ 10 h 513"/>
                  <a:gd name="T14" fmla="*/ 5 w 326"/>
                  <a:gd name="T15" fmla="*/ 9 h 513"/>
                  <a:gd name="T16" fmla="*/ 5 w 326"/>
                  <a:gd name="T17" fmla="*/ 7 h 513"/>
                  <a:gd name="T18" fmla="*/ 5 w 326"/>
                  <a:gd name="T19" fmla="*/ 6 h 513"/>
                  <a:gd name="T20" fmla="*/ 5 w 326"/>
                  <a:gd name="T21" fmla="*/ 4 h 513"/>
                  <a:gd name="T22" fmla="*/ 5 w 326"/>
                  <a:gd name="T23" fmla="*/ 2 h 513"/>
                  <a:gd name="T24" fmla="*/ 5 w 326"/>
                  <a:gd name="T25" fmla="*/ 1 h 513"/>
                  <a:gd name="T26" fmla="*/ 4 w 326"/>
                  <a:gd name="T27" fmla="*/ 1 h 513"/>
                  <a:gd name="T28" fmla="*/ 4 w 326"/>
                  <a:gd name="T29" fmla="*/ 0 h 513"/>
                  <a:gd name="T30" fmla="*/ 4 w 326"/>
                  <a:gd name="T31" fmla="*/ 1 h 513"/>
                  <a:gd name="T32" fmla="*/ 3 w 326"/>
                  <a:gd name="T33" fmla="*/ 2 h 513"/>
                  <a:gd name="T34" fmla="*/ 3 w 326"/>
                  <a:gd name="T35" fmla="*/ 3 h 513"/>
                  <a:gd name="T36" fmla="*/ 3 w 326"/>
                  <a:gd name="T37" fmla="*/ 5 h 513"/>
                  <a:gd name="T38" fmla="*/ 3 w 326"/>
                  <a:gd name="T39" fmla="*/ 5 h 513"/>
                  <a:gd name="T40" fmla="*/ 2 w 326"/>
                  <a:gd name="T41" fmla="*/ 5 h 513"/>
                  <a:gd name="T42" fmla="*/ 2 w 326"/>
                  <a:gd name="T43" fmla="*/ 4 h 513"/>
                  <a:gd name="T44" fmla="*/ 1 w 326"/>
                  <a:gd name="T45" fmla="*/ 3 h 513"/>
                  <a:gd name="T46" fmla="*/ 1 w 326"/>
                  <a:gd name="T47" fmla="*/ 2 h 513"/>
                  <a:gd name="T48" fmla="*/ 1 w 326"/>
                  <a:gd name="T49" fmla="*/ 1 h 513"/>
                  <a:gd name="T50" fmla="*/ 1 w 326"/>
                  <a:gd name="T51" fmla="*/ 1 h 513"/>
                  <a:gd name="T52" fmla="*/ 1 w 326"/>
                  <a:gd name="T53" fmla="*/ 1 h 513"/>
                  <a:gd name="T54" fmla="*/ 1 w 326"/>
                  <a:gd name="T55" fmla="*/ 2 h 513"/>
                  <a:gd name="T56" fmla="*/ 0 w 326"/>
                  <a:gd name="T57" fmla="*/ 3 h 513"/>
                  <a:gd name="T58" fmla="*/ 1 w 326"/>
                  <a:gd name="T59" fmla="*/ 5 h 513"/>
                  <a:gd name="T60" fmla="*/ 1 w 326"/>
                  <a:gd name="T61" fmla="*/ 7 h 513"/>
                  <a:gd name="T62" fmla="*/ 1 w 326"/>
                  <a:gd name="T63" fmla="*/ 9 h 513"/>
                  <a:gd name="T64" fmla="*/ 1 w 326"/>
                  <a:gd name="T65" fmla="*/ 9 h 513"/>
                  <a:gd name="T66" fmla="*/ 1 w 326"/>
                  <a:gd name="T67" fmla="*/ 10 h 513"/>
                  <a:gd name="T68" fmla="*/ 1 w 326"/>
                  <a:gd name="T69" fmla="*/ 11 h 513"/>
                  <a:gd name="T70" fmla="*/ 1 w 326"/>
                  <a:gd name="T71" fmla="*/ 12 h 513"/>
                  <a:gd name="T72" fmla="*/ 2 w 326"/>
                  <a:gd name="T73" fmla="*/ 13 h 513"/>
                  <a:gd name="T74" fmla="*/ 2 w 326"/>
                  <a:gd name="T75" fmla="*/ 13 h 513"/>
                  <a:gd name="T76" fmla="*/ 3 w 326"/>
                  <a:gd name="T77" fmla="*/ 13 h 513"/>
                  <a:gd name="T78" fmla="*/ 3 w 326"/>
                  <a:gd name="T79" fmla="*/ 13 h 513"/>
                  <a:gd name="T80" fmla="*/ 4 w 326"/>
                  <a:gd name="T81" fmla="*/ 13 h 51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26" h="513">
                    <a:moveTo>
                      <a:pt x="208" y="499"/>
                    </a:moveTo>
                    <a:lnTo>
                      <a:pt x="223" y="507"/>
                    </a:lnTo>
                    <a:lnTo>
                      <a:pt x="241" y="510"/>
                    </a:lnTo>
                    <a:lnTo>
                      <a:pt x="261" y="507"/>
                    </a:lnTo>
                    <a:lnTo>
                      <a:pt x="282" y="498"/>
                    </a:lnTo>
                    <a:lnTo>
                      <a:pt x="305" y="481"/>
                    </a:lnTo>
                    <a:lnTo>
                      <a:pt x="318" y="466"/>
                    </a:lnTo>
                    <a:lnTo>
                      <a:pt x="324" y="451"/>
                    </a:lnTo>
                    <a:lnTo>
                      <a:pt x="326" y="438"/>
                    </a:lnTo>
                    <a:lnTo>
                      <a:pt x="323" y="424"/>
                    </a:lnTo>
                    <a:lnTo>
                      <a:pt x="318" y="414"/>
                    </a:lnTo>
                    <a:lnTo>
                      <a:pt x="314" y="405"/>
                    </a:lnTo>
                    <a:lnTo>
                      <a:pt x="308" y="393"/>
                    </a:lnTo>
                    <a:lnTo>
                      <a:pt x="297" y="378"/>
                    </a:lnTo>
                    <a:lnTo>
                      <a:pt x="285" y="361"/>
                    </a:lnTo>
                    <a:lnTo>
                      <a:pt x="273" y="344"/>
                    </a:lnTo>
                    <a:lnTo>
                      <a:pt x="260" y="317"/>
                    </a:lnTo>
                    <a:lnTo>
                      <a:pt x="254" y="290"/>
                    </a:lnTo>
                    <a:lnTo>
                      <a:pt x="252" y="260"/>
                    </a:lnTo>
                    <a:lnTo>
                      <a:pt x="255" y="230"/>
                    </a:lnTo>
                    <a:lnTo>
                      <a:pt x="260" y="197"/>
                    </a:lnTo>
                    <a:lnTo>
                      <a:pt x="261" y="162"/>
                    </a:lnTo>
                    <a:lnTo>
                      <a:pt x="260" y="125"/>
                    </a:lnTo>
                    <a:lnTo>
                      <a:pt x="254" y="87"/>
                    </a:lnTo>
                    <a:lnTo>
                      <a:pt x="246" y="58"/>
                    </a:lnTo>
                    <a:lnTo>
                      <a:pt x="238" y="34"/>
                    </a:lnTo>
                    <a:lnTo>
                      <a:pt x="232" y="21"/>
                    </a:lnTo>
                    <a:lnTo>
                      <a:pt x="225" y="9"/>
                    </a:lnTo>
                    <a:lnTo>
                      <a:pt x="217" y="1"/>
                    </a:lnTo>
                    <a:lnTo>
                      <a:pt x="208" y="0"/>
                    </a:lnTo>
                    <a:lnTo>
                      <a:pt x="201" y="3"/>
                    </a:lnTo>
                    <a:lnTo>
                      <a:pt x="192" y="13"/>
                    </a:lnTo>
                    <a:lnTo>
                      <a:pt x="183" y="33"/>
                    </a:lnTo>
                    <a:lnTo>
                      <a:pt x="177" y="63"/>
                    </a:lnTo>
                    <a:lnTo>
                      <a:pt x="169" y="97"/>
                    </a:lnTo>
                    <a:lnTo>
                      <a:pt x="160" y="134"/>
                    </a:lnTo>
                    <a:lnTo>
                      <a:pt x="145" y="171"/>
                    </a:lnTo>
                    <a:lnTo>
                      <a:pt x="139" y="182"/>
                    </a:lnTo>
                    <a:lnTo>
                      <a:pt x="133" y="191"/>
                    </a:lnTo>
                    <a:lnTo>
                      <a:pt x="127" y="195"/>
                    </a:lnTo>
                    <a:lnTo>
                      <a:pt x="118" y="195"/>
                    </a:lnTo>
                    <a:lnTo>
                      <a:pt x="109" y="191"/>
                    </a:lnTo>
                    <a:lnTo>
                      <a:pt x="98" y="180"/>
                    </a:lnTo>
                    <a:lnTo>
                      <a:pt x="85" y="164"/>
                    </a:lnTo>
                    <a:lnTo>
                      <a:pt x="71" y="141"/>
                    </a:lnTo>
                    <a:lnTo>
                      <a:pt x="62" y="122"/>
                    </a:lnTo>
                    <a:lnTo>
                      <a:pt x="53" y="105"/>
                    </a:lnTo>
                    <a:lnTo>
                      <a:pt x="47" y="87"/>
                    </a:lnTo>
                    <a:lnTo>
                      <a:pt x="41" y="66"/>
                    </a:lnTo>
                    <a:lnTo>
                      <a:pt x="33" y="51"/>
                    </a:lnTo>
                    <a:lnTo>
                      <a:pt x="27" y="42"/>
                    </a:lnTo>
                    <a:lnTo>
                      <a:pt x="20" y="39"/>
                    </a:lnTo>
                    <a:lnTo>
                      <a:pt x="12" y="42"/>
                    </a:lnTo>
                    <a:lnTo>
                      <a:pt x="8" y="51"/>
                    </a:lnTo>
                    <a:lnTo>
                      <a:pt x="5" y="66"/>
                    </a:lnTo>
                    <a:lnTo>
                      <a:pt x="2" y="94"/>
                    </a:lnTo>
                    <a:lnTo>
                      <a:pt x="0" y="119"/>
                    </a:lnTo>
                    <a:lnTo>
                      <a:pt x="0" y="141"/>
                    </a:lnTo>
                    <a:lnTo>
                      <a:pt x="5" y="168"/>
                    </a:lnTo>
                    <a:lnTo>
                      <a:pt x="14" y="207"/>
                    </a:lnTo>
                    <a:lnTo>
                      <a:pt x="26" y="244"/>
                    </a:lnTo>
                    <a:lnTo>
                      <a:pt x="40" y="277"/>
                    </a:lnTo>
                    <a:lnTo>
                      <a:pt x="53" y="313"/>
                    </a:lnTo>
                    <a:lnTo>
                      <a:pt x="59" y="331"/>
                    </a:lnTo>
                    <a:lnTo>
                      <a:pt x="59" y="349"/>
                    </a:lnTo>
                    <a:lnTo>
                      <a:pt x="55" y="368"/>
                    </a:lnTo>
                    <a:lnTo>
                      <a:pt x="50" y="388"/>
                    </a:lnTo>
                    <a:lnTo>
                      <a:pt x="44" y="406"/>
                    </a:lnTo>
                    <a:lnTo>
                      <a:pt x="43" y="423"/>
                    </a:lnTo>
                    <a:lnTo>
                      <a:pt x="44" y="438"/>
                    </a:lnTo>
                    <a:lnTo>
                      <a:pt x="49" y="454"/>
                    </a:lnTo>
                    <a:lnTo>
                      <a:pt x="58" y="472"/>
                    </a:lnTo>
                    <a:lnTo>
                      <a:pt x="67" y="487"/>
                    </a:lnTo>
                    <a:lnTo>
                      <a:pt x="77" y="499"/>
                    </a:lnTo>
                    <a:lnTo>
                      <a:pt x="89" y="509"/>
                    </a:lnTo>
                    <a:lnTo>
                      <a:pt x="103" y="513"/>
                    </a:lnTo>
                    <a:lnTo>
                      <a:pt x="116" y="512"/>
                    </a:lnTo>
                    <a:lnTo>
                      <a:pt x="131" y="504"/>
                    </a:lnTo>
                    <a:lnTo>
                      <a:pt x="145" y="492"/>
                    </a:lnTo>
                    <a:lnTo>
                      <a:pt x="159" y="487"/>
                    </a:lnTo>
                    <a:lnTo>
                      <a:pt x="171" y="486"/>
                    </a:lnTo>
                    <a:lnTo>
                      <a:pt x="187" y="490"/>
                    </a:lnTo>
                    <a:lnTo>
                      <a:pt x="208" y="49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3309" name="Line 20"/>
              <p:cNvSpPr>
                <a:spLocks noChangeAspect="1" noChangeShapeType="1"/>
              </p:cNvSpPr>
              <p:nvPr/>
            </p:nvSpPr>
            <p:spPr bwMode="auto">
              <a:xfrm>
                <a:off x="469" y="1457"/>
                <a:ext cx="1509" cy="6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3310" name="Freeform 21"/>
              <p:cNvSpPr>
                <a:spLocks noChangeAspect="1"/>
              </p:cNvSpPr>
              <p:nvPr/>
            </p:nvSpPr>
            <p:spPr bwMode="auto">
              <a:xfrm>
                <a:off x="1286" y="1368"/>
                <a:ext cx="100" cy="469"/>
              </a:xfrm>
              <a:custGeom>
                <a:avLst/>
                <a:gdLst>
                  <a:gd name="T0" fmla="*/ 10 w 123"/>
                  <a:gd name="T1" fmla="*/ 107 h 564"/>
                  <a:gd name="T2" fmla="*/ 9 w 123"/>
                  <a:gd name="T3" fmla="*/ 91 h 564"/>
                  <a:gd name="T4" fmla="*/ 9 w 123"/>
                  <a:gd name="T5" fmla="*/ 73 h 564"/>
                  <a:gd name="T6" fmla="*/ 10 w 123"/>
                  <a:gd name="T7" fmla="*/ 64 h 564"/>
                  <a:gd name="T8" fmla="*/ 11 w 123"/>
                  <a:gd name="T9" fmla="*/ 52 h 564"/>
                  <a:gd name="T10" fmla="*/ 12 w 123"/>
                  <a:gd name="T11" fmla="*/ 42 h 564"/>
                  <a:gd name="T12" fmla="*/ 13 w 123"/>
                  <a:gd name="T13" fmla="*/ 31 h 564"/>
                  <a:gd name="T14" fmla="*/ 15 w 123"/>
                  <a:gd name="T15" fmla="*/ 25 h 564"/>
                  <a:gd name="T16" fmla="*/ 16 w 123"/>
                  <a:gd name="T17" fmla="*/ 18 h 564"/>
                  <a:gd name="T18" fmla="*/ 18 w 123"/>
                  <a:gd name="T19" fmla="*/ 15 h 564"/>
                  <a:gd name="T20" fmla="*/ 19 w 123"/>
                  <a:gd name="T21" fmla="*/ 12 h 564"/>
                  <a:gd name="T22" fmla="*/ 20 w 123"/>
                  <a:gd name="T23" fmla="*/ 10 h 564"/>
                  <a:gd name="T24" fmla="*/ 20 w 123"/>
                  <a:gd name="T25" fmla="*/ 8 h 564"/>
                  <a:gd name="T26" fmla="*/ 19 w 123"/>
                  <a:gd name="T27" fmla="*/ 5 h 564"/>
                  <a:gd name="T28" fmla="*/ 18 w 123"/>
                  <a:gd name="T29" fmla="*/ 2 h 564"/>
                  <a:gd name="T30" fmla="*/ 16 w 123"/>
                  <a:gd name="T31" fmla="*/ 2 h 564"/>
                  <a:gd name="T32" fmla="*/ 15 w 123"/>
                  <a:gd name="T33" fmla="*/ 0 h 564"/>
                  <a:gd name="T34" fmla="*/ 12 w 123"/>
                  <a:gd name="T35" fmla="*/ 2 h 564"/>
                  <a:gd name="T36" fmla="*/ 9 w 123"/>
                  <a:gd name="T37" fmla="*/ 2 h 564"/>
                  <a:gd name="T38" fmla="*/ 6 w 123"/>
                  <a:gd name="T39" fmla="*/ 5 h 564"/>
                  <a:gd name="T40" fmla="*/ 3 w 123"/>
                  <a:gd name="T41" fmla="*/ 8 h 564"/>
                  <a:gd name="T42" fmla="*/ 2 w 123"/>
                  <a:gd name="T43" fmla="*/ 12 h 564"/>
                  <a:gd name="T44" fmla="*/ 2 w 123"/>
                  <a:gd name="T45" fmla="*/ 18 h 564"/>
                  <a:gd name="T46" fmla="*/ 0 w 123"/>
                  <a:gd name="T47" fmla="*/ 26 h 564"/>
                  <a:gd name="T48" fmla="*/ 0 w 123"/>
                  <a:gd name="T49" fmla="*/ 35 h 564"/>
                  <a:gd name="T50" fmla="*/ 2 w 123"/>
                  <a:gd name="T51" fmla="*/ 44 h 564"/>
                  <a:gd name="T52" fmla="*/ 2 w 123"/>
                  <a:gd name="T53" fmla="*/ 50 h 564"/>
                  <a:gd name="T54" fmla="*/ 3 w 123"/>
                  <a:gd name="T55" fmla="*/ 56 h 564"/>
                  <a:gd name="T56" fmla="*/ 5 w 123"/>
                  <a:gd name="T57" fmla="*/ 63 h 564"/>
                  <a:gd name="T58" fmla="*/ 6 w 123"/>
                  <a:gd name="T59" fmla="*/ 70 h 564"/>
                  <a:gd name="T60" fmla="*/ 7 w 123"/>
                  <a:gd name="T61" fmla="*/ 77 h 564"/>
                  <a:gd name="T62" fmla="*/ 9 w 123"/>
                  <a:gd name="T63" fmla="*/ 86 h 564"/>
                  <a:gd name="T64" fmla="*/ 9 w 123"/>
                  <a:gd name="T65" fmla="*/ 96 h 564"/>
                  <a:gd name="T66" fmla="*/ 10 w 123"/>
                  <a:gd name="T67" fmla="*/ 107 h 56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3" h="564">
                    <a:moveTo>
                      <a:pt x="62" y="564"/>
                    </a:moveTo>
                    <a:lnTo>
                      <a:pt x="59" y="475"/>
                    </a:lnTo>
                    <a:lnTo>
                      <a:pt x="57" y="386"/>
                    </a:lnTo>
                    <a:lnTo>
                      <a:pt x="61" y="334"/>
                    </a:lnTo>
                    <a:lnTo>
                      <a:pt x="66" y="277"/>
                    </a:lnTo>
                    <a:lnTo>
                      <a:pt x="74" y="220"/>
                    </a:lnTo>
                    <a:lnTo>
                      <a:pt x="84" y="164"/>
                    </a:lnTo>
                    <a:lnTo>
                      <a:pt x="98" y="129"/>
                    </a:lnTo>
                    <a:lnTo>
                      <a:pt x="106" y="101"/>
                    </a:lnTo>
                    <a:lnTo>
                      <a:pt x="114" y="79"/>
                    </a:lnTo>
                    <a:lnTo>
                      <a:pt x="119" y="64"/>
                    </a:lnTo>
                    <a:lnTo>
                      <a:pt x="123" y="52"/>
                    </a:lnTo>
                    <a:lnTo>
                      <a:pt x="123" y="44"/>
                    </a:lnTo>
                    <a:lnTo>
                      <a:pt x="121" y="27"/>
                    </a:lnTo>
                    <a:lnTo>
                      <a:pt x="116" y="13"/>
                    </a:lnTo>
                    <a:lnTo>
                      <a:pt x="106" y="3"/>
                    </a:lnTo>
                    <a:lnTo>
                      <a:pt x="94" y="0"/>
                    </a:lnTo>
                    <a:lnTo>
                      <a:pt x="76" y="2"/>
                    </a:lnTo>
                    <a:lnTo>
                      <a:pt x="56" y="12"/>
                    </a:lnTo>
                    <a:lnTo>
                      <a:pt x="36" y="28"/>
                    </a:lnTo>
                    <a:lnTo>
                      <a:pt x="20" y="47"/>
                    </a:lnTo>
                    <a:lnTo>
                      <a:pt x="9" y="70"/>
                    </a:lnTo>
                    <a:lnTo>
                      <a:pt x="4" y="99"/>
                    </a:lnTo>
                    <a:lnTo>
                      <a:pt x="0" y="136"/>
                    </a:lnTo>
                    <a:lnTo>
                      <a:pt x="0" y="179"/>
                    </a:lnTo>
                    <a:lnTo>
                      <a:pt x="5" y="231"/>
                    </a:lnTo>
                    <a:lnTo>
                      <a:pt x="12" y="263"/>
                    </a:lnTo>
                    <a:lnTo>
                      <a:pt x="20" y="295"/>
                    </a:lnTo>
                    <a:lnTo>
                      <a:pt x="31" y="329"/>
                    </a:lnTo>
                    <a:lnTo>
                      <a:pt x="39" y="364"/>
                    </a:lnTo>
                    <a:lnTo>
                      <a:pt x="47" y="404"/>
                    </a:lnTo>
                    <a:lnTo>
                      <a:pt x="54" y="451"/>
                    </a:lnTo>
                    <a:lnTo>
                      <a:pt x="59" y="503"/>
                    </a:lnTo>
                    <a:lnTo>
                      <a:pt x="62" y="56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183299" name="Rectangle 23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426840421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22" name="Group 2"/>
          <p:cNvGrpSpPr>
            <a:grpSpLocks noChangeAspect="1"/>
          </p:cNvGrpSpPr>
          <p:nvPr/>
        </p:nvGrpSpPr>
        <p:grpSpPr bwMode="auto">
          <a:xfrm>
            <a:off x="4327525" y="1143000"/>
            <a:ext cx="3581400" cy="4635500"/>
            <a:chOff x="442" y="289"/>
            <a:chExt cx="2211" cy="2862"/>
          </a:xfrm>
        </p:grpSpPr>
        <p:grpSp>
          <p:nvGrpSpPr>
            <p:cNvPr id="184324" name="Group 3"/>
            <p:cNvGrpSpPr>
              <a:grpSpLocks noChangeAspect="1"/>
            </p:cNvGrpSpPr>
            <p:nvPr/>
          </p:nvGrpSpPr>
          <p:grpSpPr bwMode="auto">
            <a:xfrm>
              <a:off x="718" y="289"/>
              <a:ext cx="1935" cy="2862"/>
              <a:chOff x="2023" y="1168"/>
              <a:chExt cx="1935" cy="2862"/>
            </a:xfrm>
          </p:grpSpPr>
          <p:grpSp>
            <p:nvGrpSpPr>
              <p:cNvPr id="184335" name="Group 4"/>
              <p:cNvGrpSpPr>
                <a:grpSpLocks noChangeAspect="1"/>
              </p:cNvGrpSpPr>
              <p:nvPr/>
            </p:nvGrpSpPr>
            <p:grpSpPr bwMode="auto">
              <a:xfrm>
                <a:off x="2023" y="1168"/>
                <a:ext cx="1935" cy="2862"/>
                <a:chOff x="2023" y="1168"/>
                <a:chExt cx="1935" cy="2862"/>
              </a:xfrm>
            </p:grpSpPr>
            <p:sp>
              <p:nvSpPr>
                <p:cNvPr id="184337" name="Freeform 5"/>
                <p:cNvSpPr>
                  <a:spLocks noChangeAspect="1"/>
                </p:cNvSpPr>
                <p:nvPr/>
              </p:nvSpPr>
              <p:spPr bwMode="auto">
                <a:xfrm>
                  <a:off x="2794" y="1168"/>
                  <a:ext cx="1164" cy="2862"/>
                </a:xfrm>
                <a:custGeom>
                  <a:avLst/>
                  <a:gdLst>
                    <a:gd name="T0" fmla="*/ 147 w 1446"/>
                    <a:gd name="T1" fmla="*/ 22 h 3446"/>
                    <a:gd name="T2" fmla="*/ 151 w 1446"/>
                    <a:gd name="T3" fmla="*/ 69 h 3446"/>
                    <a:gd name="T4" fmla="*/ 154 w 1446"/>
                    <a:gd name="T5" fmla="*/ 102 h 3446"/>
                    <a:gd name="T6" fmla="*/ 151 w 1446"/>
                    <a:gd name="T7" fmla="*/ 127 h 3446"/>
                    <a:gd name="T8" fmla="*/ 148 w 1446"/>
                    <a:gd name="T9" fmla="*/ 140 h 3446"/>
                    <a:gd name="T10" fmla="*/ 142 w 1446"/>
                    <a:gd name="T11" fmla="*/ 154 h 3446"/>
                    <a:gd name="T12" fmla="*/ 139 w 1446"/>
                    <a:gd name="T13" fmla="*/ 164 h 3446"/>
                    <a:gd name="T14" fmla="*/ 141 w 1446"/>
                    <a:gd name="T15" fmla="*/ 174 h 3446"/>
                    <a:gd name="T16" fmla="*/ 145 w 1446"/>
                    <a:gd name="T17" fmla="*/ 188 h 3446"/>
                    <a:gd name="T18" fmla="*/ 150 w 1446"/>
                    <a:gd name="T19" fmla="*/ 204 h 3446"/>
                    <a:gd name="T20" fmla="*/ 164 w 1446"/>
                    <a:gd name="T21" fmla="*/ 235 h 3446"/>
                    <a:gd name="T22" fmla="*/ 175 w 1446"/>
                    <a:gd name="T23" fmla="*/ 260 h 3446"/>
                    <a:gd name="T24" fmla="*/ 186 w 1446"/>
                    <a:gd name="T25" fmla="*/ 279 h 3446"/>
                    <a:gd name="T26" fmla="*/ 194 w 1446"/>
                    <a:gd name="T27" fmla="*/ 295 h 3446"/>
                    <a:gd name="T28" fmla="*/ 200 w 1446"/>
                    <a:gd name="T29" fmla="*/ 307 h 3446"/>
                    <a:gd name="T30" fmla="*/ 204 w 1446"/>
                    <a:gd name="T31" fmla="*/ 320 h 3446"/>
                    <a:gd name="T32" fmla="*/ 205 w 1446"/>
                    <a:gd name="T33" fmla="*/ 332 h 3446"/>
                    <a:gd name="T34" fmla="*/ 204 w 1446"/>
                    <a:gd name="T35" fmla="*/ 342 h 3446"/>
                    <a:gd name="T36" fmla="*/ 200 w 1446"/>
                    <a:gd name="T37" fmla="*/ 350 h 3446"/>
                    <a:gd name="T38" fmla="*/ 194 w 1446"/>
                    <a:gd name="T39" fmla="*/ 355 h 3446"/>
                    <a:gd name="T40" fmla="*/ 188 w 1446"/>
                    <a:gd name="T41" fmla="*/ 360 h 3446"/>
                    <a:gd name="T42" fmla="*/ 180 w 1446"/>
                    <a:gd name="T43" fmla="*/ 365 h 3446"/>
                    <a:gd name="T44" fmla="*/ 172 w 1446"/>
                    <a:gd name="T45" fmla="*/ 370 h 3446"/>
                    <a:gd name="T46" fmla="*/ 165 w 1446"/>
                    <a:gd name="T47" fmla="*/ 377 h 3446"/>
                    <a:gd name="T48" fmla="*/ 160 w 1446"/>
                    <a:gd name="T49" fmla="*/ 387 h 3446"/>
                    <a:gd name="T50" fmla="*/ 157 w 1446"/>
                    <a:gd name="T51" fmla="*/ 395 h 3446"/>
                    <a:gd name="T52" fmla="*/ 157 w 1446"/>
                    <a:gd name="T53" fmla="*/ 405 h 3446"/>
                    <a:gd name="T54" fmla="*/ 161 w 1446"/>
                    <a:gd name="T55" fmla="*/ 417 h 3446"/>
                    <a:gd name="T56" fmla="*/ 163 w 1446"/>
                    <a:gd name="T57" fmla="*/ 430 h 3446"/>
                    <a:gd name="T58" fmla="*/ 161 w 1446"/>
                    <a:gd name="T59" fmla="*/ 439 h 3446"/>
                    <a:gd name="T60" fmla="*/ 156 w 1446"/>
                    <a:gd name="T61" fmla="*/ 446 h 3446"/>
                    <a:gd name="T62" fmla="*/ 148 w 1446"/>
                    <a:gd name="T63" fmla="*/ 451 h 3446"/>
                    <a:gd name="T64" fmla="*/ 140 w 1446"/>
                    <a:gd name="T65" fmla="*/ 454 h 3446"/>
                    <a:gd name="T66" fmla="*/ 146 w 1446"/>
                    <a:gd name="T67" fmla="*/ 460 h 3446"/>
                    <a:gd name="T68" fmla="*/ 151 w 1446"/>
                    <a:gd name="T69" fmla="*/ 466 h 3446"/>
                    <a:gd name="T70" fmla="*/ 155 w 1446"/>
                    <a:gd name="T71" fmla="*/ 473 h 3446"/>
                    <a:gd name="T72" fmla="*/ 155 w 1446"/>
                    <a:gd name="T73" fmla="*/ 483 h 3446"/>
                    <a:gd name="T74" fmla="*/ 151 w 1446"/>
                    <a:gd name="T75" fmla="*/ 491 h 3446"/>
                    <a:gd name="T76" fmla="*/ 147 w 1446"/>
                    <a:gd name="T77" fmla="*/ 497 h 3446"/>
                    <a:gd name="T78" fmla="*/ 141 w 1446"/>
                    <a:gd name="T79" fmla="*/ 502 h 3446"/>
                    <a:gd name="T80" fmla="*/ 134 w 1446"/>
                    <a:gd name="T81" fmla="*/ 507 h 3446"/>
                    <a:gd name="T82" fmla="*/ 131 w 1446"/>
                    <a:gd name="T83" fmla="*/ 515 h 3446"/>
                    <a:gd name="T84" fmla="*/ 131 w 1446"/>
                    <a:gd name="T85" fmla="*/ 526 h 3446"/>
                    <a:gd name="T86" fmla="*/ 134 w 1446"/>
                    <a:gd name="T87" fmla="*/ 537 h 3446"/>
                    <a:gd name="T88" fmla="*/ 137 w 1446"/>
                    <a:gd name="T89" fmla="*/ 551 h 3446"/>
                    <a:gd name="T90" fmla="*/ 138 w 1446"/>
                    <a:gd name="T91" fmla="*/ 568 h 3446"/>
                    <a:gd name="T92" fmla="*/ 134 w 1446"/>
                    <a:gd name="T93" fmla="*/ 583 h 3446"/>
                    <a:gd name="T94" fmla="*/ 126 w 1446"/>
                    <a:gd name="T95" fmla="*/ 600 h 3446"/>
                    <a:gd name="T96" fmla="*/ 114 w 1446"/>
                    <a:gd name="T97" fmla="*/ 616 h 3446"/>
                    <a:gd name="T98" fmla="*/ 97 w 1446"/>
                    <a:gd name="T99" fmla="*/ 629 h 3446"/>
                    <a:gd name="T100" fmla="*/ 79 w 1446"/>
                    <a:gd name="T101" fmla="*/ 634 h 3446"/>
                    <a:gd name="T102" fmla="*/ 60 w 1446"/>
                    <a:gd name="T103" fmla="*/ 636 h 3446"/>
                    <a:gd name="T104" fmla="*/ 41 w 1446"/>
                    <a:gd name="T105" fmla="*/ 636 h 3446"/>
                    <a:gd name="T106" fmla="*/ 25 w 1446"/>
                    <a:gd name="T107" fmla="*/ 638 h 3446"/>
                    <a:gd name="T108" fmla="*/ 8 w 1446"/>
                    <a:gd name="T109" fmla="*/ 644 h 344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1446" h="3446">
                      <a:moveTo>
                        <a:pt x="1006" y="0"/>
                      </a:moveTo>
                      <a:lnTo>
                        <a:pt x="1033" y="121"/>
                      </a:lnTo>
                      <a:lnTo>
                        <a:pt x="1056" y="244"/>
                      </a:lnTo>
                      <a:lnTo>
                        <a:pt x="1072" y="366"/>
                      </a:lnTo>
                      <a:lnTo>
                        <a:pt x="1080" y="455"/>
                      </a:lnTo>
                      <a:lnTo>
                        <a:pt x="1082" y="544"/>
                      </a:lnTo>
                      <a:lnTo>
                        <a:pt x="1077" y="635"/>
                      </a:lnTo>
                      <a:lnTo>
                        <a:pt x="1068" y="673"/>
                      </a:lnTo>
                      <a:lnTo>
                        <a:pt x="1055" y="710"/>
                      </a:lnTo>
                      <a:lnTo>
                        <a:pt x="1038" y="744"/>
                      </a:lnTo>
                      <a:lnTo>
                        <a:pt x="1021" y="779"/>
                      </a:lnTo>
                      <a:lnTo>
                        <a:pt x="1004" y="816"/>
                      </a:lnTo>
                      <a:lnTo>
                        <a:pt x="991" y="856"/>
                      </a:lnTo>
                      <a:lnTo>
                        <a:pt x="983" y="876"/>
                      </a:lnTo>
                      <a:lnTo>
                        <a:pt x="983" y="901"/>
                      </a:lnTo>
                      <a:lnTo>
                        <a:pt x="988" y="930"/>
                      </a:lnTo>
                      <a:lnTo>
                        <a:pt x="999" y="962"/>
                      </a:lnTo>
                      <a:lnTo>
                        <a:pt x="1016" y="999"/>
                      </a:lnTo>
                      <a:lnTo>
                        <a:pt x="1035" y="1041"/>
                      </a:lnTo>
                      <a:lnTo>
                        <a:pt x="1058" y="1086"/>
                      </a:lnTo>
                      <a:lnTo>
                        <a:pt x="1107" y="1175"/>
                      </a:lnTo>
                      <a:lnTo>
                        <a:pt x="1152" y="1255"/>
                      </a:lnTo>
                      <a:lnTo>
                        <a:pt x="1196" y="1326"/>
                      </a:lnTo>
                      <a:lnTo>
                        <a:pt x="1236" y="1386"/>
                      </a:lnTo>
                      <a:lnTo>
                        <a:pt x="1275" y="1441"/>
                      </a:lnTo>
                      <a:lnTo>
                        <a:pt x="1310" y="1490"/>
                      </a:lnTo>
                      <a:lnTo>
                        <a:pt x="1340" y="1532"/>
                      </a:lnTo>
                      <a:lnTo>
                        <a:pt x="1368" y="1571"/>
                      </a:lnTo>
                      <a:lnTo>
                        <a:pt x="1392" y="1606"/>
                      </a:lnTo>
                      <a:lnTo>
                        <a:pt x="1412" y="1638"/>
                      </a:lnTo>
                      <a:lnTo>
                        <a:pt x="1427" y="1670"/>
                      </a:lnTo>
                      <a:lnTo>
                        <a:pt x="1439" y="1700"/>
                      </a:lnTo>
                      <a:lnTo>
                        <a:pt x="1444" y="1730"/>
                      </a:lnTo>
                      <a:lnTo>
                        <a:pt x="1446" y="1764"/>
                      </a:lnTo>
                      <a:lnTo>
                        <a:pt x="1441" y="1794"/>
                      </a:lnTo>
                      <a:lnTo>
                        <a:pt x="1432" y="1821"/>
                      </a:lnTo>
                      <a:lnTo>
                        <a:pt x="1420" y="1841"/>
                      </a:lnTo>
                      <a:lnTo>
                        <a:pt x="1405" y="1859"/>
                      </a:lnTo>
                      <a:lnTo>
                        <a:pt x="1389" y="1873"/>
                      </a:lnTo>
                      <a:lnTo>
                        <a:pt x="1368" y="1886"/>
                      </a:lnTo>
                      <a:lnTo>
                        <a:pt x="1347" y="1898"/>
                      </a:lnTo>
                      <a:lnTo>
                        <a:pt x="1321" y="1910"/>
                      </a:lnTo>
                      <a:lnTo>
                        <a:pt x="1296" y="1923"/>
                      </a:lnTo>
                      <a:lnTo>
                        <a:pt x="1271" y="1938"/>
                      </a:lnTo>
                      <a:lnTo>
                        <a:pt x="1239" y="1957"/>
                      </a:lnTo>
                      <a:lnTo>
                        <a:pt x="1212" y="1973"/>
                      </a:lnTo>
                      <a:lnTo>
                        <a:pt x="1191" y="1990"/>
                      </a:lnTo>
                      <a:lnTo>
                        <a:pt x="1169" y="2009"/>
                      </a:lnTo>
                      <a:lnTo>
                        <a:pt x="1147" y="2029"/>
                      </a:lnTo>
                      <a:lnTo>
                        <a:pt x="1124" y="2057"/>
                      </a:lnTo>
                      <a:lnTo>
                        <a:pt x="1110" y="2079"/>
                      </a:lnTo>
                      <a:lnTo>
                        <a:pt x="1103" y="2102"/>
                      </a:lnTo>
                      <a:lnTo>
                        <a:pt x="1102" y="2131"/>
                      </a:lnTo>
                      <a:lnTo>
                        <a:pt x="1107" y="2158"/>
                      </a:lnTo>
                      <a:lnTo>
                        <a:pt x="1118" y="2185"/>
                      </a:lnTo>
                      <a:lnTo>
                        <a:pt x="1135" y="2223"/>
                      </a:lnTo>
                      <a:lnTo>
                        <a:pt x="1145" y="2258"/>
                      </a:lnTo>
                      <a:lnTo>
                        <a:pt x="1149" y="2289"/>
                      </a:lnTo>
                      <a:lnTo>
                        <a:pt x="1145" y="2314"/>
                      </a:lnTo>
                      <a:lnTo>
                        <a:pt x="1137" y="2337"/>
                      </a:lnTo>
                      <a:lnTo>
                        <a:pt x="1122" y="2357"/>
                      </a:lnTo>
                      <a:lnTo>
                        <a:pt x="1102" y="2374"/>
                      </a:lnTo>
                      <a:lnTo>
                        <a:pt x="1078" y="2388"/>
                      </a:lnTo>
                      <a:lnTo>
                        <a:pt x="1050" y="2399"/>
                      </a:lnTo>
                      <a:lnTo>
                        <a:pt x="1020" y="2409"/>
                      </a:lnTo>
                      <a:lnTo>
                        <a:pt x="984" y="2418"/>
                      </a:lnTo>
                      <a:lnTo>
                        <a:pt x="1008" y="2431"/>
                      </a:lnTo>
                      <a:lnTo>
                        <a:pt x="1030" y="2445"/>
                      </a:lnTo>
                      <a:lnTo>
                        <a:pt x="1050" y="2460"/>
                      </a:lnTo>
                      <a:lnTo>
                        <a:pt x="1066" y="2475"/>
                      </a:lnTo>
                      <a:lnTo>
                        <a:pt x="1082" y="2493"/>
                      </a:lnTo>
                      <a:lnTo>
                        <a:pt x="1092" y="2514"/>
                      </a:lnTo>
                      <a:lnTo>
                        <a:pt x="1095" y="2539"/>
                      </a:lnTo>
                      <a:lnTo>
                        <a:pt x="1093" y="2566"/>
                      </a:lnTo>
                      <a:lnTo>
                        <a:pt x="1085" y="2597"/>
                      </a:lnTo>
                      <a:lnTo>
                        <a:pt x="1072" y="2614"/>
                      </a:lnTo>
                      <a:lnTo>
                        <a:pt x="1053" y="2629"/>
                      </a:lnTo>
                      <a:lnTo>
                        <a:pt x="1033" y="2643"/>
                      </a:lnTo>
                      <a:lnTo>
                        <a:pt x="1011" y="2654"/>
                      </a:lnTo>
                      <a:lnTo>
                        <a:pt x="989" y="2668"/>
                      </a:lnTo>
                      <a:lnTo>
                        <a:pt x="968" y="2681"/>
                      </a:lnTo>
                      <a:lnTo>
                        <a:pt x="949" y="2698"/>
                      </a:lnTo>
                      <a:lnTo>
                        <a:pt x="932" y="2717"/>
                      </a:lnTo>
                      <a:lnTo>
                        <a:pt x="922" y="2740"/>
                      </a:lnTo>
                      <a:lnTo>
                        <a:pt x="917" y="2767"/>
                      </a:lnTo>
                      <a:lnTo>
                        <a:pt x="922" y="2795"/>
                      </a:lnTo>
                      <a:lnTo>
                        <a:pt x="931" y="2826"/>
                      </a:lnTo>
                      <a:lnTo>
                        <a:pt x="942" y="2859"/>
                      </a:lnTo>
                      <a:lnTo>
                        <a:pt x="954" y="2896"/>
                      </a:lnTo>
                      <a:lnTo>
                        <a:pt x="962" y="2935"/>
                      </a:lnTo>
                      <a:lnTo>
                        <a:pt x="969" y="2977"/>
                      </a:lnTo>
                      <a:lnTo>
                        <a:pt x="969" y="3018"/>
                      </a:lnTo>
                      <a:lnTo>
                        <a:pt x="962" y="3060"/>
                      </a:lnTo>
                      <a:lnTo>
                        <a:pt x="946" y="3102"/>
                      </a:lnTo>
                      <a:lnTo>
                        <a:pt x="924" y="3151"/>
                      </a:lnTo>
                      <a:lnTo>
                        <a:pt x="890" y="3196"/>
                      </a:lnTo>
                      <a:lnTo>
                        <a:pt x="847" y="3242"/>
                      </a:lnTo>
                      <a:lnTo>
                        <a:pt x="798" y="3282"/>
                      </a:lnTo>
                      <a:lnTo>
                        <a:pt x="743" y="3317"/>
                      </a:lnTo>
                      <a:lnTo>
                        <a:pt x="682" y="3344"/>
                      </a:lnTo>
                      <a:lnTo>
                        <a:pt x="620" y="3361"/>
                      </a:lnTo>
                      <a:lnTo>
                        <a:pt x="557" y="3371"/>
                      </a:lnTo>
                      <a:lnTo>
                        <a:pt x="488" y="3379"/>
                      </a:lnTo>
                      <a:lnTo>
                        <a:pt x="419" y="3384"/>
                      </a:lnTo>
                      <a:lnTo>
                        <a:pt x="348" y="3384"/>
                      </a:lnTo>
                      <a:lnTo>
                        <a:pt x="286" y="3384"/>
                      </a:lnTo>
                      <a:lnTo>
                        <a:pt x="228" y="3388"/>
                      </a:lnTo>
                      <a:lnTo>
                        <a:pt x="171" y="3394"/>
                      </a:lnTo>
                      <a:lnTo>
                        <a:pt x="115" y="3406"/>
                      </a:lnTo>
                      <a:lnTo>
                        <a:pt x="58" y="3423"/>
                      </a:lnTo>
                      <a:lnTo>
                        <a:pt x="0" y="344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grpSp>
              <p:nvGrpSpPr>
                <p:cNvPr id="184338" name="Group 6"/>
                <p:cNvGrpSpPr>
                  <a:grpSpLocks noChangeAspect="1"/>
                </p:cNvGrpSpPr>
                <p:nvPr/>
              </p:nvGrpSpPr>
              <p:grpSpPr bwMode="auto">
                <a:xfrm>
                  <a:off x="2023" y="2153"/>
                  <a:ext cx="1452" cy="1856"/>
                  <a:chOff x="2030" y="2153"/>
                  <a:chExt cx="1452" cy="1856"/>
                </a:xfrm>
              </p:grpSpPr>
              <p:sp>
                <p:nvSpPr>
                  <p:cNvPr id="184339" name="Freeform 7"/>
                  <p:cNvSpPr>
                    <a:spLocks noChangeAspect="1"/>
                  </p:cNvSpPr>
                  <p:nvPr/>
                </p:nvSpPr>
                <p:spPr bwMode="auto">
                  <a:xfrm rot="-1140000">
                    <a:off x="2030" y="2153"/>
                    <a:ext cx="1239" cy="1856"/>
                  </a:xfrm>
                  <a:custGeom>
                    <a:avLst/>
                    <a:gdLst>
                      <a:gd name="T0" fmla="*/ 2830 w 1116"/>
                      <a:gd name="T1" fmla="*/ 4341 h 1622"/>
                      <a:gd name="T2" fmla="*/ 2741 w 1116"/>
                      <a:gd name="T3" fmla="*/ 4475 h 1622"/>
                      <a:gd name="T4" fmla="*/ 2630 w 1116"/>
                      <a:gd name="T5" fmla="*/ 4789 h 1622"/>
                      <a:gd name="T6" fmla="*/ 2580 w 1116"/>
                      <a:gd name="T7" fmla="*/ 5213 h 1622"/>
                      <a:gd name="T8" fmla="*/ 2469 w 1116"/>
                      <a:gd name="T9" fmla="*/ 5428 h 1622"/>
                      <a:gd name="T10" fmla="*/ 2324 w 1116"/>
                      <a:gd name="T11" fmla="*/ 5448 h 1622"/>
                      <a:gd name="T12" fmla="*/ 2059 w 1116"/>
                      <a:gd name="T13" fmla="*/ 5289 h 1622"/>
                      <a:gd name="T14" fmla="*/ 1703 w 1116"/>
                      <a:gd name="T15" fmla="*/ 4911 h 1622"/>
                      <a:gd name="T16" fmla="*/ 1212 w 1116"/>
                      <a:gd name="T17" fmla="*/ 4244 h 1622"/>
                      <a:gd name="T18" fmla="*/ 1030 w 1116"/>
                      <a:gd name="T19" fmla="*/ 4029 h 1622"/>
                      <a:gd name="T20" fmla="*/ 855 w 1116"/>
                      <a:gd name="T21" fmla="*/ 3911 h 1622"/>
                      <a:gd name="T22" fmla="*/ 548 w 1116"/>
                      <a:gd name="T23" fmla="*/ 3659 h 1622"/>
                      <a:gd name="T24" fmla="*/ 232 w 1116"/>
                      <a:gd name="T25" fmla="*/ 3315 h 1622"/>
                      <a:gd name="T26" fmla="*/ 91 w 1116"/>
                      <a:gd name="T27" fmla="*/ 3021 h 1622"/>
                      <a:gd name="T28" fmla="*/ 67 w 1116"/>
                      <a:gd name="T29" fmla="*/ 2708 h 1622"/>
                      <a:gd name="T30" fmla="*/ 78 w 1116"/>
                      <a:gd name="T31" fmla="*/ 2321 h 1622"/>
                      <a:gd name="T32" fmla="*/ 123 w 1116"/>
                      <a:gd name="T33" fmla="*/ 1982 h 1622"/>
                      <a:gd name="T34" fmla="*/ 182 w 1116"/>
                      <a:gd name="T35" fmla="*/ 1568 h 1622"/>
                      <a:gd name="T36" fmla="*/ 171 w 1116"/>
                      <a:gd name="T37" fmla="*/ 1062 h 1622"/>
                      <a:gd name="T38" fmla="*/ 98 w 1116"/>
                      <a:gd name="T39" fmla="*/ 715 h 1622"/>
                      <a:gd name="T40" fmla="*/ 0 w 1116"/>
                      <a:gd name="T41" fmla="*/ 391 h 1622"/>
                      <a:gd name="T42" fmla="*/ 51 w 1116"/>
                      <a:gd name="T43" fmla="*/ 162 h 1622"/>
                      <a:gd name="T44" fmla="*/ 210 w 1116"/>
                      <a:gd name="T45" fmla="*/ 25 h 1622"/>
                      <a:gd name="T46" fmla="*/ 402 w 1116"/>
                      <a:gd name="T47" fmla="*/ 15 h 1622"/>
                      <a:gd name="T48" fmla="*/ 553 w 1116"/>
                      <a:gd name="T49" fmla="*/ 157 h 1622"/>
                      <a:gd name="T50" fmla="*/ 583 w 1116"/>
                      <a:gd name="T51" fmla="*/ 461 h 1622"/>
                      <a:gd name="T52" fmla="*/ 567 w 1116"/>
                      <a:gd name="T53" fmla="*/ 668 h 1622"/>
                      <a:gd name="T54" fmla="*/ 595 w 1116"/>
                      <a:gd name="T55" fmla="*/ 827 h 1622"/>
                      <a:gd name="T56" fmla="*/ 734 w 1116"/>
                      <a:gd name="T57" fmla="*/ 1118 h 1622"/>
                      <a:gd name="T58" fmla="*/ 983 w 1116"/>
                      <a:gd name="T59" fmla="*/ 1244 h 1622"/>
                      <a:gd name="T60" fmla="*/ 1207 w 1116"/>
                      <a:gd name="T61" fmla="*/ 1185 h 1622"/>
                      <a:gd name="T62" fmla="*/ 1398 w 1116"/>
                      <a:gd name="T63" fmla="*/ 1029 h 1622"/>
                      <a:gd name="T64" fmla="*/ 1588 w 1116"/>
                      <a:gd name="T65" fmla="*/ 962 h 1622"/>
                      <a:gd name="T66" fmla="*/ 1635 w 1116"/>
                      <a:gd name="T67" fmla="*/ 1142 h 1622"/>
                      <a:gd name="T68" fmla="*/ 1534 w 1116"/>
                      <a:gd name="T69" fmla="*/ 1481 h 1622"/>
                      <a:gd name="T70" fmla="*/ 1438 w 1116"/>
                      <a:gd name="T71" fmla="*/ 1793 h 1622"/>
                      <a:gd name="T72" fmla="*/ 1390 w 1116"/>
                      <a:gd name="T73" fmla="*/ 2160 h 1622"/>
                      <a:gd name="T74" fmla="*/ 1420 w 1116"/>
                      <a:gd name="T75" fmla="*/ 2665 h 1622"/>
                      <a:gd name="T76" fmla="*/ 1529 w 1116"/>
                      <a:gd name="T77" fmla="*/ 3140 h 1622"/>
                      <a:gd name="T78" fmla="*/ 1725 w 1116"/>
                      <a:gd name="T79" fmla="*/ 3409 h 1622"/>
                      <a:gd name="T80" fmla="*/ 1988 w 1116"/>
                      <a:gd name="T81" fmla="*/ 3659 h 1622"/>
                      <a:gd name="T82" fmla="*/ 2214 w 1116"/>
                      <a:gd name="T83" fmla="*/ 3823 h 1622"/>
                      <a:gd name="T84" fmla="*/ 2675 w 1116"/>
                      <a:gd name="T85" fmla="*/ 3995 h 1622"/>
                      <a:gd name="T86" fmla="*/ 2763 w 1116"/>
                      <a:gd name="T87" fmla="*/ 4150 h 1622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116" h="1622">
                        <a:moveTo>
                          <a:pt x="1116" y="1262"/>
                        </a:moveTo>
                        <a:lnTo>
                          <a:pt x="1112" y="1280"/>
                        </a:lnTo>
                        <a:lnTo>
                          <a:pt x="1104" y="1292"/>
                        </a:lnTo>
                        <a:lnTo>
                          <a:pt x="1092" y="1304"/>
                        </a:lnTo>
                        <a:lnTo>
                          <a:pt x="1080" y="1316"/>
                        </a:lnTo>
                        <a:lnTo>
                          <a:pt x="1070" y="1330"/>
                        </a:lnTo>
                        <a:lnTo>
                          <a:pt x="1050" y="1356"/>
                        </a:lnTo>
                        <a:lnTo>
                          <a:pt x="1036" y="1388"/>
                        </a:lnTo>
                        <a:lnTo>
                          <a:pt x="1026" y="1424"/>
                        </a:lnTo>
                        <a:lnTo>
                          <a:pt x="1018" y="1466"/>
                        </a:lnTo>
                        <a:lnTo>
                          <a:pt x="1014" y="1508"/>
                        </a:lnTo>
                        <a:lnTo>
                          <a:pt x="1006" y="1550"/>
                        </a:lnTo>
                        <a:lnTo>
                          <a:pt x="994" y="1580"/>
                        </a:lnTo>
                        <a:lnTo>
                          <a:pt x="980" y="1602"/>
                        </a:lnTo>
                        <a:lnTo>
                          <a:pt x="964" y="1614"/>
                        </a:lnTo>
                        <a:lnTo>
                          <a:pt x="946" y="1622"/>
                        </a:lnTo>
                        <a:lnTo>
                          <a:pt x="926" y="1622"/>
                        </a:lnTo>
                        <a:lnTo>
                          <a:pt x="906" y="1620"/>
                        </a:lnTo>
                        <a:lnTo>
                          <a:pt x="884" y="1614"/>
                        </a:lnTo>
                        <a:lnTo>
                          <a:pt x="862" y="1606"/>
                        </a:lnTo>
                        <a:lnTo>
                          <a:pt x="804" y="1572"/>
                        </a:lnTo>
                        <a:lnTo>
                          <a:pt x="754" y="1538"/>
                        </a:lnTo>
                        <a:lnTo>
                          <a:pt x="710" y="1500"/>
                        </a:lnTo>
                        <a:lnTo>
                          <a:pt x="666" y="1460"/>
                        </a:lnTo>
                        <a:lnTo>
                          <a:pt x="618" y="1414"/>
                        </a:lnTo>
                        <a:lnTo>
                          <a:pt x="502" y="1296"/>
                        </a:lnTo>
                        <a:lnTo>
                          <a:pt x="474" y="1262"/>
                        </a:lnTo>
                        <a:lnTo>
                          <a:pt x="448" y="1234"/>
                        </a:lnTo>
                        <a:lnTo>
                          <a:pt x="424" y="1214"/>
                        </a:lnTo>
                        <a:lnTo>
                          <a:pt x="402" y="1198"/>
                        </a:lnTo>
                        <a:lnTo>
                          <a:pt x="380" y="1186"/>
                        </a:lnTo>
                        <a:lnTo>
                          <a:pt x="358" y="1174"/>
                        </a:lnTo>
                        <a:lnTo>
                          <a:pt x="334" y="1162"/>
                        </a:lnTo>
                        <a:lnTo>
                          <a:pt x="308" y="1148"/>
                        </a:lnTo>
                        <a:lnTo>
                          <a:pt x="260" y="1118"/>
                        </a:lnTo>
                        <a:lnTo>
                          <a:pt x="214" y="1088"/>
                        </a:lnTo>
                        <a:lnTo>
                          <a:pt x="164" y="1054"/>
                        </a:lnTo>
                        <a:lnTo>
                          <a:pt x="122" y="1018"/>
                        </a:lnTo>
                        <a:lnTo>
                          <a:pt x="90" y="986"/>
                        </a:lnTo>
                        <a:lnTo>
                          <a:pt x="66" y="956"/>
                        </a:lnTo>
                        <a:lnTo>
                          <a:pt x="48" y="926"/>
                        </a:lnTo>
                        <a:lnTo>
                          <a:pt x="36" y="898"/>
                        </a:lnTo>
                        <a:lnTo>
                          <a:pt x="30" y="868"/>
                        </a:lnTo>
                        <a:lnTo>
                          <a:pt x="26" y="838"/>
                        </a:lnTo>
                        <a:lnTo>
                          <a:pt x="26" y="806"/>
                        </a:lnTo>
                        <a:lnTo>
                          <a:pt x="26" y="772"/>
                        </a:lnTo>
                        <a:lnTo>
                          <a:pt x="26" y="736"/>
                        </a:lnTo>
                        <a:lnTo>
                          <a:pt x="30" y="690"/>
                        </a:lnTo>
                        <a:lnTo>
                          <a:pt x="36" y="652"/>
                        </a:lnTo>
                        <a:lnTo>
                          <a:pt x="42" y="620"/>
                        </a:lnTo>
                        <a:lnTo>
                          <a:pt x="48" y="590"/>
                        </a:lnTo>
                        <a:lnTo>
                          <a:pt x="56" y="556"/>
                        </a:lnTo>
                        <a:lnTo>
                          <a:pt x="64" y="512"/>
                        </a:lnTo>
                        <a:lnTo>
                          <a:pt x="70" y="466"/>
                        </a:lnTo>
                        <a:lnTo>
                          <a:pt x="74" y="416"/>
                        </a:lnTo>
                        <a:lnTo>
                          <a:pt x="74" y="360"/>
                        </a:lnTo>
                        <a:lnTo>
                          <a:pt x="68" y="316"/>
                        </a:lnTo>
                        <a:lnTo>
                          <a:pt x="62" y="278"/>
                        </a:lnTo>
                        <a:lnTo>
                          <a:pt x="50" y="244"/>
                        </a:lnTo>
                        <a:lnTo>
                          <a:pt x="38" y="212"/>
                        </a:lnTo>
                        <a:lnTo>
                          <a:pt x="24" y="178"/>
                        </a:lnTo>
                        <a:lnTo>
                          <a:pt x="10" y="144"/>
                        </a:lnTo>
                        <a:lnTo>
                          <a:pt x="0" y="116"/>
                        </a:lnTo>
                        <a:lnTo>
                          <a:pt x="0" y="90"/>
                        </a:lnTo>
                        <a:lnTo>
                          <a:pt x="6" y="68"/>
                        </a:lnTo>
                        <a:lnTo>
                          <a:pt x="20" y="48"/>
                        </a:lnTo>
                        <a:lnTo>
                          <a:pt x="38" y="30"/>
                        </a:lnTo>
                        <a:lnTo>
                          <a:pt x="58" y="16"/>
                        </a:lnTo>
                        <a:lnTo>
                          <a:pt x="82" y="8"/>
                        </a:lnTo>
                        <a:lnTo>
                          <a:pt x="108" y="2"/>
                        </a:lnTo>
                        <a:lnTo>
                          <a:pt x="134" y="0"/>
                        </a:lnTo>
                        <a:lnTo>
                          <a:pt x="158" y="4"/>
                        </a:lnTo>
                        <a:lnTo>
                          <a:pt x="182" y="12"/>
                        </a:lnTo>
                        <a:lnTo>
                          <a:pt x="202" y="26"/>
                        </a:lnTo>
                        <a:lnTo>
                          <a:pt x="216" y="46"/>
                        </a:lnTo>
                        <a:lnTo>
                          <a:pt x="226" y="70"/>
                        </a:lnTo>
                        <a:lnTo>
                          <a:pt x="230" y="102"/>
                        </a:lnTo>
                        <a:lnTo>
                          <a:pt x="228" y="136"/>
                        </a:lnTo>
                        <a:lnTo>
                          <a:pt x="226" y="162"/>
                        </a:lnTo>
                        <a:lnTo>
                          <a:pt x="224" y="182"/>
                        </a:lnTo>
                        <a:lnTo>
                          <a:pt x="222" y="198"/>
                        </a:lnTo>
                        <a:lnTo>
                          <a:pt x="222" y="214"/>
                        </a:lnTo>
                        <a:lnTo>
                          <a:pt x="226" y="228"/>
                        </a:lnTo>
                        <a:lnTo>
                          <a:pt x="232" y="246"/>
                        </a:lnTo>
                        <a:lnTo>
                          <a:pt x="242" y="270"/>
                        </a:lnTo>
                        <a:lnTo>
                          <a:pt x="258" y="300"/>
                        </a:lnTo>
                        <a:lnTo>
                          <a:pt x="286" y="332"/>
                        </a:lnTo>
                        <a:lnTo>
                          <a:pt x="318" y="354"/>
                        </a:lnTo>
                        <a:lnTo>
                          <a:pt x="350" y="366"/>
                        </a:lnTo>
                        <a:lnTo>
                          <a:pt x="384" y="370"/>
                        </a:lnTo>
                        <a:lnTo>
                          <a:pt x="414" y="368"/>
                        </a:lnTo>
                        <a:lnTo>
                          <a:pt x="444" y="362"/>
                        </a:lnTo>
                        <a:lnTo>
                          <a:pt x="470" y="352"/>
                        </a:lnTo>
                        <a:lnTo>
                          <a:pt x="492" y="342"/>
                        </a:lnTo>
                        <a:lnTo>
                          <a:pt x="508" y="330"/>
                        </a:lnTo>
                        <a:lnTo>
                          <a:pt x="546" y="306"/>
                        </a:lnTo>
                        <a:lnTo>
                          <a:pt x="576" y="290"/>
                        </a:lnTo>
                        <a:lnTo>
                          <a:pt x="602" y="284"/>
                        </a:lnTo>
                        <a:lnTo>
                          <a:pt x="620" y="286"/>
                        </a:lnTo>
                        <a:lnTo>
                          <a:pt x="632" y="296"/>
                        </a:lnTo>
                        <a:lnTo>
                          <a:pt x="638" y="314"/>
                        </a:lnTo>
                        <a:lnTo>
                          <a:pt x="638" y="340"/>
                        </a:lnTo>
                        <a:lnTo>
                          <a:pt x="630" y="370"/>
                        </a:lnTo>
                        <a:lnTo>
                          <a:pt x="616" y="406"/>
                        </a:lnTo>
                        <a:lnTo>
                          <a:pt x="600" y="440"/>
                        </a:lnTo>
                        <a:lnTo>
                          <a:pt x="586" y="470"/>
                        </a:lnTo>
                        <a:lnTo>
                          <a:pt x="572" y="500"/>
                        </a:lnTo>
                        <a:lnTo>
                          <a:pt x="560" y="532"/>
                        </a:lnTo>
                        <a:lnTo>
                          <a:pt x="552" y="564"/>
                        </a:lnTo>
                        <a:lnTo>
                          <a:pt x="544" y="600"/>
                        </a:lnTo>
                        <a:lnTo>
                          <a:pt x="542" y="642"/>
                        </a:lnTo>
                        <a:lnTo>
                          <a:pt x="542" y="688"/>
                        </a:lnTo>
                        <a:lnTo>
                          <a:pt x="546" y="742"/>
                        </a:lnTo>
                        <a:lnTo>
                          <a:pt x="554" y="792"/>
                        </a:lnTo>
                        <a:lnTo>
                          <a:pt x="564" y="842"/>
                        </a:lnTo>
                        <a:lnTo>
                          <a:pt x="578" y="890"/>
                        </a:lnTo>
                        <a:lnTo>
                          <a:pt x="596" y="934"/>
                        </a:lnTo>
                        <a:lnTo>
                          <a:pt x="622" y="972"/>
                        </a:lnTo>
                        <a:lnTo>
                          <a:pt x="646" y="992"/>
                        </a:lnTo>
                        <a:lnTo>
                          <a:pt x="674" y="1014"/>
                        </a:lnTo>
                        <a:lnTo>
                          <a:pt x="706" y="1040"/>
                        </a:lnTo>
                        <a:lnTo>
                          <a:pt x="742" y="1064"/>
                        </a:lnTo>
                        <a:lnTo>
                          <a:pt x="776" y="1088"/>
                        </a:lnTo>
                        <a:lnTo>
                          <a:pt x="810" y="1108"/>
                        </a:lnTo>
                        <a:lnTo>
                          <a:pt x="838" y="1124"/>
                        </a:lnTo>
                        <a:lnTo>
                          <a:pt x="864" y="1136"/>
                        </a:lnTo>
                        <a:lnTo>
                          <a:pt x="924" y="1160"/>
                        </a:lnTo>
                        <a:lnTo>
                          <a:pt x="984" y="1176"/>
                        </a:lnTo>
                        <a:lnTo>
                          <a:pt x="1044" y="1188"/>
                        </a:lnTo>
                        <a:lnTo>
                          <a:pt x="1056" y="1208"/>
                        </a:lnTo>
                        <a:lnTo>
                          <a:pt x="1066" y="1222"/>
                        </a:lnTo>
                        <a:lnTo>
                          <a:pt x="1078" y="1234"/>
                        </a:lnTo>
                        <a:lnTo>
                          <a:pt x="1094" y="1248"/>
                        </a:lnTo>
                        <a:lnTo>
                          <a:pt x="1116" y="1262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4340" name="Freeform 8"/>
                  <p:cNvSpPr>
                    <a:spLocks noChangeAspect="1"/>
                  </p:cNvSpPr>
                  <p:nvPr/>
                </p:nvSpPr>
                <p:spPr bwMode="auto">
                  <a:xfrm rot="-900000">
                    <a:off x="3153" y="3220"/>
                    <a:ext cx="329" cy="294"/>
                  </a:xfrm>
                  <a:custGeom>
                    <a:avLst/>
                    <a:gdLst>
                      <a:gd name="T0" fmla="*/ 733 w 294"/>
                      <a:gd name="T1" fmla="*/ 22 h 254"/>
                      <a:gd name="T2" fmla="*/ 769 w 294"/>
                      <a:gd name="T3" fmla="*/ 0 h 254"/>
                      <a:gd name="T4" fmla="*/ 799 w 294"/>
                      <a:gd name="T5" fmla="*/ 0 h 254"/>
                      <a:gd name="T6" fmla="*/ 809 w 294"/>
                      <a:gd name="T7" fmla="*/ 39 h 254"/>
                      <a:gd name="T8" fmla="*/ 809 w 294"/>
                      <a:gd name="T9" fmla="*/ 90 h 254"/>
                      <a:gd name="T10" fmla="*/ 788 w 294"/>
                      <a:gd name="T11" fmla="*/ 159 h 254"/>
                      <a:gd name="T12" fmla="*/ 733 w 294"/>
                      <a:gd name="T13" fmla="*/ 301 h 254"/>
                      <a:gd name="T14" fmla="*/ 648 w 294"/>
                      <a:gd name="T15" fmla="*/ 432 h 254"/>
                      <a:gd name="T16" fmla="*/ 610 w 294"/>
                      <a:gd name="T17" fmla="*/ 500 h 254"/>
                      <a:gd name="T18" fmla="*/ 575 w 294"/>
                      <a:gd name="T19" fmla="*/ 545 h 254"/>
                      <a:gd name="T20" fmla="*/ 533 w 294"/>
                      <a:gd name="T21" fmla="*/ 571 h 254"/>
                      <a:gd name="T22" fmla="*/ 491 w 294"/>
                      <a:gd name="T23" fmla="*/ 607 h 254"/>
                      <a:gd name="T24" fmla="*/ 431 w 294"/>
                      <a:gd name="T25" fmla="*/ 649 h 254"/>
                      <a:gd name="T26" fmla="*/ 318 w 294"/>
                      <a:gd name="T27" fmla="*/ 742 h 254"/>
                      <a:gd name="T28" fmla="*/ 209 w 294"/>
                      <a:gd name="T29" fmla="*/ 828 h 254"/>
                      <a:gd name="T30" fmla="*/ 88 w 294"/>
                      <a:gd name="T31" fmla="*/ 919 h 254"/>
                      <a:gd name="T32" fmla="*/ 67 w 294"/>
                      <a:gd name="T33" fmla="*/ 934 h 254"/>
                      <a:gd name="T34" fmla="*/ 44 w 294"/>
                      <a:gd name="T35" fmla="*/ 942 h 254"/>
                      <a:gd name="T36" fmla="*/ 27 w 294"/>
                      <a:gd name="T37" fmla="*/ 947 h 254"/>
                      <a:gd name="T38" fmla="*/ 17 w 294"/>
                      <a:gd name="T39" fmla="*/ 947 h 254"/>
                      <a:gd name="T40" fmla="*/ 2 w 294"/>
                      <a:gd name="T41" fmla="*/ 942 h 254"/>
                      <a:gd name="T42" fmla="*/ 0 w 294"/>
                      <a:gd name="T43" fmla="*/ 934 h 254"/>
                      <a:gd name="T44" fmla="*/ 0 w 294"/>
                      <a:gd name="T45" fmla="*/ 924 h 254"/>
                      <a:gd name="T46" fmla="*/ 0 w 294"/>
                      <a:gd name="T47" fmla="*/ 907 h 254"/>
                      <a:gd name="T48" fmla="*/ 0 w 294"/>
                      <a:gd name="T49" fmla="*/ 885 h 254"/>
                      <a:gd name="T50" fmla="*/ 2 w 294"/>
                      <a:gd name="T51" fmla="*/ 874 h 254"/>
                      <a:gd name="T52" fmla="*/ 27 w 294"/>
                      <a:gd name="T53" fmla="*/ 798 h 254"/>
                      <a:gd name="T54" fmla="*/ 67 w 294"/>
                      <a:gd name="T55" fmla="*/ 722 h 254"/>
                      <a:gd name="T56" fmla="*/ 98 w 294"/>
                      <a:gd name="T57" fmla="*/ 661 h 254"/>
                      <a:gd name="T58" fmla="*/ 144 w 294"/>
                      <a:gd name="T59" fmla="*/ 612 h 254"/>
                      <a:gd name="T60" fmla="*/ 187 w 294"/>
                      <a:gd name="T61" fmla="*/ 551 h 254"/>
                      <a:gd name="T62" fmla="*/ 233 w 294"/>
                      <a:gd name="T63" fmla="*/ 485 h 254"/>
                      <a:gd name="T64" fmla="*/ 275 w 294"/>
                      <a:gd name="T65" fmla="*/ 432 h 254"/>
                      <a:gd name="T66" fmla="*/ 308 w 294"/>
                      <a:gd name="T67" fmla="*/ 385 h 254"/>
                      <a:gd name="T68" fmla="*/ 348 w 294"/>
                      <a:gd name="T69" fmla="*/ 341 h 254"/>
                      <a:gd name="T70" fmla="*/ 396 w 294"/>
                      <a:gd name="T71" fmla="*/ 265 h 254"/>
                      <a:gd name="T72" fmla="*/ 435 w 294"/>
                      <a:gd name="T73" fmla="*/ 225 h 254"/>
                      <a:gd name="T74" fmla="*/ 480 w 294"/>
                      <a:gd name="T75" fmla="*/ 210 h 254"/>
                      <a:gd name="T76" fmla="*/ 523 w 294"/>
                      <a:gd name="T77" fmla="*/ 201 h 254"/>
                      <a:gd name="T78" fmla="*/ 561 w 294"/>
                      <a:gd name="T79" fmla="*/ 194 h 254"/>
                      <a:gd name="T80" fmla="*/ 610 w 294"/>
                      <a:gd name="T81" fmla="*/ 163 h 254"/>
                      <a:gd name="T82" fmla="*/ 655 w 294"/>
                      <a:gd name="T83" fmla="*/ 120 h 254"/>
                      <a:gd name="T84" fmla="*/ 695 w 294"/>
                      <a:gd name="T85" fmla="*/ 76 h 254"/>
                      <a:gd name="T86" fmla="*/ 733 w 294"/>
                      <a:gd name="T87" fmla="*/ 22 h 254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294" h="254">
                        <a:moveTo>
                          <a:pt x="266" y="6"/>
                        </a:moveTo>
                        <a:lnTo>
                          <a:pt x="280" y="0"/>
                        </a:lnTo>
                        <a:lnTo>
                          <a:pt x="290" y="0"/>
                        </a:lnTo>
                        <a:lnTo>
                          <a:pt x="294" y="10"/>
                        </a:lnTo>
                        <a:lnTo>
                          <a:pt x="294" y="24"/>
                        </a:lnTo>
                        <a:lnTo>
                          <a:pt x="286" y="42"/>
                        </a:lnTo>
                        <a:lnTo>
                          <a:pt x="266" y="80"/>
                        </a:lnTo>
                        <a:lnTo>
                          <a:pt x="236" y="116"/>
                        </a:lnTo>
                        <a:lnTo>
                          <a:pt x="222" y="134"/>
                        </a:lnTo>
                        <a:lnTo>
                          <a:pt x="208" y="146"/>
                        </a:lnTo>
                        <a:lnTo>
                          <a:pt x="194" y="154"/>
                        </a:lnTo>
                        <a:lnTo>
                          <a:pt x="178" y="162"/>
                        </a:lnTo>
                        <a:lnTo>
                          <a:pt x="156" y="174"/>
                        </a:lnTo>
                        <a:lnTo>
                          <a:pt x="116" y="200"/>
                        </a:lnTo>
                        <a:lnTo>
                          <a:pt x="76" y="222"/>
                        </a:lnTo>
                        <a:lnTo>
                          <a:pt x="32" y="246"/>
                        </a:lnTo>
                        <a:lnTo>
                          <a:pt x="24" y="250"/>
                        </a:lnTo>
                        <a:lnTo>
                          <a:pt x="16" y="252"/>
                        </a:lnTo>
                        <a:lnTo>
                          <a:pt x="10" y="254"/>
                        </a:lnTo>
                        <a:lnTo>
                          <a:pt x="6" y="254"/>
                        </a:lnTo>
                        <a:lnTo>
                          <a:pt x="2" y="252"/>
                        </a:lnTo>
                        <a:lnTo>
                          <a:pt x="0" y="250"/>
                        </a:lnTo>
                        <a:lnTo>
                          <a:pt x="0" y="248"/>
                        </a:lnTo>
                        <a:lnTo>
                          <a:pt x="0" y="244"/>
                        </a:lnTo>
                        <a:lnTo>
                          <a:pt x="0" y="238"/>
                        </a:lnTo>
                        <a:lnTo>
                          <a:pt x="2" y="234"/>
                        </a:lnTo>
                        <a:lnTo>
                          <a:pt x="10" y="214"/>
                        </a:lnTo>
                        <a:lnTo>
                          <a:pt x="24" y="194"/>
                        </a:lnTo>
                        <a:lnTo>
                          <a:pt x="36" y="178"/>
                        </a:lnTo>
                        <a:lnTo>
                          <a:pt x="52" y="164"/>
                        </a:lnTo>
                        <a:lnTo>
                          <a:pt x="68" y="148"/>
                        </a:lnTo>
                        <a:lnTo>
                          <a:pt x="84" y="130"/>
                        </a:lnTo>
                        <a:lnTo>
                          <a:pt x="100" y="116"/>
                        </a:lnTo>
                        <a:lnTo>
                          <a:pt x="112" y="104"/>
                        </a:lnTo>
                        <a:lnTo>
                          <a:pt x="126" y="92"/>
                        </a:lnTo>
                        <a:lnTo>
                          <a:pt x="144" y="72"/>
                        </a:lnTo>
                        <a:lnTo>
                          <a:pt x="158" y="60"/>
                        </a:lnTo>
                        <a:lnTo>
                          <a:pt x="174" y="56"/>
                        </a:lnTo>
                        <a:lnTo>
                          <a:pt x="190" y="54"/>
                        </a:lnTo>
                        <a:lnTo>
                          <a:pt x="204" y="52"/>
                        </a:lnTo>
                        <a:lnTo>
                          <a:pt x="222" y="44"/>
                        </a:lnTo>
                        <a:lnTo>
                          <a:pt x="238" y="32"/>
                        </a:lnTo>
                        <a:lnTo>
                          <a:pt x="252" y="20"/>
                        </a:lnTo>
                        <a:lnTo>
                          <a:pt x="266" y="6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4341" name="Freeform 9"/>
                  <p:cNvSpPr>
                    <a:spLocks noChangeAspect="1"/>
                  </p:cNvSpPr>
                  <p:nvPr/>
                </p:nvSpPr>
                <p:spPr bwMode="auto">
                  <a:xfrm rot="-360000">
                    <a:off x="3122" y="3459"/>
                    <a:ext cx="103" cy="352"/>
                  </a:xfrm>
                  <a:custGeom>
                    <a:avLst/>
                    <a:gdLst>
                      <a:gd name="T0" fmla="*/ 956 w 78"/>
                      <a:gd name="T1" fmla="*/ 0 h 258"/>
                      <a:gd name="T2" fmla="*/ 567 w 78"/>
                      <a:gd name="T3" fmla="*/ 587 h 258"/>
                      <a:gd name="T4" fmla="*/ 293 w 78"/>
                      <a:gd name="T5" fmla="*/ 1180 h 258"/>
                      <a:gd name="T6" fmla="*/ 115 w 78"/>
                      <a:gd name="T7" fmla="*/ 1805 h 258"/>
                      <a:gd name="T8" fmla="*/ 28 w 78"/>
                      <a:gd name="T9" fmla="*/ 2390 h 258"/>
                      <a:gd name="T10" fmla="*/ 0 w 78"/>
                      <a:gd name="T11" fmla="*/ 2957 h 258"/>
                      <a:gd name="T12" fmla="*/ 49 w 78"/>
                      <a:gd name="T13" fmla="*/ 3403 h 258"/>
                      <a:gd name="T14" fmla="*/ 151 w 78"/>
                      <a:gd name="T15" fmla="*/ 3801 h 258"/>
                      <a:gd name="T16" fmla="*/ 293 w 78"/>
                      <a:gd name="T17" fmla="*/ 4058 h 258"/>
                      <a:gd name="T18" fmla="*/ 440 w 78"/>
                      <a:gd name="T19" fmla="*/ 4225 h 25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78" h="258">
                        <a:moveTo>
                          <a:pt x="78" y="0"/>
                        </a:moveTo>
                        <a:lnTo>
                          <a:pt x="46" y="36"/>
                        </a:lnTo>
                        <a:lnTo>
                          <a:pt x="24" y="72"/>
                        </a:lnTo>
                        <a:lnTo>
                          <a:pt x="10" y="110"/>
                        </a:lnTo>
                        <a:lnTo>
                          <a:pt x="2" y="146"/>
                        </a:lnTo>
                        <a:lnTo>
                          <a:pt x="0" y="180"/>
                        </a:lnTo>
                        <a:lnTo>
                          <a:pt x="4" y="208"/>
                        </a:lnTo>
                        <a:lnTo>
                          <a:pt x="12" y="232"/>
                        </a:lnTo>
                        <a:lnTo>
                          <a:pt x="24" y="248"/>
                        </a:lnTo>
                        <a:lnTo>
                          <a:pt x="36" y="258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4342" name="Freeform 10"/>
                  <p:cNvSpPr>
                    <a:spLocks noChangeAspect="1"/>
                  </p:cNvSpPr>
                  <p:nvPr/>
                </p:nvSpPr>
                <p:spPr bwMode="auto">
                  <a:xfrm rot="1320000">
                    <a:off x="2734" y="3044"/>
                    <a:ext cx="195" cy="312"/>
                  </a:xfrm>
                  <a:custGeom>
                    <a:avLst/>
                    <a:gdLst>
                      <a:gd name="T0" fmla="*/ 4 w 302"/>
                      <a:gd name="T1" fmla="*/ 1 h 470"/>
                      <a:gd name="T2" fmla="*/ 5 w 302"/>
                      <a:gd name="T3" fmla="*/ 0 h 470"/>
                      <a:gd name="T4" fmla="*/ 5 w 302"/>
                      <a:gd name="T5" fmla="*/ 1 h 470"/>
                      <a:gd name="T6" fmla="*/ 6 w 302"/>
                      <a:gd name="T7" fmla="*/ 1 h 470"/>
                      <a:gd name="T8" fmla="*/ 6 w 302"/>
                      <a:gd name="T9" fmla="*/ 2 h 470"/>
                      <a:gd name="T10" fmla="*/ 6 w 302"/>
                      <a:gd name="T11" fmla="*/ 3 h 470"/>
                      <a:gd name="T12" fmla="*/ 6 w 302"/>
                      <a:gd name="T13" fmla="*/ 4 h 470"/>
                      <a:gd name="T14" fmla="*/ 5 w 302"/>
                      <a:gd name="T15" fmla="*/ 5 h 470"/>
                      <a:gd name="T16" fmla="*/ 5 w 302"/>
                      <a:gd name="T17" fmla="*/ 6 h 470"/>
                      <a:gd name="T18" fmla="*/ 5 w 302"/>
                      <a:gd name="T19" fmla="*/ 7 h 470"/>
                      <a:gd name="T20" fmla="*/ 4 w 302"/>
                      <a:gd name="T21" fmla="*/ 9 h 470"/>
                      <a:gd name="T22" fmla="*/ 4 w 302"/>
                      <a:gd name="T23" fmla="*/ 9 h 470"/>
                      <a:gd name="T24" fmla="*/ 3 w 302"/>
                      <a:gd name="T25" fmla="*/ 11 h 470"/>
                      <a:gd name="T26" fmla="*/ 3 w 302"/>
                      <a:gd name="T27" fmla="*/ 11 h 470"/>
                      <a:gd name="T28" fmla="*/ 3 w 302"/>
                      <a:gd name="T29" fmla="*/ 12 h 470"/>
                      <a:gd name="T30" fmla="*/ 2 w 302"/>
                      <a:gd name="T31" fmla="*/ 12 h 470"/>
                      <a:gd name="T32" fmla="*/ 2 w 302"/>
                      <a:gd name="T33" fmla="*/ 11 h 470"/>
                      <a:gd name="T34" fmla="*/ 3 w 302"/>
                      <a:gd name="T35" fmla="*/ 10 h 470"/>
                      <a:gd name="T36" fmla="*/ 3 w 302"/>
                      <a:gd name="T37" fmla="*/ 9 h 470"/>
                      <a:gd name="T38" fmla="*/ 3 w 302"/>
                      <a:gd name="T39" fmla="*/ 7 h 470"/>
                      <a:gd name="T40" fmla="*/ 3 w 302"/>
                      <a:gd name="T41" fmla="*/ 7 h 470"/>
                      <a:gd name="T42" fmla="*/ 2 w 302"/>
                      <a:gd name="T43" fmla="*/ 7 h 470"/>
                      <a:gd name="T44" fmla="*/ 2 w 302"/>
                      <a:gd name="T45" fmla="*/ 9 h 470"/>
                      <a:gd name="T46" fmla="*/ 1 w 302"/>
                      <a:gd name="T47" fmla="*/ 9 h 470"/>
                      <a:gd name="T48" fmla="*/ 1 w 302"/>
                      <a:gd name="T49" fmla="*/ 10 h 470"/>
                      <a:gd name="T50" fmla="*/ 1 w 302"/>
                      <a:gd name="T51" fmla="*/ 11 h 470"/>
                      <a:gd name="T52" fmla="*/ 1 w 302"/>
                      <a:gd name="T53" fmla="*/ 11 h 470"/>
                      <a:gd name="T54" fmla="*/ 1 w 302"/>
                      <a:gd name="T55" fmla="*/ 11 h 470"/>
                      <a:gd name="T56" fmla="*/ 1 w 302"/>
                      <a:gd name="T57" fmla="*/ 10 h 470"/>
                      <a:gd name="T58" fmla="*/ 1 w 302"/>
                      <a:gd name="T59" fmla="*/ 10 h 470"/>
                      <a:gd name="T60" fmla="*/ 1 w 302"/>
                      <a:gd name="T61" fmla="*/ 9 h 470"/>
                      <a:gd name="T62" fmla="*/ 1 w 302"/>
                      <a:gd name="T63" fmla="*/ 7 h 470"/>
                      <a:gd name="T64" fmla="*/ 1 w 302"/>
                      <a:gd name="T65" fmla="*/ 5 h 470"/>
                      <a:gd name="T66" fmla="*/ 1 w 302"/>
                      <a:gd name="T67" fmla="*/ 3 h 470"/>
                      <a:gd name="T68" fmla="*/ 1 w 302"/>
                      <a:gd name="T69" fmla="*/ 3 h 470"/>
                      <a:gd name="T70" fmla="*/ 1 w 302"/>
                      <a:gd name="T71" fmla="*/ 1 h 470"/>
                      <a:gd name="T72" fmla="*/ 1 w 302"/>
                      <a:gd name="T73" fmla="*/ 1 h 470"/>
                      <a:gd name="T74" fmla="*/ 1 w 302"/>
                      <a:gd name="T75" fmla="*/ 1 h 470"/>
                      <a:gd name="T76" fmla="*/ 2 w 302"/>
                      <a:gd name="T77" fmla="*/ 1 h 470"/>
                      <a:gd name="T78" fmla="*/ 3 w 302"/>
                      <a:gd name="T79" fmla="*/ 1 h 470"/>
                      <a:gd name="T80" fmla="*/ 3 w 302"/>
                      <a:gd name="T81" fmla="*/ 1 h 470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0" t="0" r="r" b="b"/>
                    <a:pathLst>
                      <a:path w="302" h="470">
                        <a:moveTo>
                          <a:pt x="192" y="21"/>
                        </a:moveTo>
                        <a:lnTo>
                          <a:pt x="205" y="8"/>
                        </a:lnTo>
                        <a:lnTo>
                          <a:pt x="217" y="0"/>
                        </a:lnTo>
                        <a:lnTo>
                          <a:pt x="229" y="0"/>
                        </a:lnTo>
                        <a:lnTo>
                          <a:pt x="241" y="5"/>
                        </a:lnTo>
                        <a:lnTo>
                          <a:pt x="255" y="15"/>
                        </a:lnTo>
                        <a:lnTo>
                          <a:pt x="269" y="29"/>
                        </a:lnTo>
                        <a:lnTo>
                          <a:pt x="285" y="44"/>
                        </a:lnTo>
                        <a:lnTo>
                          <a:pt x="296" y="61"/>
                        </a:lnTo>
                        <a:lnTo>
                          <a:pt x="300" y="79"/>
                        </a:lnTo>
                        <a:lnTo>
                          <a:pt x="302" y="98"/>
                        </a:lnTo>
                        <a:lnTo>
                          <a:pt x="297" y="118"/>
                        </a:lnTo>
                        <a:lnTo>
                          <a:pt x="291" y="136"/>
                        </a:lnTo>
                        <a:lnTo>
                          <a:pt x="284" y="152"/>
                        </a:lnTo>
                        <a:lnTo>
                          <a:pt x="272" y="174"/>
                        </a:lnTo>
                        <a:lnTo>
                          <a:pt x="261" y="190"/>
                        </a:lnTo>
                        <a:lnTo>
                          <a:pt x="252" y="208"/>
                        </a:lnTo>
                        <a:lnTo>
                          <a:pt x="246" y="229"/>
                        </a:lnTo>
                        <a:lnTo>
                          <a:pt x="237" y="259"/>
                        </a:lnTo>
                        <a:lnTo>
                          <a:pt x="231" y="285"/>
                        </a:lnTo>
                        <a:lnTo>
                          <a:pt x="225" y="306"/>
                        </a:lnTo>
                        <a:lnTo>
                          <a:pt x="217" y="327"/>
                        </a:lnTo>
                        <a:lnTo>
                          <a:pt x="208" y="350"/>
                        </a:lnTo>
                        <a:lnTo>
                          <a:pt x="196" y="375"/>
                        </a:lnTo>
                        <a:lnTo>
                          <a:pt x="180" y="408"/>
                        </a:lnTo>
                        <a:lnTo>
                          <a:pt x="163" y="433"/>
                        </a:lnTo>
                        <a:lnTo>
                          <a:pt x="148" y="451"/>
                        </a:lnTo>
                        <a:lnTo>
                          <a:pt x="139" y="460"/>
                        </a:lnTo>
                        <a:lnTo>
                          <a:pt x="130" y="466"/>
                        </a:lnTo>
                        <a:lnTo>
                          <a:pt x="122" y="469"/>
                        </a:lnTo>
                        <a:lnTo>
                          <a:pt x="115" y="470"/>
                        </a:lnTo>
                        <a:lnTo>
                          <a:pt x="109" y="467"/>
                        </a:lnTo>
                        <a:lnTo>
                          <a:pt x="106" y="460"/>
                        </a:lnTo>
                        <a:lnTo>
                          <a:pt x="107" y="446"/>
                        </a:lnTo>
                        <a:lnTo>
                          <a:pt x="112" y="430"/>
                        </a:lnTo>
                        <a:lnTo>
                          <a:pt x="122" y="399"/>
                        </a:lnTo>
                        <a:lnTo>
                          <a:pt x="131" y="366"/>
                        </a:lnTo>
                        <a:lnTo>
                          <a:pt x="137" y="332"/>
                        </a:lnTo>
                        <a:lnTo>
                          <a:pt x="136" y="294"/>
                        </a:lnTo>
                        <a:lnTo>
                          <a:pt x="133" y="282"/>
                        </a:lnTo>
                        <a:lnTo>
                          <a:pt x="128" y="273"/>
                        </a:lnTo>
                        <a:lnTo>
                          <a:pt x="122" y="268"/>
                        </a:lnTo>
                        <a:lnTo>
                          <a:pt x="115" y="271"/>
                        </a:lnTo>
                        <a:lnTo>
                          <a:pt x="107" y="280"/>
                        </a:lnTo>
                        <a:lnTo>
                          <a:pt x="101" y="297"/>
                        </a:lnTo>
                        <a:lnTo>
                          <a:pt x="92" y="324"/>
                        </a:lnTo>
                        <a:lnTo>
                          <a:pt x="82" y="350"/>
                        </a:lnTo>
                        <a:lnTo>
                          <a:pt x="70" y="375"/>
                        </a:lnTo>
                        <a:lnTo>
                          <a:pt x="56" y="395"/>
                        </a:lnTo>
                        <a:lnTo>
                          <a:pt x="47" y="411"/>
                        </a:lnTo>
                        <a:lnTo>
                          <a:pt x="39" y="423"/>
                        </a:lnTo>
                        <a:lnTo>
                          <a:pt x="29" y="437"/>
                        </a:lnTo>
                        <a:lnTo>
                          <a:pt x="20" y="443"/>
                        </a:lnTo>
                        <a:lnTo>
                          <a:pt x="14" y="445"/>
                        </a:lnTo>
                        <a:lnTo>
                          <a:pt x="8" y="442"/>
                        </a:lnTo>
                        <a:lnTo>
                          <a:pt x="5" y="434"/>
                        </a:lnTo>
                        <a:lnTo>
                          <a:pt x="2" y="423"/>
                        </a:lnTo>
                        <a:lnTo>
                          <a:pt x="2" y="411"/>
                        </a:lnTo>
                        <a:lnTo>
                          <a:pt x="0" y="399"/>
                        </a:lnTo>
                        <a:lnTo>
                          <a:pt x="2" y="386"/>
                        </a:lnTo>
                        <a:lnTo>
                          <a:pt x="2" y="374"/>
                        </a:lnTo>
                        <a:lnTo>
                          <a:pt x="3" y="365"/>
                        </a:lnTo>
                        <a:lnTo>
                          <a:pt x="11" y="315"/>
                        </a:lnTo>
                        <a:lnTo>
                          <a:pt x="18" y="265"/>
                        </a:lnTo>
                        <a:lnTo>
                          <a:pt x="29" y="217"/>
                        </a:lnTo>
                        <a:lnTo>
                          <a:pt x="33" y="193"/>
                        </a:lnTo>
                        <a:lnTo>
                          <a:pt x="32" y="164"/>
                        </a:lnTo>
                        <a:lnTo>
                          <a:pt x="26" y="131"/>
                        </a:lnTo>
                        <a:lnTo>
                          <a:pt x="21" y="112"/>
                        </a:lnTo>
                        <a:lnTo>
                          <a:pt x="17" y="95"/>
                        </a:lnTo>
                        <a:lnTo>
                          <a:pt x="14" y="77"/>
                        </a:lnTo>
                        <a:lnTo>
                          <a:pt x="17" y="61"/>
                        </a:lnTo>
                        <a:lnTo>
                          <a:pt x="26" y="43"/>
                        </a:lnTo>
                        <a:lnTo>
                          <a:pt x="38" y="29"/>
                        </a:lnTo>
                        <a:lnTo>
                          <a:pt x="53" y="20"/>
                        </a:lnTo>
                        <a:lnTo>
                          <a:pt x="70" y="18"/>
                        </a:lnTo>
                        <a:lnTo>
                          <a:pt x="88" y="23"/>
                        </a:lnTo>
                        <a:lnTo>
                          <a:pt x="109" y="35"/>
                        </a:lnTo>
                        <a:lnTo>
                          <a:pt x="125" y="43"/>
                        </a:lnTo>
                        <a:lnTo>
                          <a:pt x="140" y="46"/>
                        </a:lnTo>
                        <a:lnTo>
                          <a:pt x="156" y="43"/>
                        </a:lnTo>
                        <a:lnTo>
                          <a:pt x="172" y="35"/>
                        </a:lnTo>
                        <a:lnTo>
                          <a:pt x="192" y="21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</p:grpSp>
          </p:grpSp>
          <p:sp>
            <p:nvSpPr>
              <p:cNvPr id="184336" name="Freeform 11"/>
              <p:cNvSpPr>
                <a:spLocks noChangeAspect="1"/>
              </p:cNvSpPr>
              <p:nvPr/>
            </p:nvSpPr>
            <p:spPr bwMode="auto">
              <a:xfrm>
                <a:off x="3648" y="2684"/>
                <a:ext cx="180" cy="92"/>
              </a:xfrm>
              <a:custGeom>
                <a:avLst/>
                <a:gdLst>
                  <a:gd name="T0" fmla="*/ 23 w 223"/>
                  <a:gd name="T1" fmla="*/ 12 h 111"/>
                  <a:gd name="T2" fmla="*/ 23 w 223"/>
                  <a:gd name="T3" fmla="*/ 12 h 111"/>
                  <a:gd name="T4" fmla="*/ 24 w 223"/>
                  <a:gd name="T5" fmla="*/ 10 h 111"/>
                  <a:gd name="T6" fmla="*/ 24 w 223"/>
                  <a:gd name="T7" fmla="*/ 10 h 111"/>
                  <a:gd name="T8" fmla="*/ 24 w 223"/>
                  <a:gd name="T9" fmla="*/ 8 h 111"/>
                  <a:gd name="T10" fmla="*/ 23 w 223"/>
                  <a:gd name="T11" fmla="*/ 8 h 111"/>
                  <a:gd name="T12" fmla="*/ 23 w 223"/>
                  <a:gd name="T13" fmla="*/ 7 h 111"/>
                  <a:gd name="T14" fmla="*/ 23 w 223"/>
                  <a:gd name="T15" fmla="*/ 7 h 111"/>
                  <a:gd name="T16" fmla="*/ 22 w 223"/>
                  <a:gd name="T17" fmla="*/ 7 h 111"/>
                  <a:gd name="T18" fmla="*/ 21 w 223"/>
                  <a:gd name="T19" fmla="*/ 8 h 111"/>
                  <a:gd name="T20" fmla="*/ 14 w 223"/>
                  <a:gd name="T21" fmla="*/ 12 h 111"/>
                  <a:gd name="T22" fmla="*/ 8 w 223"/>
                  <a:gd name="T23" fmla="*/ 15 h 111"/>
                  <a:gd name="T24" fmla="*/ 2 w 223"/>
                  <a:gd name="T25" fmla="*/ 19 h 111"/>
                  <a:gd name="T26" fmla="*/ 0 w 223"/>
                  <a:gd name="T27" fmla="*/ 21 h 111"/>
                  <a:gd name="T28" fmla="*/ 10 w 223"/>
                  <a:gd name="T29" fmla="*/ 12 h 111"/>
                  <a:gd name="T30" fmla="*/ 20 w 223"/>
                  <a:gd name="T31" fmla="*/ 5 h 111"/>
                  <a:gd name="T32" fmla="*/ 23 w 223"/>
                  <a:gd name="T33" fmla="*/ 2 h 111"/>
                  <a:gd name="T34" fmla="*/ 27 w 223"/>
                  <a:gd name="T35" fmla="*/ 2 h 111"/>
                  <a:gd name="T36" fmla="*/ 29 w 223"/>
                  <a:gd name="T37" fmla="*/ 0 h 111"/>
                  <a:gd name="T38" fmla="*/ 31 w 223"/>
                  <a:gd name="T39" fmla="*/ 0 h 111"/>
                  <a:gd name="T40" fmla="*/ 32 w 223"/>
                  <a:gd name="T41" fmla="*/ 2 h 111"/>
                  <a:gd name="T42" fmla="*/ 32 w 223"/>
                  <a:gd name="T43" fmla="*/ 2 h 111"/>
                  <a:gd name="T44" fmla="*/ 32 w 223"/>
                  <a:gd name="T45" fmla="*/ 5 h 111"/>
                  <a:gd name="T46" fmla="*/ 31 w 223"/>
                  <a:gd name="T47" fmla="*/ 7 h 111"/>
                  <a:gd name="T48" fmla="*/ 29 w 223"/>
                  <a:gd name="T49" fmla="*/ 10 h 111"/>
                  <a:gd name="T50" fmla="*/ 29 w 223"/>
                  <a:gd name="T51" fmla="*/ 12 h 111"/>
                  <a:gd name="T52" fmla="*/ 27 w 223"/>
                  <a:gd name="T53" fmla="*/ 12 h 111"/>
                  <a:gd name="T54" fmla="*/ 26 w 223"/>
                  <a:gd name="T55" fmla="*/ 12 h 111"/>
                  <a:gd name="T56" fmla="*/ 23 w 223"/>
                  <a:gd name="T57" fmla="*/ 12 h 11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3" h="111">
                    <a:moveTo>
                      <a:pt x="159" y="69"/>
                    </a:moveTo>
                    <a:lnTo>
                      <a:pt x="165" y="63"/>
                    </a:lnTo>
                    <a:lnTo>
                      <a:pt x="166" y="58"/>
                    </a:lnTo>
                    <a:lnTo>
                      <a:pt x="166" y="51"/>
                    </a:lnTo>
                    <a:lnTo>
                      <a:pt x="166" y="44"/>
                    </a:lnTo>
                    <a:lnTo>
                      <a:pt x="165" y="42"/>
                    </a:lnTo>
                    <a:lnTo>
                      <a:pt x="159" y="41"/>
                    </a:lnTo>
                    <a:lnTo>
                      <a:pt x="156" y="41"/>
                    </a:lnTo>
                    <a:lnTo>
                      <a:pt x="151" y="41"/>
                    </a:lnTo>
                    <a:lnTo>
                      <a:pt x="144" y="42"/>
                    </a:lnTo>
                    <a:lnTo>
                      <a:pt x="94" y="66"/>
                    </a:lnTo>
                    <a:lnTo>
                      <a:pt x="55" y="84"/>
                    </a:lnTo>
                    <a:lnTo>
                      <a:pt x="19" y="104"/>
                    </a:lnTo>
                    <a:lnTo>
                      <a:pt x="0" y="111"/>
                    </a:lnTo>
                    <a:lnTo>
                      <a:pt x="67" y="68"/>
                    </a:lnTo>
                    <a:lnTo>
                      <a:pt x="138" y="27"/>
                    </a:lnTo>
                    <a:lnTo>
                      <a:pt x="161" y="16"/>
                    </a:lnTo>
                    <a:lnTo>
                      <a:pt x="185" y="4"/>
                    </a:lnTo>
                    <a:lnTo>
                      <a:pt x="201" y="0"/>
                    </a:lnTo>
                    <a:lnTo>
                      <a:pt x="213" y="0"/>
                    </a:lnTo>
                    <a:lnTo>
                      <a:pt x="220" y="4"/>
                    </a:lnTo>
                    <a:lnTo>
                      <a:pt x="223" y="12"/>
                    </a:lnTo>
                    <a:lnTo>
                      <a:pt x="222" y="27"/>
                    </a:lnTo>
                    <a:lnTo>
                      <a:pt x="215" y="41"/>
                    </a:lnTo>
                    <a:lnTo>
                      <a:pt x="203" y="56"/>
                    </a:lnTo>
                    <a:lnTo>
                      <a:pt x="195" y="61"/>
                    </a:lnTo>
                    <a:lnTo>
                      <a:pt x="186" y="66"/>
                    </a:lnTo>
                    <a:lnTo>
                      <a:pt x="176" y="69"/>
                    </a:lnTo>
                    <a:lnTo>
                      <a:pt x="159" y="6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184325" name="Group 12"/>
            <p:cNvGrpSpPr>
              <a:grpSpLocks noChangeAspect="1"/>
            </p:cNvGrpSpPr>
            <p:nvPr/>
          </p:nvGrpSpPr>
          <p:grpSpPr bwMode="auto">
            <a:xfrm>
              <a:off x="442" y="969"/>
              <a:ext cx="1937" cy="1379"/>
              <a:chOff x="442" y="969"/>
              <a:chExt cx="1937" cy="1379"/>
            </a:xfrm>
          </p:grpSpPr>
          <p:sp>
            <p:nvSpPr>
              <p:cNvPr id="184326" name="Freeform 13"/>
              <p:cNvSpPr>
                <a:spLocks noChangeAspect="1"/>
              </p:cNvSpPr>
              <p:nvPr/>
            </p:nvSpPr>
            <p:spPr bwMode="auto">
              <a:xfrm>
                <a:off x="442" y="1701"/>
                <a:ext cx="390" cy="204"/>
              </a:xfrm>
              <a:custGeom>
                <a:avLst/>
                <a:gdLst>
                  <a:gd name="T0" fmla="*/ 68 w 484"/>
                  <a:gd name="T1" fmla="*/ 0 h 246"/>
                  <a:gd name="T2" fmla="*/ 62 w 484"/>
                  <a:gd name="T3" fmla="*/ 2 h 246"/>
                  <a:gd name="T4" fmla="*/ 54 w 484"/>
                  <a:gd name="T5" fmla="*/ 4 h 246"/>
                  <a:gd name="T6" fmla="*/ 47 w 484"/>
                  <a:gd name="T7" fmla="*/ 7 h 246"/>
                  <a:gd name="T8" fmla="*/ 39 w 484"/>
                  <a:gd name="T9" fmla="*/ 12 h 246"/>
                  <a:gd name="T10" fmla="*/ 31 w 484"/>
                  <a:gd name="T11" fmla="*/ 18 h 246"/>
                  <a:gd name="T12" fmla="*/ 27 w 484"/>
                  <a:gd name="T13" fmla="*/ 21 h 246"/>
                  <a:gd name="T14" fmla="*/ 23 w 484"/>
                  <a:gd name="T15" fmla="*/ 24 h 246"/>
                  <a:gd name="T16" fmla="*/ 19 w 484"/>
                  <a:gd name="T17" fmla="*/ 27 h 246"/>
                  <a:gd name="T18" fmla="*/ 15 w 484"/>
                  <a:gd name="T19" fmla="*/ 32 h 246"/>
                  <a:gd name="T20" fmla="*/ 12 w 484"/>
                  <a:gd name="T21" fmla="*/ 36 h 246"/>
                  <a:gd name="T22" fmla="*/ 8 w 484"/>
                  <a:gd name="T23" fmla="*/ 43 h 246"/>
                  <a:gd name="T24" fmla="*/ 5 w 484"/>
                  <a:gd name="T25" fmla="*/ 46 h 246"/>
                  <a:gd name="T26" fmla="*/ 4 w 484"/>
                  <a:gd name="T27" fmla="*/ 46 h 246"/>
                  <a:gd name="T28" fmla="*/ 2 w 484"/>
                  <a:gd name="T29" fmla="*/ 46 h 246"/>
                  <a:gd name="T30" fmla="*/ 2 w 484"/>
                  <a:gd name="T31" fmla="*/ 44 h 246"/>
                  <a:gd name="T32" fmla="*/ 2 w 484"/>
                  <a:gd name="T33" fmla="*/ 42 h 246"/>
                  <a:gd name="T34" fmla="*/ 2 w 484"/>
                  <a:gd name="T35" fmla="*/ 38 h 246"/>
                  <a:gd name="T36" fmla="*/ 2 w 484"/>
                  <a:gd name="T37" fmla="*/ 35 h 246"/>
                  <a:gd name="T38" fmla="*/ 0 w 484"/>
                  <a:gd name="T39" fmla="*/ 32 h 246"/>
                  <a:gd name="T40" fmla="*/ 2 w 484"/>
                  <a:gd name="T41" fmla="*/ 24 h 246"/>
                  <a:gd name="T42" fmla="*/ 2 w 484"/>
                  <a:gd name="T43" fmla="*/ 18 h 246"/>
                  <a:gd name="T44" fmla="*/ 3 w 484"/>
                  <a:gd name="T45" fmla="*/ 12 h 246"/>
                  <a:gd name="T46" fmla="*/ 5 w 484"/>
                  <a:gd name="T47" fmla="*/ 7 h 246"/>
                  <a:gd name="T48" fmla="*/ 8 w 484"/>
                  <a:gd name="T49" fmla="*/ 2 h 2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84" h="246">
                    <a:moveTo>
                      <a:pt x="484" y="0"/>
                    </a:moveTo>
                    <a:lnTo>
                      <a:pt x="430" y="8"/>
                    </a:lnTo>
                    <a:lnTo>
                      <a:pt x="376" y="21"/>
                    </a:lnTo>
                    <a:lnTo>
                      <a:pt x="324" y="40"/>
                    </a:lnTo>
                    <a:lnTo>
                      <a:pt x="270" y="65"/>
                    </a:lnTo>
                    <a:lnTo>
                      <a:pt x="213" y="95"/>
                    </a:lnTo>
                    <a:lnTo>
                      <a:pt x="187" y="112"/>
                    </a:lnTo>
                    <a:lnTo>
                      <a:pt x="161" y="129"/>
                    </a:lnTo>
                    <a:lnTo>
                      <a:pt x="135" y="147"/>
                    </a:lnTo>
                    <a:lnTo>
                      <a:pt x="108" y="169"/>
                    </a:lnTo>
                    <a:lnTo>
                      <a:pt x="83" y="197"/>
                    </a:lnTo>
                    <a:lnTo>
                      <a:pt x="56" y="234"/>
                    </a:lnTo>
                    <a:lnTo>
                      <a:pt x="39" y="243"/>
                    </a:lnTo>
                    <a:lnTo>
                      <a:pt x="27" y="246"/>
                    </a:lnTo>
                    <a:lnTo>
                      <a:pt x="17" y="243"/>
                    </a:lnTo>
                    <a:lnTo>
                      <a:pt x="10" y="236"/>
                    </a:lnTo>
                    <a:lnTo>
                      <a:pt x="7" y="224"/>
                    </a:lnTo>
                    <a:lnTo>
                      <a:pt x="4" y="208"/>
                    </a:lnTo>
                    <a:lnTo>
                      <a:pt x="2" y="191"/>
                    </a:lnTo>
                    <a:lnTo>
                      <a:pt x="0" y="171"/>
                    </a:lnTo>
                    <a:lnTo>
                      <a:pt x="5" y="132"/>
                    </a:lnTo>
                    <a:lnTo>
                      <a:pt x="12" y="98"/>
                    </a:lnTo>
                    <a:lnTo>
                      <a:pt x="22" y="68"/>
                    </a:lnTo>
                    <a:lnTo>
                      <a:pt x="39" y="40"/>
                    </a:lnTo>
                    <a:lnTo>
                      <a:pt x="59" y="1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4327" name="Freeform 14"/>
              <p:cNvSpPr>
                <a:spLocks noChangeAspect="1"/>
              </p:cNvSpPr>
              <p:nvPr/>
            </p:nvSpPr>
            <p:spPr bwMode="auto">
              <a:xfrm>
                <a:off x="764" y="971"/>
                <a:ext cx="715" cy="278"/>
              </a:xfrm>
              <a:custGeom>
                <a:avLst/>
                <a:gdLst>
                  <a:gd name="T0" fmla="*/ 126 w 888"/>
                  <a:gd name="T1" fmla="*/ 10 h 334"/>
                  <a:gd name="T2" fmla="*/ 120 w 888"/>
                  <a:gd name="T3" fmla="*/ 8 h 334"/>
                  <a:gd name="T4" fmla="*/ 114 w 888"/>
                  <a:gd name="T5" fmla="*/ 7 h 334"/>
                  <a:gd name="T6" fmla="*/ 107 w 888"/>
                  <a:gd name="T7" fmla="*/ 6 h 334"/>
                  <a:gd name="T8" fmla="*/ 101 w 888"/>
                  <a:gd name="T9" fmla="*/ 4 h 334"/>
                  <a:gd name="T10" fmla="*/ 94 w 888"/>
                  <a:gd name="T11" fmla="*/ 2 h 334"/>
                  <a:gd name="T12" fmla="*/ 87 w 888"/>
                  <a:gd name="T13" fmla="*/ 2 h 334"/>
                  <a:gd name="T14" fmla="*/ 81 w 888"/>
                  <a:gd name="T15" fmla="*/ 0 h 334"/>
                  <a:gd name="T16" fmla="*/ 76 w 888"/>
                  <a:gd name="T17" fmla="*/ 0 h 334"/>
                  <a:gd name="T18" fmla="*/ 70 w 888"/>
                  <a:gd name="T19" fmla="*/ 2 h 334"/>
                  <a:gd name="T20" fmla="*/ 65 w 888"/>
                  <a:gd name="T21" fmla="*/ 3 h 334"/>
                  <a:gd name="T22" fmla="*/ 63 w 888"/>
                  <a:gd name="T23" fmla="*/ 7 h 334"/>
                  <a:gd name="T24" fmla="*/ 60 w 888"/>
                  <a:gd name="T25" fmla="*/ 10 h 334"/>
                  <a:gd name="T26" fmla="*/ 58 w 888"/>
                  <a:gd name="T27" fmla="*/ 15 h 334"/>
                  <a:gd name="T28" fmla="*/ 56 w 888"/>
                  <a:gd name="T29" fmla="*/ 20 h 334"/>
                  <a:gd name="T30" fmla="*/ 55 w 888"/>
                  <a:gd name="T31" fmla="*/ 24 h 334"/>
                  <a:gd name="T32" fmla="*/ 52 w 888"/>
                  <a:gd name="T33" fmla="*/ 29 h 334"/>
                  <a:gd name="T34" fmla="*/ 50 w 888"/>
                  <a:gd name="T35" fmla="*/ 32 h 334"/>
                  <a:gd name="T36" fmla="*/ 48 w 888"/>
                  <a:gd name="T37" fmla="*/ 36 h 334"/>
                  <a:gd name="T38" fmla="*/ 45 w 888"/>
                  <a:gd name="T39" fmla="*/ 39 h 334"/>
                  <a:gd name="T40" fmla="*/ 42 w 888"/>
                  <a:gd name="T41" fmla="*/ 39 h 334"/>
                  <a:gd name="T42" fmla="*/ 38 w 888"/>
                  <a:gd name="T43" fmla="*/ 39 h 334"/>
                  <a:gd name="T44" fmla="*/ 35 w 888"/>
                  <a:gd name="T45" fmla="*/ 37 h 334"/>
                  <a:gd name="T46" fmla="*/ 34 w 888"/>
                  <a:gd name="T47" fmla="*/ 34 h 334"/>
                  <a:gd name="T48" fmla="*/ 34 w 888"/>
                  <a:gd name="T49" fmla="*/ 31 h 334"/>
                  <a:gd name="T50" fmla="*/ 34 w 888"/>
                  <a:gd name="T51" fmla="*/ 27 h 334"/>
                  <a:gd name="T52" fmla="*/ 34 w 888"/>
                  <a:gd name="T53" fmla="*/ 22 h 334"/>
                  <a:gd name="T54" fmla="*/ 35 w 888"/>
                  <a:gd name="T55" fmla="*/ 18 h 334"/>
                  <a:gd name="T56" fmla="*/ 36 w 888"/>
                  <a:gd name="T57" fmla="*/ 15 h 334"/>
                  <a:gd name="T58" fmla="*/ 38 w 888"/>
                  <a:gd name="T59" fmla="*/ 12 h 334"/>
                  <a:gd name="T60" fmla="*/ 39 w 888"/>
                  <a:gd name="T61" fmla="*/ 8 h 334"/>
                  <a:gd name="T62" fmla="*/ 39 w 888"/>
                  <a:gd name="T63" fmla="*/ 6 h 334"/>
                  <a:gd name="T64" fmla="*/ 38 w 888"/>
                  <a:gd name="T65" fmla="*/ 5 h 334"/>
                  <a:gd name="T66" fmla="*/ 36 w 888"/>
                  <a:gd name="T67" fmla="*/ 3 h 334"/>
                  <a:gd name="T68" fmla="*/ 34 w 888"/>
                  <a:gd name="T69" fmla="*/ 2 h 334"/>
                  <a:gd name="T70" fmla="*/ 31 w 888"/>
                  <a:gd name="T71" fmla="*/ 4 h 334"/>
                  <a:gd name="T72" fmla="*/ 27 w 888"/>
                  <a:gd name="T73" fmla="*/ 6 h 334"/>
                  <a:gd name="T74" fmla="*/ 25 w 888"/>
                  <a:gd name="T75" fmla="*/ 9 h 334"/>
                  <a:gd name="T76" fmla="*/ 23 w 888"/>
                  <a:gd name="T77" fmla="*/ 12 h 334"/>
                  <a:gd name="T78" fmla="*/ 22 w 888"/>
                  <a:gd name="T79" fmla="*/ 17 h 334"/>
                  <a:gd name="T80" fmla="*/ 20 w 888"/>
                  <a:gd name="T81" fmla="*/ 20 h 334"/>
                  <a:gd name="T82" fmla="*/ 19 w 888"/>
                  <a:gd name="T83" fmla="*/ 22 h 334"/>
                  <a:gd name="T84" fmla="*/ 14 w 888"/>
                  <a:gd name="T85" fmla="*/ 34 h 334"/>
                  <a:gd name="T86" fmla="*/ 10 w 888"/>
                  <a:gd name="T87" fmla="*/ 44 h 334"/>
                  <a:gd name="T88" fmla="*/ 5 w 888"/>
                  <a:gd name="T89" fmla="*/ 54 h 334"/>
                  <a:gd name="T90" fmla="*/ 0 w 888"/>
                  <a:gd name="T91" fmla="*/ 64 h 33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88" h="334">
                    <a:moveTo>
                      <a:pt x="888" y="54"/>
                    </a:moveTo>
                    <a:lnTo>
                      <a:pt x="844" y="47"/>
                    </a:lnTo>
                    <a:lnTo>
                      <a:pt x="799" y="41"/>
                    </a:lnTo>
                    <a:lnTo>
                      <a:pt x="752" y="31"/>
                    </a:lnTo>
                    <a:lnTo>
                      <a:pt x="707" y="21"/>
                    </a:lnTo>
                    <a:lnTo>
                      <a:pt x="660" y="12"/>
                    </a:lnTo>
                    <a:lnTo>
                      <a:pt x="614" y="5"/>
                    </a:lnTo>
                    <a:lnTo>
                      <a:pt x="572" y="0"/>
                    </a:lnTo>
                    <a:lnTo>
                      <a:pt x="530" y="0"/>
                    </a:lnTo>
                    <a:lnTo>
                      <a:pt x="494" y="7"/>
                    </a:lnTo>
                    <a:lnTo>
                      <a:pt x="460" y="19"/>
                    </a:lnTo>
                    <a:lnTo>
                      <a:pt x="443" y="36"/>
                    </a:lnTo>
                    <a:lnTo>
                      <a:pt x="426" y="56"/>
                    </a:lnTo>
                    <a:lnTo>
                      <a:pt x="411" y="78"/>
                    </a:lnTo>
                    <a:lnTo>
                      <a:pt x="398" y="103"/>
                    </a:lnTo>
                    <a:lnTo>
                      <a:pt x="383" y="126"/>
                    </a:lnTo>
                    <a:lnTo>
                      <a:pt x="369" y="150"/>
                    </a:lnTo>
                    <a:lnTo>
                      <a:pt x="353" y="170"/>
                    </a:lnTo>
                    <a:lnTo>
                      <a:pt x="336" y="188"/>
                    </a:lnTo>
                    <a:lnTo>
                      <a:pt x="316" y="200"/>
                    </a:lnTo>
                    <a:lnTo>
                      <a:pt x="292" y="207"/>
                    </a:lnTo>
                    <a:lnTo>
                      <a:pt x="265" y="207"/>
                    </a:lnTo>
                    <a:lnTo>
                      <a:pt x="245" y="192"/>
                    </a:lnTo>
                    <a:lnTo>
                      <a:pt x="235" y="175"/>
                    </a:lnTo>
                    <a:lnTo>
                      <a:pt x="232" y="158"/>
                    </a:lnTo>
                    <a:lnTo>
                      <a:pt x="234" y="138"/>
                    </a:lnTo>
                    <a:lnTo>
                      <a:pt x="240" y="120"/>
                    </a:lnTo>
                    <a:lnTo>
                      <a:pt x="249" y="99"/>
                    </a:lnTo>
                    <a:lnTo>
                      <a:pt x="257" y="81"/>
                    </a:lnTo>
                    <a:lnTo>
                      <a:pt x="265" y="64"/>
                    </a:lnTo>
                    <a:lnTo>
                      <a:pt x="270" y="47"/>
                    </a:lnTo>
                    <a:lnTo>
                      <a:pt x="272" y="34"/>
                    </a:lnTo>
                    <a:lnTo>
                      <a:pt x="267" y="24"/>
                    </a:lnTo>
                    <a:lnTo>
                      <a:pt x="255" y="17"/>
                    </a:lnTo>
                    <a:lnTo>
                      <a:pt x="234" y="14"/>
                    </a:lnTo>
                    <a:lnTo>
                      <a:pt x="212" y="21"/>
                    </a:lnTo>
                    <a:lnTo>
                      <a:pt x="193" y="32"/>
                    </a:lnTo>
                    <a:lnTo>
                      <a:pt x="177" y="49"/>
                    </a:lnTo>
                    <a:lnTo>
                      <a:pt x="161" y="68"/>
                    </a:lnTo>
                    <a:lnTo>
                      <a:pt x="150" y="88"/>
                    </a:lnTo>
                    <a:lnTo>
                      <a:pt x="140" y="106"/>
                    </a:lnTo>
                    <a:lnTo>
                      <a:pt x="133" y="121"/>
                    </a:lnTo>
                    <a:lnTo>
                      <a:pt x="101" y="175"/>
                    </a:lnTo>
                    <a:lnTo>
                      <a:pt x="71" y="229"/>
                    </a:lnTo>
                    <a:lnTo>
                      <a:pt x="39" y="282"/>
                    </a:lnTo>
                    <a:lnTo>
                      <a:pt x="0" y="33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4328" name="Freeform 15"/>
              <p:cNvSpPr>
                <a:spLocks noChangeAspect="1"/>
              </p:cNvSpPr>
              <p:nvPr/>
            </p:nvSpPr>
            <p:spPr bwMode="auto">
              <a:xfrm>
                <a:off x="2011" y="969"/>
                <a:ext cx="368" cy="383"/>
              </a:xfrm>
              <a:custGeom>
                <a:avLst/>
                <a:gdLst>
                  <a:gd name="T0" fmla="*/ 32 w 456"/>
                  <a:gd name="T1" fmla="*/ 0 h 460"/>
                  <a:gd name="T2" fmla="*/ 29 w 456"/>
                  <a:gd name="T3" fmla="*/ 2 h 460"/>
                  <a:gd name="T4" fmla="*/ 27 w 456"/>
                  <a:gd name="T5" fmla="*/ 2 h 460"/>
                  <a:gd name="T6" fmla="*/ 26 w 456"/>
                  <a:gd name="T7" fmla="*/ 3 h 460"/>
                  <a:gd name="T8" fmla="*/ 25 w 456"/>
                  <a:gd name="T9" fmla="*/ 4 h 460"/>
                  <a:gd name="T10" fmla="*/ 23 w 456"/>
                  <a:gd name="T11" fmla="*/ 5 h 460"/>
                  <a:gd name="T12" fmla="*/ 21 w 456"/>
                  <a:gd name="T13" fmla="*/ 6 h 460"/>
                  <a:gd name="T14" fmla="*/ 19 w 456"/>
                  <a:gd name="T15" fmla="*/ 5 h 460"/>
                  <a:gd name="T16" fmla="*/ 15 w 456"/>
                  <a:gd name="T17" fmla="*/ 8 h 460"/>
                  <a:gd name="T18" fmla="*/ 12 w 456"/>
                  <a:gd name="T19" fmla="*/ 10 h 460"/>
                  <a:gd name="T20" fmla="*/ 10 w 456"/>
                  <a:gd name="T21" fmla="*/ 10 h 460"/>
                  <a:gd name="T22" fmla="*/ 8 w 456"/>
                  <a:gd name="T23" fmla="*/ 11 h 460"/>
                  <a:gd name="T24" fmla="*/ 5 w 456"/>
                  <a:gd name="T25" fmla="*/ 12 h 460"/>
                  <a:gd name="T26" fmla="*/ 2 w 456"/>
                  <a:gd name="T27" fmla="*/ 12 h 460"/>
                  <a:gd name="T28" fmla="*/ 2 w 456"/>
                  <a:gd name="T29" fmla="*/ 14 h 460"/>
                  <a:gd name="T30" fmla="*/ 2 w 456"/>
                  <a:gd name="T31" fmla="*/ 15 h 460"/>
                  <a:gd name="T32" fmla="*/ 2 w 456"/>
                  <a:gd name="T33" fmla="*/ 17 h 460"/>
                  <a:gd name="T34" fmla="*/ 0 w 456"/>
                  <a:gd name="T35" fmla="*/ 18 h 460"/>
                  <a:gd name="T36" fmla="*/ 1 w 456"/>
                  <a:gd name="T37" fmla="*/ 22 h 460"/>
                  <a:gd name="T38" fmla="*/ 2 w 456"/>
                  <a:gd name="T39" fmla="*/ 26 h 460"/>
                  <a:gd name="T40" fmla="*/ 4 w 456"/>
                  <a:gd name="T41" fmla="*/ 29 h 460"/>
                  <a:gd name="T42" fmla="*/ 7 w 456"/>
                  <a:gd name="T43" fmla="*/ 32 h 460"/>
                  <a:gd name="T44" fmla="*/ 10 w 456"/>
                  <a:gd name="T45" fmla="*/ 35 h 460"/>
                  <a:gd name="T46" fmla="*/ 15 w 456"/>
                  <a:gd name="T47" fmla="*/ 37 h 460"/>
                  <a:gd name="T48" fmla="*/ 18 w 456"/>
                  <a:gd name="T49" fmla="*/ 39 h 460"/>
                  <a:gd name="T50" fmla="*/ 23 w 456"/>
                  <a:gd name="T51" fmla="*/ 45 h 460"/>
                  <a:gd name="T52" fmla="*/ 29 w 456"/>
                  <a:gd name="T53" fmla="*/ 51 h 460"/>
                  <a:gd name="T54" fmla="*/ 35 w 456"/>
                  <a:gd name="T55" fmla="*/ 57 h 460"/>
                  <a:gd name="T56" fmla="*/ 40 w 456"/>
                  <a:gd name="T57" fmla="*/ 63 h 460"/>
                  <a:gd name="T58" fmla="*/ 45 w 456"/>
                  <a:gd name="T59" fmla="*/ 68 h 460"/>
                  <a:gd name="T60" fmla="*/ 50 w 456"/>
                  <a:gd name="T61" fmla="*/ 73 h 460"/>
                  <a:gd name="T62" fmla="*/ 53 w 456"/>
                  <a:gd name="T63" fmla="*/ 77 h 460"/>
                  <a:gd name="T64" fmla="*/ 56 w 456"/>
                  <a:gd name="T65" fmla="*/ 81 h 460"/>
                  <a:gd name="T66" fmla="*/ 59 w 456"/>
                  <a:gd name="T67" fmla="*/ 85 h 460"/>
                  <a:gd name="T68" fmla="*/ 61 w 456"/>
                  <a:gd name="T69" fmla="*/ 87 h 460"/>
                  <a:gd name="T70" fmla="*/ 64 w 456"/>
                  <a:gd name="T71" fmla="*/ 88 h 460"/>
                  <a:gd name="T72" fmla="*/ 65 w 456"/>
                  <a:gd name="T73" fmla="*/ 88 h 460"/>
                  <a:gd name="T74" fmla="*/ 66 w 456"/>
                  <a:gd name="T75" fmla="*/ 88 h 460"/>
                  <a:gd name="T76" fmla="*/ 65 w 456"/>
                  <a:gd name="T77" fmla="*/ 81 h 460"/>
                  <a:gd name="T78" fmla="*/ 62 w 456"/>
                  <a:gd name="T79" fmla="*/ 76 h 460"/>
                  <a:gd name="T80" fmla="*/ 45 w 456"/>
                  <a:gd name="T81" fmla="*/ 47 h 460"/>
                  <a:gd name="T82" fmla="*/ 43 w 456"/>
                  <a:gd name="T83" fmla="*/ 42 h 460"/>
                  <a:gd name="T84" fmla="*/ 40 w 456"/>
                  <a:gd name="T85" fmla="*/ 36 h 460"/>
                  <a:gd name="T86" fmla="*/ 39 w 456"/>
                  <a:gd name="T87" fmla="*/ 30 h 460"/>
                  <a:gd name="T88" fmla="*/ 36 w 456"/>
                  <a:gd name="T89" fmla="*/ 22 h 460"/>
                  <a:gd name="T90" fmla="*/ 34 w 456"/>
                  <a:gd name="T91" fmla="*/ 15 h 460"/>
                  <a:gd name="T92" fmla="*/ 32 w 456"/>
                  <a:gd name="T93" fmla="*/ 8 h 460"/>
                  <a:gd name="T94" fmla="*/ 32 w 456"/>
                  <a:gd name="T95" fmla="*/ 0 h 46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6" h="460">
                    <a:moveTo>
                      <a:pt x="218" y="0"/>
                    </a:moveTo>
                    <a:lnTo>
                      <a:pt x="201" y="5"/>
                    </a:lnTo>
                    <a:lnTo>
                      <a:pt x="188" y="10"/>
                    </a:lnTo>
                    <a:lnTo>
                      <a:pt x="176" y="17"/>
                    </a:lnTo>
                    <a:lnTo>
                      <a:pt x="168" y="22"/>
                    </a:lnTo>
                    <a:lnTo>
                      <a:pt x="156" y="27"/>
                    </a:lnTo>
                    <a:lnTo>
                      <a:pt x="142" y="29"/>
                    </a:lnTo>
                    <a:lnTo>
                      <a:pt x="126" y="25"/>
                    </a:lnTo>
                    <a:lnTo>
                      <a:pt x="105" y="42"/>
                    </a:lnTo>
                    <a:lnTo>
                      <a:pt x="87" y="52"/>
                    </a:lnTo>
                    <a:lnTo>
                      <a:pt x="69" y="55"/>
                    </a:lnTo>
                    <a:lnTo>
                      <a:pt x="52" y="59"/>
                    </a:lnTo>
                    <a:lnTo>
                      <a:pt x="35" y="60"/>
                    </a:lnTo>
                    <a:lnTo>
                      <a:pt x="18" y="67"/>
                    </a:lnTo>
                    <a:lnTo>
                      <a:pt x="10" y="74"/>
                    </a:lnTo>
                    <a:lnTo>
                      <a:pt x="6" y="82"/>
                    </a:lnTo>
                    <a:lnTo>
                      <a:pt x="3" y="91"/>
                    </a:lnTo>
                    <a:lnTo>
                      <a:pt x="0" y="99"/>
                    </a:lnTo>
                    <a:lnTo>
                      <a:pt x="1" y="117"/>
                    </a:lnTo>
                    <a:lnTo>
                      <a:pt x="12" y="136"/>
                    </a:lnTo>
                    <a:lnTo>
                      <a:pt x="28" y="151"/>
                    </a:lnTo>
                    <a:lnTo>
                      <a:pt x="50" y="166"/>
                    </a:lnTo>
                    <a:lnTo>
                      <a:pt x="74" y="180"/>
                    </a:lnTo>
                    <a:lnTo>
                      <a:pt x="97" y="193"/>
                    </a:lnTo>
                    <a:lnTo>
                      <a:pt x="122" y="203"/>
                    </a:lnTo>
                    <a:lnTo>
                      <a:pt x="159" y="235"/>
                    </a:lnTo>
                    <a:lnTo>
                      <a:pt x="198" y="265"/>
                    </a:lnTo>
                    <a:lnTo>
                      <a:pt x="238" y="297"/>
                    </a:lnTo>
                    <a:lnTo>
                      <a:pt x="278" y="327"/>
                    </a:lnTo>
                    <a:lnTo>
                      <a:pt x="315" y="356"/>
                    </a:lnTo>
                    <a:lnTo>
                      <a:pt x="347" y="379"/>
                    </a:lnTo>
                    <a:lnTo>
                      <a:pt x="371" y="399"/>
                    </a:lnTo>
                    <a:lnTo>
                      <a:pt x="391" y="421"/>
                    </a:lnTo>
                    <a:lnTo>
                      <a:pt x="407" y="438"/>
                    </a:lnTo>
                    <a:lnTo>
                      <a:pt x="424" y="450"/>
                    </a:lnTo>
                    <a:lnTo>
                      <a:pt x="439" y="458"/>
                    </a:lnTo>
                    <a:lnTo>
                      <a:pt x="449" y="460"/>
                    </a:lnTo>
                    <a:lnTo>
                      <a:pt x="456" y="456"/>
                    </a:lnTo>
                    <a:lnTo>
                      <a:pt x="451" y="423"/>
                    </a:lnTo>
                    <a:lnTo>
                      <a:pt x="434" y="394"/>
                    </a:lnTo>
                    <a:lnTo>
                      <a:pt x="313" y="245"/>
                    </a:lnTo>
                    <a:lnTo>
                      <a:pt x="297" y="216"/>
                    </a:lnTo>
                    <a:lnTo>
                      <a:pt x="278" y="186"/>
                    </a:lnTo>
                    <a:lnTo>
                      <a:pt x="261" y="154"/>
                    </a:lnTo>
                    <a:lnTo>
                      <a:pt x="245" y="121"/>
                    </a:lnTo>
                    <a:lnTo>
                      <a:pt x="231" y="84"/>
                    </a:lnTo>
                    <a:lnTo>
                      <a:pt x="223" y="44"/>
                    </a:lnTo>
                    <a:lnTo>
                      <a:pt x="218" y="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4329" name="Freeform 16"/>
              <p:cNvSpPr>
                <a:spLocks noChangeAspect="1"/>
              </p:cNvSpPr>
              <p:nvPr/>
            </p:nvSpPr>
            <p:spPr bwMode="auto">
              <a:xfrm>
                <a:off x="1824" y="1048"/>
                <a:ext cx="211" cy="407"/>
              </a:xfrm>
              <a:custGeom>
                <a:avLst/>
                <a:gdLst>
                  <a:gd name="T0" fmla="*/ 6 w 263"/>
                  <a:gd name="T1" fmla="*/ 0 h 490"/>
                  <a:gd name="T2" fmla="*/ 4 w 263"/>
                  <a:gd name="T3" fmla="*/ 8 h 490"/>
                  <a:gd name="T4" fmla="*/ 2 w 263"/>
                  <a:gd name="T5" fmla="*/ 18 h 490"/>
                  <a:gd name="T6" fmla="*/ 2 w 263"/>
                  <a:gd name="T7" fmla="*/ 27 h 490"/>
                  <a:gd name="T8" fmla="*/ 1 w 263"/>
                  <a:gd name="T9" fmla="*/ 36 h 490"/>
                  <a:gd name="T10" fmla="*/ 0 w 263"/>
                  <a:gd name="T11" fmla="*/ 45 h 490"/>
                  <a:gd name="T12" fmla="*/ 0 w 263"/>
                  <a:gd name="T13" fmla="*/ 52 h 490"/>
                  <a:gd name="T14" fmla="*/ 2 w 263"/>
                  <a:gd name="T15" fmla="*/ 60 h 490"/>
                  <a:gd name="T16" fmla="*/ 2 w 263"/>
                  <a:gd name="T17" fmla="*/ 66 h 490"/>
                  <a:gd name="T18" fmla="*/ 2 w 263"/>
                  <a:gd name="T19" fmla="*/ 71 h 490"/>
                  <a:gd name="T20" fmla="*/ 5 w 263"/>
                  <a:gd name="T21" fmla="*/ 77 h 490"/>
                  <a:gd name="T22" fmla="*/ 7 w 263"/>
                  <a:gd name="T23" fmla="*/ 83 h 490"/>
                  <a:gd name="T24" fmla="*/ 9 w 263"/>
                  <a:gd name="T25" fmla="*/ 86 h 490"/>
                  <a:gd name="T26" fmla="*/ 11 w 263"/>
                  <a:gd name="T27" fmla="*/ 90 h 490"/>
                  <a:gd name="T28" fmla="*/ 14 w 263"/>
                  <a:gd name="T29" fmla="*/ 91 h 490"/>
                  <a:gd name="T30" fmla="*/ 18 w 263"/>
                  <a:gd name="T31" fmla="*/ 92 h 490"/>
                  <a:gd name="T32" fmla="*/ 23 w 263"/>
                  <a:gd name="T33" fmla="*/ 91 h 490"/>
                  <a:gd name="T34" fmla="*/ 26 w 263"/>
                  <a:gd name="T35" fmla="*/ 90 h 490"/>
                  <a:gd name="T36" fmla="*/ 30 w 263"/>
                  <a:gd name="T37" fmla="*/ 87 h 490"/>
                  <a:gd name="T38" fmla="*/ 31 w 263"/>
                  <a:gd name="T39" fmla="*/ 86 h 490"/>
                  <a:gd name="T40" fmla="*/ 33 w 263"/>
                  <a:gd name="T41" fmla="*/ 83 h 490"/>
                  <a:gd name="T42" fmla="*/ 34 w 263"/>
                  <a:gd name="T43" fmla="*/ 80 h 490"/>
                  <a:gd name="T44" fmla="*/ 35 w 263"/>
                  <a:gd name="T45" fmla="*/ 76 h 490"/>
                  <a:gd name="T46" fmla="*/ 36 w 263"/>
                  <a:gd name="T47" fmla="*/ 72 h 4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3" h="490">
                    <a:moveTo>
                      <a:pt x="47" y="0"/>
                    </a:moveTo>
                    <a:lnTo>
                      <a:pt x="30" y="46"/>
                    </a:lnTo>
                    <a:lnTo>
                      <a:pt x="16" y="93"/>
                    </a:lnTo>
                    <a:lnTo>
                      <a:pt x="6" y="141"/>
                    </a:lnTo>
                    <a:lnTo>
                      <a:pt x="1" y="190"/>
                    </a:lnTo>
                    <a:lnTo>
                      <a:pt x="0" y="237"/>
                    </a:lnTo>
                    <a:lnTo>
                      <a:pt x="0" y="280"/>
                    </a:lnTo>
                    <a:lnTo>
                      <a:pt x="5" y="319"/>
                    </a:lnTo>
                    <a:lnTo>
                      <a:pt x="11" y="353"/>
                    </a:lnTo>
                    <a:lnTo>
                      <a:pt x="20" y="379"/>
                    </a:lnTo>
                    <a:lnTo>
                      <a:pt x="35" y="410"/>
                    </a:lnTo>
                    <a:lnTo>
                      <a:pt x="50" y="438"/>
                    </a:lnTo>
                    <a:lnTo>
                      <a:pt x="67" y="460"/>
                    </a:lnTo>
                    <a:lnTo>
                      <a:pt x="87" y="477"/>
                    </a:lnTo>
                    <a:lnTo>
                      <a:pt x="109" y="487"/>
                    </a:lnTo>
                    <a:lnTo>
                      <a:pt x="135" y="490"/>
                    </a:lnTo>
                    <a:lnTo>
                      <a:pt x="167" y="487"/>
                    </a:lnTo>
                    <a:lnTo>
                      <a:pt x="193" y="478"/>
                    </a:lnTo>
                    <a:lnTo>
                      <a:pt x="213" y="467"/>
                    </a:lnTo>
                    <a:lnTo>
                      <a:pt x="228" y="453"/>
                    </a:lnTo>
                    <a:lnTo>
                      <a:pt x="239" y="436"/>
                    </a:lnTo>
                    <a:lnTo>
                      <a:pt x="248" y="420"/>
                    </a:lnTo>
                    <a:lnTo>
                      <a:pt x="256" y="403"/>
                    </a:lnTo>
                    <a:lnTo>
                      <a:pt x="263" y="38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4330" name="Freeform 17"/>
              <p:cNvSpPr>
                <a:spLocks noChangeAspect="1"/>
              </p:cNvSpPr>
              <p:nvPr/>
            </p:nvSpPr>
            <p:spPr bwMode="auto">
              <a:xfrm rot="180000">
                <a:off x="1342" y="1823"/>
                <a:ext cx="880" cy="343"/>
              </a:xfrm>
              <a:custGeom>
                <a:avLst/>
                <a:gdLst>
                  <a:gd name="T0" fmla="*/ 2086 w 790"/>
                  <a:gd name="T1" fmla="*/ 142 h 298"/>
                  <a:gd name="T2" fmla="*/ 2016 w 790"/>
                  <a:gd name="T3" fmla="*/ 142 h 298"/>
                  <a:gd name="T4" fmla="*/ 1948 w 790"/>
                  <a:gd name="T5" fmla="*/ 142 h 298"/>
                  <a:gd name="T6" fmla="*/ 1884 w 790"/>
                  <a:gd name="T7" fmla="*/ 138 h 298"/>
                  <a:gd name="T8" fmla="*/ 1808 w 790"/>
                  <a:gd name="T9" fmla="*/ 113 h 298"/>
                  <a:gd name="T10" fmla="*/ 1714 w 790"/>
                  <a:gd name="T11" fmla="*/ 93 h 298"/>
                  <a:gd name="T12" fmla="*/ 1610 w 790"/>
                  <a:gd name="T13" fmla="*/ 56 h 298"/>
                  <a:gd name="T14" fmla="*/ 1537 w 790"/>
                  <a:gd name="T15" fmla="*/ 28 h 298"/>
                  <a:gd name="T16" fmla="*/ 1470 w 790"/>
                  <a:gd name="T17" fmla="*/ 16 h 298"/>
                  <a:gd name="T18" fmla="*/ 1397 w 790"/>
                  <a:gd name="T19" fmla="*/ 2 h 298"/>
                  <a:gd name="T20" fmla="*/ 1328 w 790"/>
                  <a:gd name="T21" fmla="*/ 2 h 298"/>
                  <a:gd name="T22" fmla="*/ 1246 w 790"/>
                  <a:gd name="T23" fmla="*/ 21 h 298"/>
                  <a:gd name="T24" fmla="*/ 1144 w 790"/>
                  <a:gd name="T25" fmla="*/ 37 h 298"/>
                  <a:gd name="T26" fmla="*/ 1014 w 790"/>
                  <a:gd name="T27" fmla="*/ 49 h 298"/>
                  <a:gd name="T28" fmla="*/ 773 w 790"/>
                  <a:gd name="T29" fmla="*/ 64 h 298"/>
                  <a:gd name="T30" fmla="*/ 538 w 790"/>
                  <a:gd name="T31" fmla="*/ 49 h 298"/>
                  <a:gd name="T32" fmla="*/ 301 w 790"/>
                  <a:gd name="T33" fmla="*/ 21 h 298"/>
                  <a:gd name="T34" fmla="*/ 59 w 790"/>
                  <a:gd name="T35" fmla="*/ 0 h 298"/>
                  <a:gd name="T36" fmla="*/ 39 w 790"/>
                  <a:gd name="T37" fmla="*/ 2 h 298"/>
                  <a:gd name="T38" fmla="*/ 16 w 790"/>
                  <a:gd name="T39" fmla="*/ 28 h 298"/>
                  <a:gd name="T40" fmla="*/ 0 w 790"/>
                  <a:gd name="T41" fmla="*/ 56 h 298"/>
                  <a:gd name="T42" fmla="*/ 0 w 790"/>
                  <a:gd name="T43" fmla="*/ 93 h 298"/>
                  <a:gd name="T44" fmla="*/ 16 w 790"/>
                  <a:gd name="T45" fmla="*/ 124 h 298"/>
                  <a:gd name="T46" fmla="*/ 59 w 790"/>
                  <a:gd name="T47" fmla="*/ 159 h 298"/>
                  <a:gd name="T48" fmla="*/ 174 w 790"/>
                  <a:gd name="T49" fmla="*/ 205 h 298"/>
                  <a:gd name="T50" fmla="*/ 292 w 790"/>
                  <a:gd name="T51" fmla="*/ 249 h 298"/>
                  <a:gd name="T52" fmla="*/ 417 w 790"/>
                  <a:gd name="T53" fmla="*/ 290 h 298"/>
                  <a:gd name="T54" fmla="*/ 770 w 790"/>
                  <a:gd name="T55" fmla="*/ 396 h 298"/>
                  <a:gd name="T56" fmla="*/ 1174 w 790"/>
                  <a:gd name="T57" fmla="*/ 503 h 298"/>
                  <a:gd name="T58" fmla="*/ 1262 w 790"/>
                  <a:gd name="T59" fmla="*/ 536 h 298"/>
                  <a:gd name="T60" fmla="*/ 1338 w 790"/>
                  <a:gd name="T61" fmla="*/ 596 h 298"/>
                  <a:gd name="T62" fmla="*/ 1406 w 790"/>
                  <a:gd name="T63" fmla="*/ 678 h 298"/>
                  <a:gd name="T64" fmla="*/ 1470 w 790"/>
                  <a:gd name="T65" fmla="*/ 790 h 298"/>
                  <a:gd name="T66" fmla="*/ 1512 w 790"/>
                  <a:gd name="T67" fmla="*/ 866 h 298"/>
                  <a:gd name="T68" fmla="*/ 1537 w 790"/>
                  <a:gd name="T69" fmla="*/ 938 h 298"/>
                  <a:gd name="T70" fmla="*/ 1556 w 790"/>
                  <a:gd name="T71" fmla="*/ 988 h 298"/>
                  <a:gd name="T72" fmla="*/ 1576 w 790"/>
                  <a:gd name="T73" fmla="*/ 1028 h 298"/>
                  <a:gd name="T74" fmla="*/ 1591 w 790"/>
                  <a:gd name="T75" fmla="*/ 1047 h 298"/>
                  <a:gd name="T76" fmla="*/ 1616 w 790"/>
                  <a:gd name="T77" fmla="*/ 1059 h 298"/>
                  <a:gd name="T78" fmla="*/ 1651 w 790"/>
                  <a:gd name="T79" fmla="*/ 1059 h 298"/>
                  <a:gd name="T80" fmla="*/ 1712 w 790"/>
                  <a:gd name="T81" fmla="*/ 1043 h 298"/>
                  <a:gd name="T82" fmla="*/ 1756 w 790"/>
                  <a:gd name="T83" fmla="*/ 1007 h 298"/>
                  <a:gd name="T84" fmla="*/ 1808 w 790"/>
                  <a:gd name="T85" fmla="*/ 973 h 298"/>
                  <a:gd name="T86" fmla="*/ 1854 w 790"/>
                  <a:gd name="T87" fmla="*/ 938 h 298"/>
                  <a:gd name="T88" fmla="*/ 1909 w 790"/>
                  <a:gd name="T89" fmla="*/ 871 h 298"/>
                  <a:gd name="T90" fmla="*/ 1940 w 790"/>
                  <a:gd name="T91" fmla="*/ 810 h 298"/>
                  <a:gd name="T92" fmla="*/ 1940 w 790"/>
                  <a:gd name="T93" fmla="*/ 746 h 298"/>
                  <a:gd name="T94" fmla="*/ 1928 w 790"/>
                  <a:gd name="T95" fmla="*/ 666 h 298"/>
                  <a:gd name="T96" fmla="*/ 1909 w 790"/>
                  <a:gd name="T97" fmla="*/ 596 h 298"/>
                  <a:gd name="T98" fmla="*/ 1896 w 790"/>
                  <a:gd name="T99" fmla="*/ 511 h 298"/>
                  <a:gd name="T100" fmla="*/ 1896 w 790"/>
                  <a:gd name="T101" fmla="*/ 427 h 298"/>
                  <a:gd name="T102" fmla="*/ 1907 w 790"/>
                  <a:gd name="T103" fmla="*/ 371 h 298"/>
                  <a:gd name="T104" fmla="*/ 1922 w 790"/>
                  <a:gd name="T105" fmla="*/ 322 h 298"/>
                  <a:gd name="T106" fmla="*/ 1956 w 790"/>
                  <a:gd name="T107" fmla="*/ 264 h 298"/>
                  <a:gd name="T108" fmla="*/ 2005 w 790"/>
                  <a:gd name="T109" fmla="*/ 205 h 298"/>
                  <a:gd name="T110" fmla="*/ 2086 w 790"/>
                  <a:gd name="T111" fmla="*/ 142 h 29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90" h="298">
                    <a:moveTo>
                      <a:pt x="790" y="40"/>
                    </a:moveTo>
                    <a:lnTo>
                      <a:pt x="764" y="40"/>
                    </a:lnTo>
                    <a:lnTo>
                      <a:pt x="738" y="40"/>
                    </a:lnTo>
                    <a:lnTo>
                      <a:pt x="714" y="38"/>
                    </a:lnTo>
                    <a:lnTo>
                      <a:pt x="684" y="32"/>
                    </a:lnTo>
                    <a:lnTo>
                      <a:pt x="650" y="26"/>
                    </a:lnTo>
                    <a:lnTo>
                      <a:pt x="610" y="16"/>
                    </a:lnTo>
                    <a:lnTo>
                      <a:pt x="582" y="8"/>
                    </a:lnTo>
                    <a:lnTo>
                      <a:pt x="556" y="4"/>
                    </a:lnTo>
                    <a:lnTo>
                      <a:pt x="530" y="2"/>
                    </a:lnTo>
                    <a:lnTo>
                      <a:pt x="504" y="2"/>
                    </a:lnTo>
                    <a:lnTo>
                      <a:pt x="472" y="6"/>
                    </a:lnTo>
                    <a:lnTo>
                      <a:pt x="434" y="10"/>
                    </a:lnTo>
                    <a:lnTo>
                      <a:pt x="384" y="14"/>
                    </a:lnTo>
                    <a:lnTo>
                      <a:pt x="294" y="18"/>
                    </a:lnTo>
                    <a:lnTo>
                      <a:pt x="204" y="14"/>
                    </a:lnTo>
                    <a:lnTo>
                      <a:pt x="114" y="6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0" y="26"/>
                    </a:lnTo>
                    <a:lnTo>
                      <a:pt x="6" y="36"/>
                    </a:lnTo>
                    <a:lnTo>
                      <a:pt x="22" y="44"/>
                    </a:lnTo>
                    <a:lnTo>
                      <a:pt x="66" y="58"/>
                    </a:lnTo>
                    <a:lnTo>
                      <a:pt x="110" y="70"/>
                    </a:lnTo>
                    <a:lnTo>
                      <a:pt x="158" y="82"/>
                    </a:lnTo>
                    <a:lnTo>
                      <a:pt x="292" y="112"/>
                    </a:lnTo>
                    <a:lnTo>
                      <a:pt x="444" y="142"/>
                    </a:lnTo>
                    <a:lnTo>
                      <a:pt x="478" y="152"/>
                    </a:lnTo>
                    <a:lnTo>
                      <a:pt x="506" y="168"/>
                    </a:lnTo>
                    <a:lnTo>
                      <a:pt x="532" y="192"/>
                    </a:lnTo>
                    <a:lnTo>
                      <a:pt x="556" y="222"/>
                    </a:lnTo>
                    <a:lnTo>
                      <a:pt x="572" y="244"/>
                    </a:lnTo>
                    <a:lnTo>
                      <a:pt x="582" y="264"/>
                    </a:lnTo>
                    <a:lnTo>
                      <a:pt x="590" y="278"/>
                    </a:lnTo>
                    <a:lnTo>
                      <a:pt x="596" y="290"/>
                    </a:lnTo>
                    <a:lnTo>
                      <a:pt x="602" y="296"/>
                    </a:lnTo>
                    <a:lnTo>
                      <a:pt x="612" y="298"/>
                    </a:lnTo>
                    <a:lnTo>
                      <a:pt x="626" y="298"/>
                    </a:lnTo>
                    <a:lnTo>
                      <a:pt x="648" y="294"/>
                    </a:lnTo>
                    <a:lnTo>
                      <a:pt x="664" y="284"/>
                    </a:lnTo>
                    <a:lnTo>
                      <a:pt x="684" y="274"/>
                    </a:lnTo>
                    <a:lnTo>
                      <a:pt x="702" y="264"/>
                    </a:lnTo>
                    <a:lnTo>
                      <a:pt x="724" y="246"/>
                    </a:lnTo>
                    <a:lnTo>
                      <a:pt x="734" y="228"/>
                    </a:lnTo>
                    <a:lnTo>
                      <a:pt x="734" y="210"/>
                    </a:lnTo>
                    <a:lnTo>
                      <a:pt x="730" y="188"/>
                    </a:lnTo>
                    <a:lnTo>
                      <a:pt x="724" y="168"/>
                    </a:lnTo>
                    <a:lnTo>
                      <a:pt x="718" y="144"/>
                    </a:lnTo>
                    <a:lnTo>
                      <a:pt x="718" y="120"/>
                    </a:lnTo>
                    <a:lnTo>
                      <a:pt x="722" y="104"/>
                    </a:lnTo>
                    <a:lnTo>
                      <a:pt x="728" y="90"/>
                    </a:lnTo>
                    <a:lnTo>
                      <a:pt x="740" y="74"/>
                    </a:lnTo>
                    <a:lnTo>
                      <a:pt x="760" y="58"/>
                    </a:lnTo>
                    <a:lnTo>
                      <a:pt x="790" y="4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4331" name="Freeform 18"/>
              <p:cNvSpPr>
                <a:spLocks noChangeAspect="1"/>
              </p:cNvSpPr>
              <p:nvPr/>
            </p:nvSpPr>
            <p:spPr bwMode="auto">
              <a:xfrm>
                <a:off x="2000" y="1922"/>
                <a:ext cx="192" cy="426"/>
              </a:xfrm>
              <a:custGeom>
                <a:avLst/>
                <a:gdLst>
                  <a:gd name="T0" fmla="*/ 295 w 182"/>
                  <a:gd name="T1" fmla="*/ 777 h 390"/>
                  <a:gd name="T2" fmla="*/ 295 w 182"/>
                  <a:gd name="T3" fmla="*/ 806 h 390"/>
                  <a:gd name="T4" fmla="*/ 291 w 182"/>
                  <a:gd name="T5" fmla="*/ 829 h 390"/>
                  <a:gd name="T6" fmla="*/ 285 w 182"/>
                  <a:gd name="T7" fmla="*/ 849 h 390"/>
                  <a:gd name="T8" fmla="*/ 275 w 182"/>
                  <a:gd name="T9" fmla="*/ 863 h 390"/>
                  <a:gd name="T10" fmla="*/ 262 w 182"/>
                  <a:gd name="T11" fmla="*/ 863 h 390"/>
                  <a:gd name="T12" fmla="*/ 245 w 182"/>
                  <a:gd name="T13" fmla="*/ 849 h 390"/>
                  <a:gd name="T14" fmla="*/ 228 w 182"/>
                  <a:gd name="T15" fmla="*/ 818 h 390"/>
                  <a:gd name="T16" fmla="*/ 217 w 182"/>
                  <a:gd name="T17" fmla="*/ 791 h 390"/>
                  <a:gd name="T18" fmla="*/ 210 w 182"/>
                  <a:gd name="T19" fmla="*/ 767 h 390"/>
                  <a:gd name="T20" fmla="*/ 200 w 182"/>
                  <a:gd name="T21" fmla="*/ 737 h 390"/>
                  <a:gd name="T22" fmla="*/ 180 w 182"/>
                  <a:gd name="T23" fmla="*/ 700 h 390"/>
                  <a:gd name="T24" fmla="*/ 158 w 182"/>
                  <a:gd name="T25" fmla="*/ 675 h 390"/>
                  <a:gd name="T26" fmla="*/ 140 w 182"/>
                  <a:gd name="T27" fmla="*/ 650 h 390"/>
                  <a:gd name="T28" fmla="*/ 120 w 182"/>
                  <a:gd name="T29" fmla="*/ 631 h 390"/>
                  <a:gd name="T30" fmla="*/ 104 w 182"/>
                  <a:gd name="T31" fmla="*/ 610 h 390"/>
                  <a:gd name="T32" fmla="*/ 94 w 182"/>
                  <a:gd name="T33" fmla="*/ 584 h 390"/>
                  <a:gd name="T34" fmla="*/ 87 w 182"/>
                  <a:gd name="T35" fmla="*/ 545 h 390"/>
                  <a:gd name="T36" fmla="*/ 90 w 182"/>
                  <a:gd name="T37" fmla="*/ 490 h 390"/>
                  <a:gd name="T38" fmla="*/ 61 w 182"/>
                  <a:gd name="T39" fmla="*/ 403 h 390"/>
                  <a:gd name="T40" fmla="*/ 38 w 182"/>
                  <a:gd name="T41" fmla="*/ 327 h 390"/>
                  <a:gd name="T42" fmla="*/ 23 w 182"/>
                  <a:gd name="T43" fmla="*/ 258 h 390"/>
                  <a:gd name="T44" fmla="*/ 6 w 182"/>
                  <a:gd name="T45" fmla="*/ 185 h 390"/>
                  <a:gd name="T46" fmla="*/ 2 w 182"/>
                  <a:gd name="T47" fmla="*/ 105 h 390"/>
                  <a:gd name="T48" fmla="*/ 0 w 182"/>
                  <a:gd name="T49" fmla="*/ 48 h 390"/>
                  <a:gd name="T50" fmla="*/ 4 w 182"/>
                  <a:gd name="T51" fmla="*/ 17 h 390"/>
                  <a:gd name="T52" fmla="*/ 19 w 182"/>
                  <a:gd name="T53" fmla="*/ 0 h 390"/>
                  <a:gd name="T54" fmla="*/ 30 w 182"/>
                  <a:gd name="T55" fmla="*/ 2 h 390"/>
                  <a:gd name="T56" fmla="*/ 52 w 182"/>
                  <a:gd name="T57" fmla="*/ 17 h 390"/>
                  <a:gd name="T58" fmla="*/ 72 w 182"/>
                  <a:gd name="T59" fmla="*/ 48 h 390"/>
                  <a:gd name="T60" fmla="*/ 104 w 182"/>
                  <a:gd name="T61" fmla="*/ 103 h 390"/>
                  <a:gd name="T62" fmla="*/ 129 w 182"/>
                  <a:gd name="T63" fmla="*/ 159 h 390"/>
                  <a:gd name="T64" fmla="*/ 156 w 182"/>
                  <a:gd name="T65" fmla="*/ 223 h 390"/>
                  <a:gd name="T66" fmla="*/ 228 w 182"/>
                  <a:gd name="T67" fmla="*/ 457 h 390"/>
                  <a:gd name="T68" fmla="*/ 258 w 182"/>
                  <a:gd name="T69" fmla="*/ 511 h 390"/>
                  <a:gd name="T70" fmla="*/ 277 w 182"/>
                  <a:gd name="T71" fmla="*/ 584 h 390"/>
                  <a:gd name="T72" fmla="*/ 291 w 182"/>
                  <a:gd name="T73" fmla="*/ 675 h 390"/>
                  <a:gd name="T74" fmla="*/ 295 w 182"/>
                  <a:gd name="T75" fmla="*/ 777 h 3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82" h="390">
                    <a:moveTo>
                      <a:pt x="182" y="352"/>
                    </a:moveTo>
                    <a:lnTo>
                      <a:pt x="182" y="364"/>
                    </a:lnTo>
                    <a:lnTo>
                      <a:pt x="180" y="374"/>
                    </a:lnTo>
                    <a:lnTo>
                      <a:pt x="176" y="384"/>
                    </a:lnTo>
                    <a:lnTo>
                      <a:pt x="170" y="390"/>
                    </a:lnTo>
                    <a:lnTo>
                      <a:pt x="162" y="390"/>
                    </a:lnTo>
                    <a:lnTo>
                      <a:pt x="152" y="384"/>
                    </a:lnTo>
                    <a:lnTo>
                      <a:pt x="140" y="370"/>
                    </a:lnTo>
                    <a:lnTo>
                      <a:pt x="134" y="358"/>
                    </a:lnTo>
                    <a:lnTo>
                      <a:pt x="130" y="346"/>
                    </a:lnTo>
                    <a:lnTo>
                      <a:pt x="124" y="332"/>
                    </a:lnTo>
                    <a:lnTo>
                      <a:pt x="112" y="316"/>
                    </a:lnTo>
                    <a:lnTo>
                      <a:pt x="98" y="304"/>
                    </a:lnTo>
                    <a:lnTo>
                      <a:pt x="86" y="294"/>
                    </a:lnTo>
                    <a:lnTo>
                      <a:pt x="74" y="286"/>
                    </a:lnTo>
                    <a:lnTo>
                      <a:pt x="64" y="276"/>
                    </a:lnTo>
                    <a:lnTo>
                      <a:pt x="58" y="264"/>
                    </a:lnTo>
                    <a:lnTo>
                      <a:pt x="54" y="246"/>
                    </a:lnTo>
                    <a:lnTo>
                      <a:pt x="56" y="222"/>
                    </a:lnTo>
                    <a:lnTo>
                      <a:pt x="38" y="182"/>
                    </a:lnTo>
                    <a:lnTo>
                      <a:pt x="24" y="148"/>
                    </a:lnTo>
                    <a:lnTo>
                      <a:pt x="14" y="116"/>
                    </a:lnTo>
                    <a:lnTo>
                      <a:pt x="6" y="84"/>
                    </a:lnTo>
                    <a:lnTo>
                      <a:pt x="2" y="48"/>
                    </a:lnTo>
                    <a:lnTo>
                      <a:pt x="0" y="22"/>
                    </a:lnTo>
                    <a:lnTo>
                      <a:pt x="4" y="8"/>
                    </a:lnTo>
                    <a:lnTo>
                      <a:pt x="10" y="0"/>
                    </a:lnTo>
                    <a:lnTo>
                      <a:pt x="20" y="2"/>
                    </a:lnTo>
                    <a:lnTo>
                      <a:pt x="32" y="8"/>
                    </a:lnTo>
                    <a:lnTo>
                      <a:pt x="44" y="22"/>
                    </a:lnTo>
                    <a:lnTo>
                      <a:pt x="64" y="46"/>
                    </a:lnTo>
                    <a:lnTo>
                      <a:pt x="80" y="72"/>
                    </a:lnTo>
                    <a:lnTo>
                      <a:pt x="96" y="102"/>
                    </a:lnTo>
                    <a:lnTo>
                      <a:pt x="140" y="206"/>
                    </a:lnTo>
                    <a:lnTo>
                      <a:pt x="160" y="232"/>
                    </a:lnTo>
                    <a:lnTo>
                      <a:pt x="172" y="264"/>
                    </a:lnTo>
                    <a:lnTo>
                      <a:pt x="180" y="304"/>
                    </a:lnTo>
                    <a:lnTo>
                      <a:pt x="182" y="352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4332" name="Freeform 19"/>
              <p:cNvSpPr>
                <a:spLocks noChangeAspect="1"/>
              </p:cNvSpPr>
              <p:nvPr/>
            </p:nvSpPr>
            <p:spPr bwMode="auto">
              <a:xfrm rot="1320000">
                <a:off x="1475" y="1852"/>
                <a:ext cx="210" cy="341"/>
              </a:xfrm>
              <a:custGeom>
                <a:avLst/>
                <a:gdLst>
                  <a:gd name="T0" fmla="*/ 4 w 326"/>
                  <a:gd name="T1" fmla="*/ 13 h 513"/>
                  <a:gd name="T2" fmla="*/ 5 w 326"/>
                  <a:gd name="T3" fmla="*/ 13 h 513"/>
                  <a:gd name="T4" fmla="*/ 6 w 326"/>
                  <a:gd name="T5" fmla="*/ 12 h 513"/>
                  <a:gd name="T6" fmla="*/ 6 w 326"/>
                  <a:gd name="T7" fmla="*/ 11 h 513"/>
                  <a:gd name="T8" fmla="*/ 6 w 326"/>
                  <a:gd name="T9" fmla="*/ 11 h 513"/>
                  <a:gd name="T10" fmla="*/ 6 w 326"/>
                  <a:gd name="T11" fmla="*/ 10 h 513"/>
                  <a:gd name="T12" fmla="*/ 6 w 326"/>
                  <a:gd name="T13" fmla="*/ 10 h 513"/>
                  <a:gd name="T14" fmla="*/ 5 w 326"/>
                  <a:gd name="T15" fmla="*/ 9 h 513"/>
                  <a:gd name="T16" fmla="*/ 5 w 326"/>
                  <a:gd name="T17" fmla="*/ 7 h 513"/>
                  <a:gd name="T18" fmla="*/ 5 w 326"/>
                  <a:gd name="T19" fmla="*/ 6 h 513"/>
                  <a:gd name="T20" fmla="*/ 5 w 326"/>
                  <a:gd name="T21" fmla="*/ 4 h 513"/>
                  <a:gd name="T22" fmla="*/ 5 w 326"/>
                  <a:gd name="T23" fmla="*/ 2 h 513"/>
                  <a:gd name="T24" fmla="*/ 5 w 326"/>
                  <a:gd name="T25" fmla="*/ 1 h 513"/>
                  <a:gd name="T26" fmla="*/ 4 w 326"/>
                  <a:gd name="T27" fmla="*/ 1 h 513"/>
                  <a:gd name="T28" fmla="*/ 4 w 326"/>
                  <a:gd name="T29" fmla="*/ 0 h 513"/>
                  <a:gd name="T30" fmla="*/ 4 w 326"/>
                  <a:gd name="T31" fmla="*/ 1 h 513"/>
                  <a:gd name="T32" fmla="*/ 3 w 326"/>
                  <a:gd name="T33" fmla="*/ 2 h 513"/>
                  <a:gd name="T34" fmla="*/ 3 w 326"/>
                  <a:gd name="T35" fmla="*/ 3 h 513"/>
                  <a:gd name="T36" fmla="*/ 3 w 326"/>
                  <a:gd name="T37" fmla="*/ 5 h 513"/>
                  <a:gd name="T38" fmla="*/ 3 w 326"/>
                  <a:gd name="T39" fmla="*/ 5 h 513"/>
                  <a:gd name="T40" fmla="*/ 2 w 326"/>
                  <a:gd name="T41" fmla="*/ 5 h 513"/>
                  <a:gd name="T42" fmla="*/ 2 w 326"/>
                  <a:gd name="T43" fmla="*/ 4 h 513"/>
                  <a:gd name="T44" fmla="*/ 1 w 326"/>
                  <a:gd name="T45" fmla="*/ 3 h 513"/>
                  <a:gd name="T46" fmla="*/ 1 w 326"/>
                  <a:gd name="T47" fmla="*/ 2 h 513"/>
                  <a:gd name="T48" fmla="*/ 1 w 326"/>
                  <a:gd name="T49" fmla="*/ 1 h 513"/>
                  <a:gd name="T50" fmla="*/ 1 w 326"/>
                  <a:gd name="T51" fmla="*/ 1 h 513"/>
                  <a:gd name="T52" fmla="*/ 1 w 326"/>
                  <a:gd name="T53" fmla="*/ 1 h 513"/>
                  <a:gd name="T54" fmla="*/ 1 w 326"/>
                  <a:gd name="T55" fmla="*/ 2 h 513"/>
                  <a:gd name="T56" fmla="*/ 0 w 326"/>
                  <a:gd name="T57" fmla="*/ 3 h 513"/>
                  <a:gd name="T58" fmla="*/ 1 w 326"/>
                  <a:gd name="T59" fmla="*/ 5 h 513"/>
                  <a:gd name="T60" fmla="*/ 1 w 326"/>
                  <a:gd name="T61" fmla="*/ 7 h 513"/>
                  <a:gd name="T62" fmla="*/ 1 w 326"/>
                  <a:gd name="T63" fmla="*/ 9 h 513"/>
                  <a:gd name="T64" fmla="*/ 1 w 326"/>
                  <a:gd name="T65" fmla="*/ 9 h 513"/>
                  <a:gd name="T66" fmla="*/ 1 w 326"/>
                  <a:gd name="T67" fmla="*/ 10 h 513"/>
                  <a:gd name="T68" fmla="*/ 1 w 326"/>
                  <a:gd name="T69" fmla="*/ 11 h 513"/>
                  <a:gd name="T70" fmla="*/ 1 w 326"/>
                  <a:gd name="T71" fmla="*/ 12 h 513"/>
                  <a:gd name="T72" fmla="*/ 2 w 326"/>
                  <a:gd name="T73" fmla="*/ 13 h 513"/>
                  <a:gd name="T74" fmla="*/ 2 w 326"/>
                  <a:gd name="T75" fmla="*/ 13 h 513"/>
                  <a:gd name="T76" fmla="*/ 3 w 326"/>
                  <a:gd name="T77" fmla="*/ 13 h 513"/>
                  <a:gd name="T78" fmla="*/ 3 w 326"/>
                  <a:gd name="T79" fmla="*/ 13 h 513"/>
                  <a:gd name="T80" fmla="*/ 4 w 326"/>
                  <a:gd name="T81" fmla="*/ 13 h 51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26" h="513">
                    <a:moveTo>
                      <a:pt x="208" y="499"/>
                    </a:moveTo>
                    <a:lnTo>
                      <a:pt x="223" y="507"/>
                    </a:lnTo>
                    <a:lnTo>
                      <a:pt x="241" y="510"/>
                    </a:lnTo>
                    <a:lnTo>
                      <a:pt x="261" y="507"/>
                    </a:lnTo>
                    <a:lnTo>
                      <a:pt x="282" y="498"/>
                    </a:lnTo>
                    <a:lnTo>
                      <a:pt x="305" y="481"/>
                    </a:lnTo>
                    <a:lnTo>
                      <a:pt x="318" y="466"/>
                    </a:lnTo>
                    <a:lnTo>
                      <a:pt x="324" y="451"/>
                    </a:lnTo>
                    <a:lnTo>
                      <a:pt x="326" y="438"/>
                    </a:lnTo>
                    <a:lnTo>
                      <a:pt x="323" y="424"/>
                    </a:lnTo>
                    <a:lnTo>
                      <a:pt x="318" y="414"/>
                    </a:lnTo>
                    <a:lnTo>
                      <a:pt x="314" y="405"/>
                    </a:lnTo>
                    <a:lnTo>
                      <a:pt x="308" y="393"/>
                    </a:lnTo>
                    <a:lnTo>
                      <a:pt x="297" y="378"/>
                    </a:lnTo>
                    <a:lnTo>
                      <a:pt x="285" y="361"/>
                    </a:lnTo>
                    <a:lnTo>
                      <a:pt x="273" y="344"/>
                    </a:lnTo>
                    <a:lnTo>
                      <a:pt x="260" y="317"/>
                    </a:lnTo>
                    <a:lnTo>
                      <a:pt x="254" y="290"/>
                    </a:lnTo>
                    <a:lnTo>
                      <a:pt x="252" y="260"/>
                    </a:lnTo>
                    <a:lnTo>
                      <a:pt x="255" y="230"/>
                    </a:lnTo>
                    <a:lnTo>
                      <a:pt x="260" y="197"/>
                    </a:lnTo>
                    <a:lnTo>
                      <a:pt x="261" y="162"/>
                    </a:lnTo>
                    <a:lnTo>
                      <a:pt x="260" y="125"/>
                    </a:lnTo>
                    <a:lnTo>
                      <a:pt x="254" y="87"/>
                    </a:lnTo>
                    <a:lnTo>
                      <a:pt x="246" y="58"/>
                    </a:lnTo>
                    <a:lnTo>
                      <a:pt x="238" y="34"/>
                    </a:lnTo>
                    <a:lnTo>
                      <a:pt x="232" y="21"/>
                    </a:lnTo>
                    <a:lnTo>
                      <a:pt x="225" y="9"/>
                    </a:lnTo>
                    <a:lnTo>
                      <a:pt x="217" y="1"/>
                    </a:lnTo>
                    <a:lnTo>
                      <a:pt x="208" y="0"/>
                    </a:lnTo>
                    <a:lnTo>
                      <a:pt x="201" y="3"/>
                    </a:lnTo>
                    <a:lnTo>
                      <a:pt x="192" y="13"/>
                    </a:lnTo>
                    <a:lnTo>
                      <a:pt x="183" y="33"/>
                    </a:lnTo>
                    <a:lnTo>
                      <a:pt x="177" y="63"/>
                    </a:lnTo>
                    <a:lnTo>
                      <a:pt x="169" y="97"/>
                    </a:lnTo>
                    <a:lnTo>
                      <a:pt x="160" y="134"/>
                    </a:lnTo>
                    <a:lnTo>
                      <a:pt x="145" y="171"/>
                    </a:lnTo>
                    <a:lnTo>
                      <a:pt x="139" y="182"/>
                    </a:lnTo>
                    <a:lnTo>
                      <a:pt x="133" y="191"/>
                    </a:lnTo>
                    <a:lnTo>
                      <a:pt x="127" y="195"/>
                    </a:lnTo>
                    <a:lnTo>
                      <a:pt x="118" y="195"/>
                    </a:lnTo>
                    <a:lnTo>
                      <a:pt x="109" y="191"/>
                    </a:lnTo>
                    <a:lnTo>
                      <a:pt x="98" y="180"/>
                    </a:lnTo>
                    <a:lnTo>
                      <a:pt x="85" y="164"/>
                    </a:lnTo>
                    <a:lnTo>
                      <a:pt x="71" y="141"/>
                    </a:lnTo>
                    <a:lnTo>
                      <a:pt x="62" y="122"/>
                    </a:lnTo>
                    <a:lnTo>
                      <a:pt x="53" y="105"/>
                    </a:lnTo>
                    <a:lnTo>
                      <a:pt x="47" y="87"/>
                    </a:lnTo>
                    <a:lnTo>
                      <a:pt x="41" y="66"/>
                    </a:lnTo>
                    <a:lnTo>
                      <a:pt x="33" y="51"/>
                    </a:lnTo>
                    <a:lnTo>
                      <a:pt x="27" y="42"/>
                    </a:lnTo>
                    <a:lnTo>
                      <a:pt x="20" y="39"/>
                    </a:lnTo>
                    <a:lnTo>
                      <a:pt x="12" y="42"/>
                    </a:lnTo>
                    <a:lnTo>
                      <a:pt x="8" y="51"/>
                    </a:lnTo>
                    <a:lnTo>
                      <a:pt x="5" y="66"/>
                    </a:lnTo>
                    <a:lnTo>
                      <a:pt x="2" y="94"/>
                    </a:lnTo>
                    <a:lnTo>
                      <a:pt x="0" y="119"/>
                    </a:lnTo>
                    <a:lnTo>
                      <a:pt x="0" y="141"/>
                    </a:lnTo>
                    <a:lnTo>
                      <a:pt x="5" y="168"/>
                    </a:lnTo>
                    <a:lnTo>
                      <a:pt x="14" y="207"/>
                    </a:lnTo>
                    <a:lnTo>
                      <a:pt x="26" y="244"/>
                    </a:lnTo>
                    <a:lnTo>
                      <a:pt x="40" y="277"/>
                    </a:lnTo>
                    <a:lnTo>
                      <a:pt x="53" y="313"/>
                    </a:lnTo>
                    <a:lnTo>
                      <a:pt x="59" y="331"/>
                    </a:lnTo>
                    <a:lnTo>
                      <a:pt x="59" y="349"/>
                    </a:lnTo>
                    <a:lnTo>
                      <a:pt x="55" y="368"/>
                    </a:lnTo>
                    <a:lnTo>
                      <a:pt x="50" y="388"/>
                    </a:lnTo>
                    <a:lnTo>
                      <a:pt x="44" y="406"/>
                    </a:lnTo>
                    <a:lnTo>
                      <a:pt x="43" y="423"/>
                    </a:lnTo>
                    <a:lnTo>
                      <a:pt x="44" y="438"/>
                    </a:lnTo>
                    <a:lnTo>
                      <a:pt x="49" y="454"/>
                    </a:lnTo>
                    <a:lnTo>
                      <a:pt x="58" y="472"/>
                    </a:lnTo>
                    <a:lnTo>
                      <a:pt x="67" y="487"/>
                    </a:lnTo>
                    <a:lnTo>
                      <a:pt x="77" y="499"/>
                    </a:lnTo>
                    <a:lnTo>
                      <a:pt x="89" y="509"/>
                    </a:lnTo>
                    <a:lnTo>
                      <a:pt x="103" y="513"/>
                    </a:lnTo>
                    <a:lnTo>
                      <a:pt x="116" y="512"/>
                    </a:lnTo>
                    <a:lnTo>
                      <a:pt x="131" y="504"/>
                    </a:lnTo>
                    <a:lnTo>
                      <a:pt x="145" y="492"/>
                    </a:lnTo>
                    <a:lnTo>
                      <a:pt x="159" y="487"/>
                    </a:lnTo>
                    <a:lnTo>
                      <a:pt x="171" y="486"/>
                    </a:lnTo>
                    <a:lnTo>
                      <a:pt x="187" y="490"/>
                    </a:lnTo>
                    <a:lnTo>
                      <a:pt x="208" y="49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4333" name="Line 20"/>
              <p:cNvSpPr>
                <a:spLocks noChangeAspect="1" noChangeShapeType="1"/>
              </p:cNvSpPr>
              <p:nvPr/>
            </p:nvSpPr>
            <p:spPr bwMode="auto">
              <a:xfrm>
                <a:off x="469" y="1457"/>
                <a:ext cx="1509" cy="6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4334" name="Freeform 21"/>
              <p:cNvSpPr>
                <a:spLocks noChangeAspect="1"/>
              </p:cNvSpPr>
              <p:nvPr/>
            </p:nvSpPr>
            <p:spPr bwMode="auto">
              <a:xfrm>
                <a:off x="1286" y="1368"/>
                <a:ext cx="100" cy="469"/>
              </a:xfrm>
              <a:custGeom>
                <a:avLst/>
                <a:gdLst>
                  <a:gd name="T0" fmla="*/ 10 w 123"/>
                  <a:gd name="T1" fmla="*/ 107 h 564"/>
                  <a:gd name="T2" fmla="*/ 9 w 123"/>
                  <a:gd name="T3" fmla="*/ 91 h 564"/>
                  <a:gd name="T4" fmla="*/ 9 w 123"/>
                  <a:gd name="T5" fmla="*/ 73 h 564"/>
                  <a:gd name="T6" fmla="*/ 10 w 123"/>
                  <a:gd name="T7" fmla="*/ 64 h 564"/>
                  <a:gd name="T8" fmla="*/ 11 w 123"/>
                  <a:gd name="T9" fmla="*/ 52 h 564"/>
                  <a:gd name="T10" fmla="*/ 12 w 123"/>
                  <a:gd name="T11" fmla="*/ 42 h 564"/>
                  <a:gd name="T12" fmla="*/ 13 w 123"/>
                  <a:gd name="T13" fmla="*/ 31 h 564"/>
                  <a:gd name="T14" fmla="*/ 15 w 123"/>
                  <a:gd name="T15" fmla="*/ 25 h 564"/>
                  <a:gd name="T16" fmla="*/ 16 w 123"/>
                  <a:gd name="T17" fmla="*/ 18 h 564"/>
                  <a:gd name="T18" fmla="*/ 18 w 123"/>
                  <a:gd name="T19" fmla="*/ 15 h 564"/>
                  <a:gd name="T20" fmla="*/ 19 w 123"/>
                  <a:gd name="T21" fmla="*/ 12 h 564"/>
                  <a:gd name="T22" fmla="*/ 20 w 123"/>
                  <a:gd name="T23" fmla="*/ 10 h 564"/>
                  <a:gd name="T24" fmla="*/ 20 w 123"/>
                  <a:gd name="T25" fmla="*/ 8 h 564"/>
                  <a:gd name="T26" fmla="*/ 19 w 123"/>
                  <a:gd name="T27" fmla="*/ 5 h 564"/>
                  <a:gd name="T28" fmla="*/ 18 w 123"/>
                  <a:gd name="T29" fmla="*/ 2 h 564"/>
                  <a:gd name="T30" fmla="*/ 16 w 123"/>
                  <a:gd name="T31" fmla="*/ 2 h 564"/>
                  <a:gd name="T32" fmla="*/ 15 w 123"/>
                  <a:gd name="T33" fmla="*/ 0 h 564"/>
                  <a:gd name="T34" fmla="*/ 12 w 123"/>
                  <a:gd name="T35" fmla="*/ 2 h 564"/>
                  <a:gd name="T36" fmla="*/ 9 w 123"/>
                  <a:gd name="T37" fmla="*/ 2 h 564"/>
                  <a:gd name="T38" fmla="*/ 6 w 123"/>
                  <a:gd name="T39" fmla="*/ 5 h 564"/>
                  <a:gd name="T40" fmla="*/ 3 w 123"/>
                  <a:gd name="T41" fmla="*/ 8 h 564"/>
                  <a:gd name="T42" fmla="*/ 2 w 123"/>
                  <a:gd name="T43" fmla="*/ 12 h 564"/>
                  <a:gd name="T44" fmla="*/ 2 w 123"/>
                  <a:gd name="T45" fmla="*/ 18 h 564"/>
                  <a:gd name="T46" fmla="*/ 0 w 123"/>
                  <a:gd name="T47" fmla="*/ 26 h 564"/>
                  <a:gd name="T48" fmla="*/ 0 w 123"/>
                  <a:gd name="T49" fmla="*/ 35 h 564"/>
                  <a:gd name="T50" fmla="*/ 2 w 123"/>
                  <a:gd name="T51" fmla="*/ 44 h 564"/>
                  <a:gd name="T52" fmla="*/ 2 w 123"/>
                  <a:gd name="T53" fmla="*/ 50 h 564"/>
                  <a:gd name="T54" fmla="*/ 3 w 123"/>
                  <a:gd name="T55" fmla="*/ 56 h 564"/>
                  <a:gd name="T56" fmla="*/ 5 w 123"/>
                  <a:gd name="T57" fmla="*/ 63 h 564"/>
                  <a:gd name="T58" fmla="*/ 6 w 123"/>
                  <a:gd name="T59" fmla="*/ 70 h 564"/>
                  <a:gd name="T60" fmla="*/ 7 w 123"/>
                  <a:gd name="T61" fmla="*/ 77 h 564"/>
                  <a:gd name="T62" fmla="*/ 9 w 123"/>
                  <a:gd name="T63" fmla="*/ 86 h 564"/>
                  <a:gd name="T64" fmla="*/ 9 w 123"/>
                  <a:gd name="T65" fmla="*/ 96 h 564"/>
                  <a:gd name="T66" fmla="*/ 10 w 123"/>
                  <a:gd name="T67" fmla="*/ 107 h 56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3" h="564">
                    <a:moveTo>
                      <a:pt x="62" y="564"/>
                    </a:moveTo>
                    <a:lnTo>
                      <a:pt x="59" y="475"/>
                    </a:lnTo>
                    <a:lnTo>
                      <a:pt x="57" y="386"/>
                    </a:lnTo>
                    <a:lnTo>
                      <a:pt x="61" y="334"/>
                    </a:lnTo>
                    <a:lnTo>
                      <a:pt x="66" y="277"/>
                    </a:lnTo>
                    <a:lnTo>
                      <a:pt x="74" y="220"/>
                    </a:lnTo>
                    <a:lnTo>
                      <a:pt x="84" y="164"/>
                    </a:lnTo>
                    <a:lnTo>
                      <a:pt x="98" y="129"/>
                    </a:lnTo>
                    <a:lnTo>
                      <a:pt x="106" y="101"/>
                    </a:lnTo>
                    <a:lnTo>
                      <a:pt x="114" y="79"/>
                    </a:lnTo>
                    <a:lnTo>
                      <a:pt x="119" y="64"/>
                    </a:lnTo>
                    <a:lnTo>
                      <a:pt x="123" y="52"/>
                    </a:lnTo>
                    <a:lnTo>
                      <a:pt x="123" y="44"/>
                    </a:lnTo>
                    <a:lnTo>
                      <a:pt x="121" y="27"/>
                    </a:lnTo>
                    <a:lnTo>
                      <a:pt x="116" y="13"/>
                    </a:lnTo>
                    <a:lnTo>
                      <a:pt x="106" y="3"/>
                    </a:lnTo>
                    <a:lnTo>
                      <a:pt x="94" y="0"/>
                    </a:lnTo>
                    <a:lnTo>
                      <a:pt x="76" y="2"/>
                    </a:lnTo>
                    <a:lnTo>
                      <a:pt x="56" y="12"/>
                    </a:lnTo>
                    <a:lnTo>
                      <a:pt x="36" y="28"/>
                    </a:lnTo>
                    <a:lnTo>
                      <a:pt x="20" y="47"/>
                    </a:lnTo>
                    <a:lnTo>
                      <a:pt x="9" y="70"/>
                    </a:lnTo>
                    <a:lnTo>
                      <a:pt x="4" y="99"/>
                    </a:lnTo>
                    <a:lnTo>
                      <a:pt x="0" y="136"/>
                    </a:lnTo>
                    <a:lnTo>
                      <a:pt x="0" y="179"/>
                    </a:lnTo>
                    <a:lnTo>
                      <a:pt x="5" y="231"/>
                    </a:lnTo>
                    <a:lnTo>
                      <a:pt x="12" y="263"/>
                    </a:lnTo>
                    <a:lnTo>
                      <a:pt x="20" y="295"/>
                    </a:lnTo>
                    <a:lnTo>
                      <a:pt x="31" y="329"/>
                    </a:lnTo>
                    <a:lnTo>
                      <a:pt x="39" y="364"/>
                    </a:lnTo>
                    <a:lnTo>
                      <a:pt x="47" y="404"/>
                    </a:lnTo>
                    <a:lnTo>
                      <a:pt x="54" y="451"/>
                    </a:lnTo>
                    <a:lnTo>
                      <a:pt x="59" y="503"/>
                    </a:lnTo>
                    <a:lnTo>
                      <a:pt x="62" y="56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184323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83181236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346" name="Group 2"/>
          <p:cNvGrpSpPr>
            <a:grpSpLocks noChangeAspect="1"/>
          </p:cNvGrpSpPr>
          <p:nvPr/>
        </p:nvGrpSpPr>
        <p:grpSpPr bwMode="auto">
          <a:xfrm>
            <a:off x="4327525" y="1143001"/>
            <a:ext cx="3613150" cy="4676775"/>
            <a:chOff x="442" y="289"/>
            <a:chExt cx="2211" cy="2862"/>
          </a:xfrm>
        </p:grpSpPr>
        <p:grpSp>
          <p:nvGrpSpPr>
            <p:cNvPr id="185348" name="Group 3"/>
            <p:cNvGrpSpPr>
              <a:grpSpLocks noChangeAspect="1"/>
            </p:cNvGrpSpPr>
            <p:nvPr/>
          </p:nvGrpSpPr>
          <p:grpSpPr bwMode="auto">
            <a:xfrm>
              <a:off x="718" y="289"/>
              <a:ext cx="1935" cy="2862"/>
              <a:chOff x="2023" y="1168"/>
              <a:chExt cx="1935" cy="2862"/>
            </a:xfrm>
          </p:grpSpPr>
          <p:grpSp>
            <p:nvGrpSpPr>
              <p:cNvPr id="185359" name="Group 4"/>
              <p:cNvGrpSpPr>
                <a:grpSpLocks noChangeAspect="1"/>
              </p:cNvGrpSpPr>
              <p:nvPr/>
            </p:nvGrpSpPr>
            <p:grpSpPr bwMode="auto">
              <a:xfrm>
                <a:off x="2023" y="1168"/>
                <a:ext cx="1935" cy="2862"/>
                <a:chOff x="2023" y="1168"/>
                <a:chExt cx="1935" cy="2862"/>
              </a:xfrm>
            </p:grpSpPr>
            <p:sp>
              <p:nvSpPr>
                <p:cNvPr id="185361" name="Freeform 5"/>
                <p:cNvSpPr>
                  <a:spLocks noChangeAspect="1"/>
                </p:cNvSpPr>
                <p:nvPr/>
              </p:nvSpPr>
              <p:spPr bwMode="auto">
                <a:xfrm>
                  <a:off x="2794" y="1168"/>
                  <a:ext cx="1164" cy="2862"/>
                </a:xfrm>
                <a:custGeom>
                  <a:avLst/>
                  <a:gdLst>
                    <a:gd name="T0" fmla="*/ 147 w 1446"/>
                    <a:gd name="T1" fmla="*/ 22 h 3446"/>
                    <a:gd name="T2" fmla="*/ 151 w 1446"/>
                    <a:gd name="T3" fmla="*/ 69 h 3446"/>
                    <a:gd name="T4" fmla="*/ 154 w 1446"/>
                    <a:gd name="T5" fmla="*/ 102 h 3446"/>
                    <a:gd name="T6" fmla="*/ 151 w 1446"/>
                    <a:gd name="T7" fmla="*/ 127 h 3446"/>
                    <a:gd name="T8" fmla="*/ 148 w 1446"/>
                    <a:gd name="T9" fmla="*/ 140 h 3446"/>
                    <a:gd name="T10" fmla="*/ 142 w 1446"/>
                    <a:gd name="T11" fmla="*/ 154 h 3446"/>
                    <a:gd name="T12" fmla="*/ 139 w 1446"/>
                    <a:gd name="T13" fmla="*/ 164 h 3446"/>
                    <a:gd name="T14" fmla="*/ 141 w 1446"/>
                    <a:gd name="T15" fmla="*/ 174 h 3446"/>
                    <a:gd name="T16" fmla="*/ 145 w 1446"/>
                    <a:gd name="T17" fmla="*/ 188 h 3446"/>
                    <a:gd name="T18" fmla="*/ 150 w 1446"/>
                    <a:gd name="T19" fmla="*/ 204 h 3446"/>
                    <a:gd name="T20" fmla="*/ 164 w 1446"/>
                    <a:gd name="T21" fmla="*/ 235 h 3446"/>
                    <a:gd name="T22" fmla="*/ 175 w 1446"/>
                    <a:gd name="T23" fmla="*/ 260 h 3446"/>
                    <a:gd name="T24" fmla="*/ 186 w 1446"/>
                    <a:gd name="T25" fmla="*/ 279 h 3446"/>
                    <a:gd name="T26" fmla="*/ 194 w 1446"/>
                    <a:gd name="T27" fmla="*/ 295 h 3446"/>
                    <a:gd name="T28" fmla="*/ 200 w 1446"/>
                    <a:gd name="T29" fmla="*/ 307 h 3446"/>
                    <a:gd name="T30" fmla="*/ 204 w 1446"/>
                    <a:gd name="T31" fmla="*/ 320 h 3446"/>
                    <a:gd name="T32" fmla="*/ 205 w 1446"/>
                    <a:gd name="T33" fmla="*/ 332 h 3446"/>
                    <a:gd name="T34" fmla="*/ 204 w 1446"/>
                    <a:gd name="T35" fmla="*/ 342 h 3446"/>
                    <a:gd name="T36" fmla="*/ 200 w 1446"/>
                    <a:gd name="T37" fmla="*/ 350 h 3446"/>
                    <a:gd name="T38" fmla="*/ 194 w 1446"/>
                    <a:gd name="T39" fmla="*/ 355 h 3446"/>
                    <a:gd name="T40" fmla="*/ 188 w 1446"/>
                    <a:gd name="T41" fmla="*/ 360 h 3446"/>
                    <a:gd name="T42" fmla="*/ 180 w 1446"/>
                    <a:gd name="T43" fmla="*/ 365 h 3446"/>
                    <a:gd name="T44" fmla="*/ 172 w 1446"/>
                    <a:gd name="T45" fmla="*/ 370 h 3446"/>
                    <a:gd name="T46" fmla="*/ 165 w 1446"/>
                    <a:gd name="T47" fmla="*/ 377 h 3446"/>
                    <a:gd name="T48" fmla="*/ 160 w 1446"/>
                    <a:gd name="T49" fmla="*/ 387 h 3446"/>
                    <a:gd name="T50" fmla="*/ 157 w 1446"/>
                    <a:gd name="T51" fmla="*/ 395 h 3446"/>
                    <a:gd name="T52" fmla="*/ 157 w 1446"/>
                    <a:gd name="T53" fmla="*/ 405 h 3446"/>
                    <a:gd name="T54" fmla="*/ 161 w 1446"/>
                    <a:gd name="T55" fmla="*/ 417 h 3446"/>
                    <a:gd name="T56" fmla="*/ 163 w 1446"/>
                    <a:gd name="T57" fmla="*/ 430 h 3446"/>
                    <a:gd name="T58" fmla="*/ 161 w 1446"/>
                    <a:gd name="T59" fmla="*/ 439 h 3446"/>
                    <a:gd name="T60" fmla="*/ 156 w 1446"/>
                    <a:gd name="T61" fmla="*/ 446 h 3446"/>
                    <a:gd name="T62" fmla="*/ 148 w 1446"/>
                    <a:gd name="T63" fmla="*/ 451 h 3446"/>
                    <a:gd name="T64" fmla="*/ 140 w 1446"/>
                    <a:gd name="T65" fmla="*/ 454 h 3446"/>
                    <a:gd name="T66" fmla="*/ 146 w 1446"/>
                    <a:gd name="T67" fmla="*/ 460 h 3446"/>
                    <a:gd name="T68" fmla="*/ 151 w 1446"/>
                    <a:gd name="T69" fmla="*/ 466 h 3446"/>
                    <a:gd name="T70" fmla="*/ 155 w 1446"/>
                    <a:gd name="T71" fmla="*/ 473 h 3446"/>
                    <a:gd name="T72" fmla="*/ 155 w 1446"/>
                    <a:gd name="T73" fmla="*/ 483 h 3446"/>
                    <a:gd name="T74" fmla="*/ 151 w 1446"/>
                    <a:gd name="T75" fmla="*/ 491 h 3446"/>
                    <a:gd name="T76" fmla="*/ 147 w 1446"/>
                    <a:gd name="T77" fmla="*/ 497 h 3446"/>
                    <a:gd name="T78" fmla="*/ 141 w 1446"/>
                    <a:gd name="T79" fmla="*/ 502 h 3446"/>
                    <a:gd name="T80" fmla="*/ 134 w 1446"/>
                    <a:gd name="T81" fmla="*/ 507 h 3446"/>
                    <a:gd name="T82" fmla="*/ 131 w 1446"/>
                    <a:gd name="T83" fmla="*/ 515 h 3446"/>
                    <a:gd name="T84" fmla="*/ 131 w 1446"/>
                    <a:gd name="T85" fmla="*/ 526 h 3446"/>
                    <a:gd name="T86" fmla="*/ 134 w 1446"/>
                    <a:gd name="T87" fmla="*/ 537 h 3446"/>
                    <a:gd name="T88" fmla="*/ 137 w 1446"/>
                    <a:gd name="T89" fmla="*/ 551 h 3446"/>
                    <a:gd name="T90" fmla="*/ 138 w 1446"/>
                    <a:gd name="T91" fmla="*/ 568 h 3446"/>
                    <a:gd name="T92" fmla="*/ 134 w 1446"/>
                    <a:gd name="T93" fmla="*/ 583 h 3446"/>
                    <a:gd name="T94" fmla="*/ 126 w 1446"/>
                    <a:gd name="T95" fmla="*/ 600 h 3446"/>
                    <a:gd name="T96" fmla="*/ 114 w 1446"/>
                    <a:gd name="T97" fmla="*/ 616 h 3446"/>
                    <a:gd name="T98" fmla="*/ 97 w 1446"/>
                    <a:gd name="T99" fmla="*/ 629 h 3446"/>
                    <a:gd name="T100" fmla="*/ 79 w 1446"/>
                    <a:gd name="T101" fmla="*/ 634 h 3446"/>
                    <a:gd name="T102" fmla="*/ 60 w 1446"/>
                    <a:gd name="T103" fmla="*/ 636 h 3446"/>
                    <a:gd name="T104" fmla="*/ 41 w 1446"/>
                    <a:gd name="T105" fmla="*/ 636 h 3446"/>
                    <a:gd name="T106" fmla="*/ 25 w 1446"/>
                    <a:gd name="T107" fmla="*/ 638 h 3446"/>
                    <a:gd name="T108" fmla="*/ 8 w 1446"/>
                    <a:gd name="T109" fmla="*/ 644 h 344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1446" h="3446">
                      <a:moveTo>
                        <a:pt x="1006" y="0"/>
                      </a:moveTo>
                      <a:lnTo>
                        <a:pt x="1033" y="121"/>
                      </a:lnTo>
                      <a:lnTo>
                        <a:pt x="1056" y="244"/>
                      </a:lnTo>
                      <a:lnTo>
                        <a:pt x="1072" y="366"/>
                      </a:lnTo>
                      <a:lnTo>
                        <a:pt x="1080" y="455"/>
                      </a:lnTo>
                      <a:lnTo>
                        <a:pt x="1082" y="544"/>
                      </a:lnTo>
                      <a:lnTo>
                        <a:pt x="1077" y="635"/>
                      </a:lnTo>
                      <a:lnTo>
                        <a:pt x="1068" y="673"/>
                      </a:lnTo>
                      <a:lnTo>
                        <a:pt x="1055" y="710"/>
                      </a:lnTo>
                      <a:lnTo>
                        <a:pt x="1038" y="744"/>
                      </a:lnTo>
                      <a:lnTo>
                        <a:pt x="1021" y="779"/>
                      </a:lnTo>
                      <a:lnTo>
                        <a:pt x="1004" y="816"/>
                      </a:lnTo>
                      <a:lnTo>
                        <a:pt x="991" y="856"/>
                      </a:lnTo>
                      <a:lnTo>
                        <a:pt x="983" y="876"/>
                      </a:lnTo>
                      <a:lnTo>
                        <a:pt x="983" y="901"/>
                      </a:lnTo>
                      <a:lnTo>
                        <a:pt x="988" y="930"/>
                      </a:lnTo>
                      <a:lnTo>
                        <a:pt x="999" y="962"/>
                      </a:lnTo>
                      <a:lnTo>
                        <a:pt x="1016" y="999"/>
                      </a:lnTo>
                      <a:lnTo>
                        <a:pt x="1035" y="1041"/>
                      </a:lnTo>
                      <a:lnTo>
                        <a:pt x="1058" y="1086"/>
                      </a:lnTo>
                      <a:lnTo>
                        <a:pt x="1107" y="1175"/>
                      </a:lnTo>
                      <a:lnTo>
                        <a:pt x="1152" y="1255"/>
                      </a:lnTo>
                      <a:lnTo>
                        <a:pt x="1196" y="1326"/>
                      </a:lnTo>
                      <a:lnTo>
                        <a:pt x="1236" y="1386"/>
                      </a:lnTo>
                      <a:lnTo>
                        <a:pt x="1275" y="1441"/>
                      </a:lnTo>
                      <a:lnTo>
                        <a:pt x="1310" y="1490"/>
                      </a:lnTo>
                      <a:lnTo>
                        <a:pt x="1340" y="1532"/>
                      </a:lnTo>
                      <a:lnTo>
                        <a:pt x="1368" y="1571"/>
                      </a:lnTo>
                      <a:lnTo>
                        <a:pt x="1392" y="1606"/>
                      </a:lnTo>
                      <a:lnTo>
                        <a:pt x="1412" y="1638"/>
                      </a:lnTo>
                      <a:lnTo>
                        <a:pt x="1427" y="1670"/>
                      </a:lnTo>
                      <a:lnTo>
                        <a:pt x="1439" y="1700"/>
                      </a:lnTo>
                      <a:lnTo>
                        <a:pt x="1444" y="1730"/>
                      </a:lnTo>
                      <a:lnTo>
                        <a:pt x="1446" y="1764"/>
                      </a:lnTo>
                      <a:lnTo>
                        <a:pt x="1441" y="1794"/>
                      </a:lnTo>
                      <a:lnTo>
                        <a:pt x="1432" y="1821"/>
                      </a:lnTo>
                      <a:lnTo>
                        <a:pt x="1420" y="1841"/>
                      </a:lnTo>
                      <a:lnTo>
                        <a:pt x="1405" y="1859"/>
                      </a:lnTo>
                      <a:lnTo>
                        <a:pt x="1389" y="1873"/>
                      </a:lnTo>
                      <a:lnTo>
                        <a:pt x="1368" y="1886"/>
                      </a:lnTo>
                      <a:lnTo>
                        <a:pt x="1347" y="1898"/>
                      </a:lnTo>
                      <a:lnTo>
                        <a:pt x="1321" y="1910"/>
                      </a:lnTo>
                      <a:lnTo>
                        <a:pt x="1296" y="1923"/>
                      </a:lnTo>
                      <a:lnTo>
                        <a:pt x="1271" y="1938"/>
                      </a:lnTo>
                      <a:lnTo>
                        <a:pt x="1239" y="1957"/>
                      </a:lnTo>
                      <a:lnTo>
                        <a:pt x="1212" y="1973"/>
                      </a:lnTo>
                      <a:lnTo>
                        <a:pt x="1191" y="1990"/>
                      </a:lnTo>
                      <a:lnTo>
                        <a:pt x="1169" y="2009"/>
                      </a:lnTo>
                      <a:lnTo>
                        <a:pt x="1147" y="2029"/>
                      </a:lnTo>
                      <a:lnTo>
                        <a:pt x="1124" y="2057"/>
                      </a:lnTo>
                      <a:lnTo>
                        <a:pt x="1110" y="2079"/>
                      </a:lnTo>
                      <a:lnTo>
                        <a:pt x="1103" y="2102"/>
                      </a:lnTo>
                      <a:lnTo>
                        <a:pt x="1102" y="2131"/>
                      </a:lnTo>
                      <a:lnTo>
                        <a:pt x="1107" y="2158"/>
                      </a:lnTo>
                      <a:lnTo>
                        <a:pt x="1118" y="2185"/>
                      </a:lnTo>
                      <a:lnTo>
                        <a:pt x="1135" y="2223"/>
                      </a:lnTo>
                      <a:lnTo>
                        <a:pt x="1145" y="2258"/>
                      </a:lnTo>
                      <a:lnTo>
                        <a:pt x="1149" y="2289"/>
                      </a:lnTo>
                      <a:lnTo>
                        <a:pt x="1145" y="2314"/>
                      </a:lnTo>
                      <a:lnTo>
                        <a:pt x="1137" y="2337"/>
                      </a:lnTo>
                      <a:lnTo>
                        <a:pt x="1122" y="2357"/>
                      </a:lnTo>
                      <a:lnTo>
                        <a:pt x="1102" y="2374"/>
                      </a:lnTo>
                      <a:lnTo>
                        <a:pt x="1078" y="2388"/>
                      </a:lnTo>
                      <a:lnTo>
                        <a:pt x="1050" y="2399"/>
                      </a:lnTo>
                      <a:lnTo>
                        <a:pt x="1020" y="2409"/>
                      </a:lnTo>
                      <a:lnTo>
                        <a:pt x="984" y="2418"/>
                      </a:lnTo>
                      <a:lnTo>
                        <a:pt x="1008" y="2431"/>
                      </a:lnTo>
                      <a:lnTo>
                        <a:pt x="1030" y="2445"/>
                      </a:lnTo>
                      <a:lnTo>
                        <a:pt x="1050" y="2460"/>
                      </a:lnTo>
                      <a:lnTo>
                        <a:pt x="1066" y="2475"/>
                      </a:lnTo>
                      <a:lnTo>
                        <a:pt x="1082" y="2493"/>
                      </a:lnTo>
                      <a:lnTo>
                        <a:pt x="1092" y="2514"/>
                      </a:lnTo>
                      <a:lnTo>
                        <a:pt x="1095" y="2539"/>
                      </a:lnTo>
                      <a:lnTo>
                        <a:pt x="1093" y="2566"/>
                      </a:lnTo>
                      <a:lnTo>
                        <a:pt x="1085" y="2597"/>
                      </a:lnTo>
                      <a:lnTo>
                        <a:pt x="1072" y="2614"/>
                      </a:lnTo>
                      <a:lnTo>
                        <a:pt x="1053" y="2629"/>
                      </a:lnTo>
                      <a:lnTo>
                        <a:pt x="1033" y="2643"/>
                      </a:lnTo>
                      <a:lnTo>
                        <a:pt x="1011" y="2654"/>
                      </a:lnTo>
                      <a:lnTo>
                        <a:pt x="989" y="2668"/>
                      </a:lnTo>
                      <a:lnTo>
                        <a:pt x="968" y="2681"/>
                      </a:lnTo>
                      <a:lnTo>
                        <a:pt x="949" y="2698"/>
                      </a:lnTo>
                      <a:lnTo>
                        <a:pt x="932" y="2717"/>
                      </a:lnTo>
                      <a:lnTo>
                        <a:pt x="922" y="2740"/>
                      </a:lnTo>
                      <a:lnTo>
                        <a:pt x="917" y="2767"/>
                      </a:lnTo>
                      <a:lnTo>
                        <a:pt x="922" y="2795"/>
                      </a:lnTo>
                      <a:lnTo>
                        <a:pt x="931" y="2826"/>
                      </a:lnTo>
                      <a:lnTo>
                        <a:pt x="942" y="2859"/>
                      </a:lnTo>
                      <a:lnTo>
                        <a:pt x="954" y="2896"/>
                      </a:lnTo>
                      <a:lnTo>
                        <a:pt x="962" y="2935"/>
                      </a:lnTo>
                      <a:lnTo>
                        <a:pt x="969" y="2977"/>
                      </a:lnTo>
                      <a:lnTo>
                        <a:pt x="969" y="3018"/>
                      </a:lnTo>
                      <a:lnTo>
                        <a:pt x="962" y="3060"/>
                      </a:lnTo>
                      <a:lnTo>
                        <a:pt x="946" y="3102"/>
                      </a:lnTo>
                      <a:lnTo>
                        <a:pt x="924" y="3151"/>
                      </a:lnTo>
                      <a:lnTo>
                        <a:pt x="890" y="3196"/>
                      </a:lnTo>
                      <a:lnTo>
                        <a:pt x="847" y="3242"/>
                      </a:lnTo>
                      <a:lnTo>
                        <a:pt x="798" y="3282"/>
                      </a:lnTo>
                      <a:lnTo>
                        <a:pt x="743" y="3317"/>
                      </a:lnTo>
                      <a:lnTo>
                        <a:pt x="682" y="3344"/>
                      </a:lnTo>
                      <a:lnTo>
                        <a:pt x="620" y="3361"/>
                      </a:lnTo>
                      <a:lnTo>
                        <a:pt x="557" y="3371"/>
                      </a:lnTo>
                      <a:lnTo>
                        <a:pt x="488" y="3379"/>
                      </a:lnTo>
                      <a:lnTo>
                        <a:pt x="419" y="3384"/>
                      </a:lnTo>
                      <a:lnTo>
                        <a:pt x="348" y="3384"/>
                      </a:lnTo>
                      <a:lnTo>
                        <a:pt x="286" y="3384"/>
                      </a:lnTo>
                      <a:lnTo>
                        <a:pt x="228" y="3388"/>
                      </a:lnTo>
                      <a:lnTo>
                        <a:pt x="171" y="3394"/>
                      </a:lnTo>
                      <a:lnTo>
                        <a:pt x="115" y="3406"/>
                      </a:lnTo>
                      <a:lnTo>
                        <a:pt x="58" y="3423"/>
                      </a:lnTo>
                      <a:lnTo>
                        <a:pt x="0" y="344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grpSp>
              <p:nvGrpSpPr>
                <p:cNvPr id="185362" name="Group 6"/>
                <p:cNvGrpSpPr>
                  <a:grpSpLocks noChangeAspect="1"/>
                </p:cNvGrpSpPr>
                <p:nvPr/>
              </p:nvGrpSpPr>
              <p:grpSpPr bwMode="auto">
                <a:xfrm>
                  <a:off x="2023" y="2153"/>
                  <a:ext cx="1452" cy="1856"/>
                  <a:chOff x="2030" y="2153"/>
                  <a:chExt cx="1452" cy="1856"/>
                </a:xfrm>
              </p:grpSpPr>
              <p:sp>
                <p:nvSpPr>
                  <p:cNvPr id="185363" name="Freeform 7"/>
                  <p:cNvSpPr>
                    <a:spLocks noChangeAspect="1"/>
                  </p:cNvSpPr>
                  <p:nvPr/>
                </p:nvSpPr>
                <p:spPr bwMode="auto">
                  <a:xfrm rot="-1140000">
                    <a:off x="2030" y="2153"/>
                    <a:ext cx="1239" cy="1856"/>
                  </a:xfrm>
                  <a:custGeom>
                    <a:avLst/>
                    <a:gdLst>
                      <a:gd name="T0" fmla="*/ 2830 w 1116"/>
                      <a:gd name="T1" fmla="*/ 4341 h 1622"/>
                      <a:gd name="T2" fmla="*/ 2741 w 1116"/>
                      <a:gd name="T3" fmla="*/ 4475 h 1622"/>
                      <a:gd name="T4" fmla="*/ 2630 w 1116"/>
                      <a:gd name="T5" fmla="*/ 4789 h 1622"/>
                      <a:gd name="T6" fmla="*/ 2580 w 1116"/>
                      <a:gd name="T7" fmla="*/ 5213 h 1622"/>
                      <a:gd name="T8" fmla="*/ 2469 w 1116"/>
                      <a:gd name="T9" fmla="*/ 5428 h 1622"/>
                      <a:gd name="T10" fmla="*/ 2324 w 1116"/>
                      <a:gd name="T11" fmla="*/ 5448 h 1622"/>
                      <a:gd name="T12" fmla="*/ 2059 w 1116"/>
                      <a:gd name="T13" fmla="*/ 5289 h 1622"/>
                      <a:gd name="T14" fmla="*/ 1703 w 1116"/>
                      <a:gd name="T15" fmla="*/ 4911 h 1622"/>
                      <a:gd name="T16" fmla="*/ 1212 w 1116"/>
                      <a:gd name="T17" fmla="*/ 4244 h 1622"/>
                      <a:gd name="T18" fmla="*/ 1030 w 1116"/>
                      <a:gd name="T19" fmla="*/ 4029 h 1622"/>
                      <a:gd name="T20" fmla="*/ 855 w 1116"/>
                      <a:gd name="T21" fmla="*/ 3911 h 1622"/>
                      <a:gd name="T22" fmla="*/ 548 w 1116"/>
                      <a:gd name="T23" fmla="*/ 3659 h 1622"/>
                      <a:gd name="T24" fmla="*/ 232 w 1116"/>
                      <a:gd name="T25" fmla="*/ 3315 h 1622"/>
                      <a:gd name="T26" fmla="*/ 91 w 1116"/>
                      <a:gd name="T27" fmla="*/ 3021 h 1622"/>
                      <a:gd name="T28" fmla="*/ 67 w 1116"/>
                      <a:gd name="T29" fmla="*/ 2708 h 1622"/>
                      <a:gd name="T30" fmla="*/ 78 w 1116"/>
                      <a:gd name="T31" fmla="*/ 2321 h 1622"/>
                      <a:gd name="T32" fmla="*/ 123 w 1116"/>
                      <a:gd name="T33" fmla="*/ 1982 h 1622"/>
                      <a:gd name="T34" fmla="*/ 182 w 1116"/>
                      <a:gd name="T35" fmla="*/ 1568 h 1622"/>
                      <a:gd name="T36" fmla="*/ 171 w 1116"/>
                      <a:gd name="T37" fmla="*/ 1062 h 1622"/>
                      <a:gd name="T38" fmla="*/ 98 w 1116"/>
                      <a:gd name="T39" fmla="*/ 715 h 1622"/>
                      <a:gd name="T40" fmla="*/ 0 w 1116"/>
                      <a:gd name="T41" fmla="*/ 391 h 1622"/>
                      <a:gd name="T42" fmla="*/ 51 w 1116"/>
                      <a:gd name="T43" fmla="*/ 162 h 1622"/>
                      <a:gd name="T44" fmla="*/ 210 w 1116"/>
                      <a:gd name="T45" fmla="*/ 25 h 1622"/>
                      <a:gd name="T46" fmla="*/ 402 w 1116"/>
                      <a:gd name="T47" fmla="*/ 15 h 1622"/>
                      <a:gd name="T48" fmla="*/ 553 w 1116"/>
                      <a:gd name="T49" fmla="*/ 157 h 1622"/>
                      <a:gd name="T50" fmla="*/ 583 w 1116"/>
                      <a:gd name="T51" fmla="*/ 461 h 1622"/>
                      <a:gd name="T52" fmla="*/ 567 w 1116"/>
                      <a:gd name="T53" fmla="*/ 668 h 1622"/>
                      <a:gd name="T54" fmla="*/ 595 w 1116"/>
                      <a:gd name="T55" fmla="*/ 827 h 1622"/>
                      <a:gd name="T56" fmla="*/ 734 w 1116"/>
                      <a:gd name="T57" fmla="*/ 1118 h 1622"/>
                      <a:gd name="T58" fmla="*/ 983 w 1116"/>
                      <a:gd name="T59" fmla="*/ 1244 h 1622"/>
                      <a:gd name="T60" fmla="*/ 1207 w 1116"/>
                      <a:gd name="T61" fmla="*/ 1185 h 1622"/>
                      <a:gd name="T62" fmla="*/ 1398 w 1116"/>
                      <a:gd name="T63" fmla="*/ 1029 h 1622"/>
                      <a:gd name="T64" fmla="*/ 1588 w 1116"/>
                      <a:gd name="T65" fmla="*/ 962 h 1622"/>
                      <a:gd name="T66" fmla="*/ 1635 w 1116"/>
                      <a:gd name="T67" fmla="*/ 1142 h 1622"/>
                      <a:gd name="T68" fmla="*/ 1534 w 1116"/>
                      <a:gd name="T69" fmla="*/ 1481 h 1622"/>
                      <a:gd name="T70" fmla="*/ 1438 w 1116"/>
                      <a:gd name="T71" fmla="*/ 1793 h 1622"/>
                      <a:gd name="T72" fmla="*/ 1390 w 1116"/>
                      <a:gd name="T73" fmla="*/ 2160 h 1622"/>
                      <a:gd name="T74" fmla="*/ 1420 w 1116"/>
                      <a:gd name="T75" fmla="*/ 2665 h 1622"/>
                      <a:gd name="T76" fmla="*/ 1529 w 1116"/>
                      <a:gd name="T77" fmla="*/ 3140 h 1622"/>
                      <a:gd name="T78" fmla="*/ 1725 w 1116"/>
                      <a:gd name="T79" fmla="*/ 3409 h 1622"/>
                      <a:gd name="T80" fmla="*/ 1988 w 1116"/>
                      <a:gd name="T81" fmla="*/ 3659 h 1622"/>
                      <a:gd name="T82" fmla="*/ 2214 w 1116"/>
                      <a:gd name="T83" fmla="*/ 3823 h 1622"/>
                      <a:gd name="T84" fmla="*/ 2675 w 1116"/>
                      <a:gd name="T85" fmla="*/ 3995 h 1622"/>
                      <a:gd name="T86" fmla="*/ 2763 w 1116"/>
                      <a:gd name="T87" fmla="*/ 4150 h 1622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116" h="1622">
                        <a:moveTo>
                          <a:pt x="1116" y="1262"/>
                        </a:moveTo>
                        <a:lnTo>
                          <a:pt x="1112" y="1280"/>
                        </a:lnTo>
                        <a:lnTo>
                          <a:pt x="1104" y="1292"/>
                        </a:lnTo>
                        <a:lnTo>
                          <a:pt x="1092" y="1304"/>
                        </a:lnTo>
                        <a:lnTo>
                          <a:pt x="1080" y="1316"/>
                        </a:lnTo>
                        <a:lnTo>
                          <a:pt x="1070" y="1330"/>
                        </a:lnTo>
                        <a:lnTo>
                          <a:pt x="1050" y="1356"/>
                        </a:lnTo>
                        <a:lnTo>
                          <a:pt x="1036" y="1388"/>
                        </a:lnTo>
                        <a:lnTo>
                          <a:pt x="1026" y="1424"/>
                        </a:lnTo>
                        <a:lnTo>
                          <a:pt x="1018" y="1466"/>
                        </a:lnTo>
                        <a:lnTo>
                          <a:pt x="1014" y="1508"/>
                        </a:lnTo>
                        <a:lnTo>
                          <a:pt x="1006" y="1550"/>
                        </a:lnTo>
                        <a:lnTo>
                          <a:pt x="994" y="1580"/>
                        </a:lnTo>
                        <a:lnTo>
                          <a:pt x="980" y="1602"/>
                        </a:lnTo>
                        <a:lnTo>
                          <a:pt x="964" y="1614"/>
                        </a:lnTo>
                        <a:lnTo>
                          <a:pt x="946" y="1622"/>
                        </a:lnTo>
                        <a:lnTo>
                          <a:pt x="926" y="1622"/>
                        </a:lnTo>
                        <a:lnTo>
                          <a:pt x="906" y="1620"/>
                        </a:lnTo>
                        <a:lnTo>
                          <a:pt x="884" y="1614"/>
                        </a:lnTo>
                        <a:lnTo>
                          <a:pt x="862" y="1606"/>
                        </a:lnTo>
                        <a:lnTo>
                          <a:pt x="804" y="1572"/>
                        </a:lnTo>
                        <a:lnTo>
                          <a:pt x="754" y="1538"/>
                        </a:lnTo>
                        <a:lnTo>
                          <a:pt x="710" y="1500"/>
                        </a:lnTo>
                        <a:lnTo>
                          <a:pt x="666" y="1460"/>
                        </a:lnTo>
                        <a:lnTo>
                          <a:pt x="618" y="1414"/>
                        </a:lnTo>
                        <a:lnTo>
                          <a:pt x="502" y="1296"/>
                        </a:lnTo>
                        <a:lnTo>
                          <a:pt x="474" y="1262"/>
                        </a:lnTo>
                        <a:lnTo>
                          <a:pt x="448" y="1234"/>
                        </a:lnTo>
                        <a:lnTo>
                          <a:pt x="424" y="1214"/>
                        </a:lnTo>
                        <a:lnTo>
                          <a:pt x="402" y="1198"/>
                        </a:lnTo>
                        <a:lnTo>
                          <a:pt x="380" y="1186"/>
                        </a:lnTo>
                        <a:lnTo>
                          <a:pt x="358" y="1174"/>
                        </a:lnTo>
                        <a:lnTo>
                          <a:pt x="334" y="1162"/>
                        </a:lnTo>
                        <a:lnTo>
                          <a:pt x="308" y="1148"/>
                        </a:lnTo>
                        <a:lnTo>
                          <a:pt x="260" y="1118"/>
                        </a:lnTo>
                        <a:lnTo>
                          <a:pt x="214" y="1088"/>
                        </a:lnTo>
                        <a:lnTo>
                          <a:pt x="164" y="1054"/>
                        </a:lnTo>
                        <a:lnTo>
                          <a:pt x="122" y="1018"/>
                        </a:lnTo>
                        <a:lnTo>
                          <a:pt x="90" y="986"/>
                        </a:lnTo>
                        <a:lnTo>
                          <a:pt x="66" y="956"/>
                        </a:lnTo>
                        <a:lnTo>
                          <a:pt x="48" y="926"/>
                        </a:lnTo>
                        <a:lnTo>
                          <a:pt x="36" y="898"/>
                        </a:lnTo>
                        <a:lnTo>
                          <a:pt x="30" y="868"/>
                        </a:lnTo>
                        <a:lnTo>
                          <a:pt x="26" y="838"/>
                        </a:lnTo>
                        <a:lnTo>
                          <a:pt x="26" y="806"/>
                        </a:lnTo>
                        <a:lnTo>
                          <a:pt x="26" y="772"/>
                        </a:lnTo>
                        <a:lnTo>
                          <a:pt x="26" y="736"/>
                        </a:lnTo>
                        <a:lnTo>
                          <a:pt x="30" y="690"/>
                        </a:lnTo>
                        <a:lnTo>
                          <a:pt x="36" y="652"/>
                        </a:lnTo>
                        <a:lnTo>
                          <a:pt x="42" y="620"/>
                        </a:lnTo>
                        <a:lnTo>
                          <a:pt x="48" y="590"/>
                        </a:lnTo>
                        <a:lnTo>
                          <a:pt x="56" y="556"/>
                        </a:lnTo>
                        <a:lnTo>
                          <a:pt x="64" y="512"/>
                        </a:lnTo>
                        <a:lnTo>
                          <a:pt x="70" y="466"/>
                        </a:lnTo>
                        <a:lnTo>
                          <a:pt x="74" y="416"/>
                        </a:lnTo>
                        <a:lnTo>
                          <a:pt x="74" y="360"/>
                        </a:lnTo>
                        <a:lnTo>
                          <a:pt x="68" y="316"/>
                        </a:lnTo>
                        <a:lnTo>
                          <a:pt x="62" y="278"/>
                        </a:lnTo>
                        <a:lnTo>
                          <a:pt x="50" y="244"/>
                        </a:lnTo>
                        <a:lnTo>
                          <a:pt x="38" y="212"/>
                        </a:lnTo>
                        <a:lnTo>
                          <a:pt x="24" y="178"/>
                        </a:lnTo>
                        <a:lnTo>
                          <a:pt x="10" y="144"/>
                        </a:lnTo>
                        <a:lnTo>
                          <a:pt x="0" y="116"/>
                        </a:lnTo>
                        <a:lnTo>
                          <a:pt x="0" y="90"/>
                        </a:lnTo>
                        <a:lnTo>
                          <a:pt x="6" y="68"/>
                        </a:lnTo>
                        <a:lnTo>
                          <a:pt x="20" y="48"/>
                        </a:lnTo>
                        <a:lnTo>
                          <a:pt x="38" y="30"/>
                        </a:lnTo>
                        <a:lnTo>
                          <a:pt x="58" y="16"/>
                        </a:lnTo>
                        <a:lnTo>
                          <a:pt x="82" y="8"/>
                        </a:lnTo>
                        <a:lnTo>
                          <a:pt x="108" y="2"/>
                        </a:lnTo>
                        <a:lnTo>
                          <a:pt x="134" y="0"/>
                        </a:lnTo>
                        <a:lnTo>
                          <a:pt x="158" y="4"/>
                        </a:lnTo>
                        <a:lnTo>
                          <a:pt x="182" y="12"/>
                        </a:lnTo>
                        <a:lnTo>
                          <a:pt x="202" y="26"/>
                        </a:lnTo>
                        <a:lnTo>
                          <a:pt x="216" y="46"/>
                        </a:lnTo>
                        <a:lnTo>
                          <a:pt x="226" y="70"/>
                        </a:lnTo>
                        <a:lnTo>
                          <a:pt x="230" y="102"/>
                        </a:lnTo>
                        <a:lnTo>
                          <a:pt x="228" y="136"/>
                        </a:lnTo>
                        <a:lnTo>
                          <a:pt x="226" y="162"/>
                        </a:lnTo>
                        <a:lnTo>
                          <a:pt x="224" y="182"/>
                        </a:lnTo>
                        <a:lnTo>
                          <a:pt x="222" y="198"/>
                        </a:lnTo>
                        <a:lnTo>
                          <a:pt x="222" y="214"/>
                        </a:lnTo>
                        <a:lnTo>
                          <a:pt x="226" y="228"/>
                        </a:lnTo>
                        <a:lnTo>
                          <a:pt x="232" y="246"/>
                        </a:lnTo>
                        <a:lnTo>
                          <a:pt x="242" y="270"/>
                        </a:lnTo>
                        <a:lnTo>
                          <a:pt x="258" y="300"/>
                        </a:lnTo>
                        <a:lnTo>
                          <a:pt x="286" y="332"/>
                        </a:lnTo>
                        <a:lnTo>
                          <a:pt x="318" y="354"/>
                        </a:lnTo>
                        <a:lnTo>
                          <a:pt x="350" y="366"/>
                        </a:lnTo>
                        <a:lnTo>
                          <a:pt x="384" y="370"/>
                        </a:lnTo>
                        <a:lnTo>
                          <a:pt x="414" y="368"/>
                        </a:lnTo>
                        <a:lnTo>
                          <a:pt x="444" y="362"/>
                        </a:lnTo>
                        <a:lnTo>
                          <a:pt x="470" y="352"/>
                        </a:lnTo>
                        <a:lnTo>
                          <a:pt x="492" y="342"/>
                        </a:lnTo>
                        <a:lnTo>
                          <a:pt x="508" y="330"/>
                        </a:lnTo>
                        <a:lnTo>
                          <a:pt x="546" y="306"/>
                        </a:lnTo>
                        <a:lnTo>
                          <a:pt x="576" y="290"/>
                        </a:lnTo>
                        <a:lnTo>
                          <a:pt x="602" y="284"/>
                        </a:lnTo>
                        <a:lnTo>
                          <a:pt x="620" y="286"/>
                        </a:lnTo>
                        <a:lnTo>
                          <a:pt x="632" y="296"/>
                        </a:lnTo>
                        <a:lnTo>
                          <a:pt x="638" y="314"/>
                        </a:lnTo>
                        <a:lnTo>
                          <a:pt x="638" y="340"/>
                        </a:lnTo>
                        <a:lnTo>
                          <a:pt x="630" y="370"/>
                        </a:lnTo>
                        <a:lnTo>
                          <a:pt x="616" y="406"/>
                        </a:lnTo>
                        <a:lnTo>
                          <a:pt x="600" y="440"/>
                        </a:lnTo>
                        <a:lnTo>
                          <a:pt x="586" y="470"/>
                        </a:lnTo>
                        <a:lnTo>
                          <a:pt x="572" y="500"/>
                        </a:lnTo>
                        <a:lnTo>
                          <a:pt x="560" y="532"/>
                        </a:lnTo>
                        <a:lnTo>
                          <a:pt x="552" y="564"/>
                        </a:lnTo>
                        <a:lnTo>
                          <a:pt x="544" y="600"/>
                        </a:lnTo>
                        <a:lnTo>
                          <a:pt x="542" y="642"/>
                        </a:lnTo>
                        <a:lnTo>
                          <a:pt x="542" y="688"/>
                        </a:lnTo>
                        <a:lnTo>
                          <a:pt x="546" y="742"/>
                        </a:lnTo>
                        <a:lnTo>
                          <a:pt x="554" y="792"/>
                        </a:lnTo>
                        <a:lnTo>
                          <a:pt x="564" y="842"/>
                        </a:lnTo>
                        <a:lnTo>
                          <a:pt x="578" y="890"/>
                        </a:lnTo>
                        <a:lnTo>
                          <a:pt x="596" y="934"/>
                        </a:lnTo>
                        <a:lnTo>
                          <a:pt x="622" y="972"/>
                        </a:lnTo>
                        <a:lnTo>
                          <a:pt x="646" y="992"/>
                        </a:lnTo>
                        <a:lnTo>
                          <a:pt x="674" y="1014"/>
                        </a:lnTo>
                        <a:lnTo>
                          <a:pt x="706" y="1040"/>
                        </a:lnTo>
                        <a:lnTo>
                          <a:pt x="742" y="1064"/>
                        </a:lnTo>
                        <a:lnTo>
                          <a:pt x="776" y="1088"/>
                        </a:lnTo>
                        <a:lnTo>
                          <a:pt x="810" y="1108"/>
                        </a:lnTo>
                        <a:lnTo>
                          <a:pt x="838" y="1124"/>
                        </a:lnTo>
                        <a:lnTo>
                          <a:pt x="864" y="1136"/>
                        </a:lnTo>
                        <a:lnTo>
                          <a:pt x="924" y="1160"/>
                        </a:lnTo>
                        <a:lnTo>
                          <a:pt x="984" y="1176"/>
                        </a:lnTo>
                        <a:lnTo>
                          <a:pt x="1044" y="1188"/>
                        </a:lnTo>
                        <a:lnTo>
                          <a:pt x="1056" y="1208"/>
                        </a:lnTo>
                        <a:lnTo>
                          <a:pt x="1066" y="1222"/>
                        </a:lnTo>
                        <a:lnTo>
                          <a:pt x="1078" y="1234"/>
                        </a:lnTo>
                        <a:lnTo>
                          <a:pt x="1094" y="1248"/>
                        </a:lnTo>
                        <a:lnTo>
                          <a:pt x="1116" y="1262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5364" name="Freeform 8"/>
                  <p:cNvSpPr>
                    <a:spLocks noChangeAspect="1"/>
                  </p:cNvSpPr>
                  <p:nvPr/>
                </p:nvSpPr>
                <p:spPr bwMode="auto">
                  <a:xfrm rot="-900000">
                    <a:off x="3153" y="3220"/>
                    <a:ext cx="329" cy="294"/>
                  </a:xfrm>
                  <a:custGeom>
                    <a:avLst/>
                    <a:gdLst>
                      <a:gd name="T0" fmla="*/ 733 w 294"/>
                      <a:gd name="T1" fmla="*/ 22 h 254"/>
                      <a:gd name="T2" fmla="*/ 769 w 294"/>
                      <a:gd name="T3" fmla="*/ 0 h 254"/>
                      <a:gd name="T4" fmla="*/ 799 w 294"/>
                      <a:gd name="T5" fmla="*/ 0 h 254"/>
                      <a:gd name="T6" fmla="*/ 809 w 294"/>
                      <a:gd name="T7" fmla="*/ 39 h 254"/>
                      <a:gd name="T8" fmla="*/ 809 w 294"/>
                      <a:gd name="T9" fmla="*/ 90 h 254"/>
                      <a:gd name="T10" fmla="*/ 788 w 294"/>
                      <a:gd name="T11" fmla="*/ 159 h 254"/>
                      <a:gd name="T12" fmla="*/ 733 w 294"/>
                      <a:gd name="T13" fmla="*/ 301 h 254"/>
                      <a:gd name="T14" fmla="*/ 648 w 294"/>
                      <a:gd name="T15" fmla="*/ 432 h 254"/>
                      <a:gd name="T16" fmla="*/ 610 w 294"/>
                      <a:gd name="T17" fmla="*/ 500 h 254"/>
                      <a:gd name="T18" fmla="*/ 575 w 294"/>
                      <a:gd name="T19" fmla="*/ 545 h 254"/>
                      <a:gd name="T20" fmla="*/ 533 w 294"/>
                      <a:gd name="T21" fmla="*/ 571 h 254"/>
                      <a:gd name="T22" fmla="*/ 491 w 294"/>
                      <a:gd name="T23" fmla="*/ 607 h 254"/>
                      <a:gd name="T24" fmla="*/ 431 w 294"/>
                      <a:gd name="T25" fmla="*/ 649 h 254"/>
                      <a:gd name="T26" fmla="*/ 318 w 294"/>
                      <a:gd name="T27" fmla="*/ 742 h 254"/>
                      <a:gd name="T28" fmla="*/ 209 w 294"/>
                      <a:gd name="T29" fmla="*/ 828 h 254"/>
                      <a:gd name="T30" fmla="*/ 88 w 294"/>
                      <a:gd name="T31" fmla="*/ 919 h 254"/>
                      <a:gd name="T32" fmla="*/ 67 w 294"/>
                      <a:gd name="T33" fmla="*/ 934 h 254"/>
                      <a:gd name="T34" fmla="*/ 44 w 294"/>
                      <a:gd name="T35" fmla="*/ 942 h 254"/>
                      <a:gd name="T36" fmla="*/ 27 w 294"/>
                      <a:gd name="T37" fmla="*/ 947 h 254"/>
                      <a:gd name="T38" fmla="*/ 17 w 294"/>
                      <a:gd name="T39" fmla="*/ 947 h 254"/>
                      <a:gd name="T40" fmla="*/ 2 w 294"/>
                      <a:gd name="T41" fmla="*/ 942 h 254"/>
                      <a:gd name="T42" fmla="*/ 0 w 294"/>
                      <a:gd name="T43" fmla="*/ 934 h 254"/>
                      <a:gd name="T44" fmla="*/ 0 w 294"/>
                      <a:gd name="T45" fmla="*/ 924 h 254"/>
                      <a:gd name="T46" fmla="*/ 0 w 294"/>
                      <a:gd name="T47" fmla="*/ 907 h 254"/>
                      <a:gd name="T48" fmla="*/ 0 w 294"/>
                      <a:gd name="T49" fmla="*/ 885 h 254"/>
                      <a:gd name="T50" fmla="*/ 2 w 294"/>
                      <a:gd name="T51" fmla="*/ 874 h 254"/>
                      <a:gd name="T52" fmla="*/ 27 w 294"/>
                      <a:gd name="T53" fmla="*/ 798 h 254"/>
                      <a:gd name="T54" fmla="*/ 67 w 294"/>
                      <a:gd name="T55" fmla="*/ 722 h 254"/>
                      <a:gd name="T56" fmla="*/ 98 w 294"/>
                      <a:gd name="T57" fmla="*/ 661 h 254"/>
                      <a:gd name="T58" fmla="*/ 144 w 294"/>
                      <a:gd name="T59" fmla="*/ 612 h 254"/>
                      <a:gd name="T60" fmla="*/ 187 w 294"/>
                      <a:gd name="T61" fmla="*/ 551 h 254"/>
                      <a:gd name="T62" fmla="*/ 233 w 294"/>
                      <a:gd name="T63" fmla="*/ 485 h 254"/>
                      <a:gd name="T64" fmla="*/ 275 w 294"/>
                      <a:gd name="T65" fmla="*/ 432 h 254"/>
                      <a:gd name="T66" fmla="*/ 308 w 294"/>
                      <a:gd name="T67" fmla="*/ 385 h 254"/>
                      <a:gd name="T68" fmla="*/ 348 w 294"/>
                      <a:gd name="T69" fmla="*/ 341 h 254"/>
                      <a:gd name="T70" fmla="*/ 396 w 294"/>
                      <a:gd name="T71" fmla="*/ 265 h 254"/>
                      <a:gd name="T72" fmla="*/ 435 w 294"/>
                      <a:gd name="T73" fmla="*/ 225 h 254"/>
                      <a:gd name="T74" fmla="*/ 480 w 294"/>
                      <a:gd name="T75" fmla="*/ 210 h 254"/>
                      <a:gd name="T76" fmla="*/ 523 w 294"/>
                      <a:gd name="T77" fmla="*/ 201 h 254"/>
                      <a:gd name="T78" fmla="*/ 561 w 294"/>
                      <a:gd name="T79" fmla="*/ 194 h 254"/>
                      <a:gd name="T80" fmla="*/ 610 w 294"/>
                      <a:gd name="T81" fmla="*/ 163 h 254"/>
                      <a:gd name="T82" fmla="*/ 655 w 294"/>
                      <a:gd name="T83" fmla="*/ 120 h 254"/>
                      <a:gd name="T84" fmla="*/ 695 w 294"/>
                      <a:gd name="T85" fmla="*/ 76 h 254"/>
                      <a:gd name="T86" fmla="*/ 733 w 294"/>
                      <a:gd name="T87" fmla="*/ 22 h 254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294" h="254">
                        <a:moveTo>
                          <a:pt x="266" y="6"/>
                        </a:moveTo>
                        <a:lnTo>
                          <a:pt x="280" y="0"/>
                        </a:lnTo>
                        <a:lnTo>
                          <a:pt x="290" y="0"/>
                        </a:lnTo>
                        <a:lnTo>
                          <a:pt x="294" y="10"/>
                        </a:lnTo>
                        <a:lnTo>
                          <a:pt x="294" y="24"/>
                        </a:lnTo>
                        <a:lnTo>
                          <a:pt x="286" y="42"/>
                        </a:lnTo>
                        <a:lnTo>
                          <a:pt x="266" y="80"/>
                        </a:lnTo>
                        <a:lnTo>
                          <a:pt x="236" y="116"/>
                        </a:lnTo>
                        <a:lnTo>
                          <a:pt x="222" y="134"/>
                        </a:lnTo>
                        <a:lnTo>
                          <a:pt x="208" y="146"/>
                        </a:lnTo>
                        <a:lnTo>
                          <a:pt x="194" y="154"/>
                        </a:lnTo>
                        <a:lnTo>
                          <a:pt x="178" y="162"/>
                        </a:lnTo>
                        <a:lnTo>
                          <a:pt x="156" y="174"/>
                        </a:lnTo>
                        <a:lnTo>
                          <a:pt x="116" y="200"/>
                        </a:lnTo>
                        <a:lnTo>
                          <a:pt x="76" y="222"/>
                        </a:lnTo>
                        <a:lnTo>
                          <a:pt x="32" y="246"/>
                        </a:lnTo>
                        <a:lnTo>
                          <a:pt x="24" y="250"/>
                        </a:lnTo>
                        <a:lnTo>
                          <a:pt x="16" y="252"/>
                        </a:lnTo>
                        <a:lnTo>
                          <a:pt x="10" y="254"/>
                        </a:lnTo>
                        <a:lnTo>
                          <a:pt x="6" y="254"/>
                        </a:lnTo>
                        <a:lnTo>
                          <a:pt x="2" y="252"/>
                        </a:lnTo>
                        <a:lnTo>
                          <a:pt x="0" y="250"/>
                        </a:lnTo>
                        <a:lnTo>
                          <a:pt x="0" y="248"/>
                        </a:lnTo>
                        <a:lnTo>
                          <a:pt x="0" y="244"/>
                        </a:lnTo>
                        <a:lnTo>
                          <a:pt x="0" y="238"/>
                        </a:lnTo>
                        <a:lnTo>
                          <a:pt x="2" y="234"/>
                        </a:lnTo>
                        <a:lnTo>
                          <a:pt x="10" y="214"/>
                        </a:lnTo>
                        <a:lnTo>
                          <a:pt x="24" y="194"/>
                        </a:lnTo>
                        <a:lnTo>
                          <a:pt x="36" y="178"/>
                        </a:lnTo>
                        <a:lnTo>
                          <a:pt x="52" y="164"/>
                        </a:lnTo>
                        <a:lnTo>
                          <a:pt x="68" y="148"/>
                        </a:lnTo>
                        <a:lnTo>
                          <a:pt x="84" y="130"/>
                        </a:lnTo>
                        <a:lnTo>
                          <a:pt x="100" y="116"/>
                        </a:lnTo>
                        <a:lnTo>
                          <a:pt x="112" y="104"/>
                        </a:lnTo>
                        <a:lnTo>
                          <a:pt x="126" y="92"/>
                        </a:lnTo>
                        <a:lnTo>
                          <a:pt x="144" y="72"/>
                        </a:lnTo>
                        <a:lnTo>
                          <a:pt x="158" y="60"/>
                        </a:lnTo>
                        <a:lnTo>
                          <a:pt x="174" y="56"/>
                        </a:lnTo>
                        <a:lnTo>
                          <a:pt x="190" y="54"/>
                        </a:lnTo>
                        <a:lnTo>
                          <a:pt x="204" y="52"/>
                        </a:lnTo>
                        <a:lnTo>
                          <a:pt x="222" y="44"/>
                        </a:lnTo>
                        <a:lnTo>
                          <a:pt x="238" y="32"/>
                        </a:lnTo>
                        <a:lnTo>
                          <a:pt x="252" y="20"/>
                        </a:lnTo>
                        <a:lnTo>
                          <a:pt x="266" y="6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5365" name="Freeform 9"/>
                  <p:cNvSpPr>
                    <a:spLocks noChangeAspect="1"/>
                  </p:cNvSpPr>
                  <p:nvPr/>
                </p:nvSpPr>
                <p:spPr bwMode="auto">
                  <a:xfrm rot="-360000">
                    <a:off x="3122" y="3459"/>
                    <a:ext cx="103" cy="352"/>
                  </a:xfrm>
                  <a:custGeom>
                    <a:avLst/>
                    <a:gdLst>
                      <a:gd name="T0" fmla="*/ 956 w 78"/>
                      <a:gd name="T1" fmla="*/ 0 h 258"/>
                      <a:gd name="T2" fmla="*/ 567 w 78"/>
                      <a:gd name="T3" fmla="*/ 587 h 258"/>
                      <a:gd name="T4" fmla="*/ 293 w 78"/>
                      <a:gd name="T5" fmla="*/ 1180 h 258"/>
                      <a:gd name="T6" fmla="*/ 115 w 78"/>
                      <a:gd name="T7" fmla="*/ 1805 h 258"/>
                      <a:gd name="T8" fmla="*/ 28 w 78"/>
                      <a:gd name="T9" fmla="*/ 2390 h 258"/>
                      <a:gd name="T10" fmla="*/ 0 w 78"/>
                      <a:gd name="T11" fmla="*/ 2957 h 258"/>
                      <a:gd name="T12" fmla="*/ 49 w 78"/>
                      <a:gd name="T13" fmla="*/ 3403 h 258"/>
                      <a:gd name="T14" fmla="*/ 151 w 78"/>
                      <a:gd name="T15" fmla="*/ 3801 h 258"/>
                      <a:gd name="T16" fmla="*/ 293 w 78"/>
                      <a:gd name="T17" fmla="*/ 4058 h 258"/>
                      <a:gd name="T18" fmla="*/ 440 w 78"/>
                      <a:gd name="T19" fmla="*/ 4225 h 25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78" h="258">
                        <a:moveTo>
                          <a:pt x="78" y="0"/>
                        </a:moveTo>
                        <a:lnTo>
                          <a:pt x="46" y="36"/>
                        </a:lnTo>
                        <a:lnTo>
                          <a:pt x="24" y="72"/>
                        </a:lnTo>
                        <a:lnTo>
                          <a:pt x="10" y="110"/>
                        </a:lnTo>
                        <a:lnTo>
                          <a:pt x="2" y="146"/>
                        </a:lnTo>
                        <a:lnTo>
                          <a:pt x="0" y="180"/>
                        </a:lnTo>
                        <a:lnTo>
                          <a:pt x="4" y="208"/>
                        </a:lnTo>
                        <a:lnTo>
                          <a:pt x="12" y="232"/>
                        </a:lnTo>
                        <a:lnTo>
                          <a:pt x="24" y="248"/>
                        </a:lnTo>
                        <a:lnTo>
                          <a:pt x="36" y="258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  <p:sp>
                <p:nvSpPr>
                  <p:cNvPr id="185366" name="Freeform 10"/>
                  <p:cNvSpPr>
                    <a:spLocks noChangeAspect="1"/>
                  </p:cNvSpPr>
                  <p:nvPr/>
                </p:nvSpPr>
                <p:spPr bwMode="auto">
                  <a:xfrm rot="1320000">
                    <a:off x="2734" y="3044"/>
                    <a:ext cx="195" cy="312"/>
                  </a:xfrm>
                  <a:custGeom>
                    <a:avLst/>
                    <a:gdLst>
                      <a:gd name="T0" fmla="*/ 4 w 302"/>
                      <a:gd name="T1" fmla="*/ 1 h 470"/>
                      <a:gd name="T2" fmla="*/ 5 w 302"/>
                      <a:gd name="T3" fmla="*/ 0 h 470"/>
                      <a:gd name="T4" fmla="*/ 5 w 302"/>
                      <a:gd name="T5" fmla="*/ 1 h 470"/>
                      <a:gd name="T6" fmla="*/ 6 w 302"/>
                      <a:gd name="T7" fmla="*/ 1 h 470"/>
                      <a:gd name="T8" fmla="*/ 6 w 302"/>
                      <a:gd name="T9" fmla="*/ 2 h 470"/>
                      <a:gd name="T10" fmla="*/ 6 w 302"/>
                      <a:gd name="T11" fmla="*/ 3 h 470"/>
                      <a:gd name="T12" fmla="*/ 6 w 302"/>
                      <a:gd name="T13" fmla="*/ 4 h 470"/>
                      <a:gd name="T14" fmla="*/ 5 w 302"/>
                      <a:gd name="T15" fmla="*/ 5 h 470"/>
                      <a:gd name="T16" fmla="*/ 5 w 302"/>
                      <a:gd name="T17" fmla="*/ 6 h 470"/>
                      <a:gd name="T18" fmla="*/ 5 w 302"/>
                      <a:gd name="T19" fmla="*/ 7 h 470"/>
                      <a:gd name="T20" fmla="*/ 4 w 302"/>
                      <a:gd name="T21" fmla="*/ 9 h 470"/>
                      <a:gd name="T22" fmla="*/ 4 w 302"/>
                      <a:gd name="T23" fmla="*/ 9 h 470"/>
                      <a:gd name="T24" fmla="*/ 3 w 302"/>
                      <a:gd name="T25" fmla="*/ 11 h 470"/>
                      <a:gd name="T26" fmla="*/ 3 w 302"/>
                      <a:gd name="T27" fmla="*/ 11 h 470"/>
                      <a:gd name="T28" fmla="*/ 3 w 302"/>
                      <a:gd name="T29" fmla="*/ 12 h 470"/>
                      <a:gd name="T30" fmla="*/ 2 w 302"/>
                      <a:gd name="T31" fmla="*/ 12 h 470"/>
                      <a:gd name="T32" fmla="*/ 2 w 302"/>
                      <a:gd name="T33" fmla="*/ 11 h 470"/>
                      <a:gd name="T34" fmla="*/ 3 w 302"/>
                      <a:gd name="T35" fmla="*/ 10 h 470"/>
                      <a:gd name="T36" fmla="*/ 3 w 302"/>
                      <a:gd name="T37" fmla="*/ 9 h 470"/>
                      <a:gd name="T38" fmla="*/ 3 w 302"/>
                      <a:gd name="T39" fmla="*/ 7 h 470"/>
                      <a:gd name="T40" fmla="*/ 3 w 302"/>
                      <a:gd name="T41" fmla="*/ 7 h 470"/>
                      <a:gd name="T42" fmla="*/ 2 w 302"/>
                      <a:gd name="T43" fmla="*/ 7 h 470"/>
                      <a:gd name="T44" fmla="*/ 2 w 302"/>
                      <a:gd name="T45" fmla="*/ 9 h 470"/>
                      <a:gd name="T46" fmla="*/ 1 w 302"/>
                      <a:gd name="T47" fmla="*/ 9 h 470"/>
                      <a:gd name="T48" fmla="*/ 1 w 302"/>
                      <a:gd name="T49" fmla="*/ 10 h 470"/>
                      <a:gd name="T50" fmla="*/ 1 w 302"/>
                      <a:gd name="T51" fmla="*/ 11 h 470"/>
                      <a:gd name="T52" fmla="*/ 1 w 302"/>
                      <a:gd name="T53" fmla="*/ 11 h 470"/>
                      <a:gd name="T54" fmla="*/ 1 w 302"/>
                      <a:gd name="T55" fmla="*/ 11 h 470"/>
                      <a:gd name="T56" fmla="*/ 1 w 302"/>
                      <a:gd name="T57" fmla="*/ 10 h 470"/>
                      <a:gd name="T58" fmla="*/ 1 w 302"/>
                      <a:gd name="T59" fmla="*/ 10 h 470"/>
                      <a:gd name="T60" fmla="*/ 1 w 302"/>
                      <a:gd name="T61" fmla="*/ 9 h 470"/>
                      <a:gd name="T62" fmla="*/ 1 w 302"/>
                      <a:gd name="T63" fmla="*/ 7 h 470"/>
                      <a:gd name="T64" fmla="*/ 1 w 302"/>
                      <a:gd name="T65" fmla="*/ 5 h 470"/>
                      <a:gd name="T66" fmla="*/ 1 w 302"/>
                      <a:gd name="T67" fmla="*/ 3 h 470"/>
                      <a:gd name="T68" fmla="*/ 1 w 302"/>
                      <a:gd name="T69" fmla="*/ 3 h 470"/>
                      <a:gd name="T70" fmla="*/ 1 w 302"/>
                      <a:gd name="T71" fmla="*/ 1 h 470"/>
                      <a:gd name="T72" fmla="*/ 1 w 302"/>
                      <a:gd name="T73" fmla="*/ 1 h 470"/>
                      <a:gd name="T74" fmla="*/ 1 w 302"/>
                      <a:gd name="T75" fmla="*/ 1 h 470"/>
                      <a:gd name="T76" fmla="*/ 2 w 302"/>
                      <a:gd name="T77" fmla="*/ 1 h 470"/>
                      <a:gd name="T78" fmla="*/ 3 w 302"/>
                      <a:gd name="T79" fmla="*/ 1 h 470"/>
                      <a:gd name="T80" fmla="*/ 3 w 302"/>
                      <a:gd name="T81" fmla="*/ 1 h 470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0" t="0" r="r" b="b"/>
                    <a:pathLst>
                      <a:path w="302" h="470">
                        <a:moveTo>
                          <a:pt x="192" y="21"/>
                        </a:moveTo>
                        <a:lnTo>
                          <a:pt x="205" y="8"/>
                        </a:lnTo>
                        <a:lnTo>
                          <a:pt x="217" y="0"/>
                        </a:lnTo>
                        <a:lnTo>
                          <a:pt x="229" y="0"/>
                        </a:lnTo>
                        <a:lnTo>
                          <a:pt x="241" y="5"/>
                        </a:lnTo>
                        <a:lnTo>
                          <a:pt x="255" y="15"/>
                        </a:lnTo>
                        <a:lnTo>
                          <a:pt x="269" y="29"/>
                        </a:lnTo>
                        <a:lnTo>
                          <a:pt x="285" y="44"/>
                        </a:lnTo>
                        <a:lnTo>
                          <a:pt x="296" y="61"/>
                        </a:lnTo>
                        <a:lnTo>
                          <a:pt x="300" y="79"/>
                        </a:lnTo>
                        <a:lnTo>
                          <a:pt x="302" y="98"/>
                        </a:lnTo>
                        <a:lnTo>
                          <a:pt x="297" y="118"/>
                        </a:lnTo>
                        <a:lnTo>
                          <a:pt x="291" y="136"/>
                        </a:lnTo>
                        <a:lnTo>
                          <a:pt x="284" y="152"/>
                        </a:lnTo>
                        <a:lnTo>
                          <a:pt x="272" y="174"/>
                        </a:lnTo>
                        <a:lnTo>
                          <a:pt x="261" y="190"/>
                        </a:lnTo>
                        <a:lnTo>
                          <a:pt x="252" y="208"/>
                        </a:lnTo>
                        <a:lnTo>
                          <a:pt x="246" y="229"/>
                        </a:lnTo>
                        <a:lnTo>
                          <a:pt x="237" y="259"/>
                        </a:lnTo>
                        <a:lnTo>
                          <a:pt x="231" y="285"/>
                        </a:lnTo>
                        <a:lnTo>
                          <a:pt x="225" y="306"/>
                        </a:lnTo>
                        <a:lnTo>
                          <a:pt x="217" y="327"/>
                        </a:lnTo>
                        <a:lnTo>
                          <a:pt x="208" y="350"/>
                        </a:lnTo>
                        <a:lnTo>
                          <a:pt x="196" y="375"/>
                        </a:lnTo>
                        <a:lnTo>
                          <a:pt x="180" y="408"/>
                        </a:lnTo>
                        <a:lnTo>
                          <a:pt x="163" y="433"/>
                        </a:lnTo>
                        <a:lnTo>
                          <a:pt x="148" y="451"/>
                        </a:lnTo>
                        <a:lnTo>
                          <a:pt x="139" y="460"/>
                        </a:lnTo>
                        <a:lnTo>
                          <a:pt x="130" y="466"/>
                        </a:lnTo>
                        <a:lnTo>
                          <a:pt x="122" y="469"/>
                        </a:lnTo>
                        <a:lnTo>
                          <a:pt x="115" y="470"/>
                        </a:lnTo>
                        <a:lnTo>
                          <a:pt x="109" y="467"/>
                        </a:lnTo>
                        <a:lnTo>
                          <a:pt x="106" y="460"/>
                        </a:lnTo>
                        <a:lnTo>
                          <a:pt x="107" y="446"/>
                        </a:lnTo>
                        <a:lnTo>
                          <a:pt x="112" y="430"/>
                        </a:lnTo>
                        <a:lnTo>
                          <a:pt x="122" y="399"/>
                        </a:lnTo>
                        <a:lnTo>
                          <a:pt x="131" y="366"/>
                        </a:lnTo>
                        <a:lnTo>
                          <a:pt x="137" y="332"/>
                        </a:lnTo>
                        <a:lnTo>
                          <a:pt x="136" y="294"/>
                        </a:lnTo>
                        <a:lnTo>
                          <a:pt x="133" y="282"/>
                        </a:lnTo>
                        <a:lnTo>
                          <a:pt x="128" y="273"/>
                        </a:lnTo>
                        <a:lnTo>
                          <a:pt x="122" y="268"/>
                        </a:lnTo>
                        <a:lnTo>
                          <a:pt x="115" y="271"/>
                        </a:lnTo>
                        <a:lnTo>
                          <a:pt x="107" y="280"/>
                        </a:lnTo>
                        <a:lnTo>
                          <a:pt x="101" y="297"/>
                        </a:lnTo>
                        <a:lnTo>
                          <a:pt x="92" y="324"/>
                        </a:lnTo>
                        <a:lnTo>
                          <a:pt x="82" y="350"/>
                        </a:lnTo>
                        <a:lnTo>
                          <a:pt x="70" y="375"/>
                        </a:lnTo>
                        <a:lnTo>
                          <a:pt x="56" y="395"/>
                        </a:lnTo>
                        <a:lnTo>
                          <a:pt x="47" y="411"/>
                        </a:lnTo>
                        <a:lnTo>
                          <a:pt x="39" y="423"/>
                        </a:lnTo>
                        <a:lnTo>
                          <a:pt x="29" y="437"/>
                        </a:lnTo>
                        <a:lnTo>
                          <a:pt x="20" y="443"/>
                        </a:lnTo>
                        <a:lnTo>
                          <a:pt x="14" y="445"/>
                        </a:lnTo>
                        <a:lnTo>
                          <a:pt x="8" y="442"/>
                        </a:lnTo>
                        <a:lnTo>
                          <a:pt x="5" y="434"/>
                        </a:lnTo>
                        <a:lnTo>
                          <a:pt x="2" y="423"/>
                        </a:lnTo>
                        <a:lnTo>
                          <a:pt x="2" y="411"/>
                        </a:lnTo>
                        <a:lnTo>
                          <a:pt x="0" y="399"/>
                        </a:lnTo>
                        <a:lnTo>
                          <a:pt x="2" y="386"/>
                        </a:lnTo>
                        <a:lnTo>
                          <a:pt x="2" y="374"/>
                        </a:lnTo>
                        <a:lnTo>
                          <a:pt x="3" y="365"/>
                        </a:lnTo>
                        <a:lnTo>
                          <a:pt x="11" y="315"/>
                        </a:lnTo>
                        <a:lnTo>
                          <a:pt x="18" y="265"/>
                        </a:lnTo>
                        <a:lnTo>
                          <a:pt x="29" y="217"/>
                        </a:lnTo>
                        <a:lnTo>
                          <a:pt x="33" y="193"/>
                        </a:lnTo>
                        <a:lnTo>
                          <a:pt x="32" y="164"/>
                        </a:lnTo>
                        <a:lnTo>
                          <a:pt x="26" y="131"/>
                        </a:lnTo>
                        <a:lnTo>
                          <a:pt x="21" y="112"/>
                        </a:lnTo>
                        <a:lnTo>
                          <a:pt x="17" y="95"/>
                        </a:lnTo>
                        <a:lnTo>
                          <a:pt x="14" y="77"/>
                        </a:lnTo>
                        <a:lnTo>
                          <a:pt x="17" y="61"/>
                        </a:lnTo>
                        <a:lnTo>
                          <a:pt x="26" y="43"/>
                        </a:lnTo>
                        <a:lnTo>
                          <a:pt x="38" y="29"/>
                        </a:lnTo>
                        <a:lnTo>
                          <a:pt x="53" y="20"/>
                        </a:lnTo>
                        <a:lnTo>
                          <a:pt x="70" y="18"/>
                        </a:lnTo>
                        <a:lnTo>
                          <a:pt x="88" y="23"/>
                        </a:lnTo>
                        <a:lnTo>
                          <a:pt x="109" y="35"/>
                        </a:lnTo>
                        <a:lnTo>
                          <a:pt x="125" y="43"/>
                        </a:lnTo>
                        <a:lnTo>
                          <a:pt x="140" y="46"/>
                        </a:lnTo>
                        <a:lnTo>
                          <a:pt x="156" y="43"/>
                        </a:lnTo>
                        <a:lnTo>
                          <a:pt x="172" y="35"/>
                        </a:lnTo>
                        <a:lnTo>
                          <a:pt x="192" y="21"/>
                        </a:lnTo>
                      </a:path>
                    </a:pathLst>
                  </a:custGeom>
                  <a:noFill/>
                  <a:ln w="25400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a-IR"/>
                  </a:p>
                </p:txBody>
              </p:sp>
            </p:grpSp>
          </p:grpSp>
          <p:sp>
            <p:nvSpPr>
              <p:cNvPr id="185360" name="Freeform 11"/>
              <p:cNvSpPr>
                <a:spLocks noChangeAspect="1"/>
              </p:cNvSpPr>
              <p:nvPr/>
            </p:nvSpPr>
            <p:spPr bwMode="auto">
              <a:xfrm>
                <a:off x="3648" y="2684"/>
                <a:ext cx="180" cy="92"/>
              </a:xfrm>
              <a:custGeom>
                <a:avLst/>
                <a:gdLst>
                  <a:gd name="T0" fmla="*/ 23 w 223"/>
                  <a:gd name="T1" fmla="*/ 12 h 111"/>
                  <a:gd name="T2" fmla="*/ 23 w 223"/>
                  <a:gd name="T3" fmla="*/ 12 h 111"/>
                  <a:gd name="T4" fmla="*/ 24 w 223"/>
                  <a:gd name="T5" fmla="*/ 10 h 111"/>
                  <a:gd name="T6" fmla="*/ 24 w 223"/>
                  <a:gd name="T7" fmla="*/ 10 h 111"/>
                  <a:gd name="T8" fmla="*/ 24 w 223"/>
                  <a:gd name="T9" fmla="*/ 8 h 111"/>
                  <a:gd name="T10" fmla="*/ 23 w 223"/>
                  <a:gd name="T11" fmla="*/ 8 h 111"/>
                  <a:gd name="T12" fmla="*/ 23 w 223"/>
                  <a:gd name="T13" fmla="*/ 7 h 111"/>
                  <a:gd name="T14" fmla="*/ 23 w 223"/>
                  <a:gd name="T15" fmla="*/ 7 h 111"/>
                  <a:gd name="T16" fmla="*/ 22 w 223"/>
                  <a:gd name="T17" fmla="*/ 7 h 111"/>
                  <a:gd name="T18" fmla="*/ 21 w 223"/>
                  <a:gd name="T19" fmla="*/ 8 h 111"/>
                  <a:gd name="T20" fmla="*/ 14 w 223"/>
                  <a:gd name="T21" fmla="*/ 12 h 111"/>
                  <a:gd name="T22" fmla="*/ 8 w 223"/>
                  <a:gd name="T23" fmla="*/ 15 h 111"/>
                  <a:gd name="T24" fmla="*/ 2 w 223"/>
                  <a:gd name="T25" fmla="*/ 19 h 111"/>
                  <a:gd name="T26" fmla="*/ 0 w 223"/>
                  <a:gd name="T27" fmla="*/ 21 h 111"/>
                  <a:gd name="T28" fmla="*/ 10 w 223"/>
                  <a:gd name="T29" fmla="*/ 12 h 111"/>
                  <a:gd name="T30" fmla="*/ 20 w 223"/>
                  <a:gd name="T31" fmla="*/ 5 h 111"/>
                  <a:gd name="T32" fmla="*/ 23 w 223"/>
                  <a:gd name="T33" fmla="*/ 2 h 111"/>
                  <a:gd name="T34" fmla="*/ 27 w 223"/>
                  <a:gd name="T35" fmla="*/ 2 h 111"/>
                  <a:gd name="T36" fmla="*/ 29 w 223"/>
                  <a:gd name="T37" fmla="*/ 0 h 111"/>
                  <a:gd name="T38" fmla="*/ 31 w 223"/>
                  <a:gd name="T39" fmla="*/ 0 h 111"/>
                  <a:gd name="T40" fmla="*/ 32 w 223"/>
                  <a:gd name="T41" fmla="*/ 2 h 111"/>
                  <a:gd name="T42" fmla="*/ 32 w 223"/>
                  <a:gd name="T43" fmla="*/ 2 h 111"/>
                  <a:gd name="T44" fmla="*/ 32 w 223"/>
                  <a:gd name="T45" fmla="*/ 5 h 111"/>
                  <a:gd name="T46" fmla="*/ 31 w 223"/>
                  <a:gd name="T47" fmla="*/ 7 h 111"/>
                  <a:gd name="T48" fmla="*/ 29 w 223"/>
                  <a:gd name="T49" fmla="*/ 10 h 111"/>
                  <a:gd name="T50" fmla="*/ 29 w 223"/>
                  <a:gd name="T51" fmla="*/ 12 h 111"/>
                  <a:gd name="T52" fmla="*/ 27 w 223"/>
                  <a:gd name="T53" fmla="*/ 12 h 111"/>
                  <a:gd name="T54" fmla="*/ 26 w 223"/>
                  <a:gd name="T55" fmla="*/ 12 h 111"/>
                  <a:gd name="T56" fmla="*/ 23 w 223"/>
                  <a:gd name="T57" fmla="*/ 12 h 11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3" h="111">
                    <a:moveTo>
                      <a:pt x="159" y="69"/>
                    </a:moveTo>
                    <a:lnTo>
                      <a:pt x="165" y="63"/>
                    </a:lnTo>
                    <a:lnTo>
                      <a:pt x="166" y="58"/>
                    </a:lnTo>
                    <a:lnTo>
                      <a:pt x="166" y="51"/>
                    </a:lnTo>
                    <a:lnTo>
                      <a:pt x="166" y="44"/>
                    </a:lnTo>
                    <a:lnTo>
                      <a:pt x="165" y="42"/>
                    </a:lnTo>
                    <a:lnTo>
                      <a:pt x="159" y="41"/>
                    </a:lnTo>
                    <a:lnTo>
                      <a:pt x="156" y="41"/>
                    </a:lnTo>
                    <a:lnTo>
                      <a:pt x="151" y="41"/>
                    </a:lnTo>
                    <a:lnTo>
                      <a:pt x="144" y="42"/>
                    </a:lnTo>
                    <a:lnTo>
                      <a:pt x="94" y="66"/>
                    </a:lnTo>
                    <a:lnTo>
                      <a:pt x="55" y="84"/>
                    </a:lnTo>
                    <a:lnTo>
                      <a:pt x="19" y="104"/>
                    </a:lnTo>
                    <a:lnTo>
                      <a:pt x="0" y="111"/>
                    </a:lnTo>
                    <a:lnTo>
                      <a:pt x="67" y="68"/>
                    </a:lnTo>
                    <a:lnTo>
                      <a:pt x="138" y="27"/>
                    </a:lnTo>
                    <a:lnTo>
                      <a:pt x="161" y="16"/>
                    </a:lnTo>
                    <a:lnTo>
                      <a:pt x="185" y="4"/>
                    </a:lnTo>
                    <a:lnTo>
                      <a:pt x="201" y="0"/>
                    </a:lnTo>
                    <a:lnTo>
                      <a:pt x="213" y="0"/>
                    </a:lnTo>
                    <a:lnTo>
                      <a:pt x="220" y="4"/>
                    </a:lnTo>
                    <a:lnTo>
                      <a:pt x="223" y="12"/>
                    </a:lnTo>
                    <a:lnTo>
                      <a:pt x="222" y="27"/>
                    </a:lnTo>
                    <a:lnTo>
                      <a:pt x="215" y="41"/>
                    </a:lnTo>
                    <a:lnTo>
                      <a:pt x="203" y="56"/>
                    </a:lnTo>
                    <a:lnTo>
                      <a:pt x="195" y="61"/>
                    </a:lnTo>
                    <a:lnTo>
                      <a:pt x="186" y="66"/>
                    </a:lnTo>
                    <a:lnTo>
                      <a:pt x="176" y="69"/>
                    </a:lnTo>
                    <a:lnTo>
                      <a:pt x="159" y="6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185349" name="Group 12"/>
            <p:cNvGrpSpPr>
              <a:grpSpLocks noChangeAspect="1"/>
            </p:cNvGrpSpPr>
            <p:nvPr/>
          </p:nvGrpSpPr>
          <p:grpSpPr bwMode="auto">
            <a:xfrm>
              <a:off x="442" y="969"/>
              <a:ext cx="1937" cy="1379"/>
              <a:chOff x="442" y="969"/>
              <a:chExt cx="1937" cy="1379"/>
            </a:xfrm>
          </p:grpSpPr>
          <p:sp>
            <p:nvSpPr>
              <p:cNvPr id="185350" name="Freeform 13"/>
              <p:cNvSpPr>
                <a:spLocks noChangeAspect="1"/>
              </p:cNvSpPr>
              <p:nvPr/>
            </p:nvSpPr>
            <p:spPr bwMode="auto">
              <a:xfrm>
                <a:off x="442" y="1701"/>
                <a:ext cx="390" cy="204"/>
              </a:xfrm>
              <a:custGeom>
                <a:avLst/>
                <a:gdLst>
                  <a:gd name="T0" fmla="*/ 68 w 484"/>
                  <a:gd name="T1" fmla="*/ 0 h 246"/>
                  <a:gd name="T2" fmla="*/ 62 w 484"/>
                  <a:gd name="T3" fmla="*/ 2 h 246"/>
                  <a:gd name="T4" fmla="*/ 54 w 484"/>
                  <a:gd name="T5" fmla="*/ 4 h 246"/>
                  <a:gd name="T6" fmla="*/ 47 w 484"/>
                  <a:gd name="T7" fmla="*/ 7 h 246"/>
                  <a:gd name="T8" fmla="*/ 39 w 484"/>
                  <a:gd name="T9" fmla="*/ 12 h 246"/>
                  <a:gd name="T10" fmla="*/ 31 w 484"/>
                  <a:gd name="T11" fmla="*/ 18 h 246"/>
                  <a:gd name="T12" fmla="*/ 27 w 484"/>
                  <a:gd name="T13" fmla="*/ 21 h 246"/>
                  <a:gd name="T14" fmla="*/ 23 w 484"/>
                  <a:gd name="T15" fmla="*/ 24 h 246"/>
                  <a:gd name="T16" fmla="*/ 19 w 484"/>
                  <a:gd name="T17" fmla="*/ 27 h 246"/>
                  <a:gd name="T18" fmla="*/ 15 w 484"/>
                  <a:gd name="T19" fmla="*/ 32 h 246"/>
                  <a:gd name="T20" fmla="*/ 12 w 484"/>
                  <a:gd name="T21" fmla="*/ 36 h 246"/>
                  <a:gd name="T22" fmla="*/ 8 w 484"/>
                  <a:gd name="T23" fmla="*/ 43 h 246"/>
                  <a:gd name="T24" fmla="*/ 5 w 484"/>
                  <a:gd name="T25" fmla="*/ 46 h 246"/>
                  <a:gd name="T26" fmla="*/ 4 w 484"/>
                  <a:gd name="T27" fmla="*/ 46 h 246"/>
                  <a:gd name="T28" fmla="*/ 2 w 484"/>
                  <a:gd name="T29" fmla="*/ 46 h 246"/>
                  <a:gd name="T30" fmla="*/ 2 w 484"/>
                  <a:gd name="T31" fmla="*/ 44 h 246"/>
                  <a:gd name="T32" fmla="*/ 2 w 484"/>
                  <a:gd name="T33" fmla="*/ 42 h 246"/>
                  <a:gd name="T34" fmla="*/ 2 w 484"/>
                  <a:gd name="T35" fmla="*/ 38 h 246"/>
                  <a:gd name="T36" fmla="*/ 2 w 484"/>
                  <a:gd name="T37" fmla="*/ 35 h 246"/>
                  <a:gd name="T38" fmla="*/ 0 w 484"/>
                  <a:gd name="T39" fmla="*/ 32 h 246"/>
                  <a:gd name="T40" fmla="*/ 2 w 484"/>
                  <a:gd name="T41" fmla="*/ 24 h 246"/>
                  <a:gd name="T42" fmla="*/ 2 w 484"/>
                  <a:gd name="T43" fmla="*/ 18 h 246"/>
                  <a:gd name="T44" fmla="*/ 3 w 484"/>
                  <a:gd name="T45" fmla="*/ 12 h 246"/>
                  <a:gd name="T46" fmla="*/ 5 w 484"/>
                  <a:gd name="T47" fmla="*/ 7 h 246"/>
                  <a:gd name="T48" fmla="*/ 8 w 484"/>
                  <a:gd name="T49" fmla="*/ 2 h 2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84" h="246">
                    <a:moveTo>
                      <a:pt x="484" y="0"/>
                    </a:moveTo>
                    <a:lnTo>
                      <a:pt x="430" y="8"/>
                    </a:lnTo>
                    <a:lnTo>
                      <a:pt x="376" y="21"/>
                    </a:lnTo>
                    <a:lnTo>
                      <a:pt x="324" y="40"/>
                    </a:lnTo>
                    <a:lnTo>
                      <a:pt x="270" y="65"/>
                    </a:lnTo>
                    <a:lnTo>
                      <a:pt x="213" y="95"/>
                    </a:lnTo>
                    <a:lnTo>
                      <a:pt x="187" y="112"/>
                    </a:lnTo>
                    <a:lnTo>
                      <a:pt x="161" y="129"/>
                    </a:lnTo>
                    <a:lnTo>
                      <a:pt x="135" y="147"/>
                    </a:lnTo>
                    <a:lnTo>
                      <a:pt x="108" y="169"/>
                    </a:lnTo>
                    <a:lnTo>
                      <a:pt x="83" y="197"/>
                    </a:lnTo>
                    <a:lnTo>
                      <a:pt x="56" y="234"/>
                    </a:lnTo>
                    <a:lnTo>
                      <a:pt x="39" y="243"/>
                    </a:lnTo>
                    <a:lnTo>
                      <a:pt x="27" y="246"/>
                    </a:lnTo>
                    <a:lnTo>
                      <a:pt x="17" y="243"/>
                    </a:lnTo>
                    <a:lnTo>
                      <a:pt x="10" y="236"/>
                    </a:lnTo>
                    <a:lnTo>
                      <a:pt x="7" y="224"/>
                    </a:lnTo>
                    <a:lnTo>
                      <a:pt x="4" y="208"/>
                    </a:lnTo>
                    <a:lnTo>
                      <a:pt x="2" y="191"/>
                    </a:lnTo>
                    <a:lnTo>
                      <a:pt x="0" y="171"/>
                    </a:lnTo>
                    <a:lnTo>
                      <a:pt x="5" y="132"/>
                    </a:lnTo>
                    <a:lnTo>
                      <a:pt x="12" y="98"/>
                    </a:lnTo>
                    <a:lnTo>
                      <a:pt x="22" y="68"/>
                    </a:lnTo>
                    <a:lnTo>
                      <a:pt x="39" y="40"/>
                    </a:lnTo>
                    <a:lnTo>
                      <a:pt x="59" y="1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5351" name="Freeform 14"/>
              <p:cNvSpPr>
                <a:spLocks noChangeAspect="1"/>
              </p:cNvSpPr>
              <p:nvPr/>
            </p:nvSpPr>
            <p:spPr bwMode="auto">
              <a:xfrm>
                <a:off x="764" y="971"/>
                <a:ext cx="715" cy="278"/>
              </a:xfrm>
              <a:custGeom>
                <a:avLst/>
                <a:gdLst>
                  <a:gd name="T0" fmla="*/ 126 w 888"/>
                  <a:gd name="T1" fmla="*/ 10 h 334"/>
                  <a:gd name="T2" fmla="*/ 120 w 888"/>
                  <a:gd name="T3" fmla="*/ 8 h 334"/>
                  <a:gd name="T4" fmla="*/ 114 w 888"/>
                  <a:gd name="T5" fmla="*/ 7 h 334"/>
                  <a:gd name="T6" fmla="*/ 107 w 888"/>
                  <a:gd name="T7" fmla="*/ 6 h 334"/>
                  <a:gd name="T8" fmla="*/ 101 w 888"/>
                  <a:gd name="T9" fmla="*/ 4 h 334"/>
                  <a:gd name="T10" fmla="*/ 94 w 888"/>
                  <a:gd name="T11" fmla="*/ 2 h 334"/>
                  <a:gd name="T12" fmla="*/ 87 w 888"/>
                  <a:gd name="T13" fmla="*/ 2 h 334"/>
                  <a:gd name="T14" fmla="*/ 81 w 888"/>
                  <a:gd name="T15" fmla="*/ 0 h 334"/>
                  <a:gd name="T16" fmla="*/ 76 w 888"/>
                  <a:gd name="T17" fmla="*/ 0 h 334"/>
                  <a:gd name="T18" fmla="*/ 70 w 888"/>
                  <a:gd name="T19" fmla="*/ 2 h 334"/>
                  <a:gd name="T20" fmla="*/ 65 w 888"/>
                  <a:gd name="T21" fmla="*/ 3 h 334"/>
                  <a:gd name="T22" fmla="*/ 63 w 888"/>
                  <a:gd name="T23" fmla="*/ 7 h 334"/>
                  <a:gd name="T24" fmla="*/ 60 w 888"/>
                  <a:gd name="T25" fmla="*/ 10 h 334"/>
                  <a:gd name="T26" fmla="*/ 58 w 888"/>
                  <a:gd name="T27" fmla="*/ 15 h 334"/>
                  <a:gd name="T28" fmla="*/ 56 w 888"/>
                  <a:gd name="T29" fmla="*/ 20 h 334"/>
                  <a:gd name="T30" fmla="*/ 55 w 888"/>
                  <a:gd name="T31" fmla="*/ 24 h 334"/>
                  <a:gd name="T32" fmla="*/ 52 w 888"/>
                  <a:gd name="T33" fmla="*/ 29 h 334"/>
                  <a:gd name="T34" fmla="*/ 50 w 888"/>
                  <a:gd name="T35" fmla="*/ 32 h 334"/>
                  <a:gd name="T36" fmla="*/ 48 w 888"/>
                  <a:gd name="T37" fmla="*/ 36 h 334"/>
                  <a:gd name="T38" fmla="*/ 45 w 888"/>
                  <a:gd name="T39" fmla="*/ 39 h 334"/>
                  <a:gd name="T40" fmla="*/ 42 w 888"/>
                  <a:gd name="T41" fmla="*/ 39 h 334"/>
                  <a:gd name="T42" fmla="*/ 38 w 888"/>
                  <a:gd name="T43" fmla="*/ 39 h 334"/>
                  <a:gd name="T44" fmla="*/ 35 w 888"/>
                  <a:gd name="T45" fmla="*/ 37 h 334"/>
                  <a:gd name="T46" fmla="*/ 34 w 888"/>
                  <a:gd name="T47" fmla="*/ 34 h 334"/>
                  <a:gd name="T48" fmla="*/ 34 w 888"/>
                  <a:gd name="T49" fmla="*/ 31 h 334"/>
                  <a:gd name="T50" fmla="*/ 34 w 888"/>
                  <a:gd name="T51" fmla="*/ 27 h 334"/>
                  <a:gd name="T52" fmla="*/ 34 w 888"/>
                  <a:gd name="T53" fmla="*/ 22 h 334"/>
                  <a:gd name="T54" fmla="*/ 35 w 888"/>
                  <a:gd name="T55" fmla="*/ 18 h 334"/>
                  <a:gd name="T56" fmla="*/ 36 w 888"/>
                  <a:gd name="T57" fmla="*/ 15 h 334"/>
                  <a:gd name="T58" fmla="*/ 38 w 888"/>
                  <a:gd name="T59" fmla="*/ 12 h 334"/>
                  <a:gd name="T60" fmla="*/ 39 w 888"/>
                  <a:gd name="T61" fmla="*/ 8 h 334"/>
                  <a:gd name="T62" fmla="*/ 39 w 888"/>
                  <a:gd name="T63" fmla="*/ 6 h 334"/>
                  <a:gd name="T64" fmla="*/ 38 w 888"/>
                  <a:gd name="T65" fmla="*/ 5 h 334"/>
                  <a:gd name="T66" fmla="*/ 36 w 888"/>
                  <a:gd name="T67" fmla="*/ 3 h 334"/>
                  <a:gd name="T68" fmla="*/ 34 w 888"/>
                  <a:gd name="T69" fmla="*/ 2 h 334"/>
                  <a:gd name="T70" fmla="*/ 31 w 888"/>
                  <a:gd name="T71" fmla="*/ 4 h 334"/>
                  <a:gd name="T72" fmla="*/ 27 w 888"/>
                  <a:gd name="T73" fmla="*/ 6 h 334"/>
                  <a:gd name="T74" fmla="*/ 25 w 888"/>
                  <a:gd name="T75" fmla="*/ 9 h 334"/>
                  <a:gd name="T76" fmla="*/ 23 w 888"/>
                  <a:gd name="T77" fmla="*/ 12 h 334"/>
                  <a:gd name="T78" fmla="*/ 22 w 888"/>
                  <a:gd name="T79" fmla="*/ 17 h 334"/>
                  <a:gd name="T80" fmla="*/ 20 w 888"/>
                  <a:gd name="T81" fmla="*/ 20 h 334"/>
                  <a:gd name="T82" fmla="*/ 19 w 888"/>
                  <a:gd name="T83" fmla="*/ 22 h 334"/>
                  <a:gd name="T84" fmla="*/ 14 w 888"/>
                  <a:gd name="T85" fmla="*/ 34 h 334"/>
                  <a:gd name="T86" fmla="*/ 10 w 888"/>
                  <a:gd name="T87" fmla="*/ 44 h 334"/>
                  <a:gd name="T88" fmla="*/ 5 w 888"/>
                  <a:gd name="T89" fmla="*/ 54 h 334"/>
                  <a:gd name="T90" fmla="*/ 0 w 888"/>
                  <a:gd name="T91" fmla="*/ 64 h 33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88" h="334">
                    <a:moveTo>
                      <a:pt x="888" y="54"/>
                    </a:moveTo>
                    <a:lnTo>
                      <a:pt x="844" y="47"/>
                    </a:lnTo>
                    <a:lnTo>
                      <a:pt x="799" y="41"/>
                    </a:lnTo>
                    <a:lnTo>
                      <a:pt x="752" y="31"/>
                    </a:lnTo>
                    <a:lnTo>
                      <a:pt x="707" y="21"/>
                    </a:lnTo>
                    <a:lnTo>
                      <a:pt x="660" y="12"/>
                    </a:lnTo>
                    <a:lnTo>
                      <a:pt x="614" y="5"/>
                    </a:lnTo>
                    <a:lnTo>
                      <a:pt x="572" y="0"/>
                    </a:lnTo>
                    <a:lnTo>
                      <a:pt x="530" y="0"/>
                    </a:lnTo>
                    <a:lnTo>
                      <a:pt x="494" y="7"/>
                    </a:lnTo>
                    <a:lnTo>
                      <a:pt x="460" y="19"/>
                    </a:lnTo>
                    <a:lnTo>
                      <a:pt x="443" y="36"/>
                    </a:lnTo>
                    <a:lnTo>
                      <a:pt x="426" y="56"/>
                    </a:lnTo>
                    <a:lnTo>
                      <a:pt x="411" y="78"/>
                    </a:lnTo>
                    <a:lnTo>
                      <a:pt x="398" y="103"/>
                    </a:lnTo>
                    <a:lnTo>
                      <a:pt x="383" y="126"/>
                    </a:lnTo>
                    <a:lnTo>
                      <a:pt x="369" y="150"/>
                    </a:lnTo>
                    <a:lnTo>
                      <a:pt x="353" y="170"/>
                    </a:lnTo>
                    <a:lnTo>
                      <a:pt x="336" y="188"/>
                    </a:lnTo>
                    <a:lnTo>
                      <a:pt x="316" y="200"/>
                    </a:lnTo>
                    <a:lnTo>
                      <a:pt x="292" y="207"/>
                    </a:lnTo>
                    <a:lnTo>
                      <a:pt x="265" y="207"/>
                    </a:lnTo>
                    <a:lnTo>
                      <a:pt x="245" y="192"/>
                    </a:lnTo>
                    <a:lnTo>
                      <a:pt x="235" y="175"/>
                    </a:lnTo>
                    <a:lnTo>
                      <a:pt x="232" y="158"/>
                    </a:lnTo>
                    <a:lnTo>
                      <a:pt x="234" y="138"/>
                    </a:lnTo>
                    <a:lnTo>
                      <a:pt x="240" y="120"/>
                    </a:lnTo>
                    <a:lnTo>
                      <a:pt x="249" y="99"/>
                    </a:lnTo>
                    <a:lnTo>
                      <a:pt x="257" y="81"/>
                    </a:lnTo>
                    <a:lnTo>
                      <a:pt x="265" y="64"/>
                    </a:lnTo>
                    <a:lnTo>
                      <a:pt x="270" y="47"/>
                    </a:lnTo>
                    <a:lnTo>
                      <a:pt x="272" y="34"/>
                    </a:lnTo>
                    <a:lnTo>
                      <a:pt x="267" y="24"/>
                    </a:lnTo>
                    <a:lnTo>
                      <a:pt x="255" y="17"/>
                    </a:lnTo>
                    <a:lnTo>
                      <a:pt x="234" y="14"/>
                    </a:lnTo>
                    <a:lnTo>
                      <a:pt x="212" y="21"/>
                    </a:lnTo>
                    <a:lnTo>
                      <a:pt x="193" y="32"/>
                    </a:lnTo>
                    <a:lnTo>
                      <a:pt x="177" y="49"/>
                    </a:lnTo>
                    <a:lnTo>
                      <a:pt x="161" y="68"/>
                    </a:lnTo>
                    <a:lnTo>
                      <a:pt x="150" y="88"/>
                    </a:lnTo>
                    <a:lnTo>
                      <a:pt x="140" y="106"/>
                    </a:lnTo>
                    <a:lnTo>
                      <a:pt x="133" y="121"/>
                    </a:lnTo>
                    <a:lnTo>
                      <a:pt x="101" y="175"/>
                    </a:lnTo>
                    <a:lnTo>
                      <a:pt x="71" y="229"/>
                    </a:lnTo>
                    <a:lnTo>
                      <a:pt x="39" y="282"/>
                    </a:lnTo>
                    <a:lnTo>
                      <a:pt x="0" y="33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5352" name="Freeform 15"/>
              <p:cNvSpPr>
                <a:spLocks noChangeAspect="1"/>
              </p:cNvSpPr>
              <p:nvPr/>
            </p:nvSpPr>
            <p:spPr bwMode="auto">
              <a:xfrm>
                <a:off x="2011" y="969"/>
                <a:ext cx="368" cy="383"/>
              </a:xfrm>
              <a:custGeom>
                <a:avLst/>
                <a:gdLst>
                  <a:gd name="T0" fmla="*/ 32 w 456"/>
                  <a:gd name="T1" fmla="*/ 0 h 460"/>
                  <a:gd name="T2" fmla="*/ 29 w 456"/>
                  <a:gd name="T3" fmla="*/ 2 h 460"/>
                  <a:gd name="T4" fmla="*/ 27 w 456"/>
                  <a:gd name="T5" fmla="*/ 2 h 460"/>
                  <a:gd name="T6" fmla="*/ 26 w 456"/>
                  <a:gd name="T7" fmla="*/ 3 h 460"/>
                  <a:gd name="T8" fmla="*/ 25 w 456"/>
                  <a:gd name="T9" fmla="*/ 4 h 460"/>
                  <a:gd name="T10" fmla="*/ 23 w 456"/>
                  <a:gd name="T11" fmla="*/ 5 h 460"/>
                  <a:gd name="T12" fmla="*/ 21 w 456"/>
                  <a:gd name="T13" fmla="*/ 6 h 460"/>
                  <a:gd name="T14" fmla="*/ 19 w 456"/>
                  <a:gd name="T15" fmla="*/ 5 h 460"/>
                  <a:gd name="T16" fmla="*/ 15 w 456"/>
                  <a:gd name="T17" fmla="*/ 8 h 460"/>
                  <a:gd name="T18" fmla="*/ 12 w 456"/>
                  <a:gd name="T19" fmla="*/ 10 h 460"/>
                  <a:gd name="T20" fmla="*/ 10 w 456"/>
                  <a:gd name="T21" fmla="*/ 10 h 460"/>
                  <a:gd name="T22" fmla="*/ 8 w 456"/>
                  <a:gd name="T23" fmla="*/ 11 h 460"/>
                  <a:gd name="T24" fmla="*/ 5 w 456"/>
                  <a:gd name="T25" fmla="*/ 12 h 460"/>
                  <a:gd name="T26" fmla="*/ 2 w 456"/>
                  <a:gd name="T27" fmla="*/ 12 h 460"/>
                  <a:gd name="T28" fmla="*/ 2 w 456"/>
                  <a:gd name="T29" fmla="*/ 14 h 460"/>
                  <a:gd name="T30" fmla="*/ 2 w 456"/>
                  <a:gd name="T31" fmla="*/ 15 h 460"/>
                  <a:gd name="T32" fmla="*/ 2 w 456"/>
                  <a:gd name="T33" fmla="*/ 17 h 460"/>
                  <a:gd name="T34" fmla="*/ 0 w 456"/>
                  <a:gd name="T35" fmla="*/ 18 h 460"/>
                  <a:gd name="T36" fmla="*/ 1 w 456"/>
                  <a:gd name="T37" fmla="*/ 22 h 460"/>
                  <a:gd name="T38" fmla="*/ 2 w 456"/>
                  <a:gd name="T39" fmla="*/ 26 h 460"/>
                  <a:gd name="T40" fmla="*/ 4 w 456"/>
                  <a:gd name="T41" fmla="*/ 29 h 460"/>
                  <a:gd name="T42" fmla="*/ 7 w 456"/>
                  <a:gd name="T43" fmla="*/ 32 h 460"/>
                  <a:gd name="T44" fmla="*/ 10 w 456"/>
                  <a:gd name="T45" fmla="*/ 35 h 460"/>
                  <a:gd name="T46" fmla="*/ 15 w 456"/>
                  <a:gd name="T47" fmla="*/ 37 h 460"/>
                  <a:gd name="T48" fmla="*/ 18 w 456"/>
                  <a:gd name="T49" fmla="*/ 39 h 460"/>
                  <a:gd name="T50" fmla="*/ 23 w 456"/>
                  <a:gd name="T51" fmla="*/ 45 h 460"/>
                  <a:gd name="T52" fmla="*/ 29 w 456"/>
                  <a:gd name="T53" fmla="*/ 51 h 460"/>
                  <a:gd name="T54" fmla="*/ 35 w 456"/>
                  <a:gd name="T55" fmla="*/ 57 h 460"/>
                  <a:gd name="T56" fmla="*/ 40 w 456"/>
                  <a:gd name="T57" fmla="*/ 63 h 460"/>
                  <a:gd name="T58" fmla="*/ 45 w 456"/>
                  <a:gd name="T59" fmla="*/ 68 h 460"/>
                  <a:gd name="T60" fmla="*/ 50 w 456"/>
                  <a:gd name="T61" fmla="*/ 73 h 460"/>
                  <a:gd name="T62" fmla="*/ 53 w 456"/>
                  <a:gd name="T63" fmla="*/ 77 h 460"/>
                  <a:gd name="T64" fmla="*/ 56 w 456"/>
                  <a:gd name="T65" fmla="*/ 81 h 460"/>
                  <a:gd name="T66" fmla="*/ 59 w 456"/>
                  <a:gd name="T67" fmla="*/ 85 h 460"/>
                  <a:gd name="T68" fmla="*/ 61 w 456"/>
                  <a:gd name="T69" fmla="*/ 87 h 460"/>
                  <a:gd name="T70" fmla="*/ 64 w 456"/>
                  <a:gd name="T71" fmla="*/ 88 h 460"/>
                  <a:gd name="T72" fmla="*/ 65 w 456"/>
                  <a:gd name="T73" fmla="*/ 88 h 460"/>
                  <a:gd name="T74" fmla="*/ 66 w 456"/>
                  <a:gd name="T75" fmla="*/ 88 h 460"/>
                  <a:gd name="T76" fmla="*/ 65 w 456"/>
                  <a:gd name="T77" fmla="*/ 81 h 460"/>
                  <a:gd name="T78" fmla="*/ 62 w 456"/>
                  <a:gd name="T79" fmla="*/ 76 h 460"/>
                  <a:gd name="T80" fmla="*/ 45 w 456"/>
                  <a:gd name="T81" fmla="*/ 47 h 460"/>
                  <a:gd name="T82" fmla="*/ 43 w 456"/>
                  <a:gd name="T83" fmla="*/ 42 h 460"/>
                  <a:gd name="T84" fmla="*/ 40 w 456"/>
                  <a:gd name="T85" fmla="*/ 36 h 460"/>
                  <a:gd name="T86" fmla="*/ 39 w 456"/>
                  <a:gd name="T87" fmla="*/ 30 h 460"/>
                  <a:gd name="T88" fmla="*/ 36 w 456"/>
                  <a:gd name="T89" fmla="*/ 22 h 460"/>
                  <a:gd name="T90" fmla="*/ 34 w 456"/>
                  <a:gd name="T91" fmla="*/ 15 h 460"/>
                  <a:gd name="T92" fmla="*/ 32 w 456"/>
                  <a:gd name="T93" fmla="*/ 8 h 460"/>
                  <a:gd name="T94" fmla="*/ 32 w 456"/>
                  <a:gd name="T95" fmla="*/ 0 h 46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6" h="460">
                    <a:moveTo>
                      <a:pt x="218" y="0"/>
                    </a:moveTo>
                    <a:lnTo>
                      <a:pt x="201" y="5"/>
                    </a:lnTo>
                    <a:lnTo>
                      <a:pt x="188" y="10"/>
                    </a:lnTo>
                    <a:lnTo>
                      <a:pt x="176" y="17"/>
                    </a:lnTo>
                    <a:lnTo>
                      <a:pt x="168" y="22"/>
                    </a:lnTo>
                    <a:lnTo>
                      <a:pt x="156" y="27"/>
                    </a:lnTo>
                    <a:lnTo>
                      <a:pt x="142" y="29"/>
                    </a:lnTo>
                    <a:lnTo>
                      <a:pt x="126" y="25"/>
                    </a:lnTo>
                    <a:lnTo>
                      <a:pt x="105" y="42"/>
                    </a:lnTo>
                    <a:lnTo>
                      <a:pt x="87" y="52"/>
                    </a:lnTo>
                    <a:lnTo>
                      <a:pt x="69" y="55"/>
                    </a:lnTo>
                    <a:lnTo>
                      <a:pt x="52" y="59"/>
                    </a:lnTo>
                    <a:lnTo>
                      <a:pt x="35" y="60"/>
                    </a:lnTo>
                    <a:lnTo>
                      <a:pt x="18" y="67"/>
                    </a:lnTo>
                    <a:lnTo>
                      <a:pt x="10" y="74"/>
                    </a:lnTo>
                    <a:lnTo>
                      <a:pt x="6" y="82"/>
                    </a:lnTo>
                    <a:lnTo>
                      <a:pt x="3" y="91"/>
                    </a:lnTo>
                    <a:lnTo>
                      <a:pt x="0" y="99"/>
                    </a:lnTo>
                    <a:lnTo>
                      <a:pt x="1" y="117"/>
                    </a:lnTo>
                    <a:lnTo>
                      <a:pt x="12" y="136"/>
                    </a:lnTo>
                    <a:lnTo>
                      <a:pt x="28" y="151"/>
                    </a:lnTo>
                    <a:lnTo>
                      <a:pt x="50" y="166"/>
                    </a:lnTo>
                    <a:lnTo>
                      <a:pt x="74" y="180"/>
                    </a:lnTo>
                    <a:lnTo>
                      <a:pt x="97" y="193"/>
                    </a:lnTo>
                    <a:lnTo>
                      <a:pt x="122" y="203"/>
                    </a:lnTo>
                    <a:lnTo>
                      <a:pt x="159" y="235"/>
                    </a:lnTo>
                    <a:lnTo>
                      <a:pt x="198" y="265"/>
                    </a:lnTo>
                    <a:lnTo>
                      <a:pt x="238" y="297"/>
                    </a:lnTo>
                    <a:lnTo>
                      <a:pt x="278" y="327"/>
                    </a:lnTo>
                    <a:lnTo>
                      <a:pt x="315" y="356"/>
                    </a:lnTo>
                    <a:lnTo>
                      <a:pt x="347" y="379"/>
                    </a:lnTo>
                    <a:lnTo>
                      <a:pt x="371" y="399"/>
                    </a:lnTo>
                    <a:lnTo>
                      <a:pt x="391" y="421"/>
                    </a:lnTo>
                    <a:lnTo>
                      <a:pt x="407" y="438"/>
                    </a:lnTo>
                    <a:lnTo>
                      <a:pt x="424" y="450"/>
                    </a:lnTo>
                    <a:lnTo>
                      <a:pt x="439" y="458"/>
                    </a:lnTo>
                    <a:lnTo>
                      <a:pt x="449" y="460"/>
                    </a:lnTo>
                    <a:lnTo>
                      <a:pt x="456" y="456"/>
                    </a:lnTo>
                    <a:lnTo>
                      <a:pt x="451" y="423"/>
                    </a:lnTo>
                    <a:lnTo>
                      <a:pt x="434" y="394"/>
                    </a:lnTo>
                    <a:lnTo>
                      <a:pt x="313" y="245"/>
                    </a:lnTo>
                    <a:lnTo>
                      <a:pt x="297" y="216"/>
                    </a:lnTo>
                    <a:lnTo>
                      <a:pt x="278" y="186"/>
                    </a:lnTo>
                    <a:lnTo>
                      <a:pt x="261" y="154"/>
                    </a:lnTo>
                    <a:lnTo>
                      <a:pt x="245" y="121"/>
                    </a:lnTo>
                    <a:lnTo>
                      <a:pt x="231" y="84"/>
                    </a:lnTo>
                    <a:lnTo>
                      <a:pt x="223" y="44"/>
                    </a:lnTo>
                    <a:lnTo>
                      <a:pt x="218" y="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5353" name="Freeform 16"/>
              <p:cNvSpPr>
                <a:spLocks noChangeAspect="1"/>
              </p:cNvSpPr>
              <p:nvPr/>
            </p:nvSpPr>
            <p:spPr bwMode="auto">
              <a:xfrm>
                <a:off x="1824" y="1048"/>
                <a:ext cx="211" cy="407"/>
              </a:xfrm>
              <a:custGeom>
                <a:avLst/>
                <a:gdLst>
                  <a:gd name="T0" fmla="*/ 6 w 263"/>
                  <a:gd name="T1" fmla="*/ 0 h 490"/>
                  <a:gd name="T2" fmla="*/ 4 w 263"/>
                  <a:gd name="T3" fmla="*/ 8 h 490"/>
                  <a:gd name="T4" fmla="*/ 2 w 263"/>
                  <a:gd name="T5" fmla="*/ 18 h 490"/>
                  <a:gd name="T6" fmla="*/ 2 w 263"/>
                  <a:gd name="T7" fmla="*/ 27 h 490"/>
                  <a:gd name="T8" fmla="*/ 1 w 263"/>
                  <a:gd name="T9" fmla="*/ 36 h 490"/>
                  <a:gd name="T10" fmla="*/ 0 w 263"/>
                  <a:gd name="T11" fmla="*/ 45 h 490"/>
                  <a:gd name="T12" fmla="*/ 0 w 263"/>
                  <a:gd name="T13" fmla="*/ 52 h 490"/>
                  <a:gd name="T14" fmla="*/ 2 w 263"/>
                  <a:gd name="T15" fmla="*/ 60 h 490"/>
                  <a:gd name="T16" fmla="*/ 2 w 263"/>
                  <a:gd name="T17" fmla="*/ 66 h 490"/>
                  <a:gd name="T18" fmla="*/ 2 w 263"/>
                  <a:gd name="T19" fmla="*/ 71 h 490"/>
                  <a:gd name="T20" fmla="*/ 5 w 263"/>
                  <a:gd name="T21" fmla="*/ 77 h 490"/>
                  <a:gd name="T22" fmla="*/ 7 w 263"/>
                  <a:gd name="T23" fmla="*/ 83 h 490"/>
                  <a:gd name="T24" fmla="*/ 9 w 263"/>
                  <a:gd name="T25" fmla="*/ 86 h 490"/>
                  <a:gd name="T26" fmla="*/ 11 w 263"/>
                  <a:gd name="T27" fmla="*/ 90 h 490"/>
                  <a:gd name="T28" fmla="*/ 14 w 263"/>
                  <a:gd name="T29" fmla="*/ 91 h 490"/>
                  <a:gd name="T30" fmla="*/ 18 w 263"/>
                  <a:gd name="T31" fmla="*/ 92 h 490"/>
                  <a:gd name="T32" fmla="*/ 23 w 263"/>
                  <a:gd name="T33" fmla="*/ 91 h 490"/>
                  <a:gd name="T34" fmla="*/ 26 w 263"/>
                  <a:gd name="T35" fmla="*/ 90 h 490"/>
                  <a:gd name="T36" fmla="*/ 30 w 263"/>
                  <a:gd name="T37" fmla="*/ 87 h 490"/>
                  <a:gd name="T38" fmla="*/ 31 w 263"/>
                  <a:gd name="T39" fmla="*/ 86 h 490"/>
                  <a:gd name="T40" fmla="*/ 33 w 263"/>
                  <a:gd name="T41" fmla="*/ 83 h 490"/>
                  <a:gd name="T42" fmla="*/ 34 w 263"/>
                  <a:gd name="T43" fmla="*/ 80 h 490"/>
                  <a:gd name="T44" fmla="*/ 35 w 263"/>
                  <a:gd name="T45" fmla="*/ 76 h 490"/>
                  <a:gd name="T46" fmla="*/ 36 w 263"/>
                  <a:gd name="T47" fmla="*/ 72 h 4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3" h="490">
                    <a:moveTo>
                      <a:pt x="47" y="0"/>
                    </a:moveTo>
                    <a:lnTo>
                      <a:pt x="30" y="46"/>
                    </a:lnTo>
                    <a:lnTo>
                      <a:pt x="16" y="93"/>
                    </a:lnTo>
                    <a:lnTo>
                      <a:pt x="6" y="141"/>
                    </a:lnTo>
                    <a:lnTo>
                      <a:pt x="1" y="190"/>
                    </a:lnTo>
                    <a:lnTo>
                      <a:pt x="0" y="237"/>
                    </a:lnTo>
                    <a:lnTo>
                      <a:pt x="0" y="280"/>
                    </a:lnTo>
                    <a:lnTo>
                      <a:pt x="5" y="319"/>
                    </a:lnTo>
                    <a:lnTo>
                      <a:pt x="11" y="353"/>
                    </a:lnTo>
                    <a:lnTo>
                      <a:pt x="20" y="379"/>
                    </a:lnTo>
                    <a:lnTo>
                      <a:pt x="35" y="410"/>
                    </a:lnTo>
                    <a:lnTo>
                      <a:pt x="50" y="438"/>
                    </a:lnTo>
                    <a:lnTo>
                      <a:pt x="67" y="460"/>
                    </a:lnTo>
                    <a:lnTo>
                      <a:pt x="87" y="477"/>
                    </a:lnTo>
                    <a:lnTo>
                      <a:pt x="109" y="487"/>
                    </a:lnTo>
                    <a:lnTo>
                      <a:pt x="135" y="490"/>
                    </a:lnTo>
                    <a:lnTo>
                      <a:pt x="167" y="487"/>
                    </a:lnTo>
                    <a:lnTo>
                      <a:pt x="193" y="478"/>
                    </a:lnTo>
                    <a:lnTo>
                      <a:pt x="213" y="467"/>
                    </a:lnTo>
                    <a:lnTo>
                      <a:pt x="228" y="453"/>
                    </a:lnTo>
                    <a:lnTo>
                      <a:pt x="239" y="436"/>
                    </a:lnTo>
                    <a:lnTo>
                      <a:pt x="248" y="420"/>
                    </a:lnTo>
                    <a:lnTo>
                      <a:pt x="256" y="403"/>
                    </a:lnTo>
                    <a:lnTo>
                      <a:pt x="263" y="38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5354" name="Freeform 17"/>
              <p:cNvSpPr>
                <a:spLocks noChangeAspect="1"/>
              </p:cNvSpPr>
              <p:nvPr/>
            </p:nvSpPr>
            <p:spPr bwMode="auto">
              <a:xfrm rot="180000">
                <a:off x="1342" y="1823"/>
                <a:ext cx="880" cy="343"/>
              </a:xfrm>
              <a:custGeom>
                <a:avLst/>
                <a:gdLst>
                  <a:gd name="T0" fmla="*/ 2086 w 790"/>
                  <a:gd name="T1" fmla="*/ 142 h 298"/>
                  <a:gd name="T2" fmla="*/ 2016 w 790"/>
                  <a:gd name="T3" fmla="*/ 142 h 298"/>
                  <a:gd name="T4" fmla="*/ 1948 w 790"/>
                  <a:gd name="T5" fmla="*/ 142 h 298"/>
                  <a:gd name="T6" fmla="*/ 1884 w 790"/>
                  <a:gd name="T7" fmla="*/ 138 h 298"/>
                  <a:gd name="T8" fmla="*/ 1808 w 790"/>
                  <a:gd name="T9" fmla="*/ 113 h 298"/>
                  <a:gd name="T10" fmla="*/ 1714 w 790"/>
                  <a:gd name="T11" fmla="*/ 93 h 298"/>
                  <a:gd name="T12" fmla="*/ 1610 w 790"/>
                  <a:gd name="T13" fmla="*/ 56 h 298"/>
                  <a:gd name="T14" fmla="*/ 1537 w 790"/>
                  <a:gd name="T15" fmla="*/ 28 h 298"/>
                  <a:gd name="T16" fmla="*/ 1470 w 790"/>
                  <a:gd name="T17" fmla="*/ 16 h 298"/>
                  <a:gd name="T18" fmla="*/ 1397 w 790"/>
                  <a:gd name="T19" fmla="*/ 2 h 298"/>
                  <a:gd name="T20" fmla="*/ 1328 w 790"/>
                  <a:gd name="T21" fmla="*/ 2 h 298"/>
                  <a:gd name="T22" fmla="*/ 1246 w 790"/>
                  <a:gd name="T23" fmla="*/ 21 h 298"/>
                  <a:gd name="T24" fmla="*/ 1144 w 790"/>
                  <a:gd name="T25" fmla="*/ 37 h 298"/>
                  <a:gd name="T26" fmla="*/ 1014 w 790"/>
                  <a:gd name="T27" fmla="*/ 49 h 298"/>
                  <a:gd name="T28" fmla="*/ 773 w 790"/>
                  <a:gd name="T29" fmla="*/ 64 h 298"/>
                  <a:gd name="T30" fmla="*/ 538 w 790"/>
                  <a:gd name="T31" fmla="*/ 49 h 298"/>
                  <a:gd name="T32" fmla="*/ 301 w 790"/>
                  <a:gd name="T33" fmla="*/ 21 h 298"/>
                  <a:gd name="T34" fmla="*/ 59 w 790"/>
                  <a:gd name="T35" fmla="*/ 0 h 298"/>
                  <a:gd name="T36" fmla="*/ 39 w 790"/>
                  <a:gd name="T37" fmla="*/ 2 h 298"/>
                  <a:gd name="T38" fmla="*/ 16 w 790"/>
                  <a:gd name="T39" fmla="*/ 28 h 298"/>
                  <a:gd name="T40" fmla="*/ 0 w 790"/>
                  <a:gd name="T41" fmla="*/ 56 h 298"/>
                  <a:gd name="T42" fmla="*/ 0 w 790"/>
                  <a:gd name="T43" fmla="*/ 93 h 298"/>
                  <a:gd name="T44" fmla="*/ 16 w 790"/>
                  <a:gd name="T45" fmla="*/ 124 h 298"/>
                  <a:gd name="T46" fmla="*/ 59 w 790"/>
                  <a:gd name="T47" fmla="*/ 159 h 298"/>
                  <a:gd name="T48" fmla="*/ 174 w 790"/>
                  <a:gd name="T49" fmla="*/ 205 h 298"/>
                  <a:gd name="T50" fmla="*/ 292 w 790"/>
                  <a:gd name="T51" fmla="*/ 249 h 298"/>
                  <a:gd name="T52" fmla="*/ 417 w 790"/>
                  <a:gd name="T53" fmla="*/ 290 h 298"/>
                  <a:gd name="T54" fmla="*/ 770 w 790"/>
                  <a:gd name="T55" fmla="*/ 396 h 298"/>
                  <a:gd name="T56" fmla="*/ 1174 w 790"/>
                  <a:gd name="T57" fmla="*/ 503 h 298"/>
                  <a:gd name="T58" fmla="*/ 1262 w 790"/>
                  <a:gd name="T59" fmla="*/ 536 h 298"/>
                  <a:gd name="T60" fmla="*/ 1338 w 790"/>
                  <a:gd name="T61" fmla="*/ 596 h 298"/>
                  <a:gd name="T62" fmla="*/ 1406 w 790"/>
                  <a:gd name="T63" fmla="*/ 678 h 298"/>
                  <a:gd name="T64" fmla="*/ 1470 w 790"/>
                  <a:gd name="T65" fmla="*/ 790 h 298"/>
                  <a:gd name="T66" fmla="*/ 1512 w 790"/>
                  <a:gd name="T67" fmla="*/ 866 h 298"/>
                  <a:gd name="T68" fmla="*/ 1537 w 790"/>
                  <a:gd name="T69" fmla="*/ 938 h 298"/>
                  <a:gd name="T70" fmla="*/ 1556 w 790"/>
                  <a:gd name="T71" fmla="*/ 988 h 298"/>
                  <a:gd name="T72" fmla="*/ 1576 w 790"/>
                  <a:gd name="T73" fmla="*/ 1028 h 298"/>
                  <a:gd name="T74" fmla="*/ 1591 w 790"/>
                  <a:gd name="T75" fmla="*/ 1047 h 298"/>
                  <a:gd name="T76" fmla="*/ 1616 w 790"/>
                  <a:gd name="T77" fmla="*/ 1059 h 298"/>
                  <a:gd name="T78" fmla="*/ 1651 w 790"/>
                  <a:gd name="T79" fmla="*/ 1059 h 298"/>
                  <a:gd name="T80" fmla="*/ 1712 w 790"/>
                  <a:gd name="T81" fmla="*/ 1043 h 298"/>
                  <a:gd name="T82" fmla="*/ 1756 w 790"/>
                  <a:gd name="T83" fmla="*/ 1007 h 298"/>
                  <a:gd name="T84" fmla="*/ 1808 w 790"/>
                  <a:gd name="T85" fmla="*/ 973 h 298"/>
                  <a:gd name="T86" fmla="*/ 1854 w 790"/>
                  <a:gd name="T87" fmla="*/ 938 h 298"/>
                  <a:gd name="T88" fmla="*/ 1909 w 790"/>
                  <a:gd name="T89" fmla="*/ 871 h 298"/>
                  <a:gd name="T90" fmla="*/ 1940 w 790"/>
                  <a:gd name="T91" fmla="*/ 810 h 298"/>
                  <a:gd name="T92" fmla="*/ 1940 w 790"/>
                  <a:gd name="T93" fmla="*/ 746 h 298"/>
                  <a:gd name="T94" fmla="*/ 1928 w 790"/>
                  <a:gd name="T95" fmla="*/ 666 h 298"/>
                  <a:gd name="T96" fmla="*/ 1909 w 790"/>
                  <a:gd name="T97" fmla="*/ 596 h 298"/>
                  <a:gd name="T98" fmla="*/ 1896 w 790"/>
                  <a:gd name="T99" fmla="*/ 511 h 298"/>
                  <a:gd name="T100" fmla="*/ 1896 w 790"/>
                  <a:gd name="T101" fmla="*/ 427 h 298"/>
                  <a:gd name="T102" fmla="*/ 1907 w 790"/>
                  <a:gd name="T103" fmla="*/ 371 h 298"/>
                  <a:gd name="T104" fmla="*/ 1922 w 790"/>
                  <a:gd name="T105" fmla="*/ 322 h 298"/>
                  <a:gd name="T106" fmla="*/ 1956 w 790"/>
                  <a:gd name="T107" fmla="*/ 264 h 298"/>
                  <a:gd name="T108" fmla="*/ 2005 w 790"/>
                  <a:gd name="T109" fmla="*/ 205 h 298"/>
                  <a:gd name="T110" fmla="*/ 2086 w 790"/>
                  <a:gd name="T111" fmla="*/ 142 h 29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90" h="298">
                    <a:moveTo>
                      <a:pt x="790" y="40"/>
                    </a:moveTo>
                    <a:lnTo>
                      <a:pt x="764" y="40"/>
                    </a:lnTo>
                    <a:lnTo>
                      <a:pt x="738" y="40"/>
                    </a:lnTo>
                    <a:lnTo>
                      <a:pt x="714" y="38"/>
                    </a:lnTo>
                    <a:lnTo>
                      <a:pt x="684" y="32"/>
                    </a:lnTo>
                    <a:lnTo>
                      <a:pt x="650" y="26"/>
                    </a:lnTo>
                    <a:lnTo>
                      <a:pt x="610" y="16"/>
                    </a:lnTo>
                    <a:lnTo>
                      <a:pt x="582" y="8"/>
                    </a:lnTo>
                    <a:lnTo>
                      <a:pt x="556" y="4"/>
                    </a:lnTo>
                    <a:lnTo>
                      <a:pt x="530" y="2"/>
                    </a:lnTo>
                    <a:lnTo>
                      <a:pt x="504" y="2"/>
                    </a:lnTo>
                    <a:lnTo>
                      <a:pt x="472" y="6"/>
                    </a:lnTo>
                    <a:lnTo>
                      <a:pt x="434" y="10"/>
                    </a:lnTo>
                    <a:lnTo>
                      <a:pt x="384" y="14"/>
                    </a:lnTo>
                    <a:lnTo>
                      <a:pt x="294" y="18"/>
                    </a:lnTo>
                    <a:lnTo>
                      <a:pt x="204" y="14"/>
                    </a:lnTo>
                    <a:lnTo>
                      <a:pt x="114" y="6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0" y="26"/>
                    </a:lnTo>
                    <a:lnTo>
                      <a:pt x="6" y="36"/>
                    </a:lnTo>
                    <a:lnTo>
                      <a:pt x="22" y="44"/>
                    </a:lnTo>
                    <a:lnTo>
                      <a:pt x="66" y="58"/>
                    </a:lnTo>
                    <a:lnTo>
                      <a:pt x="110" y="70"/>
                    </a:lnTo>
                    <a:lnTo>
                      <a:pt x="158" y="82"/>
                    </a:lnTo>
                    <a:lnTo>
                      <a:pt x="292" y="112"/>
                    </a:lnTo>
                    <a:lnTo>
                      <a:pt x="444" y="142"/>
                    </a:lnTo>
                    <a:lnTo>
                      <a:pt x="478" y="152"/>
                    </a:lnTo>
                    <a:lnTo>
                      <a:pt x="506" y="168"/>
                    </a:lnTo>
                    <a:lnTo>
                      <a:pt x="532" y="192"/>
                    </a:lnTo>
                    <a:lnTo>
                      <a:pt x="556" y="222"/>
                    </a:lnTo>
                    <a:lnTo>
                      <a:pt x="572" y="244"/>
                    </a:lnTo>
                    <a:lnTo>
                      <a:pt x="582" y="264"/>
                    </a:lnTo>
                    <a:lnTo>
                      <a:pt x="590" y="278"/>
                    </a:lnTo>
                    <a:lnTo>
                      <a:pt x="596" y="290"/>
                    </a:lnTo>
                    <a:lnTo>
                      <a:pt x="602" y="296"/>
                    </a:lnTo>
                    <a:lnTo>
                      <a:pt x="612" y="298"/>
                    </a:lnTo>
                    <a:lnTo>
                      <a:pt x="626" y="298"/>
                    </a:lnTo>
                    <a:lnTo>
                      <a:pt x="648" y="294"/>
                    </a:lnTo>
                    <a:lnTo>
                      <a:pt x="664" y="284"/>
                    </a:lnTo>
                    <a:lnTo>
                      <a:pt x="684" y="274"/>
                    </a:lnTo>
                    <a:lnTo>
                      <a:pt x="702" y="264"/>
                    </a:lnTo>
                    <a:lnTo>
                      <a:pt x="724" y="246"/>
                    </a:lnTo>
                    <a:lnTo>
                      <a:pt x="734" y="228"/>
                    </a:lnTo>
                    <a:lnTo>
                      <a:pt x="734" y="210"/>
                    </a:lnTo>
                    <a:lnTo>
                      <a:pt x="730" y="188"/>
                    </a:lnTo>
                    <a:lnTo>
                      <a:pt x="724" y="168"/>
                    </a:lnTo>
                    <a:lnTo>
                      <a:pt x="718" y="144"/>
                    </a:lnTo>
                    <a:lnTo>
                      <a:pt x="718" y="120"/>
                    </a:lnTo>
                    <a:lnTo>
                      <a:pt x="722" y="104"/>
                    </a:lnTo>
                    <a:lnTo>
                      <a:pt x="728" y="90"/>
                    </a:lnTo>
                    <a:lnTo>
                      <a:pt x="740" y="74"/>
                    </a:lnTo>
                    <a:lnTo>
                      <a:pt x="760" y="58"/>
                    </a:lnTo>
                    <a:lnTo>
                      <a:pt x="790" y="4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5355" name="Freeform 18"/>
              <p:cNvSpPr>
                <a:spLocks noChangeAspect="1"/>
              </p:cNvSpPr>
              <p:nvPr/>
            </p:nvSpPr>
            <p:spPr bwMode="auto">
              <a:xfrm>
                <a:off x="2000" y="1922"/>
                <a:ext cx="192" cy="426"/>
              </a:xfrm>
              <a:custGeom>
                <a:avLst/>
                <a:gdLst>
                  <a:gd name="T0" fmla="*/ 295 w 182"/>
                  <a:gd name="T1" fmla="*/ 777 h 390"/>
                  <a:gd name="T2" fmla="*/ 295 w 182"/>
                  <a:gd name="T3" fmla="*/ 806 h 390"/>
                  <a:gd name="T4" fmla="*/ 291 w 182"/>
                  <a:gd name="T5" fmla="*/ 829 h 390"/>
                  <a:gd name="T6" fmla="*/ 285 w 182"/>
                  <a:gd name="T7" fmla="*/ 849 h 390"/>
                  <a:gd name="T8" fmla="*/ 275 w 182"/>
                  <a:gd name="T9" fmla="*/ 863 h 390"/>
                  <a:gd name="T10" fmla="*/ 262 w 182"/>
                  <a:gd name="T11" fmla="*/ 863 h 390"/>
                  <a:gd name="T12" fmla="*/ 245 w 182"/>
                  <a:gd name="T13" fmla="*/ 849 h 390"/>
                  <a:gd name="T14" fmla="*/ 228 w 182"/>
                  <a:gd name="T15" fmla="*/ 818 h 390"/>
                  <a:gd name="T16" fmla="*/ 217 w 182"/>
                  <a:gd name="T17" fmla="*/ 791 h 390"/>
                  <a:gd name="T18" fmla="*/ 210 w 182"/>
                  <a:gd name="T19" fmla="*/ 767 h 390"/>
                  <a:gd name="T20" fmla="*/ 200 w 182"/>
                  <a:gd name="T21" fmla="*/ 737 h 390"/>
                  <a:gd name="T22" fmla="*/ 180 w 182"/>
                  <a:gd name="T23" fmla="*/ 700 h 390"/>
                  <a:gd name="T24" fmla="*/ 158 w 182"/>
                  <a:gd name="T25" fmla="*/ 675 h 390"/>
                  <a:gd name="T26" fmla="*/ 140 w 182"/>
                  <a:gd name="T27" fmla="*/ 650 h 390"/>
                  <a:gd name="T28" fmla="*/ 120 w 182"/>
                  <a:gd name="T29" fmla="*/ 631 h 390"/>
                  <a:gd name="T30" fmla="*/ 104 w 182"/>
                  <a:gd name="T31" fmla="*/ 610 h 390"/>
                  <a:gd name="T32" fmla="*/ 94 w 182"/>
                  <a:gd name="T33" fmla="*/ 584 h 390"/>
                  <a:gd name="T34" fmla="*/ 87 w 182"/>
                  <a:gd name="T35" fmla="*/ 545 h 390"/>
                  <a:gd name="T36" fmla="*/ 90 w 182"/>
                  <a:gd name="T37" fmla="*/ 490 h 390"/>
                  <a:gd name="T38" fmla="*/ 61 w 182"/>
                  <a:gd name="T39" fmla="*/ 403 h 390"/>
                  <a:gd name="T40" fmla="*/ 38 w 182"/>
                  <a:gd name="T41" fmla="*/ 327 h 390"/>
                  <a:gd name="T42" fmla="*/ 23 w 182"/>
                  <a:gd name="T43" fmla="*/ 258 h 390"/>
                  <a:gd name="T44" fmla="*/ 6 w 182"/>
                  <a:gd name="T45" fmla="*/ 185 h 390"/>
                  <a:gd name="T46" fmla="*/ 2 w 182"/>
                  <a:gd name="T47" fmla="*/ 105 h 390"/>
                  <a:gd name="T48" fmla="*/ 0 w 182"/>
                  <a:gd name="T49" fmla="*/ 48 h 390"/>
                  <a:gd name="T50" fmla="*/ 4 w 182"/>
                  <a:gd name="T51" fmla="*/ 17 h 390"/>
                  <a:gd name="T52" fmla="*/ 19 w 182"/>
                  <a:gd name="T53" fmla="*/ 0 h 390"/>
                  <a:gd name="T54" fmla="*/ 30 w 182"/>
                  <a:gd name="T55" fmla="*/ 2 h 390"/>
                  <a:gd name="T56" fmla="*/ 52 w 182"/>
                  <a:gd name="T57" fmla="*/ 17 h 390"/>
                  <a:gd name="T58" fmla="*/ 72 w 182"/>
                  <a:gd name="T59" fmla="*/ 48 h 390"/>
                  <a:gd name="T60" fmla="*/ 104 w 182"/>
                  <a:gd name="T61" fmla="*/ 103 h 390"/>
                  <a:gd name="T62" fmla="*/ 129 w 182"/>
                  <a:gd name="T63" fmla="*/ 159 h 390"/>
                  <a:gd name="T64" fmla="*/ 156 w 182"/>
                  <a:gd name="T65" fmla="*/ 223 h 390"/>
                  <a:gd name="T66" fmla="*/ 228 w 182"/>
                  <a:gd name="T67" fmla="*/ 457 h 390"/>
                  <a:gd name="T68" fmla="*/ 258 w 182"/>
                  <a:gd name="T69" fmla="*/ 511 h 390"/>
                  <a:gd name="T70" fmla="*/ 277 w 182"/>
                  <a:gd name="T71" fmla="*/ 584 h 390"/>
                  <a:gd name="T72" fmla="*/ 291 w 182"/>
                  <a:gd name="T73" fmla="*/ 675 h 390"/>
                  <a:gd name="T74" fmla="*/ 295 w 182"/>
                  <a:gd name="T75" fmla="*/ 777 h 3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82" h="390">
                    <a:moveTo>
                      <a:pt x="182" y="352"/>
                    </a:moveTo>
                    <a:lnTo>
                      <a:pt x="182" y="364"/>
                    </a:lnTo>
                    <a:lnTo>
                      <a:pt x="180" y="374"/>
                    </a:lnTo>
                    <a:lnTo>
                      <a:pt x="176" y="384"/>
                    </a:lnTo>
                    <a:lnTo>
                      <a:pt x="170" y="390"/>
                    </a:lnTo>
                    <a:lnTo>
                      <a:pt x="162" y="390"/>
                    </a:lnTo>
                    <a:lnTo>
                      <a:pt x="152" y="384"/>
                    </a:lnTo>
                    <a:lnTo>
                      <a:pt x="140" y="370"/>
                    </a:lnTo>
                    <a:lnTo>
                      <a:pt x="134" y="358"/>
                    </a:lnTo>
                    <a:lnTo>
                      <a:pt x="130" y="346"/>
                    </a:lnTo>
                    <a:lnTo>
                      <a:pt x="124" y="332"/>
                    </a:lnTo>
                    <a:lnTo>
                      <a:pt x="112" y="316"/>
                    </a:lnTo>
                    <a:lnTo>
                      <a:pt x="98" y="304"/>
                    </a:lnTo>
                    <a:lnTo>
                      <a:pt x="86" y="294"/>
                    </a:lnTo>
                    <a:lnTo>
                      <a:pt x="74" y="286"/>
                    </a:lnTo>
                    <a:lnTo>
                      <a:pt x="64" y="276"/>
                    </a:lnTo>
                    <a:lnTo>
                      <a:pt x="58" y="264"/>
                    </a:lnTo>
                    <a:lnTo>
                      <a:pt x="54" y="246"/>
                    </a:lnTo>
                    <a:lnTo>
                      <a:pt x="56" y="222"/>
                    </a:lnTo>
                    <a:lnTo>
                      <a:pt x="38" y="182"/>
                    </a:lnTo>
                    <a:lnTo>
                      <a:pt x="24" y="148"/>
                    </a:lnTo>
                    <a:lnTo>
                      <a:pt x="14" y="116"/>
                    </a:lnTo>
                    <a:lnTo>
                      <a:pt x="6" y="84"/>
                    </a:lnTo>
                    <a:lnTo>
                      <a:pt x="2" y="48"/>
                    </a:lnTo>
                    <a:lnTo>
                      <a:pt x="0" y="22"/>
                    </a:lnTo>
                    <a:lnTo>
                      <a:pt x="4" y="8"/>
                    </a:lnTo>
                    <a:lnTo>
                      <a:pt x="10" y="0"/>
                    </a:lnTo>
                    <a:lnTo>
                      <a:pt x="20" y="2"/>
                    </a:lnTo>
                    <a:lnTo>
                      <a:pt x="32" y="8"/>
                    </a:lnTo>
                    <a:lnTo>
                      <a:pt x="44" y="22"/>
                    </a:lnTo>
                    <a:lnTo>
                      <a:pt x="64" y="46"/>
                    </a:lnTo>
                    <a:lnTo>
                      <a:pt x="80" y="72"/>
                    </a:lnTo>
                    <a:lnTo>
                      <a:pt x="96" y="102"/>
                    </a:lnTo>
                    <a:lnTo>
                      <a:pt x="140" y="206"/>
                    </a:lnTo>
                    <a:lnTo>
                      <a:pt x="160" y="232"/>
                    </a:lnTo>
                    <a:lnTo>
                      <a:pt x="172" y="264"/>
                    </a:lnTo>
                    <a:lnTo>
                      <a:pt x="180" y="304"/>
                    </a:lnTo>
                    <a:lnTo>
                      <a:pt x="182" y="352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5356" name="Freeform 19"/>
              <p:cNvSpPr>
                <a:spLocks noChangeAspect="1"/>
              </p:cNvSpPr>
              <p:nvPr/>
            </p:nvSpPr>
            <p:spPr bwMode="auto">
              <a:xfrm rot="1320000">
                <a:off x="1475" y="1852"/>
                <a:ext cx="210" cy="341"/>
              </a:xfrm>
              <a:custGeom>
                <a:avLst/>
                <a:gdLst>
                  <a:gd name="T0" fmla="*/ 4 w 326"/>
                  <a:gd name="T1" fmla="*/ 13 h 513"/>
                  <a:gd name="T2" fmla="*/ 5 w 326"/>
                  <a:gd name="T3" fmla="*/ 13 h 513"/>
                  <a:gd name="T4" fmla="*/ 6 w 326"/>
                  <a:gd name="T5" fmla="*/ 12 h 513"/>
                  <a:gd name="T6" fmla="*/ 6 w 326"/>
                  <a:gd name="T7" fmla="*/ 11 h 513"/>
                  <a:gd name="T8" fmla="*/ 6 w 326"/>
                  <a:gd name="T9" fmla="*/ 11 h 513"/>
                  <a:gd name="T10" fmla="*/ 6 w 326"/>
                  <a:gd name="T11" fmla="*/ 10 h 513"/>
                  <a:gd name="T12" fmla="*/ 6 w 326"/>
                  <a:gd name="T13" fmla="*/ 10 h 513"/>
                  <a:gd name="T14" fmla="*/ 5 w 326"/>
                  <a:gd name="T15" fmla="*/ 9 h 513"/>
                  <a:gd name="T16" fmla="*/ 5 w 326"/>
                  <a:gd name="T17" fmla="*/ 7 h 513"/>
                  <a:gd name="T18" fmla="*/ 5 w 326"/>
                  <a:gd name="T19" fmla="*/ 6 h 513"/>
                  <a:gd name="T20" fmla="*/ 5 w 326"/>
                  <a:gd name="T21" fmla="*/ 4 h 513"/>
                  <a:gd name="T22" fmla="*/ 5 w 326"/>
                  <a:gd name="T23" fmla="*/ 2 h 513"/>
                  <a:gd name="T24" fmla="*/ 5 w 326"/>
                  <a:gd name="T25" fmla="*/ 1 h 513"/>
                  <a:gd name="T26" fmla="*/ 4 w 326"/>
                  <a:gd name="T27" fmla="*/ 1 h 513"/>
                  <a:gd name="T28" fmla="*/ 4 w 326"/>
                  <a:gd name="T29" fmla="*/ 0 h 513"/>
                  <a:gd name="T30" fmla="*/ 4 w 326"/>
                  <a:gd name="T31" fmla="*/ 1 h 513"/>
                  <a:gd name="T32" fmla="*/ 3 w 326"/>
                  <a:gd name="T33" fmla="*/ 2 h 513"/>
                  <a:gd name="T34" fmla="*/ 3 w 326"/>
                  <a:gd name="T35" fmla="*/ 3 h 513"/>
                  <a:gd name="T36" fmla="*/ 3 w 326"/>
                  <a:gd name="T37" fmla="*/ 5 h 513"/>
                  <a:gd name="T38" fmla="*/ 3 w 326"/>
                  <a:gd name="T39" fmla="*/ 5 h 513"/>
                  <a:gd name="T40" fmla="*/ 2 w 326"/>
                  <a:gd name="T41" fmla="*/ 5 h 513"/>
                  <a:gd name="T42" fmla="*/ 2 w 326"/>
                  <a:gd name="T43" fmla="*/ 4 h 513"/>
                  <a:gd name="T44" fmla="*/ 1 w 326"/>
                  <a:gd name="T45" fmla="*/ 3 h 513"/>
                  <a:gd name="T46" fmla="*/ 1 w 326"/>
                  <a:gd name="T47" fmla="*/ 2 h 513"/>
                  <a:gd name="T48" fmla="*/ 1 w 326"/>
                  <a:gd name="T49" fmla="*/ 1 h 513"/>
                  <a:gd name="T50" fmla="*/ 1 w 326"/>
                  <a:gd name="T51" fmla="*/ 1 h 513"/>
                  <a:gd name="T52" fmla="*/ 1 w 326"/>
                  <a:gd name="T53" fmla="*/ 1 h 513"/>
                  <a:gd name="T54" fmla="*/ 1 w 326"/>
                  <a:gd name="T55" fmla="*/ 2 h 513"/>
                  <a:gd name="T56" fmla="*/ 0 w 326"/>
                  <a:gd name="T57" fmla="*/ 3 h 513"/>
                  <a:gd name="T58" fmla="*/ 1 w 326"/>
                  <a:gd name="T59" fmla="*/ 5 h 513"/>
                  <a:gd name="T60" fmla="*/ 1 w 326"/>
                  <a:gd name="T61" fmla="*/ 7 h 513"/>
                  <a:gd name="T62" fmla="*/ 1 w 326"/>
                  <a:gd name="T63" fmla="*/ 9 h 513"/>
                  <a:gd name="T64" fmla="*/ 1 w 326"/>
                  <a:gd name="T65" fmla="*/ 9 h 513"/>
                  <a:gd name="T66" fmla="*/ 1 w 326"/>
                  <a:gd name="T67" fmla="*/ 10 h 513"/>
                  <a:gd name="T68" fmla="*/ 1 w 326"/>
                  <a:gd name="T69" fmla="*/ 11 h 513"/>
                  <a:gd name="T70" fmla="*/ 1 w 326"/>
                  <a:gd name="T71" fmla="*/ 12 h 513"/>
                  <a:gd name="T72" fmla="*/ 2 w 326"/>
                  <a:gd name="T73" fmla="*/ 13 h 513"/>
                  <a:gd name="T74" fmla="*/ 2 w 326"/>
                  <a:gd name="T75" fmla="*/ 13 h 513"/>
                  <a:gd name="T76" fmla="*/ 3 w 326"/>
                  <a:gd name="T77" fmla="*/ 13 h 513"/>
                  <a:gd name="T78" fmla="*/ 3 w 326"/>
                  <a:gd name="T79" fmla="*/ 13 h 513"/>
                  <a:gd name="T80" fmla="*/ 4 w 326"/>
                  <a:gd name="T81" fmla="*/ 13 h 51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26" h="513">
                    <a:moveTo>
                      <a:pt x="208" y="499"/>
                    </a:moveTo>
                    <a:lnTo>
                      <a:pt x="223" y="507"/>
                    </a:lnTo>
                    <a:lnTo>
                      <a:pt x="241" y="510"/>
                    </a:lnTo>
                    <a:lnTo>
                      <a:pt x="261" y="507"/>
                    </a:lnTo>
                    <a:lnTo>
                      <a:pt x="282" y="498"/>
                    </a:lnTo>
                    <a:lnTo>
                      <a:pt x="305" y="481"/>
                    </a:lnTo>
                    <a:lnTo>
                      <a:pt x="318" y="466"/>
                    </a:lnTo>
                    <a:lnTo>
                      <a:pt x="324" y="451"/>
                    </a:lnTo>
                    <a:lnTo>
                      <a:pt x="326" y="438"/>
                    </a:lnTo>
                    <a:lnTo>
                      <a:pt x="323" y="424"/>
                    </a:lnTo>
                    <a:lnTo>
                      <a:pt x="318" y="414"/>
                    </a:lnTo>
                    <a:lnTo>
                      <a:pt x="314" y="405"/>
                    </a:lnTo>
                    <a:lnTo>
                      <a:pt x="308" y="393"/>
                    </a:lnTo>
                    <a:lnTo>
                      <a:pt x="297" y="378"/>
                    </a:lnTo>
                    <a:lnTo>
                      <a:pt x="285" y="361"/>
                    </a:lnTo>
                    <a:lnTo>
                      <a:pt x="273" y="344"/>
                    </a:lnTo>
                    <a:lnTo>
                      <a:pt x="260" y="317"/>
                    </a:lnTo>
                    <a:lnTo>
                      <a:pt x="254" y="290"/>
                    </a:lnTo>
                    <a:lnTo>
                      <a:pt x="252" y="260"/>
                    </a:lnTo>
                    <a:lnTo>
                      <a:pt x="255" y="230"/>
                    </a:lnTo>
                    <a:lnTo>
                      <a:pt x="260" y="197"/>
                    </a:lnTo>
                    <a:lnTo>
                      <a:pt x="261" y="162"/>
                    </a:lnTo>
                    <a:lnTo>
                      <a:pt x="260" y="125"/>
                    </a:lnTo>
                    <a:lnTo>
                      <a:pt x="254" y="87"/>
                    </a:lnTo>
                    <a:lnTo>
                      <a:pt x="246" y="58"/>
                    </a:lnTo>
                    <a:lnTo>
                      <a:pt x="238" y="34"/>
                    </a:lnTo>
                    <a:lnTo>
                      <a:pt x="232" y="21"/>
                    </a:lnTo>
                    <a:lnTo>
                      <a:pt x="225" y="9"/>
                    </a:lnTo>
                    <a:lnTo>
                      <a:pt x="217" y="1"/>
                    </a:lnTo>
                    <a:lnTo>
                      <a:pt x="208" y="0"/>
                    </a:lnTo>
                    <a:lnTo>
                      <a:pt x="201" y="3"/>
                    </a:lnTo>
                    <a:lnTo>
                      <a:pt x="192" y="13"/>
                    </a:lnTo>
                    <a:lnTo>
                      <a:pt x="183" y="33"/>
                    </a:lnTo>
                    <a:lnTo>
                      <a:pt x="177" y="63"/>
                    </a:lnTo>
                    <a:lnTo>
                      <a:pt x="169" y="97"/>
                    </a:lnTo>
                    <a:lnTo>
                      <a:pt x="160" y="134"/>
                    </a:lnTo>
                    <a:lnTo>
                      <a:pt x="145" y="171"/>
                    </a:lnTo>
                    <a:lnTo>
                      <a:pt x="139" y="182"/>
                    </a:lnTo>
                    <a:lnTo>
                      <a:pt x="133" y="191"/>
                    </a:lnTo>
                    <a:lnTo>
                      <a:pt x="127" y="195"/>
                    </a:lnTo>
                    <a:lnTo>
                      <a:pt x="118" y="195"/>
                    </a:lnTo>
                    <a:lnTo>
                      <a:pt x="109" y="191"/>
                    </a:lnTo>
                    <a:lnTo>
                      <a:pt x="98" y="180"/>
                    </a:lnTo>
                    <a:lnTo>
                      <a:pt x="85" y="164"/>
                    </a:lnTo>
                    <a:lnTo>
                      <a:pt x="71" y="141"/>
                    </a:lnTo>
                    <a:lnTo>
                      <a:pt x="62" y="122"/>
                    </a:lnTo>
                    <a:lnTo>
                      <a:pt x="53" y="105"/>
                    </a:lnTo>
                    <a:lnTo>
                      <a:pt x="47" y="87"/>
                    </a:lnTo>
                    <a:lnTo>
                      <a:pt x="41" y="66"/>
                    </a:lnTo>
                    <a:lnTo>
                      <a:pt x="33" y="51"/>
                    </a:lnTo>
                    <a:lnTo>
                      <a:pt x="27" y="42"/>
                    </a:lnTo>
                    <a:lnTo>
                      <a:pt x="20" y="39"/>
                    </a:lnTo>
                    <a:lnTo>
                      <a:pt x="12" y="42"/>
                    </a:lnTo>
                    <a:lnTo>
                      <a:pt x="8" y="51"/>
                    </a:lnTo>
                    <a:lnTo>
                      <a:pt x="5" y="66"/>
                    </a:lnTo>
                    <a:lnTo>
                      <a:pt x="2" y="94"/>
                    </a:lnTo>
                    <a:lnTo>
                      <a:pt x="0" y="119"/>
                    </a:lnTo>
                    <a:lnTo>
                      <a:pt x="0" y="141"/>
                    </a:lnTo>
                    <a:lnTo>
                      <a:pt x="5" y="168"/>
                    </a:lnTo>
                    <a:lnTo>
                      <a:pt x="14" y="207"/>
                    </a:lnTo>
                    <a:lnTo>
                      <a:pt x="26" y="244"/>
                    </a:lnTo>
                    <a:lnTo>
                      <a:pt x="40" y="277"/>
                    </a:lnTo>
                    <a:lnTo>
                      <a:pt x="53" y="313"/>
                    </a:lnTo>
                    <a:lnTo>
                      <a:pt x="59" y="331"/>
                    </a:lnTo>
                    <a:lnTo>
                      <a:pt x="59" y="349"/>
                    </a:lnTo>
                    <a:lnTo>
                      <a:pt x="55" y="368"/>
                    </a:lnTo>
                    <a:lnTo>
                      <a:pt x="50" y="388"/>
                    </a:lnTo>
                    <a:lnTo>
                      <a:pt x="44" y="406"/>
                    </a:lnTo>
                    <a:lnTo>
                      <a:pt x="43" y="423"/>
                    </a:lnTo>
                    <a:lnTo>
                      <a:pt x="44" y="438"/>
                    </a:lnTo>
                    <a:lnTo>
                      <a:pt x="49" y="454"/>
                    </a:lnTo>
                    <a:lnTo>
                      <a:pt x="58" y="472"/>
                    </a:lnTo>
                    <a:lnTo>
                      <a:pt x="67" y="487"/>
                    </a:lnTo>
                    <a:lnTo>
                      <a:pt x="77" y="499"/>
                    </a:lnTo>
                    <a:lnTo>
                      <a:pt x="89" y="509"/>
                    </a:lnTo>
                    <a:lnTo>
                      <a:pt x="103" y="513"/>
                    </a:lnTo>
                    <a:lnTo>
                      <a:pt x="116" y="512"/>
                    </a:lnTo>
                    <a:lnTo>
                      <a:pt x="131" y="504"/>
                    </a:lnTo>
                    <a:lnTo>
                      <a:pt x="145" y="492"/>
                    </a:lnTo>
                    <a:lnTo>
                      <a:pt x="159" y="487"/>
                    </a:lnTo>
                    <a:lnTo>
                      <a:pt x="171" y="486"/>
                    </a:lnTo>
                    <a:lnTo>
                      <a:pt x="187" y="490"/>
                    </a:lnTo>
                    <a:lnTo>
                      <a:pt x="208" y="49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5357" name="Line 20"/>
              <p:cNvSpPr>
                <a:spLocks noChangeAspect="1" noChangeShapeType="1"/>
              </p:cNvSpPr>
              <p:nvPr/>
            </p:nvSpPr>
            <p:spPr bwMode="auto">
              <a:xfrm>
                <a:off x="469" y="1457"/>
                <a:ext cx="1509" cy="6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185358" name="Freeform 21"/>
              <p:cNvSpPr>
                <a:spLocks noChangeAspect="1"/>
              </p:cNvSpPr>
              <p:nvPr/>
            </p:nvSpPr>
            <p:spPr bwMode="auto">
              <a:xfrm>
                <a:off x="1286" y="1368"/>
                <a:ext cx="100" cy="469"/>
              </a:xfrm>
              <a:custGeom>
                <a:avLst/>
                <a:gdLst>
                  <a:gd name="T0" fmla="*/ 10 w 123"/>
                  <a:gd name="T1" fmla="*/ 107 h 564"/>
                  <a:gd name="T2" fmla="*/ 9 w 123"/>
                  <a:gd name="T3" fmla="*/ 91 h 564"/>
                  <a:gd name="T4" fmla="*/ 9 w 123"/>
                  <a:gd name="T5" fmla="*/ 73 h 564"/>
                  <a:gd name="T6" fmla="*/ 10 w 123"/>
                  <a:gd name="T7" fmla="*/ 64 h 564"/>
                  <a:gd name="T8" fmla="*/ 11 w 123"/>
                  <a:gd name="T9" fmla="*/ 52 h 564"/>
                  <a:gd name="T10" fmla="*/ 12 w 123"/>
                  <a:gd name="T11" fmla="*/ 42 h 564"/>
                  <a:gd name="T12" fmla="*/ 13 w 123"/>
                  <a:gd name="T13" fmla="*/ 31 h 564"/>
                  <a:gd name="T14" fmla="*/ 15 w 123"/>
                  <a:gd name="T15" fmla="*/ 25 h 564"/>
                  <a:gd name="T16" fmla="*/ 16 w 123"/>
                  <a:gd name="T17" fmla="*/ 18 h 564"/>
                  <a:gd name="T18" fmla="*/ 18 w 123"/>
                  <a:gd name="T19" fmla="*/ 15 h 564"/>
                  <a:gd name="T20" fmla="*/ 19 w 123"/>
                  <a:gd name="T21" fmla="*/ 12 h 564"/>
                  <a:gd name="T22" fmla="*/ 20 w 123"/>
                  <a:gd name="T23" fmla="*/ 10 h 564"/>
                  <a:gd name="T24" fmla="*/ 20 w 123"/>
                  <a:gd name="T25" fmla="*/ 8 h 564"/>
                  <a:gd name="T26" fmla="*/ 19 w 123"/>
                  <a:gd name="T27" fmla="*/ 5 h 564"/>
                  <a:gd name="T28" fmla="*/ 18 w 123"/>
                  <a:gd name="T29" fmla="*/ 2 h 564"/>
                  <a:gd name="T30" fmla="*/ 16 w 123"/>
                  <a:gd name="T31" fmla="*/ 2 h 564"/>
                  <a:gd name="T32" fmla="*/ 15 w 123"/>
                  <a:gd name="T33" fmla="*/ 0 h 564"/>
                  <a:gd name="T34" fmla="*/ 12 w 123"/>
                  <a:gd name="T35" fmla="*/ 2 h 564"/>
                  <a:gd name="T36" fmla="*/ 9 w 123"/>
                  <a:gd name="T37" fmla="*/ 2 h 564"/>
                  <a:gd name="T38" fmla="*/ 6 w 123"/>
                  <a:gd name="T39" fmla="*/ 5 h 564"/>
                  <a:gd name="T40" fmla="*/ 3 w 123"/>
                  <a:gd name="T41" fmla="*/ 8 h 564"/>
                  <a:gd name="T42" fmla="*/ 2 w 123"/>
                  <a:gd name="T43" fmla="*/ 12 h 564"/>
                  <a:gd name="T44" fmla="*/ 2 w 123"/>
                  <a:gd name="T45" fmla="*/ 18 h 564"/>
                  <a:gd name="T46" fmla="*/ 0 w 123"/>
                  <a:gd name="T47" fmla="*/ 26 h 564"/>
                  <a:gd name="T48" fmla="*/ 0 w 123"/>
                  <a:gd name="T49" fmla="*/ 35 h 564"/>
                  <a:gd name="T50" fmla="*/ 2 w 123"/>
                  <a:gd name="T51" fmla="*/ 44 h 564"/>
                  <a:gd name="T52" fmla="*/ 2 w 123"/>
                  <a:gd name="T53" fmla="*/ 50 h 564"/>
                  <a:gd name="T54" fmla="*/ 3 w 123"/>
                  <a:gd name="T55" fmla="*/ 56 h 564"/>
                  <a:gd name="T56" fmla="*/ 5 w 123"/>
                  <a:gd name="T57" fmla="*/ 63 h 564"/>
                  <a:gd name="T58" fmla="*/ 6 w 123"/>
                  <a:gd name="T59" fmla="*/ 70 h 564"/>
                  <a:gd name="T60" fmla="*/ 7 w 123"/>
                  <a:gd name="T61" fmla="*/ 77 h 564"/>
                  <a:gd name="T62" fmla="*/ 9 w 123"/>
                  <a:gd name="T63" fmla="*/ 86 h 564"/>
                  <a:gd name="T64" fmla="*/ 9 w 123"/>
                  <a:gd name="T65" fmla="*/ 96 h 564"/>
                  <a:gd name="T66" fmla="*/ 10 w 123"/>
                  <a:gd name="T67" fmla="*/ 107 h 56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3" h="564">
                    <a:moveTo>
                      <a:pt x="62" y="564"/>
                    </a:moveTo>
                    <a:lnTo>
                      <a:pt x="59" y="475"/>
                    </a:lnTo>
                    <a:lnTo>
                      <a:pt x="57" y="386"/>
                    </a:lnTo>
                    <a:lnTo>
                      <a:pt x="61" y="334"/>
                    </a:lnTo>
                    <a:lnTo>
                      <a:pt x="66" y="277"/>
                    </a:lnTo>
                    <a:lnTo>
                      <a:pt x="74" y="220"/>
                    </a:lnTo>
                    <a:lnTo>
                      <a:pt x="84" y="164"/>
                    </a:lnTo>
                    <a:lnTo>
                      <a:pt x="98" y="129"/>
                    </a:lnTo>
                    <a:lnTo>
                      <a:pt x="106" y="101"/>
                    </a:lnTo>
                    <a:lnTo>
                      <a:pt x="114" y="79"/>
                    </a:lnTo>
                    <a:lnTo>
                      <a:pt x="119" y="64"/>
                    </a:lnTo>
                    <a:lnTo>
                      <a:pt x="123" y="52"/>
                    </a:lnTo>
                    <a:lnTo>
                      <a:pt x="123" y="44"/>
                    </a:lnTo>
                    <a:lnTo>
                      <a:pt x="121" y="27"/>
                    </a:lnTo>
                    <a:lnTo>
                      <a:pt x="116" y="13"/>
                    </a:lnTo>
                    <a:lnTo>
                      <a:pt x="106" y="3"/>
                    </a:lnTo>
                    <a:lnTo>
                      <a:pt x="94" y="0"/>
                    </a:lnTo>
                    <a:lnTo>
                      <a:pt x="76" y="2"/>
                    </a:lnTo>
                    <a:lnTo>
                      <a:pt x="56" y="12"/>
                    </a:lnTo>
                    <a:lnTo>
                      <a:pt x="36" y="28"/>
                    </a:lnTo>
                    <a:lnTo>
                      <a:pt x="20" y="47"/>
                    </a:lnTo>
                    <a:lnTo>
                      <a:pt x="9" y="70"/>
                    </a:lnTo>
                    <a:lnTo>
                      <a:pt x="4" y="99"/>
                    </a:lnTo>
                    <a:lnTo>
                      <a:pt x="0" y="136"/>
                    </a:lnTo>
                    <a:lnTo>
                      <a:pt x="0" y="179"/>
                    </a:lnTo>
                    <a:lnTo>
                      <a:pt x="5" y="231"/>
                    </a:lnTo>
                    <a:lnTo>
                      <a:pt x="12" y="263"/>
                    </a:lnTo>
                    <a:lnTo>
                      <a:pt x="20" y="295"/>
                    </a:lnTo>
                    <a:lnTo>
                      <a:pt x="31" y="329"/>
                    </a:lnTo>
                    <a:lnTo>
                      <a:pt x="39" y="364"/>
                    </a:lnTo>
                    <a:lnTo>
                      <a:pt x="47" y="404"/>
                    </a:lnTo>
                    <a:lnTo>
                      <a:pt x="54" y="451"/>
                    </a:lnTo>
                    <a:lnTo>
                      <a:pt x="59" y="503"/>
                    </a:lnTo>
                    <a:lnTo>
                      <a:pt x="62" y="56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185347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1515840159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70" name="Group 2"/>
          <p:cNvGrpSpPr>
            <a:grpSpLocks noChangeAspect="1"/>
          </p:cNvGrpSpPr>
          <p:nvPr/>
        </p:nvGrpSpPr>
        <p:grpSpPr bwMode="auto">
          <a:xfrm>
            <a:off x="4783138" y="1143000"/>
            <a:ext cx="3194050" cy="4724400"/>
            <a:chOff x="2023" y="1168"/>
            <a:chExt cx="1935" cy="2862"/>
          </a:xfrm>
        </p:grpSpPr>
        <p:grpSp>
          <p:nvGrpSpPr>
            <p:cNvPr id="186382" name="Group 3"/>
            <p:cNvGrpSpPr>
              <a:grpSpLocks noChangeAspect="1"/>
            </p:cNvGrpSpPr>
            <p:nvPr/>
          </p:nvGrpSpPr>
          <p:grpSpPr bwMode="auto">
            <a:xfrm>
              <a:off x="2023" y="1168"/>
              <a:ext cx="1935" cy="2862"/>
              <a:chOff x="2023" y="1168"/>
              <a:chExt cx="1935" cy="2862"/>
            </a:xfrm>
          </p:grpSpPr>
          <p:sp>
            <p:nvSpPr>
              <p:cNvPr id="186384" name="Freeform 4"/>
              <p:cNvSpPr>
                <a:spLocks noChangeAspect="1"/>
              </p:cNvSpPr>
              <p:nvPr/>
            </p:nvSpPr>
            <p:spPr bwMode="auto">
              <a:xfrm>
                <a:off x="2794" y="1168"/>
                <a:ext cx="1164" cy="2862"/>
              </a:xfrm>
              <a:custGeom>
                <a:avLst/>
                <a:gdLst>
                  <a:gd name="T0" fmla="*/ 147 w 1446"/>
                  <a:gd name="T1" fmla="*/ 22 h 3446"/>
                  <a:gd name="T2" fmla="*/ 151 w 1446"/>
                  <a:gd name="T3" fmla="*/ 69 h 3446"/>
                  <a:gd name="T4" fmla="*/ 154 w 1446"/>
                  <a:gd name="T5" fmla="*/ 102 h 3446"/>
                  <a:gd name="T6" fmla="*/ 151 w 1446"/>
                  <a:gd name="T7" fmla="*/ 127 h 3446"/>
                  <a:gd name="T8" fmla="*/ 148 w 1446"/>
                  <a:gd name="T9" fmla="*/ 140 h 3446"/>
                  <a:gd name="T10" fmla="*/ 142 w 1446"/>
                  <a:gd name="T11" fmla="*/ 154 h 3446"/>
                  <a:gd name="T12" fmla="*/ 139 w 1446"/>
                  <a:gd name="T13" fmla="*/ 164 h 3446"/>
                  <a:gd name="T14" fmla="*/ 141 w 1446"/>
                  <a:gd name="T15" fmla="*/ 174 h 3446"/>
                  <a:gd name="T16" fmla="*/ 145 w 1446"/>
                  <a:gd name="T17" fmla="*/ 188 h 3446"/>
                  <a:gd name="T18" fmla="*/ 150 w 1446"/>
                  <a:gd name="T19" fmla="*/ 204 h 3446"/>
                  <a:gd name="T20" fmla="*/ 164 w 1446"/>
                  <a:gd name="T21" fmla="*/ 235 h 3446"/>
                  <a:gd name="T22" fmla="*/ 175 w 1446"/>
                  <a:gd name="T23" fmla="*/ 260 h 3446"/>
                  <a:gd name="T24" fmla="*/ 186 w 1446"/>
                  <a:gd name="T25" fmla="*/ 279 h 3446"/>
                  <a:gd name="T26" fmla="*/ 194 w 1446"/>
                  <a:gd name="T27" fmla="*/ 295 h 3446"/>
                  <a:gd name="T28" fmla="*/ 200 w 1446"/>
                  <a:gd name="T29" fmla="*/ 307 h 3446"/>
                  <a:gd name="T30" fmla="*/ 204 w 1446"/>
                  <a:gd name="T31" fmla="*/ 320 h 3446"/>
                  <a:gd name="T32" fmla="*/ 205 w 1446"/>
                  <a:gd name="T33" fmla="*/ 332 h 3446"/>
                  <a:gd name="T34" fmla="*/ 204 w 1446"/>
                  <a:gd name="T35" fmla="*/ 342 h 3446"/>
                  <a:gd name="T36" fmla="*/ 200 w 1446"/>
                  <a:gd name="T37" fmla="*/ 350 h 3446"/>
                  <a:gd name="T38" fmla="*/ 194 w 1446"/>
                  <a:gd name="T39" fmla="*/ 355 h 3446"/>
                  <a:gd name="T40" fmla="*/ 188 w 1446"/>
                  <a:gd name="T41" fmla="*/ 360 h 3446"/>
                  <a:gd name="T42" fmla="*/ 180 w 1446"/>
                  <a:gd name="T43" fmla="*/ 365 h 3446"/>
                  <a:gd name="T44" fmla="*/ 172 w 1446"/>
                  <a:gd name="T45" fmla="*/ 370 h 3446"/>
                  <a:gd name="T46" fmla="*/ 165 w 1446"/>
                  <a:gd name="T47" fmla="*/ 377 h 3446"/>
                  <a:gd name="T48" fmla="*/ 160 w 1446"/>
                  <a:gd name="T49" fmla="*/ 387 h 3446"/>
                  <a:gd name="T50" fmla="*/ 157 w 1446"/>
                  <a:gd name="T51" fmla="*/ 395 h 3446"/>
                  <a:gd name="T52" fmla="*/ 157 w 1446"/>
                  <a:gd name="T53" fmla="*/ 405 h 3446"/>
                  <a:gd name="T54" fmla="*/ 161 w 1446"/>
                  <a:gd name="T55" fmla="*/ 417 h 3446"/>
                  <a:gd name="T56" fmla="*/ 163 w 1446"/>
                  <a:gd name="T57" fmla="*/ 430 h 3446"/>
                  <a:gd name="T58" fmla="*/ 161 w 1446"/>
                  <a:gd name="T59" fmla="*/ 439 h 3446"/>
                  <a:gd name="T60" fmla="*/ 156 w 1446"/>
                  <a:gd name="T61" fmla="*/ 446 h 3446"/>
                  <a:gd name="T62" fmla="*/ 148 w 1446"/>
                  <a:gd name="T63" fmla="*/ 451 h 3446"/>
                  <a:gd name="T64" fmla="*/ 140 w 1446"/>
                  <a:gd name="T65" fmla="*/ 454 h 3446"/>
                  <a:gd name="T66" fmla="*/ 146 w 1446"/>
                  <a:gd name="T67" fmla="*/ 460 h 3446"/>
                  <a:gd name="T68" fmla="*/ 151 w 1446"/>
                  <a:gd name="T69" fmla="*/ 466 h 3446"/>
                  <a:gd name="T70" fmla="*/ 155 w 1446"/>
                  <a:gd name="T71" fmla="*/ 473 h 3446"/>
                  <a:gd name="T72" fmla="*/ 155 w 1446"/>
                  <a:gd name="T73" fmla="*/ 483 h 3446"/>
                  <a:gd name="T74" fmla="*/ 151 w 1446"/>
                  <a:gd name="T75" fmla="*/ 491 h 3446"/>
                  <a:gd name="T76" fmla="*/ 147 w 1446"/>
                  <a:gd name="T77" fmla="*/ 497 h 3446"/>
                  <a:gd name="T78" fmla="*/ 141 w 1446"/>
                  <a:gd name="T79" fmla="*/ 502 h 3446"/>
                  <a:gd name="T80" fmla="*/ 134 w 1446"/>
                  <a:gd name="T81" fmla="*/ 507 h 3446"/>
                  <a:gd name="T82" fmla="*/ 131 w 1446"/>
                  <a:gd name="T83" fmla="*/ 515 h 3446"/>
                  <a:gd name="T84" fmla="*/ 131 w 1446"/>
                  <a:gd name="T85" fmla="*/ 526 h 3446"/>
                  <a:gd name="T86" fmla="*/ 134 w 1446"/>
                  <a:gd name="T87" fmla="*/ 537 h 3446"/>
                  <a:gd name="T88" fmla="*/ 137 w 1446"/>
                  <a:gd name="T89" fmla="*/ 551 h 3446"/>
                  <a:gd name="T90" fmla="*/ 138 w 1446"/>
                  <a:gd name="T91" fmla="*/ 568 h 3446"/>
                  <a:gd name="T92" fmla="*/ 134 w 1446"/>
                  <a:gd name="T93" fmla="*/ 583 h 3446"/>
                  <a:gd name="T94" fmla="*/ 126 w 1446"/>
                  <a:gd name="T95" fmla="*/ 600 h 3446"/>
                  <a:gd name="T96" fmla="*/ 114 w 1446"/>
                  <a:gd name="T97" fmla="*/ 616 h 3446"/>
                  <a:gd name="T98" fmla="*/ 97 w 1446"/>
                  <a:gd name="T99" fmla="*/ 629 h 3446"/>
                  <a:gd name="T100" fmla="*/ 79 w 1446"/>
                  <a:gd name="T101" fmla="*/ 634 h 3446"/>
                  <a:gd name="T102" fmla="*/ 60 w 1446"/>
                  <a:gd name="T103" fmla="*/ 636 h 3446"/>
                  <a:gd name="T104" fmla="*/ 41 w 1446"/>
                  <a:gd name="T105" fmla="*/ 636 h 3446"/>
                  <a:gd name="T106" fmla="*/ 25 w 1446"/>
                  <a:gd name="T107" fmla="*/ 638 h 3446"/>
                  <a:gd name="T108" fmla="*/ 8 w 1446"/>
                  <a:gd name="T109" fmla="*/ 644 h 344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446" h="3446">
                    <a:moveTo>
                      <a:pt x="1006" y="0"/>
                    </a:moveTo>
                    <a:lnTo>
                      <a:pt x="1033" y="121"/>
                    </a:lnTo>
                    <a:lnTo>
                      <a:pt x="1056" y="244"/>
                    </a:lnTo>
                    <a:lnTo>
                      <a:pt x="1072" y="366"/>
                    </a:lnTo>
                    <a:lnTo>
                      <a:pt x="1080" y="455"/>
                    </a:lnTo>
                    <a:lnTo>
                      <a:pt x="1082" y="544"/>
                    </a:lnTo>
                    <a:lnTo>
                      <a:pt x="1077" y="635"/>
                    </a:lnTo>
                    <a:lnTo>
                      <a:pt x="1068" y="673"/>
                    </a:lnTo>
                    <a:lnTo>
                      <a:pt x="1055" y="710"/>
                    </a:lnTo>
                    <a:lnTo>
                      <a:pt x="1038" y="744"/>
                    </a:lnTo>
                    <a:lnTo>
                      <a:pt x="1021" y="779"/>
                    </a:lnTo>
                    <a:lnTo>
                      <a:pt x="1004" y="816"/>
                    </a:lnTo>
                    <a:lnTo>
                      <a:pt x="991" y="856"/>
                    </a:lnTo>
                    <a:lnTo>
                      <a:pt x="983" y="876"/>
                    </a:lnTo>
                    <a:lnTo>
                      <a:pt x="983" y="901"/>
                    </a:lnTo>
                    <a:lnTo>
                      <a:pt x="988" y="930"/>
                    </a:lnTo>
                    <a:lnTo>
                      <a:pt x="999" y="962"/>
                    </a:lnTo>
                    <a:lnTo>
                      <a:pt x="1016" y="999"/>
                    </a:lnTo>
                    <a:lnTo>
                      <a:pt x="1035" y="1041"/>
                    </a:lnTo>
                    <a:lnTo>
                      <a:pt x="1058" y="1086"/>
                    </a:lnTo>
                    <a:lnTo>
                      <a:pt x="1107" y="1175"/>
                    </a:lnTo>
                    <a:lnTo>
                      <a:pt x="1152" y="1255"/>
                    </a:lnTo>
                    <a:lnTo>
                      <a:pt x="1196" y="1326"/>
                    </a:lnTo>
                    <a:lnTo>
                      <a:pt x="1236" y="1386"/>
                    </a:lnTo>
                    <a:lnTo>
                      <a:pt x="1275" y="1441"/>
                    </a:lnTo>
                    <a:lnTo>
                      <a:pt x="1310" y="1490"/>
                    </a:lnTo>
                    <a:lnTo>
                      <a:pt x="1340" y="1532"/>
                    </a:lnTo>
                    <a:lnTo>
                      <a:pt x="1368" y="1571"/>
                    </a:lnTo>
                    <a:lnTo>
                      <a:pt x="1392" y="1606"/>
                    </a:lnTo>
                    <a:lnTo>
                      <a:pt x="1412" y="1638"/>
                    </a:lnTo>
                    <a:lnTo>
                      <a:pt x="1427" y="1670"/>
                    </a:lnTo>
                    <a:lnTo>
                      <a:pt x="1439" y="1700"/>
                    </a:lnTo>
                    <a:lnTo>
                      <a:pt x="1444" y="1730"/>
                    </a:lnTo>
                    <a:lnTo>
                      <a:pt x="1446" y="1764"/>
                    </a:lnTo>
                    <a:lnTo>
                      <a:pt x="1441" y="1794"/>
                    </a:lnTo>
                    <a:lnTo>
                      <a:pt x="1432" y="1821"/>
                    </a:lnTo>
                    <a:lnTo>
                      <a:pt x="1420" y="1841"/>
                    </a:lnTo>
                    <a:lnTo>
                      <a:pt x="1405" y="1859"/>
                    </a:lnTo>
                    <a:lnTo>
                      <a:pt x="1389" y="1873"/>
                    </a:lnTo>
                    <a:lnTo>
                      <a:pt x="1368" y="1886"/>
                    </a:lnTo>
                    <a:lnTo>
                      <a:pt x="1347" y="1898"/>
                    </a:lnTo>
                    <a:lnTo>
                      <a:pt x="1321" y="1910"/>
                    </a:lnTo>
                    <a:lnTo>
                      <a:pt x="1296" y="1923"/>
                    </a:lnTo>
                    <a:lnTo>
                      <a:pt x="1271" y="1938"/>
                    </a:lnTo>
                    <a:lnTo>
                      <a:pt x="1239" y="1957"/>
                    </a:lnTo>
                    <a:lnTo>
                      <a:pt x="1212" y="1973"/>
                    </a:lnTo>
                    <a:lnTo>
                      <a:pt x="1191" y="1990"/>
                    </a:lnTo>
                    <a:lnTo>
                      <a:pt x="1169" y="2009"/>
                    </a:lnTo>
                    <a:lnTo>
                      <a:pt x="1147" y="2029"/>
                    </a:lnTo>
                    <a:lnTo>
                      <a:pt x="1124" y="2057"/>
                    </a:lnTo>
                    <a:lnTo>
                      <a:pt x="1110" y="2079"/>
                    </a:lnTo>
                    <a:lnTo>
                      <a:pt x="1103" y="2102"/>
                    </a:lnTo>
                    <a:lnTo>
                      <a:pt x="1102" y="2131"/>
                    </a:lnTo>
                    <a:lnTo>
                      <a:pt x="1107" y="2158"/>
                    </a:lnTo>
                    <a:lnTo>
                      <a:pt x="1118" y="2185"/>
                    </a:lnTo>
                    <a:lnTo>
                      <a:pt x="1135" y="2223"/>
                    </a:lnTo>
                    <a:lnTo>
                      <a:pt x="1145" y="2258"/>
                    </a:lnTo>
                    <a:lnTo>
                      <a:pt x="1149" y="2289"/>
                    </a:lnTo>
                    <a:lnTo>
                      <a:pt x="1145" y="2314"/>
                    </a:lnTo>
                    <a:lnTo>
                      <a:pt x="1137" y="2337"/>
                    </a:lnTo>
                    <a:lnTo>
                      <a:pt x="1122" y="2357"/>
                    </a:lnTo>
                    <a:lnTo>
                      <a:pt x="1102" y="2374"/>
                    </a:lnTo>
                    <a:lnTo>
                      <a:pt x="1078" y="2388"/>
                    </a:lnTo>
                    <a:lnTo>
                      <a:pt x="1050" y="2399"/>
                    </a:lnTo>
                    <a:lnTo>
                      <a:pt x="1020" y="2409"/>
                    </a:lnTo>
                    <a:lnTo>
                      <a:pt x="984" y="2418"/>
                    </a:lnTo>
                    <a:lnTo>
                      <a:pt x="1008" y="2431"/>
                    </a:lnTo>
                    <a:lnTo>
                      <a:pt x="1030" y="2445"/>
                    </a:lnTo>
                    <a:lnTo>
                      <a:pt x="1050" y="2460"/>
                    </a:lnTo>
                    <a:lnTo>
                      <a:pt x="1066" y="2475"/>
                    </a:lnTo>
                    <a:lnTo>
                      <a:pt x="1082" y="2493"/>
                    </a:lnTo>
                    <a:lnTo>
                      <a:pt x="1092" y="2514"/>
                    </a:lnTo>
                    <a:lnTo>
                      <a:pt x="1095" y="2539"/>
                    </a:lnTo>
                    <a:lnTo>
                      <a:pt x="1093" y="2566"/>
                    </a:lnTo>
                    <a:lnTo>
                      <a:pt x="1085" y="2597"/>
                    </a:lnTo>
                    <a:lnTo>
                      <a:pt x="1072" y="2614"/>
                    </a:lnTo>
                    <a:lnTo>
                      <a:pt x="1053" y="2629"/>
                    </a:lnTo>
                    <a:lnTo>
                      <a:pt x="1033" y="2643"/>
                    </a:lnTo>
                    <a:lnTo>
                      <a:pt x="1011" y="2654"/>
                    </a:lnTo>
                    <a:lnTo>
                      <a:pt x="989" y="2668"/>
                    </a:lnTo>
                    <a:lnTo>
                      <a:pt x="968" y="2681"/>
                    </a:lnTo>
                    <a:lnTo>
                      <a:pt x="949" y="2698"/>
                    </a:lnTo>
                    <a:lnTo>
                      <a:pt x="932" y="2717"/>
                    </a:lnTo>
                    <a:lnTo>
                      <a:pt x="922" y="2740"/>
                    </a:lnTo>
                    <a:lnTo>
                      <a:pt x="917" y="2767"/>
                    </a:lnTo>
                    <a:lnTo>
                      <a:pt x="922" y="2795"/>
                    </a:lnTo>
                    <a:lnTo>
                      <a:pt x="931" y="2826"/>
                    </a:lnTo>
                    <a:lnTo>
                      <a:pt x="942" y="2859"/>
                    </a:lnTo>
                    <a:lnTo>
                      <a:pt x="954" y="2896"/>
                    </a:lnTo>
                    <a:lnTo>
                      <a:pt x="962" y="2935"/>
                    </a:lnTo>
                    <a:lnTo>
                      <a:pt x="969" y="2977"/>
                    </a:lnTo>
                    <a:lnTo>
                      <a:pt x="969" y="3018"/>
                    </a:lnTo>
                    <a:lnTo>
                      <a:pt x="962" y="3060"/>
                    </a:lnTo>
                    <a:lnTo>
                      <a:pt x="946" y="3102"/>
                    </a:lnTo>
                    <a:lnTo>
                      <a:pt x="924" y="3151"/>
                    </a:lnTo>
                    <a:lnTo>
                      <a:pt x="890" y="3196"/>
                    </a:lnTo>
                    <a:lnTo>
                      <a:pt x="847" y="3242"/>
                    </a:lnTo>
                    <a:lnTo>
                      <a:pt x="798" y="3282"/>
                    </a:lnTo>
                    <a:lnTo>
                      <a:pt x="743" y="3317"/>
                    </a:lnTo>
                    <a:lnTo>
                      <a:pt x="682" y="3344"/>
                    </a:lnTo>
                    <a:lnTo>
                      <a:pt x="620" y="3361"/>
                    </a:lnTo>
                    <a:lnTo>
                      <a:pt x="557" y="3371"/>
                    </a:lnTo>
                    <a:lnTo>
                      <a:pt x="488" y="3379"/>
                    </a:lnTo>
                    <a:lnTo>
                      <a:pt x="419" y="3384"/>
                    </a:lnTo>
                    <a:lnTo>
                      <a:pt x="348" y="3384"/>
                    </a:lnTo>
                    <a:lnTo>
                      <a:pt x="286" y="3384"/>
                    </a:lnTo>
                    <a:lnTo>
                      <a:pt x="228" y="3388"/>
                    </a:lnTo>
                    <a:lnTo>
                      <a:pt x="171" y="3394"/>
                    </a:lnTo>
                    <a:lnTo>
                      <a:pt x="115" y="3406"/>
                    </a:lnTo>
                    <a:lnTo>
                      <a:pt x="58" y="3423"/>
                    </a:lnTo>
                    <a:lnTo>
                      <a:pt x="0" y="344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186385" name="Group 5"/>
              <p:cNvGrpSpPr>
                <a:grpSpLocks noChangeAspect="1"/>
              </p:cNvGrpSpPr>
              <p:nvPr/>
            </p:nvGrpSpPr>
            <p:grpSpPr bwMode="auto">
              <a:xfrm>
                <a:off x="2023" y="2153"/>
                <a:ext cx="1452" cy="1856"/>
                <a:chOff x="2030" y="2153"/>
                <a:chExt cx="1452" cy="1856"/>
              </a:xfrm>
            </p:grpSpPr>
            <p:sp>
              <p:nvSpPr>
                <p:cNvPr id="186386" name="Freeform 6"/>
                <p:cNvSpPr>
                  <a:spLocks noChangeAspect="1"/>
                </p:cNvSpPr>
                <p:nvPr/>
              </p:nvSpPr>
              <p:spPr bwMode="auto">
                <a:xfrm rot="-1140000">
                  <a:off x="2030" y="2153"/>
                  <a:ext cx="1239" cy="1856"/>
                </a:xfrm>
                <a:custGeom>
                  <a:avLst/>
                  <a:gdLst>
                    <a:gd name="T0" fmla="*/ 2830 w 1116"/>
                    <a:gd name="T1" fmla="*/ 4341 h 1622"/>
                    <a:gd name="T2" fmla="*/ 2741 w 1116"/>
                    <a:gd name="T3" fmla="*/ 4475 h 1622"/>
                    <a:gd name="T4" fmla="*/ 2630 w 1116"/>
                    <a:gd name="T5" fmla="*/ 4789 h 1622"/>
                    <a:gd name="T6" fmla="*/ 2580 w 1116"/>
                    <a:gd name="T7" fmla="*/ 5213 h 1622"/>
                    <a:gd name="T8" fmla="*/ 2469 w 1116"/>
                    <a:gd name="T9" fmla="*/ 5428 h 1622"/>
                    <a:gd name="T10" fmla="*/ 2324 w 1116"/>
                    <a:gd name="T11" fmla="*/ 5448 h 1622"/>
                    <a:gd name="T12" fmla="*/ 2059 w 1116"/>
                    <a:gd name="T13" fmla="*/ 5289 h 1622"/>
                    <a:gd name="T14" fmla="*/ 1703 w 1116"/>
                    <a:gd name="T15" fmla="*/ 4911 h 1622"/>
                    <a:gd name="T16" fmla="*/ 1212 w 1116"/>
                    <a:gd name="T17" fmla="*/ 4244 h 1622"/>
                    <a:gd name="T18" fmla="*/ 1030 w 1116"/>
                    <a:gd name="T19" fmla="*/ 4029 h 1622"/>
                    <a:gd name="T20" fmla="*/ 855 w 1116"/>
                    <a:gd name="T21" fmla="*/ 3911 h 1622"/>
                    <a:gd name="T22" fmla="*/ 548 w 1116"/>
                    <a:gd name="T23" fmla="*/ 3659 h 1622"/>
                    <a:gd name="T24" fmla="*/ 232 w 1116"/>
                    <a:gd name="T25" fmla="*/ 3315 h 1622"/>
                    <a:gd name="T26" fmla="*/ 91 w 1116"/>
                    <a:gd name="T27" fmla="*/ 3021 h 1622"/>
                    <a:gd name="T28" fmla="*/ 67 w 1116"/>
                    <a:gd name="T29" fmla="*/ 2708 h 1622"/>
                    <a:gd name="T30" fmla="*/ 78 w 1116"/>
                    <a:gd name="T31" fmla="*/ 2321 h 1622"/>
                    <a:gd name="T32" fmla="*/ 123 w 1116"/>
                    <a:gd name="T33" fmla="*/ 1982 h 1622"/>
                    <a:gd name="T34" fmla="*/ 182 w 1116"/>
                    <a:gd name="T35" fmla="*/ 1568 h 1622"/>
                    <a:gd name="T36" fmla="*/ 171 w 1116"/>
                    <a:gd name="T37" fmla="*/ 1062 h 1622"/>
                    <a:gd name="T38" fmla="*/ 98 w 1116"/>
                    <a:gd name="T39" fmla="*/ 715 h 1622"/>
                    <a:gd name="T40" fmla="*/ 0 w 1116"/>
                    <a:gd name="T41" fmla="*/ 391 h 1622"/>
                    <a:gd name="T42" fmla="*/ 51 w 1116"/>
                    <a:gd name="T43" fmla="*/ 162 h 1622"/>
                    <a:gd name="T44" fmla="*/ 210 w 1116"/>
                    <a:gd name="T45" fmla="*/ 25 h 1622"/>
                    <a:gd name="T46" fmla="*/ 402 w 1116"/>
                    <a:gd name="T47" fmla="*/ 15 h 1622"/>
                    <a:gd name="T48" fmla="*/ 553 w 1116"/>
                    <a:gd name="T49" fmla="*/ 157 h 1622"/>
                    <a:gd name="T50" fmla="*/ 583 w 1116"/>
                    <a:gd name="T51" fmla="*/ 461 h 1622"/>
                    <a:gd name="T52" fmla="*/ 567 w 1116"/>
                    <a:gd name="T53" fmla="*/ 668 h 1622"/>
                    <a:gd name="T54" fmla="*/ 595 w 1116"/>
                    <a:gd name="T55" fmla="*/ 827 h 1622"/>
                    <a:gd name="T56" fmla="*/ 734 w 1116"/>
                    <a:gd name="T57" fmla="*/ 1118 h 1622"/>
                    <a:gd name="T58" fmla="*/ 983 w 1116"/>
                    <a:gd name="T59" fmla="*/ 1244 h 1622"/>
                    <a:gd name="T60" fmla="*/ 1207 w 1116"/>
                    <a:gd name="T61" fmla="*/ 1185 h 1622"/>
                    <a:gd name="T62" fmla="*/ 1398 w 1116"/>
                    <a:gd name="T63" fmla="*/ 1029 h 1622"/>
                    <a:gd name="T64" fmla="*/ 1588 w 1116"/>
                    <a:gd name="T65" fmla="*/ 962 h 1622"/>
                    <a:gd name="T66" fmla="*/ 1635 w 1116"/>
                    <a:gd name="T67" fmla="*/ 1142 h 1622"/>
                    <a:gd name="T68" fmla="*/ 1534 w 1116"/>
                    <a:gd name="T69" fmla="*/ 1481 h 1622"/>
                    <a:gd name="T70" fmla="*/ 1438 w 1116"/>
                    <a:gd name="T71" fmla="*/ 1793 h 1622"/>
                    <a:gd name="T72" fmla="*/ 1390 w 1116"/>
                    <a:gd name="T73" fmla="*/ 2160 h 1622"/>
                    <a:gd name="T74" fmla="*/ 1420 w 1116"/>
                    <a:gd name="T75" fmla="*/ 2665 h 1622"/>
                    <a:gd name="T76" fmla="*/ 1529 w 1116"/>
                    <a:gd name="T77" fmla="*/ 3140 h 1622"/>
                    <a:gd name="T78" fmla="*/ 1725 w 1116"/>
                    <a:gd name="T79" fmla="*/ 3409 h 1622"/>
                    <a:gd name="T80" fmla="*/ 1988 w 1116"/>
                    <a:gd name="T81" fmla="*/ 3659 h 1622"/>
                    <a:gd name="T82" fmla="*/ 2214 w 1116"/>
                    <a:gd name="T83" fmla="*/ 3823 h 1622"/>
                    <a:gd name="T84" fmla="*/ 2675 w 1116"/>
                    <a:gd name="T85" fmla="*/ 3995 h 1622"/>
                    <a:gd name="T86" fmla="*/ 2763 w 1116"/>
                    <a:gd name="T87" fmla="*/ 4150 h 16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116" h="1622">
                      <a:moveTo>
                        <a:pt x="1116" y="1262"/>
                      </a:moveTo>
                      <a:lnTo>
                        <a:pt x="1112" y="1280"/>
                      </a:lnTo>
                      <a:lnTo>
                        <a:pt x="1104" y="1292"/>
                      </a:lnTo>
                      <a:lnTo>
                        <a:pt x="1092" y="1304"/>
                      </a:lnTo>
                      <a:lnTo>
                        <a:pt x="1080" y="1316"/>
                      </a:lnTo>
                      <a:lnTo>
                        <a:pt x="1070" y="1330"/>
                      </a:lnTo>
                      <a:lnTo>
                        <a:pt x="1050" y="1356"/>
                      </a:lnTo>
                      <a:lnTo>
                        <a:pt x="1036" y="1388"/>
                      </a:lnTo>
                      <a:lnTo>
                        <a:pt x="1026" y="1424"/>
                      </a:lnTo>
                      <a:lnTo>
                        <a:pt x="1018" y="1466"/>
                      </a:lnTo>
                      <a:lnTo>
                        <a:pt x="1014" y="1508"/>
                      </a:lnTo>
                      <a:lnTo>
                        <a:pt x="1006" y="1550"/>
                      </a:lnTo>
                      <a:lnTo>
                        <a:pt x="994" y="1580"/>
                      </a:lnTo>
                      <a:lnTo>
                        <a:pt x="980" y="1602"/>
                      </a:lnTo>
                      <a:lnTo>
                        <a:pt x="964" y="1614"/>
                      </a:lnTo>
                      <a:lnTo>
                        <a:pt x="946" y="1622"/>
                      </a:lnTo>
                      <a:lnTo>
                        <a:pt x="926" y="1622"/>
                      </a:lnTo>
                      <a:lnTo>
                        <a:pt x="906" y="1620"/>
                      </a:lnTo>
                      <a:lnTo>
                        <a:pt x="884" y="1614"/>
                      </a:lnTo>
                      <a:lnTo>
                        <a:pt x="862" y="1606"/>
                      </a:lnTo>
                      <a:lnTo>
                        <a:pt x="804" y="1572"/>
                      </a:lnTo>
                      <a:lnTo>
                        <a:pt x="754" y="1538"/>
                      </a:lnTo>
                      <a:lnTo>
                        <a:pt x="710" y="1500"/>
                      </a:lnTo>
                      <a:lnTo>
                        <a:pt x="666" y="1460"/>
                      </a:lnTo>
                      <a:lnTo>
                        <a:pt x="618" y="1414"/>
                      </a:lnTo>
                      <a:lnTo>
                        <a:pt x="502" y="1296"/>
                      </a:lnTo>
                      <a:lnTo>
                        <a:pt x="474" y="1262"/>
                      </a:lnTo>
                      <a:lnTo>
                        <a:pt x="448" y="1234"/>
                      </a:lnTo>
                      <a:lnTo>
                        <a:pt x="424" y="1214"/>
                      </a:lnTo>
                      <a:lnTo>
                        <a:pt x="402" y="1198"/>
                      </a:lnTo>
                      <a:lnTo>
                        <a:pt x="380" y="1186"/>
                      </a:lnTo>
                      <a:lnTo>
                        <a:pt x="358" y="1174"/>
                      </a:lnTo>
                      <a:lnTo>
                        <a:pt x="334" y="1162"/>
                      </a:lnTo>
                      <a:lnTo>
                        <a:pt x="308" y="1148"/>
                      </a:lnTo>
                      <a:lnTo>
                        <a:pt x="260" y="1118"/>
                      </a:lnTo>
                      <a:lnTo>
                        <a:pt x="214" y="1088"/>
                      </a:lnTo>
                      <a:lnTo>
                        <a:pt x="164" y="1054"/>
                      </a:lnTo>
                      <a:lnTo>
                        <a:pt x="122" y="1018"/>
                      </a:lnTo>
                      <a:lnTo>
                        <a:pt x="90" y="986"/>
                      </a:lnTo>
                      <a:lnTo>
                        <a:pt x="66" y="956"/>
                      </a:lnTo>
                      <a:lnTo>
                        <a:pt x="48" y="926"/>
                      </a:lnTo>
                      <a:lnTo>
                        <a:pt x="36" y="898"/>
                      </a:lnTo>
                      <a:lnTo>
                        <a:pt x="30" y="868"/>
                      </a:lnTo>
                      <a:lnTo>
                        <a:pt x="26" y="838"/>
                      </a:lnTo>
                      <a:lnTo>
                        <a:pt x="26" y="806"/>
                      </a:lnTo>
                      <a:lnTo>
                        <a:pt x="26" y="772"/>
                      </a:lnTo>
                      <a:lnTo>
                        <a:pt x="26" y="736"/>
                      </a:lnTo>
                      <a:lnTo>
                        <a:pt x="30" y="690"/>
                      </a:lnTo>
                      <a:lnTo>
                        <a:pt x="36" y="652"/>
                      </a:lnTo>
                      <a:lnTo>
                        <a:pt x="42" y="620"/>
                      </a:lnTo>
                      <a:lnTo>
                        <a:pt x="48" y="590"/>
                      </a:lnTo>
                      <a:lnTo>
                        <a:pt x="56" y="556"/>
                      </a:lnTo>
                      <a:lnTo>
                        <a:pt x="64" y="512"/>
                      </a:lnTo>
                      <a:lnTo>
                        <a:pt x="70" y="466"/>
                      </a:lnTo>
                      <a:lnTo>
                        <a:pt x="74" y="416"/>
                      </a:lnTo>
                      <a:lnTo>
                        <a:pt x="74" y="360"/>
                      </a:lnTo>
                      <a:lnTo>
                        <a:pt x="68" y="316"/>
                      </a:lnTo>
                      <a:lnTo>
                        <a:pt x="62" y="278"/>
                      </a:lnTo>
                      <a:lnTo>
                        <a:pt x="50" y="244"/>
                      </a:lnTo>
                      <a:lnTo>
                        <a:pt x="38" y="212"/>
                      </a:lnTo>
                      <a:lnTo>
                        <a:pt x="24" y="178"/>
                      </a:lnTo>
                      <a:lnTo>
                        <a:pt x="10" y="144"/>
                      </a:lnTo>
                      <a:lnTo>
                        <a:pt x="0" y="116"/>
                      </a:lnTo>
                      <a:lnTo>
                        <a:pt x="0" y="90"/>
                      </a:lnTo>
                      <a:lnTo>
                        <a:pt x="6" y="68"/>
                      </a:lnTo>
                      <a:lnTo>
                        <a:pt x="20" y="48"/>
                      </a:lnTo>
                      <a:lnTo>
                        <a:pt x="38" y="30"/>
                      </a:lnTo>
                      <a:lnTo>
                        <a:pt x="58" y="16"/>
                      </a:lnTo>
                      <a:lnTo>
                        <a:pt x="82" y="8"/>
                      </a:lnTo>
                      <a:lnTo>
                        <a:pt x="108" y="2"/>
                      </a:lnTo>
                      <a:lnTo>
                        <a:pt x="134" y="0"/>
                      </a:lnTo>
                      <a:lnTo>
                        <a:pt x="158" y="4"/>
                      </a:lnTo>
                      <a:lnTo>
                        <a:pt x="182" y="12"/>
                      </a:lnTo>
                      <a:lnTo>
                        <a:pt x="202" y="26"/>
                      </a:lnTo>
                      <a:lnTo>
                        <a:pt x="216" y="46"/>
                      </a:lnTo>
                      <a:lnTo>
                        <a:pt x="226" y="70"/>
                      </a:lnTo>
                      <a:lnTo>
                        <a:pt x="230" y="102"/>
                      </a:lnTo>
                      <a:lnTo>
                        <a:pt x="228" y="136"/>
                      </a:lnTo>
                      <a:lnTo>
                        <a:pt x="226" y="162"/>
                      </a:lnTo>
                      <a:lnTo>
                        <a:pt x="224" y="182"/>
                      </a:lnTo>
                      <a:lnTo>
                        <a:pt x="222" y="198"/>
                      </a:lnTo>
                      <a:lnTo>
                        <a:pt x="222" y="214"/>
                      </a:lnTo>
                      <a:lnTo>
                        <a:pt x="226" y="228"/>
                      </a:lnTo>
                      <a:lnTo>
                        <a:pt x="232" y="246"/>
                      </a:lnTo>
                      <a:lnTo>
                        <a:pt x="242" y="270"/>
                      </a:lnTo>
                      <a:lnTo>
                        <a:pt x="258" y="300"/>
                      </a:lnTo>
                      <a:lnTo>
                        <a:pt x="286" y="332"/>
                      </a:lnTo>
                      <a:lnTo>
                        <a:pt x="318" y="354"/>
                      </a:lnTo>
                      <a:lnTo>
                        <a:pt x="350" y="366"/>
                      </a:lnTo>
                      <a:lnTo>
                        <a:pt x="384" y="370"/>
                      </a:lnTo>
                      <a:lnTo>
                        <a:pt x="414" y="368"/>
                      </a:lnTo>
                      <a:lnTo>
                        <a:pt x="444" y="362"/>
                      </a:lnTo>
                      <a:lnTo>
                        <a:pt x="470" y="352"/>
                      </a:lnTo>
                      <a:lnTo>
                        <a:pt x="492" y="342"/>
                      </a:lnTo>
                      <a:lnTo>
                        <a:pt x="508" y="330"/>
                      </a:lnTo>
                      <a:lnTo>
                        <a:pt x="546" y="306"/>
                      </a:lnTo>
                      <a:lnTo>
                        <a:pt x="576" y="290"/>
                      </a:lnTo>
                      <a:lnTo>
                        <a:pt x="602" y="284"/>
                      </a:lnTo>
                      <a:lnTo>
                        <a:pt x="620" y="286"/>
                      </a:lnTo>
                      <a:lnTo>
                        <a:pt x="632" y="296"/>
                      </a:lnTo>
                      <a:lnTo>
                        <a:pt x="638" y="314"/>
                      </a:lnTo>
                      <a:lnTo>
                        <a:pt x="638" y="340"/>
                      </a:lnTo>
                      <a:lnTo>
                        <a:pt x="630" y="370"/>
                      </a:lnTo>
                      <a:lnTo>
                        <a:pt x="616" y="406"/>
                      </a:lnTo>
                      <a:lnTo>
                        <a:pt x="600" y="440"/>
                      </a:lnTo>
                      <a:lnTo>
                        <a:pt x="586" y="470"/>
                      </a:lnTo>
                      <a:lnTo>
                        <a:pt x="572" y="500"/>
                      </a:lnTo>
                      <a:lnTo>
                        <a:pt x="560" y="532"/>
                      </a:lnTo>
                      <a:lnTo>
                        <a:pt x="552" y="564"/>
                      </a:lnTo>
                      <a:lnTo>
                        <a:pt x="544" y="600"/>
                      </a:lnTo>
                      <a:lnTo>
                        <a:pt x="542" y="642"/>
                      </a:lnTo>
                      <a:lnTo>
                        <a:pt x="542" y="688"/>
                      </a:lnTo>
                      <a:lnTo>
                        <a:pt x="546" y="742"/>
                      </a:lnTo>
                      <a:lnTo>
                        <a:pt x="554" y="792"/>
                      </a:lnTo>
                      <a:lnTo>
                        <a:pt x="564" y="842"/>
                      </a:lnTo>
                      <a:lnTo>
                        <a:pt x="578" y="890"/>
                      </a:lnTo>
                      <a:lnTo>
                        <a:pt x="596" y="934"/>
                      </a:lnTo>
                      <a:lnTo>
                        <a:pt x="622" y="972"/>
                      </a:lnTo>
                      <a:lnTo>
                        <a:pt x="646" y="992"/>
                      </a:lnTo>
                      <a:lnTo>
                        <a:pt x="674" y="1014"/>
                      </a:lnTo>
                      <a:lnTo>
                        <a:pt x="706" y="1040"/>
                      </a:lnTo>
                      <a:lnTo>
                        <a:pt x="742" y="1064"/>
                      </a:lnTo>
                      <a:lnTo>
                        <a:pt x="776" y="1088"/>
                      </a:lnTo>
                      <a:lnTo>
                        <a:pt x="810" y="1108"/>
                      </a:lnTo>
                      <a:lnTo>
                        <a:pt x="838" y="1124"/>
                      </a:lnTo>
                      <a:lnTo>
                        <a:pt x="864" y="1136"/>
                      </a:lnTo>
                      <a:lnTo>
                        <a:pt x="924" y="1160"/>
                      </a:lnTo>
                      <a:lnTo>
                        <a:pt x="984" y="1176"/>
                      </a:lnTo>
                      <a:lnTo>
                        <a:pt x="1044" y="1188"/>
                      </a:lnTo>
                      <a:lnTo>
                        <a:pt x="1056" y="1208"/>
                      </a:lnTo>
                      <a:lnTo>
                        <a:pt x="1066" y="1222"/>
                      </a:lnTo>
                      <a:lnTo>
                        <a:pt x="1078" y="1234"/>
                      </a:lnTo>
                      <a:lnTo>
                        <a:pt x="1094" y="1248"/>
                      </a:lnTo>
                      <a:lnTo>
                        <a:pt x="1116" y="1262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6387" name="Freeform 7"/>
                <p:cNvSpPr>
                  <a:spLocks noChangeAspect="1"/>
                </p:cNvSpPr>
                <p:nvPr/>
              </p:nvSpPr>
              <p:spPr bwMode="auto">
                <a:xfrm rot="-900000">
                  <a:off x="3153" y="3220"/>
                  <a:ext cx="329" cy="294"/>
                </a:xfrm>
                <a:custGeom>
                  <a:avLst/>
                  <a:gdLst>
                    <a:gd name="T0" fmla="*/ 733 w 294"/>
                    <a:gd name="T1" fmla="*/ 22 h 254"/>
                    <a:gd name="T2" fmla="*/ 769 w 294"/>
                    <a:gd name="T3" fmla="*/ 0 h 254"/>
                    <a:gd name="T4" fmla="*/ 799 w 294"/>
                    <a:gd name="T5" fmla="*/ 0 h 254"/>
                    <a:gd name="T6" fmla="*/ 809 w 294"/>
                    <a:gd name="T7" fmla="*/ 39 h 254"/>
                    <a:gd name="T8" fmla="*/ 809 w 294"/>
                    <a:gd name="T9" fmla="*/ 90 h 254"/>
                    <a:gd name="T10" fmla="*/ 788 w 294"/>
                    <a:gd name="T11" fmla="*/ 159 h 254"/>
                    <a:gd name="T12" fmla="*/ 733 w 294"/>
                    <a:gd name="T13" fmla="*/ 301 h 254"/>
                    <a:gd name="T14" fmla="*/ 648 w 294"/>
                    <a:gd name="T15" fmla="*/ 432 h 254"/>
                    <a:gd name="T16" fmla="*/ 610 w 294"/>
                    <a:gd name="T17" fmla="*/ 500 h 254"/>
                    <a:gd name="T18" fmla="*/ 575 w 294"/>
                    <a:gd name="T19" fmla="*/ 545 h 254"/>
                    <a:gd name="T20" fmla="*/ 533 w 294"/>
                    <a:gd name="T21" fmla="*/ 571 h 254"/>
                    <a:gd name="T22" fmla="*/ 491 w 294"/>
                    <a:gd name="T23" fmla="*/ 607 h 254"/>
                    <a:gd name="T24" fmla="*/ 431 w 294"/>
                    <a:gd name="T25" fmla="*/ 649 h 254"/>
                    <a:gd name="T26" fmla="*/ 318 w 294"/>
                    <a:gd name="T27" fmla="*/ 742 h 254"/>
                    <a:gd name="T28" fmla="*/ 209 w 294"/>
                    <a:gd name="T29" fmla="*/ 828 h 254"/>
                    <a:gd name="T30" fmla="*/ 88 w 294"/>
                    <a:gd name="T31" fmla="*/ 919 h 254"/>
                    <a:gd name="T32" fmla="*/ 67 w 294"/>
                    <a:gd name="T33" fmla="*/ 934 h 254"/>
                    <a:gd name="T34" fmla="*/ 44 w 294"/>
                    <a:gd name="T35" fmla="*/ 942 h 254"/>
                    <a:gd name="T36" fmla="*/ 27 w 294"/>
                    <a:gd name="T37" fmla="*/ 947 h 254"/>
                    <a:gd name="T38" fmla="*/ 17 w 294"/>
                    <a:gd name="T39" fmla="*/ 947 h 254"/>
                    <a:gd name="T40" fmla="*/ 2 w 294"/>
                    <a:gd name="T41" fmla="*/ 942 h 254"/>
                    <a:gd name="T42" fmla="*/ 0 w 294"/>
                    <a:gd name="T43" fmla="*/ 934 h 254"/>
                    <a:gd name="T44" fmla="*/ 0 w 294"/>
                    <a:gd name="T45" fmla="*/ 924 h 254"/>
                    <a:gd name="T46" fmla="*/ 0 w 294"/>
                    <a:gd name="T47" fmla="*/ 907 h 254"/>
                    <a:gd name="T48" fmla="*/ 0 w 294"/>
                    <a:gd name="T49" fmla="*/ 885 h 254"/>
                    <a:gd name="T50" fmla="*/ 2 w 294"/>
                    <a:gd name="T51" fmla="*/ 874 h 254"/>
                    <a:gd name="T52" fmla="*/ 27 w 294"/>
                    <a:gd name="T53" fmla="*/ 798 h 254"/>
                    <a:gd name="T54" fmla="*/ 67 w 294"/>
                    <a:gd name="T55" fmla="*/ 722 h 254"/>
                    <a:gd name="T56" fmla="*/ 98 w 294"/>
                    <a:gd name="T57" fmla="*/ 661 h 254"/>
                    <a:gd name="T58" fmla="*/ 144 w 294"/>
                    <a:gd name="T59" fmla="*/ 612 h 254"/>
                    <a:gd name="T60" fmla="*/ 187 w 294"/>
                    <a:gd name="T61" fmla="*/ 551 h 254"/>
                    <a:gd name="T62" fmla="*/ 233 w 294"/>
                    <a:gd name="T63" fmla="*/ 485 h 254"/>
                    <a:gd name="T64" fmla="*/ 275 w 294"/>
                    <a:gd name="T65" fmla="*/ 432 h 254"/>
                    <a:gd name="T66" fmla="*/ 308 w 294"/>
                    <a:gd name="T67" fmla="*/ 385 h 254"/>
                    <a:gd name="T68" fmla="*/ 348 w 294"/>
                    <a:gd name="T69" fmla="*/ 341 h 254"/>
                    <a:gd name="T70" fmla="*/ 396 w 294"/>
                    <a:gd name="T71" fmla="*/ 265 h 254"/>
                    <a:gd name="T72" fmla="*/ 435 w 294"/>
                    <a:gd name="T73" fmla="*/ 225 h 254"/>
                    <a:gd name="T74" fmla="*/ 480 w 294"/>
                    <a:gd name="T75" fmla="*/ 210 h 254"/>
                    <a:gd name="T76" fmla="*/ 523 w 294"/>
                    <a:gd name="T77" fmla="*/ 201 h 254"/>
                    <a:gd name="T78" fmla="*/ 561 w 294"/>
                    <a:gd name="T79" fmla="*/ 194 h 254"/>
                    <a:gd name="T80" fmla="*/ 610 w 294"/>
                    <a:gd name="T81" fmla="*/ 163 h 254"/>
                    <a:gd name="T82" fmla="*/ 655 w 294"/>
                    <a:gd name="T83" fmla="*/ 120 h 254"/>
                    <a:gd name="T84" fmla="*/ 695 w 294"/>
                    <a:gd name="T85" fmla="*/ 76 h 254"/>
                    <a:gd name="T86" fmla="*/ 733 w 294"/>
                    <a:gd name="T87" fmla="*/ 22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6388" name="Freeform 8"/>
                <p:cNvSpPr>
                  <a:spLocks noChangeAspect="1"/>
                </p:cNvSpPr>
                <p:nvPr/>
              </p:nvSpPr>
              <p:spPr bwMode="auto">
                <a:xfrm rot="-360000">
                  <a:off x="3122" y="3459"/>
                  <a:ext cx="103" cy="352"/>
                </a:xfrm>
                <a:custGeom>
                  <a:avLst/>
                  <a:gdLst>
                    <a:gd name="T0" fmla="*/ 956 w 78"/>
                    <a:gd name="T1" fmla="*/ 0 h 258"/>
                    <a:gd name="T2" fmla="*/ 567 w 78"/>
                    <a:gd name="T3" fmla="*/ 587 h 258"/>
                    <a:gd name="T4" fmla="*/ 293 w 78"/>
                    <a:gd name="T5" fmla="*/ 1180 h 258"/>
                    <a:gd name="T6" fmla="*/ 115 w 78"/>
                    <a:gd name="T7" fmla="*/ 1805 h 258"/>
                    <a:gd name="T8" fmla="*/ 28 w 78"/>
                    <a:gd name="T9" fmla="*/ 2390 h 258"/>
                    <a:gd name="T10" fmla="*/ 0 w 78"/>
                    <a:gd name="T11" fmla="*/ 2957 h 258"/>
                    <a:gd name="T12" fmla="*/ 49 w 78"/>
                    <a:gd name="T13" fmla="*/ 3403 h 258"/>
                    <a:gd name="T14" fmla="*/ 151 w 78"/>
                    <a:gd name="T15" fmla="*/ 3801 h 258"/>
                    <a:gd name="T16" fmla="*/ 293 w 78"/>
                    <a:gd name="T17" fmla="*/ 4058 h 258"/>
                    <a:gd name="T18" fmla="*/ 440 w 78"/>
                    <a:gd name="T19" fmla="*/ 4225 h 25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78" h="258">
                      <a:moveTo>
                        <a:pt x="78" y="0"/>
                      </a:moveTo>
                      <a:lnTo>
                        <a:pt x="46" y="36"/>
                      </a:lnTo>
                      <a:lnTo>
                        <a:pt x="24" y="72"/>
                      </a:lnTo>
                      <a:lnTo>
                        <a:pt x="10" y="110"/>
                      </a:lnTo>
                      <a:lnTo>
                        <a:pt x="2" y="146"/>
                      </a:lnTo>
                      <a:lnTo>
                        <a:pt x="0" y="180"/>
                      </a:lnTo>
                      <a:lnTo>
                        <a:pt x="4" y="208"/>
                      </a:lnTo>
                      <a:lnTo>
                        <a:pt x="12" y="232"/>
                      </a:lnTo>
                      <a:lnTo>
                        <a:pt x="24" y="248"/>
                      </a:lnTo>
                      <a:lnTo>
                        <a:pt x="36" y="258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6389" name="Freeform 9"/>
                <p:cNvSpPr>
                  <a:spLocks noChangeAspect="1"/>
                </p:cNvSpPr>
                <p:nvPr/>
              </p:nvSpPr>
              <p:spPr bwMode="auto">
                <a:xfrm rot="1320000">
                  <a:off x="2734" y="3044"/>
                  <a:ext cx="195" cy="312"/>
                </a:xfrm>
                <a:custGeom>
                  <a:avLst/>
                  <a:gdLst>
                    <a:gd name="T0" fmla="*/ 4 w 302"/>
                    <a:gd name="T1" fmla="*/ 1 h 470"/>
                    <a:gd name="T2" fmla="*/ 5 w 302"/>
                    <a:gd name="T3" fmla="*/ 0 h 470"/>
                    <a:gd name="T4" fmla="*/ 5 w 302"/>
                    <a:gd name="T5" fmla="*/ 1 h 470"/>
                    <a:gd name="T6" fmla="*/ 6 w 302"/>
                    <a:gd name="T7" fmla="*/ 1 h 470"/>
                    <a:gd name="T8" fmla="*/ 6 w 302"/>
                    <a:gd name="T9" fmla="*/ 2 h 470"/>
                    <a:gd name="T10" fmla="*/ 6 w 302"/>
                    <a:gd name="T11" fmla="*/ 3 h 470"/>
                    <a:gd name="T12" fmla="*/ 6 w 302"/>
                    <a:gd name="T13" fmla="*/ 4 h 470"/>
                    <a:gd name="T14" fmla="*/ 5 w 302"/>
                    <a:gd name="T15" fmla="*/ 5 h 470"/>
                    <a:gd name="T16" fmla="*/ 5 w 302"/>
                    <a:gd name="T17" fmla="*/ 6 h 470"/>
                    <a:gd name="T18" fmla="*/ 5 w 302"/>
                    <a:gd name="T19" fmla="*/ 7 h 470"/>
                    <a:gd name="T20" fmla="*/ 4 w 302"/>
                    <a:gd name="T21" fmla="*/ 9 h 470"/>
                    <a:gd name="T22" fmla="*/ 4 w 302"/>
                    <a:gd name="T23" fmla="*/ 9 h 470"/>
                    <a:gd name="T24" fmla="*/ 3 w 302"/>
                    <a:gd name="T25" fmla="*/ 11 h 470"/>
                    <a:gd name="T26" fmla="*/ 3 w 302"/>
                    <a:gd name="T27" fmla="*/ 11 h 470"/>
                    <a:gd name="T28" fmla="*/ 3 w 302"/>
                    <a:gd name="T29" fmla="*/ 12 h 470"/>
                    <a:gd name="T30" fmla="*/ 2 w 302"/>
                    <a:gd name="T31" fmla="*/ 12 h 470"/>
                    <a:gd name="T32" fmla="*/ 2 w 302"/>
                    <a:gd name="T33" fmla="*/ 11 h 470"/>
                    <a:gd name="T34" fmla="*/ 3 w 302"/>
                    <a:gd name="T35" fmla="*/ 10 h 470"/>
                    <a:gd name="T36" fmla="*/ 3 w 302"/>
                    <a:gd name="T37" fmla="*/ 9 h 470"/>
                    <a:gd name="T38" fmla="*/ 3 w 302"/>
                    <a:gd name="T39" fmla="*/ 7 h 470"/>
                    <a:gd name="T40" fmla="*/ 3 w 302"/>
                    <a:gd name="T41" fmla="*/ 7 h 470"/>
                    <a:gd name="T42" fmla="*/ 2 w 302"/>
                    <a:gd name="T43" fmla="*/ 7 h 470"/>
                    <a:gd name="T44" fmla="*/ 2 w 302"/>
                    <a:gd name="T45" fmla="*/ 9 h 470"/>
                    <a:gd name="T46" fmla="*/ 1 w 302"/>
                    <a:gd name="T47" fmla="*/ 9 h 470"/>
                    <a:gd name="T48" fmla="*/ 1 w 302"/>
                    <a:gd name="T49" fmla="*/ 10 h 470"/>
                    <a:gd name="T50" fmla="*/ 1 w 302"/>
                    <a:gd name="T51" fmla="*/ 11 h 470"/>
                    <a:gd name="T52" fmla="*/ 1 w 302"/>
                    <a:gd name="T53" fmla="*/ 11 h 470"/>
                    <a:gd name="T54" fmla="*/ 1 w 302"/>
                    <a:gd name="T55" fmla="*/ 11 h 470"/>
                    <a:gd name="T56" fmla="*/ 1 w 302"/>
                    <a:gd name="T57" fmla="*/ 10 h 470"/>
                    <a:gd name="T58" fmla="*/ 1 w 302"/>
                    <a:gd name="T59" fmla="*/ 10 h 470"/>
                    <a:gd name="T60" fmla="*/ 1 w 302"/>
                    <a:gd name="T61" fmla="*/ 9 h 470"/>
                    <a:gd name="T62" fmla="*/ 1 w 302"/>
                    <a:gd name="T63" fmla="*/ 7 h 470"/>
                    <a:gd name="T64" fmla="*/ 1 w 302"/>
                    <a:gd name="T65" fmla="*/ 5 h 470"/>
                    <a:gd name="T66" fmla="*/ 1 w 302"/>
                    <a:gd name="T67" fmla="*/ 3 h 470"/>
                    <a:gd name="T68" fmla="*/ 1 w 302"/>
                    <a:gd name="T69" fmla="*/ 3 h 470"/>
                    <a:gd name="T70" fmla="*/ 1 w 302"/>
                    <a:gd name="T71" fmla="*/ 1 h 470"/>
                    <a:gd name="T72" fmla="*/ 1 w 302"/>
                    <a:gd name="T73" fmla="*/ 1 h 470"/>
                    <a:gd name="T74" fmla="*/ 1 w 302"/>
                    <a:gd name="T75" fmla="*/ 1 h 470"/>
                    <a:gd name="T76" fmla="*/ 2 w 302"/>
                    <a:gd name="T77" fmla="*/ 1 h 470"/>
                    <a:gd name="T78" fmla="*/ 3 w 302"/>
                    <a:gd name="T79" fmla="*/ 1 h 470"/>
                    <a:gd name="T80" fmla="*/ 3 w 302"/>
                    <a:gd name="T81" fmla="*/ 1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186383" name="Freeform 10"/>
            <p:cNvSpPr>
              <a:spLocks noChangeAspect="1"/>
            </p:cNvSpPr>
            <p:nvPr/>
          </p:nvSpPr>
          <p:spPr bwMode="auto">
            <a:xfrm>
              <a:off x="3648" y="2684"/>
              <a:ext cx="180" cy="92"/>
            </a:xfrm>
            <a:custGeom>
              <a:avLst/>
              <a:gdLst>
                <a:gd name="T0" fmla="*/ 23 w 223"/>
                <a:gd name="T1" fmla="*/ 12 h 111"/>
                <a:gd name="T2" fmla="*/ 23 w 223"/>
                <a:gd name="T3" fmla="*/ 12 h 111"/>
                <a:gd name="T4" fmla="*/ 24 w 223"/>
                <a:gd name="T5" fmla="*/ 10 h 111"/>
                <a:gd name="T6" fmla="*/ 24 w 223"/>
                <a:gd name="T7" fmla="*/ 10 h 111"/>
                <a:gd name="T8" fmla="*/ 24 w 223"/>
                <a:gd name="T9" fmla="*/ 8 h 111"/>
                <a:gd name="T10" fmla="*/ 23 w 223"/>
                <a:gd name="T11" fmla="*/ 8 h 111"/>
                <a:gd name="T12" fmla="*/ 23 w 223"/>
                <a:gd name="T13" fmla="*/ 7 h 111"/>
                <a:gd name="T14" fmla="*/ 23 w 223"/>
                <a:gd name="T15" fmla="*/ 7 h 111"/>
                <a:gd name="T16" fmla="*/ 22 w 223"/>
                <a:gd name="T17" fmla="*/ 7 h 111"/>
                <a:gd name="T18" fmla="*/ 21 w 223"/>
                <a:gd name="T19" fmla="*/ 8 h 111"/>
                <a:gd name="T20" fmla="*/ 14 w 223"/>
                <a:gd name="T21" fmla="*/ 12 h 111"/>
                <a:gd name="T22" fmla="*/ 8 w 223"/>
                <a:gd name="T23" fmla="*/ 15 h 111"/>
                <a:gd name="T24" fmla="*/ 2 w 223"/>
                <a:gd name="T25" fmla="*/ 19 h 111"/>
                <a:gd name="T26" fmla="*/ 0 w 223"/>
                <a:gd name="T27" fmla="*/ 21 h 111"/>
                <a:gd name="T28" fmla="*/ 10 w 223"/>
                <a:gd name="T29" fmla="*/ 12 h 111"/>
                <a:gd name="T30" fmla="*/ 20 w 223"/>
                <a:gd name="T31" fmla="*/ 5 h 111"/>
                <a:gd name="T32" fmla="*/ 23 w 223"/>
                <a:gd name="T33" fmla="*/ 2 h 111"/>
                <a:gd name="T34" fmla="*/ 27 w 223"/>
                <a:gd name="T35" fmla="*/ 2 h 111"/>
                <a:gd name="T36" fmla="*/ 29 w 223"/>
                <a:gd name="T37" fmla="*/ 0 h 111"/>
                <a:gd name="T38" fmla="*/ 31 w 223"/>
                <a:gd name="T39" fmla="*/ 0 h 111"/>
                <a:gd name="T40" fmla="*/ 32 w 223"/>
                <a:gd name="T41" fmla="*/ 2 h 111"/>
                <a:gd name="T42" fmla="*/ 32 w 223"/>
                <a:gd name="T43" fmla="*/ 2 h 111"/>
                <a:gd name="T44" fmla="*/ 32 w 223"/>
                <a:gd name="T45" fmla="*/ 5 h 111"/>
                <a:gd name="T46" fmla="*/ 31 w 223"/>
                <a:gd name="T47" fmla="*/ 7 h 111"/>
                <a:gd name="T48" fmla="*/ 29 w 223"/>
                <a:gd name="T49" fmla="*/ 10 h 111"/>
                <a:gd name="T50" fmla="*/ 29 w 223"/>
                <a:gd name="T51" fmla="*/ 12 h 111"/>
                <a:gd name="T52" fmla="*/ 27 w 223"/>
                <a:gd name="T53" fmla="*/ 12 h 111"/>
                <a:gd name="T54" fmla="*/ 26 w 223"/>
                <a:gd name="T55" fmla="*/ 12 h 111"/>
                <a:gd name="T56" fmla="*/ 23 w 223"/>
                <a:gd name="T57" fmla="*/ 12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186371" name="Group 11"/>
          <p:cNvGrpSpPr>
            <a:grpSpLocks noChangeAspect="1"/>
          </p:cNvGrpSpPr>
          <p:nvPr/>
        </p:nvGrpSpPr>
        <p:grpSpPr bwMode="auto">
          <a:xfrm>
            <a:off x="4327526" y="2265364"/>
            <a:ext cx="3197225" cy="2276475"/>
            <a:chOff x="442" y="969"/>
            <a:chExt cx="1937" cy="1379"/>
          </a:xfrm>
        </p:grpSpPr>
        <p:sp>
          <p:nvSpPr>
            <p:cNvPr id="186373" name="Freeform 12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6374" name="Freeform 13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6375" name="Freeform 14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6376" name="Freeform 15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6377" name="Freeform 16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6378" name="Freeform 17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6379" name="Freeform 18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6380" name="Line 19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6381" name="Freeform 20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86372" name="Rectangle 21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399102017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94" name="Group 2"/>
          <p:cNvGrpSpPr>
            <a:grpSpLocks noChangeAspect="1"/>
          </p:cNvGrpSpPr>
          <p:nvPr/>
        </p:nvGrpSpPr>
        <p:grpSpPr bwMode="auto">
          <a:xfrm>
            <a:off x="4787901" y="1143000"/>
            <a:ext cx="3224213" cy="4770438"/>
            <a:chOff x="2023" y="1168"/>
            <a:chExt cx="1935" cy="2862"/>
          </a:xfrm>
        </p:grpSpPr>
        <p:grpSp>
          <p:nvGrpSpPr>
            <p:cNvPr id="187406" name="Group 3"/>
            <p:cNvGrpSpPr>
              <a:grpSpLocks noChangeAspect="1"/>
            </p:cNvGrpSpPr>
            <p:nvPr/>
          </p:nvGrpSpPr>
          <p:grpSpPr bwMode="auto">
            <a:xfrm>
              <a:off x="2023" y="1168"/>
              <a:ext cx="1935" cy="2862"/>
              <a:chOff x="2023" y="1168"/>
              <a:chExt cx="1935" cy="2862"/>
            </a:xfrm>
          </p:grpSpPr>
          <p:sp>
            <p:nvSpPr>
              <p:cNvPr id="187408" name="Freeform 4"/>
              <p:cNvSpPr>
                <a:spLocks noChangeAspect="1"/>
              </p:cNvSpPr>
              <p:nvPr/>
            </p:nvSpPr>
            <p:spPr bwMode="auto">
              <a:xfrm>
                <a:off x="2794" y="1168"/>
                <a:ext cx="1164" cy="2862"/>
              </a:xfrm>
              <a:custGeom>
                <a:avLst/>
                <a:gdLst>
                  <a:gd name="T0" fmla="*/ 147 w 1446"/>
                  <a:gd name="T1" fmla="*/ 22 h 3446"/>
                  <a:gd name="T2" fmla="*/ 151 w 1446"/>
                  <a:gd name="T3" fmla="*/ 69 h 3446"/>
                  <a:gd name="T4" fmla="*/ 154 w 1446"/>
                  <a:gd name="T5" fmla="*/ 102 h 3446"/>
                  <a:gd name="T6" fmla="*/ 151 w 1446"/>
                  <a:gd name="T7" fmla="*/ 127 h 3446"/>
                  <a:gd name="T8" fmla="*/ 148 w 1446"/>
                  <a:gd name="T9" fmla="*/ 140 h 3446"/>
                  <a:gd name="T10" fmla="*/ 142 w 1446"/>
                  <a:gd name="T11" fmla="*/ 154 h 3446"/>
                  <a:gd name="T12" fmla="*/ 139 w 1446"/>
                  <a:gd name="T13" fmla="*/ 164 h 3446"/>
                  <a:gd name="T14" fmla="*/ 141 w 1446"/>
                  <a:gd name="T15" fmla="*/ 174 h 3446"/>
                  <a:gd name="T16" fmla="*/ 145 w 1446"/>
                  <a:gd name="T17" fmla="*/ 188 h 3446"/>
                  <a:gd name="T18" fmla="*/ 150 w 1446"/>
                  <a:gd name="T19" fmla="*/ 204 h 3446"/>
                  <a:gd name="T20" fmla="*/ 164 w 1446"/>
                  <a:gd name="T21" fmla="*/ 235 h 3446"/>
                  <a:gd name="T22" fmla="*/ 175 w 1446"/>
                  <a:gd name="T23" fmla="*/ 260 h 3446"/>
                  <a:gd name="T24" fmla="*/ 186 w 1446"/>
                  <a:gd name="T25" fmla="*/ 279 h 3446"/>
                  <a:gd name="T26" fmla="*/ 194 w 1446"/>
                  <a:gd name="T27" fmla="*/ 295 h 3446"/>
                  <a:gd name="T28" fmla="*/ 200 w 1446"/>
                  <a:gd name="T29" fmla="*/ 307 h 3446"/>
                  <a:gd name="T30" fmla="*/ 204 w 1446"/>
                  <a:gd name="T31" fmla="*/ 320 h 3446"/>
                  <a:gd name="T32" fmla="*/ 205 w 1446"/>
                  <a:gd name="T33" fmla="*/ 332 h 3446"/>
                  <a:gd name="T34" fmla="*/ 204 w 1446"/>
                  <a:gd name="T35" fmla="*/ 342 h 3446"/>
                  <a:gd name="T36" fmla="*/ 200 w 1446"/>
                  <a:gd name="T37" fmla="*/ 350 h 3446"/>
                  <a:gd name="T38" fmla="*/ 194 w 1446"/>
                  <a:gd name="T39" fmla="*/ 355 h 3446"/>
                  <a:gd name="T40" fmla="*/ 188 w 1446"/>
                  <a:gd name="T41" fmla="*/ 360 h 3446"/>
                  <a:gd name="T42" fmla="*/ 180 w 1446"/>
                  <a:gd name="T43" fmla="*/ 365 h 3446"/>
                  <a:gd name="T44" fmla="*/ 172 w 1446"/>
                  <a:gd name="T45" fmla="*/ 370 h 3446"/>
                  <a:gd name="T46" fmla="*/ 165 w 1446"/>
                  <a:gd name="T47" fmla="*/ 377 h 3446"/>
                  <a:gd name="T48" fmla="*/ 160 w 1446"/>
                  <a:gd name="T49" fmla="*/ 387 h 3446"/>
                  <a:gd name="T50" fmla="*/ 157 w 1446"/>
                  <a:gd name="T51" fmla="*/ 395 h 3446"/>
                  <a:gd name="T52" fmla="*/ 157 w 1446"/>
                  <a:gd name="T53" fmla="*/ 405 h 3446"/>
                  <a:gd name="T54" fmla="*/ 161 w 1446"/>
                  <a:gd name="T55" fmla="*/ 417 h 3446"/>
                  <a:gd name="T56" fmla="*/ 163 w 1446"/>
                  <a:gd name="T57" fmla="*/ 430 h 3446"/>
                  <a:gd name="T58" fmla="*/ 161 w 1446"/>
                  <a:gd name="T59" fmla="*/ 439 h 3446"/>
                  <a:gd name="T60" fmla="*/ 156 w 1446"/>
                  <a:gd name="T61" fmla="*/ 446 h 3446"/>
                  <a:gd name="T62" fmla="*/ 148 w 1446"/>
                  <a:gd name="T63" fmla="*/ 451 h 3446"/>
                  <a:gd name="T64" fmla="*/ 140 w 1446"/>
                  <a:gd name="T65" fmla="*/ 454 h 3446"/>
                  <a:gd name="T66" fmla="*/ 146 w 1446"/>
                  <a:gd name="T67" fmla="*/ 460 h 3446"/>
                  <a:gd name="T68" fmla="*/ 151 w 1446"/>
                  <a:gd name="T69" fmla="*/ 466 h 3446"/>
                  <a:gd name="T70" fmla="*/ 155 w 1446"/>
                  <a:gd name="T71" fmla="*/ 473 h 3446"/>
                  <a:gd name="T72" fmla="*/ 155 w 1446"/>
                  <a:gd name="T73" fmla="*/ 483 h 3446"/>
                  <a:gd name="T74" fmla="*/ 151 w 1446"/>
                  <a:gd name="T75" fmla="*/ 491 h 3446"/>
                  <a:gd name="T76" fmla="*/ 147 w 1446"/>
                  <a:gd name="T77" fmla="*/ 497 h 3446"/>
                  <a:gd name="T78" fmla="*/ 141 w 1446"/>
                  <a:gd name="T79" fmla="*/ 502 h 3446"/>
                  <a:gd name="T80" fmla="*/ 134 w 1446"/>
                  <a:gd name="T81" fmla="*/ 507 h 3446"/>
                  <a:gd name="T82" fmla="*/ 131 w 1446"/>
                  <a:gd name="T83" fmla="*/ 515 h 3446"/>
                  <a:gd name="T84" fmla="*/ 131 w 1446"/>
                  <a:gd name="T85" fmla="*/ 526 h 3446"/>
                  <a:gd name="T86" fmla="*/ 134 w 1446"/>
                  <a:gd name="T87" fmla="*/ 537 h 3446"/>
                  <a:gd name="T88" fmla="*/ 137 w 1446"/>
                  <a:gd name="T89" fmla="*/ 551 h 3446"/>
                  <a:gd name="T90" fmla="*/ 138 w 1446"/>
                  <a:gd name="T91" fmla="*/ 568 h 3446"/>
                  <a:gd name="T92" fmla="*/ 134 w 1446"/>
                  <a:gd name="T93" fmla="*/ 583 h 3446"/>
                  <a:gd name="T94" fmla="*/ 126 w 1446"/>
                  <a:gd name="T95" fmla="*/ 600 h 3446"/>
                  <a:gd name="T96" fmla="*/ 114 w 1446"/>
                  <a:gd name="T97" fmla="*/ 616 h 3446"/>
                  <a:gd name="T98" fmla="*/ 97 w 1446"/>
                  <a:gd name="T99" fmla="*/ 629 h 3446"/>
                  <a:gd name="T100" fmla="*/ 79 w 1446"/>
                  <a:gd name="T101" fmla="*/ 634 h 3446"/>
                  <a:gd name="T102" fmla="*/ 60 w 1446"/>
                  <a:gd name="T103" fmla="*/ 636 h 3446"/>
                  <a:gd name="T104" fmla="*/ 41 w 1446"/>
                  <a:gd name="T105" fmla="*/ 636 h 3446"/>
                  <a:gd name="T106" fmla="*/ 25 w 1446"/>
                  <a:gd name="T107" fmla="*/ 638 h 3446"/>
                  <a:gd name="T108" fmla="*/ 8 w 1446"/>
                  <a:gd name="T109" fmla="*/ 644 h 344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446" h="3446">
                    <a:moveTo>
                      <a:pt x="1006" y="0"/>
                    </a:moveTo>
                    <a:lnTo>
                      <a:pt x="1033" y="121"/>
                    </a:lnTo>
                    <a:lnTo>
                      <a:pt x="1056" y="244"/>
                    </a:lnTo>
                    <a:lnTo>
                      <a:pt x="1072" y="366"/>
                    </a:lnTo>
                    <a:lnTo>
                      <a:pt x="1080" y="455"/>
                    </a:lnTo>
                    <a:lnTo>
                      <a:pt x="1082" y="544"/>
                    </a:lnTo>
                    <a:lnTo>
                      <a:pt x="1077" y="635"/>
                    </a:lnTo>
                    <a:lnTo>
                      <a:pt x="1068" y="673"/>
                    </a:lnTo>
                    <a:lnTo>
                      <a:pt x="1055" y="710"/>
                    </a:lnTo>
                    <a:lnTo>
                      <a:pt x="1038" y="744"/>
                    </a:lnTo>
                    <a:lnTo>
                      <a:pt x="1021" y="779"/>
                    </a:lnTo>
                    <a:lnTo>
                      <a:pt x="1004" y="816"/>
                    </a:lnTo>
                    <a:lnTo>
                      <a:pt x="991" y="856"/>
                    </a:lnTo>
                    <a:lnTo>
                      <a:pt x="983" y="876"/>
                    </a:lnTo>
                    <a:lnTo>
                      <a:pt x="983" y="901"/>
                    </a:lnTo>
                    <a:lnTo>
                      <a:pt x="988" y="930"/>
                    </a:lnTo>
                    <a:lnTo>
                      <a:pt x="999" y="962"/>
                    </a:lnTo>
                    <a:lnTo>
                      <a:pt x="1016" y="999"/>
                    </a:lnTo>
                    <a:lnTo>
                      <a:pt x="1035" y="1041"/>
                    </a:lnTo>
                    <a:lnTo>
                      <a:pt x="1058" y="1086"/>
                    </a:lnTo>
                    <a:lnTo>
                      <a:pt x="1107" y="1175"/>
                    </a:lnTo>
                    <a:lnTo>
                      <a:pt x="1152" y="1255"/>
                    </a:lnTo>
                    <a:lnTo>
                      <a:pt x="1196" y="1326"/>
                    </a:lnTo>
                    <a:lnTo>
                      <a:pt x="1236" y="1386"/>
                    </a:lnTo>
                    <a:lnTo>
                      <a:pt x="1275" y="1441"/>
                    </a:lnTo>
                    <a:lnTo>
                      <a:pt x="1310" y="1490"/>
                    </a:lnTo>
                    <a:lnTo>
                      <a:pt x="1340" y="1532"/>
                    </a:lnTo>
                    <a:lnTo>
                      <a:pt x="1368" y="1571"/>
                    </a:lnTo>
                    <a:lnTo>
                      <a:pt x="1392" y="1606"/>
                    </a:lnTo>
                    <a:lnTo>
                      <a:pt x="1412" y="1638"/>
                    </a:lnTo>
                    <a:lnTo>
                      <a:pt x="1427" y="1670"/>
                    </a:lnTo>
                    <a:lnTo>
                      <a:pt x="1439" y="1700"/>
                    </a:lnTo>
                    <a:lnTo>
                      <a:pt x="1444" y="1730"/>
                    </a:lnTo>
                    <a:lnTo>
                      <a:pt x="1446" y="1764"/>
                    </a:lnTo>
                    <a:lnTo>
                      <a:pt x="1441" y="1794"/>
                    </a:lnTo>
                    <a:lnTo>
                      <a:pt x="1432" y="1821"/>
                    </a:lnTo>
                    <a:lnTo>
                      <a:pt x="1420" y="1841"/>
                    </a:lnTo>
                    <a:lnTo>
                      <a:pt x="1405" y="1859"/>
                    </a:lnTo>
                    <a:lnTo>
                      <a:pt x="1389" y="1873"/>
                    </a:lnTo>
                    <a:lnTo>
                      <a:pt x="1368" y="1886"/>
                    </a:lnTo>
                    <a:lnTo>
                      <a:pt x="1347" y="1898"/>
                    </a:lnTo>
                    <a:lnTo>
                      <a:pt x="1321" y="1910"/>
                    </a:lnTo>
                    <a:lnTo>
                      <a:pt x="1296" y="1923"/>
                    </a:lnTo>
                    <a:lnTo>
                      <a:pt x="1271" y="1938"/>
                    </a:lnTo>
                    <a:lnTo>
                      <a:pt x="1239" y="1957"/>
                    </a:lnTo>
                    <a:lnTo>
                      <a:pt x="1212" y="1973"/>
                    </a:lnTo>
                    <a:lnTo>
                      <a:pt x="1191" y="1990"/>
                    </a:lnTo>
                    <a:lnTo>
                      <a:pt x="1169" y="2009"/>
                    </a:lnTo>
                    <a:lnTo>
                      <a:pt x="1147" y="2029"/>
                    </a:lnTo>
                    <a:lnTo>
                      <a:pt x="1124" y="2057"/>
                    </a:lnTo>
                    <a:lnTo>
                      <a:pt x="1110" y="2079"/>
                    </a:lnTo>
                    <a:lnTo>
                      <a:pt x="1103" y="2102"/>
                    </a:lnTo>
                    <a:lnTo>
                      <a:pt x="1102" y="2131"/>
                    </a:lnTo>
                    <a:lnTo>
                      <a:pt x="1107" y="2158"/>
                    </a:lnTo>
                    <a:lnTo>
                      <a:pt x="1118" y="2185"/>
                    </a:lnTo>
                    <a:lnTo>
                      <a:pt x="1135" y="2223"/>
                    </a:lnTo>
                    <a:lnTo>
                      <a:pt x="1145" y="2258"/>
                    </a:lnTo>
                    <a:lnTo>
                      <a:pt x="1149" y="2289"/>
                    </a:lnTo>
                    <a:lnTo>
                      <a:pt x="1145" y="2314"/>
                    </a:lnTo>
                    <a:lnTo>
                      <a:pt x="1137" y="2337"/>
                    </a:lnTo>
                    <a:lnTo>
                      <a:pt x="1122" y="2357"/>
                    </a:lnTo>
                    <a:lnTo>
                      <a:pt x="1102" y="2374"/>
                    </a:lnTo>
                    <a:lnTo>
                      <a:pt x="1078" y="2388"/>
                    </a:lnTo>
                    <a:lnTo>
                      <a:pt x="1050" y="2399"/>
                    </a:lnTo>
                    <a:lnTo>
                      <a:pt x="1020" y="2409"/>
                    </a:lnTo>
                    <a:lnTo>
                      <a:pt x="984" y="2418"/>
                    </a:lnTo>
                    <a:lnTo>
                      <a:pt x="1008" y="2431"/>
                    </a:lnTo>
                    <a:lnTo>
                      <a:pt x="1030" y="2445"/>
                    </a:lnTo>
                    <a:lnTo>
                      <a:pt x="1050" y="2460"/>
                    </a:lnTo>
                    <a:lnTo>
                      <a:pt x="1066" y="2475"/>
                    </a:lnTo>
                    <a:lnTo>
                      <a:pt x="1082" y="2493"/>
                    </a:lnTo>
                    <a:lnTo>
                      <a:pt x="1092" y="2514"/>
                    </a:lnTo>
                    <a:lnTo>
                      <a:pt x="1095" y="2539"/>
                    </a:lnTo>
                    <a:lnTo>
                      <a:pt x="1093" y="2566"/>
                    </a:lnTo>
                    <a:lnTo>
                      <a:pt x="1085" y="2597"/>
                    </a:lnTo>
                    <a:lnTo>
                      <a:pt x="1072" y="2614"/>
                    </a:lnTo>
                    <a:lnTo>
                      <a:pt x="1053" y="2629"/>
                    </a:lnTo>
                    <a:lnTo>
                      <a:pt x="1033" y="2643"/>
                    </a:lnTo>
                    <a:lnTo>
                      <a:pt x="1011" y="2654"/>
                    </a:lnTo>
                    <a:lnTo>
                      <a:pt x="989" y="2668"/>
                    </a:lnTo>
                    <a:lnTo>
                      <a:pt x="968" y="2681"/>
                    </a:lnTo>
                    <a:lnTo>
                      <a:pt x="949" y="2698"/>
                    </a:lnTo>
                    <a:lnTo>
                      <a:pt x="932" y="2717"/>
                    </a:lnTo>
                    <a:lnTo>
                      <a:pt x="922" y="2740"/>
                    </a:lnTo>
                    <a:lnTo>
                      <a:pt x="917" y="2767"/>
                    </a:lnTo>
                    <a:lnTo>
                      <a:pt x="922" y="2795"/>
                    </a:lnTo>
                    <a:lnTo>
                      <a:pt x="931" y="2826"/>
                    </a:lnTo>
                    <a:lnTo>
                      <a:pt x="942" y="2859"/>
                    </a:lnTo>
                    <a:lnTo>
                      <a:pt x="954" y="2896"/>
                    </a:lnTo>
                    <a:lnTo>
                      <a:pt x="962" y="2935"/>
                    </a:lnTo>
                    <a:lnTo>
                      <a:pt x="969" y="2977"/>
                    </a:lnTo>
                    <a:lnTo>
                      <a:pt x="969" y="3018"/>
                    </a:lnTo>
                    <a:lnTo>
                      <a:pt x="962" y="3060"/>
                    </a:lnTo>
                    <a:lnTo>
                      <a:pt x="946" y="3102"/>
                    </a:lnTo>
                    <a:lnTo>
                      <a:pt x="924" y="3151"/>
                    </a:lnTo>
                    <a:lnTo>
                      <a:pt x="890" y="3196"/>
                    </a:lnTo>
                    <a:lnTo>
                      <a:pt x="847" y="3242"/>
                    </a:lnTo>
                    <a:lnTo>
                      <a:pt x="798" y="3282"/>
                    </a:lnTo>
                    <a:lnTo>
                      <a:pt x="743" y="3317"/>
                    </a:lnTo>
                    <a:lnTo>
                      <a:pt x="682" y="3344"/>
                    </a:lnTo>
                    <a:lnTo>
                      <a:pt x="620" y="3361"/>
                    </a:lnTo>
                    <a:lnTo>
                      <a:pt x="557" y="3371"/>
                    </a:lnTo>
                    <a:lnTo>
                      <a:pt x="488" y="3379"/>
                    </a:lnTo>
                    <a:lnTo>
                      <a:pt x="419" y="3384"/>
                    </a:lnTo>
                    <a:lnTo>
                      <a:pt x="348" y="3384"/>
                    </a:lnTo>
                    <a:lnTo>
                      <a:pt x="286" y="3384"/>
                    </a:lnTo>
                    <a:lnTo>
                      <a:pt x="228" y="3388"/>
                    </a:lnTo>
                    <a:lnTo>
                      <a:pt x="171" y="3394"/>
                    </a:lnTo>
                    <a:lnTo>
                      <a:pt x="115" y="3406"/>
                    </a:lnTo>
                    <a:lnTo>
                      <a:pt x="58" y="3423"/>
                    </a:lnTo>
                    <a:lnTo>
                      <a:pt x="0" y="344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187409" name="Group 5"/>
              <p:cNvGrpSpPr>
                <a:grpSpLocks noChangeAspect="1"/>
              </p:cNvGrpSpPr>
              <p:nvPr/>
            </p:nvGrpSpPr>
            <p:grpSpPr bwMode="auto">
              <a:xfrm>
                <a:off x="2023" y="2153"/>
                <a:ext cx="1452" cy="1856"/>
                <a:chOff x="2030" y="2153"/>
                <a:chExt cx="1452" cy="1856"/>
              </a:xfrm>
            </p:grpSpPr>
            <p:sp>
              <p:nvSpPr>
                <p:cNvPr id="187410" name="Freeform 6"/>
                <p:cNvSpPr>
                  <a:spLocks noChangeAspect="1"/>
                </p:cNvSpPr>
                <p:nvPr/>
              </p:nvSpPr>
              <p:spPr bwMode="auto">
                <a:xfrm rot="-1140000">
                  <a:off x="2030" y="2153"/>
                  <a:ext cx="1239" cy="1856"/>
                </a:xfrm>
                <a:custGeom>
                  <a:avLst/>
                  <a:gdLst>
                    <a:gd name="T0" fmla="*/ 2830 w 1116"/>
                    <a:gd name="T1" fmla="*/ 4341 h 1622"/>
                    <a:gd name="T2" fmla="*/ 2741 w 1116"/>
                    <a:gd name="T3" fmla="*/ 4475 h 1622"/>
                    <a:gd name="T4" fmla="*/ 2630 w 1116"/>
                    <a:gd name="T5" fmla="*/ 4789 h 1622"/>
                    <a:gd name="T6" fmla="*/ 2580 w 1116"/>
                    <a:gd name="T7" fmla="*/ 5213 h 1622"/>
                    <a:gd name="T8" fmla="*/ 2469 w 1116"/>
                    <a:gd name="T9" fmla="*/ 5428 h 1622"/>
                    <a:gd name="T10" fmla="*/ 2324 w 1116"/>
                    <a:gd name="T11" fmla="*/ 5448 h 1622"/>
                    <a:gd name="T12" fmla="*/ 2059 w 1116"/>
                    <a:gd name="T13" fmla="*/ 5289 h 1622"/>
                    <a:gd name="T14" fmla="*/ 1703 w 1116"/>
                    <a:gd name="T15" fmla="*/ 4911 h 1622"/>
                    <a:gd name="T16" fmla="*/ 1212 w 1116"/>
                    <a:gd name="T17" fmla="*/ 4244 h 1622"/>
                    <a:gd name="T18" fmla="*/ 1030 w 1116"/>
                    <a:gd name="T19" fmla="*/ 4029 h 1622"/>
                    <a:gd name="T20" fmla="*/ 855 w 1116"/>
                    <a:gd name="T21" fmla="*/ 3911 h 1622"/>
                    <a:gd name="T22" fmla="*/ 548 w 1116"/>
                    <a:gd name="T23" fmla="*/ 3659 h 1622"/>
                    <a:gd name="T24" fmla="*/ 232 w 1116"/>
                    <a:gd name="T25" fmla="*/ 3315 h 1622"/>
                    <a:gd name="T26" fmla="*/ 91 w 1116"/>
                    <a:gd name="T27" fmla="*/ 3021 h 1622"/>
                    <a:gd name="T28" fmla="*/ 67 w 1116"/>
                    <a:gd name="T29" fmla="*/ 2708 h 1622"/>
                    <a:gd name="T30" fmla="*/ 78 w 1116"/>
                    <a:gd name="T31" fmla="*/ 2321 h 1622"/>
                    <a:gd name="T32" fmla="*/ 123 w 1116"/>
                    <a:gd name="T33" fmla="*/ 1982 h 1622"/>
                    <a:gd name="T34" fmla="*/ 182 w 1116"/>
                    <a:gd name="T35" fmla="*/ 1568 h 1622"/>
                    <a:gd name="T36" fmla="*/ 171 w 1116"/>
                    <a:gd name="T37" fmla="*/ 1062 h 1622"/>
                    <a:gd name="T38" fmla="*/ 98 w 1116"/>
                    <a:gd name="T39" fmla="*/ 715 h 1622"/>
                    <a:gd name="T40" fmla="*/ 0 w 1116"/>
                    <a:gd name="T41" fmla="*/ 391 h 1622"/>
                    <a:gd name="T42" fmla="*/ 51 w 1116"/>
                    <a:gd name="T43" fmla="*/ 162 h 1622"/>
                    <a:gd name="T44" fmla="*/ 210 w 1116"/>
                    <a:gd name="T45" fmla="*/ 25 h 1622"/>
                    <a:gd name="T46" fmla="*/ 402 w 1116"/>
                    <a:gd name="T47" fmla="*/ 15 h 1622"/>
                    <a:gd name="T48" fmla="*/ 553 w 1116"/>
                    <a:gd name="T49" fmla="*/ 157 h 1622"/>
                    <a:gd name="T50" fmla="*/ 583 w 1116"/>
                    <a:gd name="T51" fmla="*/ 461 h 1622"/>
                    <a:gd name="T52" fmla="*/ 567 w 1116"/>
                    <a:gd name="T53" fmla="*/ 668 h 1622"/>
                    <a:gd name="T54" fmla="*/ 595 w 1116"/>
                    <a:gd name="T55" fmla="*/ 827 h 1622"/>
                    <a:gd name="T56" fmla="*/ 734 w 1116"/>
                    <a:gd name="T57" fmla="*/ 1118 h 1622"/>
                    <a:gd name="T58" fmla="*/ 983 w 1116"/>
                    <a:gd name="T59" fmla="*/ 1244 h 1622"/>
                    <a:gd name="T60" fmla="*/ 1207 w 1116"/>
                    <a:gd name="T61" fmla="*/ 1185 h 1622"/>
                    <a:gd name="T62" fmla="*/ 1398 w 1116"/>
                    <a:gd name="T63" fmla="*/ 1029 h 1622"/>
                    <a:gd name="T64" fmla="*/ 1588 w 1116"/>
                    <a:gd name="T65" fmla="*/ 962 h 1622"/>
                    <a:gd name="T66" fmla="*/ 1635 w 1116"/>
                    <a:gd name="T67" fmla="*/ 1142 h 1622"/>
                    <a:gd name="T68" fmla="*/ 1534 w 1116"/>
                    <a:gd name="T69" fmla="*/ 1481 h 1622"/>
                    <a:gd name="T70" fmla="*/ 1438 w 1116"/>
                    <a:gd name="T71" fmla="*/ 1793 h 1622"/>
                    <a:gd name="T72" fmla="*/ 1390 w 1116"/>
                    <a:gd name="T73" fmla="*/ 2160 h 1622"/>
                    <a:gd name="T74" fmla="*/ 1420 w 1116"/>
                    <a:gd name="T75" fmla="*/ 2665 h 1622"/>
                    <a:gd name="T76" fmla="*/ 1529 w 1116"/>
                    <a:gd name="T77" fmla="*/ 3140 h 1622"/>
                    <a:gd name="T78" fmla="*/ 1725 w 1116"/>
                    <a:gd name="T79" fmla="*/ 3409 h 1622"/>
                    <a:gd name="T80" fmla="*/ 1988 w 1116"/>
                    <a:gd name="T81" fmla="*/ 3659 h 1622"/>
                    <a:gd name="T82" fmla="*/ 2214 w 1116"/>
                    <a:gd name="T83" fmla="*/ 3823 h 1622"/>
                    <a:gd name="T84" fmla="*/ 2675 w 1116"/>
                    <a:gd name="T85" fmla="*/ 3995 h 1622"/>
                    <a:gd name="T86" fmla="*/ 2763 w 1116"/>
                    <a:gd name="T87" fmla="*/ 4150 h 16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116" h="1622">
                      <a:moveTo>
                        <a:pt x="1116" y="1262"/>
                      </a:moveTo>
                      <a:lnTo>
                        <a:pt x="1112" y="1280"/>
                      </a:lnTo>
                      <a:lnTo>
                        <a:pt x="1104" y="1292"/>
                      </a:lnTo>
                      <a:lnTo>
                        <a:pt x="1092" y="1304"/>
                      </a:lnTo>
                      <a:lnTo>
                        <a:pt x="1080" y="1316"/>
                      </a:lnTo>
                      <a:lnTo>
                        <a:pt x="1070" y="1330"/>
                      </a:lnTo>
                      <a:lnTo>
                        <a:pt x="1050" y="1356"/>
                      </a:lnTo>
                      <a:lnTo>
                        <a:pt x="1036" y="1388"/>
                      </a:lnTo>
                      <a:lnTo>
                        <a:pt x="1026" y="1424"/>
                      </a:lnTo>
                      <a:lnTo>
                        <a:pt x="1018" y="1466"/>
                      </a:lnTo>
                      <a:lnTo>
                        <a:pt x="1014" y="1508"/>
                      </a:lnTo>
                      <a:lnTo>
                        <a:pt x="1006" y="1550"/>
                      </a:lnTo>
                      <a:lnTo>
                        <a:pt x="994" y="1580"/>
                      </a:lnTo>
                      <a:lnTo>
                        <a:pt x="980" y="1602"/>
                      </a:lnTo>
                      <a:lnTo>
                        <a:pt x="964" y="1614"/>
                      </a:lnTo>
                      <a:lnTo>
                        <a:pt x="946" y="1622"/>
                      </a:lnTo>
                      <a:lnTo>
                        <a:pt x="926" y="1622"/>
                      </a:lnTo>
                      <a:lnTo>
                        <a:pt x="906" y="1620"/>
                      </a:lnTo>
                      <a:lnTo>
                        <a:pt x="884" y="1614"/>
                      </a:lnTo>
                      <a:lnTo>
                        <a:pt x="862" y="1606"/>
                      </a:lnTo>
                      <a:lnTo>
                        <a:pt x="804" y="1572"/>
                      </a:lnTo>
                      <a:lnTo>
                        <a:pt x="754" y="1538"/>
                      </a:lnTo>
                      <a:lnTo>
                        <a:pt x="710" y="1500"/>
                      </a:lnTo>
                      <a:lnTo>
                        <a:pt x="666" y="1460"/>
                      </a:lnTo>
                      <a:lnTo>
                        <a:pt x="618" y="1414"/>
                      </a:lnTo>
                      <a:lnTo>
                        <a:pt x="502" y="1296"/>
                      </a:lnTo>
                      <a:lnTo>
                        <a:pt x="474" y="1262"/>
                      </a:lnTo>
                      <a:lnTo>
                        <a:pt x="448" y="1234"/>
                      </a:lnTo>
                      <a:lnTo>
                        <a:pt x="424" y="1214"/>
                      </a:lnTo>
                      <a:lnTo>
                        <a:pt x="402" y="1198"/>
                      </a:lnTo>
                      <a:lnTo>
                        <a:pt x="380" y="1186"/>
                      </a:lnTo>
                      <a:lnTo>
                        <a:pt x="358" y="1174"/>
                      </a:lnTo>
                      <a:lnTo>
                        <a:pt x="334" y="1162"/>
                      </a:lnTo>
                      <a:lnTo>
                        <a:pt x="308" y="1148"/>
                      </a:lnTo>
                      <a:lnTo>
                        <a:pt x="260" y="1118"/>
                      </a:lnTo>
                      <a:lnTo>
                        <a:pt x="214" y="1088"/>
                      </a:lnTo>
                      <a:lnTo>
                        <a:pt x="164" y="1054"/>
                      </a:lnTo>
                      <a:lnTo>
                        <a:pt x="122" y="1018"/>
                      </a:lnTo>
                      <a:lnTo>
                        <a:pt x="90" y="986"/>
                      </a:lnTo>
                      <a:lnTo>
                        <a:pt x="66" y="956"/>
                      </a:lnTo>
                      <a:lnTo>
                        <a:pt x="48" y="926"/>
                      </a:lnTo>
                      <a:lnTo>
                        <a:pt x="36" y="898"/>
                      </a:lnTo>
                      <a:lnTo>
                        <a:pt x="30" y="868"/>
                      </a:lnTo>
                      <a:lnTo>
                        <a:pt x="26" y="838"/>
                      </a:lnTo>
                      <a:lnTo>
                        <a:pt x="26" y="806"/>
                      </a:lnTo>
                      <a:lnTo>
                        <a:pt x="26" y="772"/>
                      </a:lnTo>
                      <a:lnTo>
                        <a:pt x="26" y="736"/>
                      </a:lnTo>
                      <a:lnTo>
                        <a:pt x="30" y="690"/>
                      </a:lnTo>
                      <a:lnTo>
                        <a:pt x="36" y="652"/>
                      </a:lnTo>
                      <a:lnTo>
                        <a:pt x="42" y="620"/>
                      </a:lnTo>
                      <a:lnTo>
                        <a:pt x="48" y="590"/>
                      </a:lnTo>
                      <a:lnTo>
                        <a:pt x="56" y="556"/>
                      </a:lnTo>
                      <a:lnTo>
                        <a:pt x="64" y="512"/>
                      </a:lnTo>
                      <a:lnTo>
                        <a:pt x="70" y="466"/>
                      </a:lnTo>
                      <a:lnTo>
                        <a:pt x="74" y="416"/>
                      </a:lnTo>
                      <a:lnTo>
                        <a:pt x="74" y="360"/>
                      </a:lnTo>
                      <a:lnTo>
                        <a:pt x="68" y="316"/>
                      </a:lnTo>
                      <a:lnTo>
                        <a:pt x="62" y="278"/>
                      </a:lnTo>
                      <a:lnTo>
                        <a:pt x="50" y="244"/>
                      </a:lnTo>
                      <a:lnTo>
                        <a:pt x="38" y="212"/>
                      </a:lnTo>
                      <a:lnTo>
                        <a:pt x="24" y="178"/>
                      </a:lnTo>
                      <a:lnTo>
                        <a:pt x="10" y="144"/>
                      </a:lnTo>
                      <a:lnTo>
                        <a:pt x="0" y="116"/>
                      </a:lnTo>
                      <a:lnTo>
                        <a:pt x="0" y="90"/>
                      </a:lnTo>
                      <a:lnTo>
                        <a:pt x="6" y="68"/>
                      </a:lnTo>
                      <a:lnTo>
                        <a:pt x="20" y="48"/>
                      </a:lnTo>
                      <a:lnTo>
                        <a:pt x="38" y="30"/>
                      </a:lnTo>
                      <a:lnTo>
                        <a:pt x="58" y="16"/>
                      </a:lnTo>
                      <a:lnTo>
                        <a:pt x="82" y="8"/>
                      </a:lnTo>
                      <a:lnTo>
                        <a:pt x="108" y="2"/>
                      </a:lnTo>
                      <a:lnTo>
                        <a:pt x="134" y="0"/>
                      </a:lnTo>
                      <a:lnTo>
                        <a:pt x="158" y="4"/>
                      </a:lnTo>
                      <a:lnTo>
                        <a:pt x="182" y="12"/>
                      </a:lnTo>
                      <a:lnTo>
                        <a:pt x="202" y="26"/>
                      </a:lnTo>
                      <a:lnTo>
                        <a:pt x="216" y="46"/>
                      </a:lnTo>
                      <a:lnTo>
                        <a:pt x="226" y="70"/>
                      </a:lnTo>
                      <a:lnTo>
                        <a:pt x="230" y="102"/>
                      </a:lnTo>
                      <a:lnTo>
                        <a:pt x="228" y="136"/>
                      </a:lnTo>
                      <a:lnTo>
                        <a:pt x="226" y="162"/>
                      </a:lnTo>
                      <a:lnTo>
                        <a:pt x="224" y="182"/>
                      </a:lnTo>
                      <a:lnTo>
                        <a:pt x="222" y="198"/>
                      </a:lnTo>
                      <a:lnTo>
                        <a:pt x="222" y="214"/>
                      </a:lnTo>
                      <a:lnTo>
                        <a:pt x="226" y="228"/>
                      </a:lnTo>
                      <a:lnTo>
                        <a:pt x="232" y="246"/>
                      </a:lnTo>
                      <a:lnTo>
                        <a:pt x="242" y="270"/>
                      </a:lnTo>
                      <a:lnTo>
                        <a:pt x="258" y="300"/>
                      </a:lnTo>
                      <a:lnTo>
                        <a:pt x="286" y="332"/>
                      </a:lnTo>
                      <a:lnTo>
                        <a:pt x="318" y="354"/>
                      </a:lnTo>
                      <a:lnTo>
                        <a:pt x="350" y="366"/>
                      </a:lnTo>
                      <a:lnTo>
                        <a:pt x="384" y="370"/>
                      </a:lnTo>
                      <a:lnTo>
                        <a:pt x="414" y="368"/>
                      </a:lnTo>
                      <a:lnTo>
                        <a:pt x="444" y="362"/>
                      </a:lnTo>
                      <a:lnTo>
                        <a:pt x="470" y="352"/>
                      </a:lnTo>
                      <a:lnTo>
                        <a:pt x="492" y="342"/>
                      </a:lnTo>
                      <a:lnTo>
                        <a:pt x="508" y="330"/>
                      </a:lnTo>
                      <a:lnTo>
                        <a:pt x="546" y="306"/>
                      </a:lnTo>
                      <a:lnTo>
                        <a:pt x="576" y="290"/>
                      </a:lnTo>
                      <a:lnTo>
                        <a:pt x="602" y="284"/>
                      </a:lnTo>
                      <a:lnTo>
                        <a:pt x="620" y="286"/>
                      </a:lnTo>
                      <a:lnTo>
                        <a:pt x="632" y="296"/>
                      </a:lnTo>
                      <a:lnTo>
                        <a:pt x="638" y="314"/>
                      </a:lnTo>
                      <a:lnTo>
                        <a:pt x="638" y="340"/>
                      </a:lnTo>
                      <a:lnTo>
                        <a:pt x="630" y="370"/>
                      </a:lnTo>
                      <a:lnTo>
                        <a:pt x="616" y="406"/>
                      </a:lnTo>
                      <a:lnTo>
                        <a:pt x="600" y="440"/>
                      </a:lnTo>
                      <a:lnTo>
                        <a:pt x="586" y="470"/>
                      </a:lnTo>
                      <a:lnTo>
                        <a:pt x="572" y="500"/>
                      </a:lnTo>
                      <a:lnTo>
                        <a:pt x="560" y="532"/>
                      </a:lnTo>
                      <a:lnTo>
                        <a:pt x="552" y="564"/>
                      </a:lnTo>
                      <a:lnTo>
                        <a:pt x="544" y="600"/>
                      </a:lnTo>
                      <a:lnTo>
                        <a:pt x="542" y="642"/>
                      </a:lnTo>
                      <a:lnTo>
                        <a:pt x="542" y="688"/>
                      </a:lnTo>
                      <a:lnTo>
                        <a:pt x="546" y="742"/>
                      </a:lnTo>
                      <a:lnTo>
                        <a:pt x="554" y="792"/>
                      </a:lnTo>
                      <a:lnTo>
                        <a:pt x="564" y="842"/>
                      </a:lnTo>
                      <a:lnTo>
                        <a:pt x="578" y="890"/>
                      </a:lnTo>
                      <a:lnTo>
                        <a:pt x="596" y="934"/>
                      </a:lnTo>
                      <a:lnTo>
                        <a:pt x="622" y="972"/>
                      </a:lnTo>
                      <a:lnTo>
                        <a:pt x="646" y="992"/>
                      </a:lnTo>
                      <a:lnTo>
                        <a:pt x="674" y="1014"/>
                      </a:lnTo>
                      <a:lnTo>
                        <a:pt x="706" y="1040"/>
                      </a:lnTo>
                      <a:lnTo>
                        <a:pt x="742" y="1064"/>
                      </a:lnTo>
                      <a:lnTo>
                        <a:pt x="776" y="1088"/>
                      </a:lnTo>
                      <a:lnTo>
                        <a:pt x="810" y="1108"/>
                      </a:lnTo>
                      <a:lnTo>
                        <a:pt x="838" y="1124"/>
                      </a:lnTo>
                      <a:lnTo>
                        <a:pt x="864" y="1136"/>
                      </a:lnTo>
                      <a:lnTo>
                        <a:pt x="924" y="1160"/>
                      </a:lnTo>
                      <a:lnTo>
                        <a:pt x="984" y="1176"/>
                      </a:lnTo>
                      <a:lnTo>
                        <a:pt x="1044" y="1188"/>
                      </a:lnTo>
                      <a:lnTo>
                        <a:pt x="1056" y="1208"/>
                      </a:lnTo>
                      <a:lnTo>
                        <a:pt x="1066" y="1222"/>
                      </a:lnTo>
                      <a:lnTo>
                        <a:pt x="1078" y="1234"/>
                      </a:lnTo>
                      <a:lnTo>
                        <a:pt x="1094" y="1248"/>
                      </a:lnTo>
                      <a:lnTo>
                        <a:pt x="1116" y="1262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7411" name="Freeform 7"/>
                <p:cNvSpPr>
                  <a:spLocks noChangeAspect="1"/>
                </p:cNvSpPr>
                <p:nvPr/>
              </p:nvSpPr>
              <p:spPr bwMode="auto">
                <a:xfrm rot="-900000">
                  <a:off x="3153" y="3220"/>
                  <a:ext cx="329" cy="294"/>
                </a:xfrm>
                <a:custGeom>
                  <a:avLst/>
                  <a:gdLst>
                    <a:gd name="T0" fmla="*/ 733 w 294"/>
                    <a:gd name="T1" fmla="*/ 22 h 254"/>
                    <a:gd name="T2" fmla="*/ 769 w 294"/>
                    <a:gd name="T3" fmla="*/ 0 h 254"/>
                    <a:gd name="T4" fmla="*/ 799 w 294"/>
                    <a:gd name="T5" fmla="*/ 0 h 254"/>
                    <a:gd name="T6" fmla="*/ 809 w 294"/>
                    <a:gd name="T7" fmla="*/ 39 h 254"/>
                    <a:gd name="T8" fmla="*/ 809 w 294"/>
                    <a:gd name="T9" fmla="*/ 90 h 254"/>
                    <a:gd name="T10" fmla="*/ 788 w 294"/>
                    <a:gd name="T11" fmla="*/ 159 h 254"/>
                    <a:gd name="T12" fmla="*/ 733 w 294"/>
                    <a:gd name="T13" fmla="*/ 301 h 254"/>
                    <a:gd name="T14" fmla="*/ 648 w 294"/>
                    <a:gd name="T15" fmla="*/ 432 h 254"/>
                    <a:gd name="T16" fmla="*/ 610 w 294"/>
                    <a:gd name="T17" fmla="*/ 500 h 254"/>
                    <a:gd name="T18" fmla="*/ 575 w 294"/>
                    <a:gd name="T19" fmla="*/ 545 h 254"/>
                    <a:gd name="T20" fmla="*/ 533 w 294"/>
                    <a:gd name="T21" fmla="*/ 571 h 254"/>
                    <a:gd name="T22" fmla="*/ 491 w 294"/>
                    <a:gd name="T23" fmla="*/ 607 h 254"/>
                    <a:gd name="T24" fmla="*/ 431 w 294"/>
                    <a:gd name="T25" fmla="*/ 649 h 254"/>
                    <a:gd name="T26" fmla="*/ 318 w 294"/>
                    <a:gd name="T27" fmla="*/ 742 h 254"/>
                    <a:gd name="T28" fmla="*/ 209 w 294"/>
                    <a:gd name="T29" fmla="*/ 828 h 254"/>
                    <a:gd name="T30" fmla="*/ 88 w 294"/>
                    <a:gd name="T31" fmla="*/ 919 h 254"/>
                    <a:gd name="T32" fmla="*/ 67 w 294"/>
                    <a:gd name="T33" fmla="*/ 934 h 254"/>
                    <a:gd name="T34" fmla="*/ 44 w 294"/>
                    <a:gd name="T35" fmla="*/ 942 h 254"/>
                    <a:gd name="T36" fmla="*/ 27 w 294"/>
                    <a:gd name="T37" fmla="*/ 947 h 254"/>
                    <a:gd name="T38" fmla="*/ 17 w 294"/>
                    <a:gd name="T39" fmla="*/ 947 h 254"/>
                    <a:gd name="T40" fmla="*/ 2 w 294"/>
                    <a:gd name="T41" fmla="*/ 942 h 254"/>
                    <a:gd name="T42" fmla="*/ 0 w 294"/>
                    <a:gd name="T43" fmla="*/ 934 h 254"/>
                    <a:gd name="T44" fmla="*/ 0 w 294"/>
                    <a:gd name="T45" fmla="*/ 924 h 254"/>
                    <a:gd name="T46" fmla="*/ 0 w 294"/>
                    <a:gd name="T47" fmla="*/ 907 h 254"/>
                    <a:gd name="T48" fmla="*/ 0 w 294"/>
                    <a:gd name="T49" fmla="*/ 885 h 254"/>
                    <a:gd name="T50" fmla="*/ 2 w 294"/>
                    <a:gd name="T51" fmla="*/ 874 h 254"/>
                    <a:gd name="T52" fmla="*/ 27 w 294"/>
                    <a:gd name="T53" fmla="*/ 798 h 254"/>
                    <a:gd name="T54" fmla="*/ 67 w 294"/>
                    <a:gd name="T55" fmla="*/ 722 h 254"/>
                    <a:gd name="T56" fmla="*/ 98 w 294"/>
                    <a:gd name="T57" fmla="*/ 661 h 254"/>
                    <a:gd name="T58" fmla="*/ 144 w 294"/>
                    <a:gd name="T59" fmla="*/ 612 h 254"/>
                    <a:gd name="T60" fmla="*/ 187 w 294"/>
                    <a:gd name="T61" fmla="*/ 551 h 254"/>
                    <a:gd name="T62" fmla="*/ 233 w 294"/>
                    <a:gd name="T63" fmla="*/ 485 h 254"/>
                    <a:gd name="T64" fmla="*/ 275 w 294"/>
                    <a:gd name="T65" fmla="*/ 432 h 254"/>
                    <a:gd name="T66" fmla="*/ 308 w 294"/>
                    <a:gd name="T67" fmla="*/ 385 h 254"/>
                    <a:gd name="T68" fmla="*/ 348 w 294"/>
                    <a:gd name="T69" fmla="*/ 341 h 254"/>
                    <a:gd name="T70" fmla="*/ 396 w 294"/>
                    <a:gd name="T71" fmla="*/ 265 h 254"/>
                    <a:gd name="T72" fmla="*/ 435 w 294"/>
                    <a:gd name="T73" fmla="*/ 225 h 254"/>
                    <a:gd name="T74" fmla="*/ 480 w 294"/>
                    <a:gd name="T75" fmla="*/ 210 h 254"/>
                    <a:gd name="T76" fmla="*/ 523 w 294"/>
                    <a:gd name="T77" fmla="*/ 201 h 254"/>
                    <a:gd name="T78" fmla="*/ 561 w 294"/>
                    <a:gd name="T79" fmla="*/ 194 h 254"/>
                    <a:gd name="T80" fmla="*/ 610 w 294"/>
                    <a:gd name="T81" fmla="*/ 163 h 254"/>
                    <a:gd name="T82" fmla="*/ 655 w 294"/>
                    <a:gd name="T83" fmla="*/ 120 h 254"/>
                    <a:gd name="T84" fmla="*/ 695 w 294"/>
                    <a:gd name="T85" fmla="*/ 76 h 254"/>
                    <a:gd name="T86" fmla="*/ 733 w 294"/>
                    <a:gd name="T87" fmla="*/ 22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7412" name="Freeform 8"/>
                <p:cNvSpPr>
                  <a:spLocks noChangeAspect="1"/>
                </p:cNvSpPr>
                <p:nvPr/>
              </p:nvSpPr>
              <p:spPr bwMode="auto">
                <a:xfrm rot="-360000">
                  <a:off x="3122" y="3459"/>
                  <a:ext cx="103" cy="352"/>
                </a:xfrm>
                <a:custGeom>
                  <a:avLst/>
                  <a:gdLst>
                    <a:gd name="T0" fmla="*/ 956 w 78"/>
                    <a:gd name="T1" fmla="*/ 0 h 258"/>
                    <a:gd name="T2" fmla="*/ 567 w 78"/>
                    <a:gd name="T3" fmla="*/ 587 h 258"/>
                    <a:gd name="T4" fmla="*/ 293 w 78"/>
                    <a:gd name="T5" fmla="*/ 1180 h 258"/>
                    <a:gd name="T6" fmla="*/ 115 w 78"/>
                    <a:gd name="T7" fmla="*/ 1805 h 258"/>
                    <a:gd name="T8" fmla="*/ 28 w 78"/>
                    <a:gd name="T9" fmla="*/ 2390 h 258"/>
                    <a:gd name="T10" fmla="*/ 0 w 78"/>
                    <a:gd name="T11" fmla="*/ 2957 h 258"/>
                    <a:gd name="T12" fmla="*/ 49 w 78"/>
                    <a:gd name="T13" fmla="*/ 3403 h 258"/>
                    <a:gd name="T14" fmla="*/ 151 w 78"/>
                    <a:gd name="T15" fmla="*/ 3801 h 258"/>
                    <a:gd name="T16" fmla="*/ 293 w 78"/>
                    <a:gd name="T17" fmla="*/ 4058 h 258"/>
                    <a:gd name="T18" fmla="*/ 440 w 78"/>
                    <a:gd name="T19" fmla="*/ 4225 h 25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78" h="258">
                      <a:moveTo>
                        <a:pt x="78" y="0"/>
                      </a:moveTo>
                      <a:lnTo>
                        <a:pt x="46" y="36"/>
                      </a:lnTo>
                      <a:lnTo>
                        <a:pt x="24" y="72"/>
                      </a:lnTo>
                      <a:lnTo>
                        <a:pt x="10" y="110"/>
                      </a:lnTo>
                      <a:lnTo>
                        <a:pt x="2" y="146"/>
                      </a:lnTo>
                      <a:lnTo>
                        <a:pt x="0" y="180"/>
                      </a:lnTo>
                      <a:lnTo>
                        <a:pt x="4" y="208"/>
                      </a:lnTo>
                      <a:lnTo>
                        <a:pt x="12" y="232"/>
                      </a:lnTo>
                      <a:lnTo>
                        <a:pt x="24" y="248"/>
                      </a:lnTo>
                      <a:lnTo>
                        <a:pt x="36" y="258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7413" name="Freeform 9"/>
                <p:cNvSpPr>
                  <a:spLocks noChangeAspect="1"/>
                </p:cNvSpPr>
                <p:nvPr/>
              </p:nvSpPr>
              <p:spPr bwMode="auto">
                <a:xfrm rot="1320000">
                  <a:off x="2734" y="3044"/>
                  <a:ext cx="195" cy="312"/>
                </a:xfrm>
                <a:custGeom>
                  <a:avLst/>
                  <a:gdLst>
                    <a:gd name="T0" fmla="*/ 4 w 302"/>
                    <a:gd name="T1" fmla="*/ 1 h 470"/>
                    <a:gd name="T2" fmla="*/ 5 w 302"/>
                    <a:gd name="T3" fmla="*/ 0 h 470"/>
                    <a:gd name="T4" fmla="*/ 5 w 302"/>
                    <a:gd name="T5" fmla="*/ 1 h 470"/>
                    <a:gd name="T6" fmla="*/ 6 w 302"/>
                    <a:gd name="T7" fmla="*/ 1 h 470"/>
                    <a:gd name="T8" fmla="*/ 6 w 302"/>
                    <a:gd name="T9" fmla="*/ 2 h 470"/>
                    <a:gd name="T10" fmla="*/ 6 w 302"/>
                    <a:gd name="T11" fmla="*/ 3 h 470"/>
                    <a:gd name="T12" fmla="*/ 6 w 302"/>
                    <a:gd name="T13" fmla="*/ 4 h 470"/>
                    <a:gd name="T14" fmla="*/ 5 w 302"/>
                    <a:gd name="T15" fmla="*/ 5 h 470"/>
                    <a:gd name="T16" fmla="*/ 5 w 302"/>
                    <a:gd name="T17" fmla="*/ 6 h 470"/>
                    <a:gd name="T18" fmla="*/ 5 w 302"/>
                    <a:gd name="T19" fmla="*/ 7 h 470"/>
                    <a:gd name="T20" fmla="*/ 4 w 302"/>
                    <a:gd name="T21" fmla="*/ 9 h 470"/>
                    <a:gd name="T22" fmla="*/ 4 w 302"/>
                    <a:gd name="T23" fmla="*/ 9 h 470"/>
                    <a:gd name="T24" fmla="*/ 3 w 302"/>
                    <a:gd name="T25" fmla="*/ 11 h 470"/>
                    <a:gd name="T26" fmla="*/ 3 w 302"/>
                    <a:gd name="T27" fmla="*/ 11 h 470"/>
                    <a:gd name="T28" fmla="*/ 3 w 302"/>
                    <a:gd name="T29" fmla="*/ 12 h 470"/>
                    <a:gd name="T30" fmla="*/ 2 w 302"/>
                    <a:gd name="T31" fmla="*/ 12 h 470"/>
                    <a:gd name="T32" fmla="*/ 2 w 302"/>
                    <a:gd name="T33" fmla="*/ 11 h 470"/>
                    <a:gd name="T34" fmla="*/ 3 w 302"/>
                    <a:gd name="T35" fmla="*/ 10 h 470"/>
                    <a:gd name="T36" fmla="*/ 3 w 302"/>
                    <a:gd name="T37" fmla="*/ 9 h 470"/>
                    <a:gd name="T38" fmla="*/ 3 w 302"/>
                    <a:gd name="T39" fmla="*/ 7 h 470"/>
                    <a:gd name="T40" fmla="*/ 3 w 302"/>
                    <a:gd name="T41" fmla="*/ 7 h 470"/>
                    <a:gd name="T42" fmla="*/ 2 w 302"/>
                    <a:gd name="T43" fmla="*/ 7 h 470"/>
                    <a:gd name="T44" fmla="*/ 2 w 302"/>
                    <a:gd name="T45" fmla="*/ 9 h 470"/>
                    <a:gd name="T46" fmla="*/ 1 w 302"/>
                    <a:gd name="T47" fmla="*/ 9 h 470"/>
                    <a:gd name="T48" fmla="*/ 1 w 302"/>
                    <a:gd name="T49" fmla="*/ 10 h 470"/>
                    <a:gd name="T50" fmla="*/ 1 w 302"/>
                    <a:gd name="T51" fmla="*/ 11 h 470"/>
                    <a:gd name="T52" fmla="*/ 1 w 302"/>
                    <a:gd name="T53" fmla="*/ 11 h 470"/>
                    <a:gd name="T54" fmla="*/ 1 w 302"/>
                    <a:gd name="T55" fmla="*/ 11 h 470"/>
                    <a:gd name="T56" fmla="*/ 1 w 302"/>
                    <a:gd name="T57" fmla="*/ 10 h 470"/>
                    <a:gd name="T58" fmla="*/ 1 w 302"/>
                    <a:gd name="T59" fmla="*/ 10 h 470"/>
                    <a:gd name="T60" fmla="*/ 1 w 302"/>
                    <a:gd name="T61" fmla="*/ 9 h 470"/>
                    <a:gd name="T62" fmla="*/ 1 w 302"/>
                    <a:gd name="T63" fmla="*/ 7 h 470"/>
                    <a:gd name="T64" fmla="*/ 1 w 302"/>
                    <a:gd name="T65" fmla="*/ 5 h 470"/>
                    <a:gd name="T66" fmla="*/ 1 w 302"/>
                    <a:gd name="T67" fmla="*/ 3 h 470"/>
                    <a:gd name="T68" fmla="*/ 1 w 302"/>
                    <a:gd name="T69" fmla="*/ 3 h 470"/>
                    <a:gd name="T70" fmla="*/ 1 w 302"/>
                    <a:gd name="T71" fmla="*/ 1 h 470"/>
                    <a:gd name="T72" fmla="*/ 1 w 302"/>
                    <a:gd name="T73" fmla="*/ 1 h 470"/>
                    <a:gd name="T74" fmla="*/ 1 w 302"/>
                    <a:gd name="T75" fmla="*/ 1 h 470"/>
                    <a:gd name="T76" fmla="*/ 2 w 302"/>
                    <a:gd name="T77" fmla="*/ 1 h 470"/>
                    <a:gd name="T78" fmla="*/ 3 w 302"/>
                    <a:gd name="T79" fmla="*/ 1 h 470"/>
                    <a:gd name="T80" fmla="*/ 3 w 302"/>
                    <a:gd name="T81" fmla="*/ 1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187407" name="Freeform 10"/>
            <p:cNvSpPr>
              <a:spLocks noChangeAspect="1"/>
            </p:cNvSpPr>
            <p:nvPr/>
          </p:nvSpPr>
          <p:spPr bwMode="auto">
            <a:xfrm>
              <a:off x="3648" y="2684"/>
              <a:ext cx="180" cy="92"/>
            </a:xfrm>
            <a:custGeom>
              <a:avLst/>
              <a:gdLst>
                <a:gd name="T0" fmla="*/ 23 w 223"/>
                <a:gd name="T1" fmla="*/ 12 h 111"/>
                <a:gd name="T2" fmla="*/ 23 w 223"/>
                <a:gd name="T3" fmla="*/ 12 h 111"/>
                <a:gd name="T4" fmla="*/ 24 w 223"/>
                <a:gd name="T5" fmla="*/ 10 h 111"/>
                <a:gd name="T6" fmla="*/ 24 w 223"/>
                <a:gd name="T7" fmla="*/ 10 h 111"/>
                <a:gd name="T8" fmla="*/ 24 w 223"/>
                <a:gd name="T9" fmla="*/ 8 h 111"/>
                <a:gd name="T10" fmla="*/ 23 w 223"/>
                <a:gd name="T11" fmla="*/ 8 h 111"/>
                <a:gd name="T12" fmla="*/ 23 w 223"/>
                <a:gd name="T13" fmla="*/ 7 h 111"/>
                <a:gd name="T14" fmla="*/ 23 w 223"/>
                <a:gd name="T15" fmla="*/ 7 h 111"/>
                <a:gd name="T16" fmla="*/ 22 w 223"/>
                <a:gd name="T17" fmla="*/ 7 h 111"/>
                <a:gd name="T18" fmla="*/ 21 w 223"/>
                <a:gd name="T19" fmla="*/ 8 h 111"/>
                <a:gd name="T20" fmla="*/ 14 w 223"/>
                <a:gd name="T21" fmla="*/ 12 h 111"/>
                <a:gd name="T22" fmla="*/ 8 w 223"/>
                <a:gd name="T23" fmla="*/ 15 h 111"/>
                <a:gd name="T24" fmla="*/ 2 w 223"/>
                <a:gd name="T25" fmla="*/ 19 h 111"/>
                <a:gd name="T26" fmla="*/ 0 w 223"/>
                <a:gd name="T27" fmla="*/ 21 h 111"/>
                <a:gd name="T28" fmla="*/ 10 w 223"/>
                <a:gd name="T29" fmla="*/ 12 h 111"/>
                <a:gd name="T30" fmla="*/ 20 w 223"/>
                <a:gd name="T31" fmla="*/ 5 h 111"/>
                <a:gd name="T32" fmla="*/ 23 w 223"/>
                <a:gd name="T33" fmla="*/ 2 h 111"/>
                <a:gd name="T34" fmla="*/ 27 w 223"/>
                <a:gd name="T35" fmla="*/ 2 h 111"/>
                <a:gd name="T36" fmla="*/ 29 w 223"/>
                <a:gd name="T37" fmla="*/ 0 h 111"/>
                <a:gd name="T38" fmla="*/ 31 w 223"/>
                <a:gd name="T39" fmla="*/ 0 h 111"/>
                <a:gd name="T40" fmla="*/ 32 w 223"/>
                <a:gd name="T41" fmla="*/ 2 h 111"/>
                <a:gd name="T42" fmla="*/ 32 w 223"/>
                <a:gd name="T43" fmla="*/ 2 h 111"/>
                <a:gd name="T44" fmla="*/ 32 w 223"/>
                <a:gd name="T45" fmla="*/ 5 h 111"/>
                <a:gd name="T46" fmla="*/ 31 w 223"/>
                <a:gd name="T47" fmla="*/ 7 h 111"/>
                <a:gd name="T48" fmla="*/ 29 w 223"/>
                <a:gd name="T49" fmla="*/ 10 h 111"/>
                <a:gd name="T50" fmla="*/ 29 w 223"/>
                <a:gd name="T51" fmla="*/ 12 h 111"/>
                <a:gd name="T52" fmla="*/ 27 w 223"/>
                <a:gd name="T53" fmla="*/ 12 h 111"/>
                <a:gd name="T54" fmla="*/ 26 w 223"/>
                <a:gd name="T55" fmla="*/ 12 h 111"/>
                <a:gd name="T56" fmla="*/ 23 w 223"/>
                <a:gd name="T57" fmla="*/ 12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187395" name="Group 11"/>
          <p:cNvGrpSpPr>
            <a:grpSpLocks noChangeAspect="1"/>
          </p:cNvGrpSpPr>
          <p:nvPr/>
        </p:nvGrpSpPr>
        <p:grpSpPr bwMode="auto">
          <a:xfrm>
            <a:off x="4327525" y="2262188"/>
            <a:ext cx="3227388" cy="2298700"/>
            <a:chOff x="442" y="969"/>
            <a:chExt cx="1937" cy="1379"/>
          </a:xfrm>
        </p:grpSpPr>
        <p:sp>
          <p:nvSpPr>
            <p:cNvPr id="187397" name="Freeform 12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7398" name="Freeform 13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7399" name="Freeform 14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7400" name="Freeform 15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7401" name="Freeform 16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7402" name="Freeform 17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7403" name="Freeform 18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7404" name="Line 19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7405" name="Freeform 20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87396" name="Rectangle 21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499771996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8418" name="Group 3"/>
          <p:cNvGrpSpPr>
            <a:grpSpLocks noChangeAspect="1"/>
          </p:cNvGrpSpPr>
          <p:nvPr/>
        </p:nvGrpSpPr>
        <p:grpSpPr bwMode="auto">
          <a:xfrm>
            <a:off x="4792663" y="1143001"/>
            <a:ext cx="3255962" cy="4816475"/>
            <a:chOff x="2023" y="1168"/>
            <a:chExt cx="1935" cy="2862"/>
          </a:xfrm>
        </p:grpSpPr>
        <p:grpSp>
          <p:nvGrpSpPr>
            <p:cNvPr id="188430" name="Group 4"/>
            <p:cNvGrpSpPr>
              <a:grpSpLocks noChangeAspect="1"/>
            </p:cNvGrpSpPr>
            <p:nvPr/>
          </p:nvGrpSpPr>
          <p:grpSpPr bwMode="auto">
            <a:xfrm>
              <a:off x="2023" y="1168"/>
              <a:ext cx="1935" cy="2862"/>
              <a:chOff x="2023" y="1168"/>
              <a:chExt cx="1935" cy="2862"/>
            </a:xfrm>
          </p:grpSpPr>
          <p:sp>
            <p:nvSpPr>
              <p:cNvPr id="188432" name="Freeform 5"/>
              <p:cNvSpPr>
                <a:spLocks noChangeAspect="1"/>
              </p:cNvSpPr>
              <p:nvPr/>
            </p:nvSpPr>
            <p:spPr bwMode="auto">
              <a:xfrm>
                <a:off x="2794" y="1168"/>
                <a:ext cx="1164" cy="2862"/>
              </a:xfrm>
              <a:custGeom>
                <a:avLst/>
                <a:gdLst>
                  <a:gd name="T0" fmla="*/ 147 w 1446"/>
                  <a:gd name="T1" fmla="*/ 22 h 3446"/>
                  <a:gd name="T2" fmla="*/ 151 w 1446"/>
                  <a:gd name="T3" fmla="*/ 69 h 3446"/>
                  <a:gd name="T4" fmla="*/ 154 w 1446"/>
                  <a:gd name="T5" fmla="*/ 102 h 3446"/>
                  <a:gd name="T6" fmla="*/ 151 w 1446"/>
                  <a:gd name="T7" fmla="*/ 127 h 3446"/>
                  <a:gd name="T8" fmla="*/ 148 w 1446"/>
                  <a:gd name="T9" fmla="*/ 140 h 3446"/>
                  <a:gd name="T10" fmla="*/ 142 w 1446"/>
                  <a:gd name="T11" fmla="*/ 154 h 3446"/>
                  <a:gd name="T12" fmla="*/ 139 w 1446"/>
                  <a:gd name="T13" fmla="*/ 164 h 3446"/>
                  <a:gd name="T14" fmla="*/ 141 w 1446"/>
                  <a:gd name="T15" fmla="*/ 174 h 3446"/>
                  <a:gd name="T16" fmla="*/ 145 w 1446"/>
                  <a:gd name="T17" fmla="*/ 188 h 3446"/>
                  <a:gd name="T18" fmla="*/ 150 w 1446"/>
                  <a:gd name="T19" fmla="*/ 204 h 3446"/>
                  <a:gd name="T20" fmla="*/ 164 w 1446"/>
                  <a:gd name="T21" fmla="*/ 235 h 3446"/>
                  <a:gd name="T22" fmla="*/ 175 w 1446"/>
                  <a:gd name="T23" fmla="*/ 260 h 3446"/>
                  <a:gd name="T24" fmla="*/ 186 w 1446"/>
                  <a:gd name="T25" fmla="*/ 279 h 3446"/>
                  <a:gd name="T26" fmla="*/ 194 w 1446"/>
                  <a:gd name="T27" fmla="*/ 295 h 3446"/>
                  <a:gd name="T28" fmla="*/ 200 w 1446"/>
                  <a:gd name="T29" fmla="*/ 307 h 3446"/>
                  <a:gd name="T30" fmla="*/ 204 w 1446"/>
                  <a:gd name="T31" fmla="*/ 320 h 3446"/>
                  <a:gd name="T32" fmla="*/ 205 w 1446"/>
                  <a:gd name="T33" fmla="*/ 332 h 3446"/>
                  <a:gd name="T34" fmla="*/ 204 w 1446"/>
                  <a:gd name="T35" fmla="*/ 342 h 3446"/>
                  <a:gd name="T36" fmla="*/ 200 w 1446"/>
                  <a:gd name="T37" fmla="*/ 350 h 3446"/>
                  <a:gd name="T38" fmla="*/ 194 w 1446"/>
                  <a:gd name="T39" fmla="*/ 355 h 3446"/>
                  <a:gd name="T40" fmla="*/ 188 w 1446"/>
                  <a:gd name="T41" fmla="*/ 360 h 3446"/>
                  <a:gd name="T42" fmla="*/ 180 w 1446"/>
                  <a:gd name="T43" fmla="*/ 365 h 3446"/>
                  <a:gd name="T44" fmla="*/ 172 w 1446"/>
                  <a:gd name="T45" fmla="*/ 370 h 3446"/>
                  <a:gd name="T46" fmla="*/ 165 w 1446"/>
                  <a:gd name="T47" fmla="*/ 377 h 3446"/>
                  <a:gd name="T48" fmla="*/ 160 w 1446"/>
                  <a:gd name="T49" fmla="*/ 387 h 3446"/>
                  <a:gd name="T50" fmla="*/ 157 w 1446"/>
                  <a:gd name="T51" fmla="*/ 395 h 3446"/>
                  <a:gd name="T52" fmla="*/ 157 w 1446"/>
                  <a:gd name="T53" fmla="*/ 405 h 3446"/>
                  <a:gd name="T54" fmla="*/ 161 w 1446"/>
                  <a:gd name="T55" fmla="*/ 417 h 3446"/>
                  <a:gd name="T56" fmla="*/ 163 w 1446"/>
                  <a:gd name="T57" fmla="*/ 430 h 3446"/>
                  <a:gd name="T58" fmla="*/ 161 w 1446"/>
                  <a:gd name="T59" fmla="*/ 439 h 3446"/>
                  <a:gd name="T60" fmla="*/ 156 w 1446"/>
                  <a:gd name="T61" fmla="*/ 446 h 3446"/>
                  <a:gd name="T62" fmla="*/ 148 w 1446"/>
                  <a:gd name="T63" fmla="*/ 451 h 3446"/>
                  <a:gd name="T64" fmla="*/ 140 w 1446"/>
                  <a:gd name="T65" fmla="*/ 454 h 3446"/>
                  <a:gd name="T66" fmla="*/ 146 w 1446"/>
                  <a:gd name="T67" fmla="*/ 460 h 3446"/>
                  <a:gd name="T68" fmla="*/ 151 w 1446"/>
                  <a:gd name="T69" fmla="*/ 466 h 3446"/>
                  <a:gd name="T70" fmla="*/ 155 w 1446"/>
                  <a:gd name="T71" fmla="*/ 473 h 3446"/>
                  <a:gd name="T72" fmla="*/ 155 w 1446"/>
                  <a:gd name="T73" fmla="*/ 483 h 3446"/>
                  <a:gd name="T74" fmla="*/ 151 w 1446"/>
                  <a:gd name="T75" fmla="*/ 491 h 3446"/>
                  <a:gd name="T76" fmla="*/ 147 w 1446"/>
                  <a:gd name="T77" fmla="*/ 497 h 3446"/>
                  <a:gd name="T78" fmla="*/ 141 w 1446"/>
                  <a:gd name="T79" fmla="*/ 502 h 3446"/>
                  <a:gd name="T80" fmla="*/ 134 w 1446"/>
                  <a:gd name="T81" fmla="*/ 507 h 3446"/>
                  <a:gd name="T82" fmla="*/ 131 w 1446"/>
                  <a:gd name="T83" fmla="*/ 515 h 3446"/>
                  <a:gd name="T84" fmla="*/ 131 w 1446"/>
                  <a:gd name="T85" fmla="*/ 526 h 3446"/>
                  <a:gd name="T86" fmla="*/ 134 w 1446"/>
                  <a:gd name="T87" fmla="*/ 537 h 3446"/>
                  <a:gd name="T88" fmla="*/ 137 w 1446"/>
                  <a:gd name="T89" fmla="*/ 551 h 3446"/>
                  <a:gd name="T90" fmla="*/ 138 w 1446"/>
                  <a:gd name="T91" fmla="*/ 568 h 3446"/>
                  <a:gd name="T92" fmla="*/ 134 w 1446"/>
                  <a:gd name="T93" fmla="*/ 583 h 3446"/>
                  <a:gd name="T94" fmla="*/ 126 w 1446"/>
                  <a:gd name="T95" fmla="*/ 600 h 3446"/>
                  <a:gd name="T96" fmla="*/ 114 w 1446"/>
                  <a:gd name="T97" fmla="*/ 616 h 3446"/>
                  <a:gd name="T98" fmla="*/ 97 w 1446"/>
                  <a:gd name="T99" fmla="*/ 629 h 3446"/>
                  <a:gd name="T100" fmla="*/ 79 w 1446"/>
                  <a:gd name="T101" fmla="*/ 634 h 3446"/>
                  <a:gd name="T102" fmla="*/ 60 w 1446"/>
                  <a:gd name="T103" fmla="*/ 636 h 3446"/>
                  <a:gd name="T104" fmla="*/ 41 w 1446"/>
                  <a:gd name="T105" fmla="*/ 636 h 3446"/>
                  <a:gd name="T106" fmla="*/ 25 w 1446"/>
                  <a:gd name="T107" fmla="*/ 638 h 3446"/>
                  <a:gd name="T108" fmla="*/ 8 w 1446"/>
                  <a:gd name="T109" fmla="*/ 644 h 344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446" h="3446">
                    <a:moveTo>
                      <a:pt x="1006" y="0"/>
                    </a:moveTo>
                    <a:lnTo>
                      <a:pt x="1033" y="121"/>
                    </a:lnTo>
                    <a:lnTo>
                      <a:pt x="1056" y="244"/>
                    </a:lnTo>
                    <a:lnTo>
                      <a:pt x="1072" y="366"/>
                    </a:lnTo>
                    <a:lnTo>
                      <a:pt x="1080" y="455"/>
                    </a:lnTo>
                    <a:lnTo>
                      <a:pt x="1082" y="544"/>
                    </a:lnTo>
                    <a:lnTo>
                      <a:pt x="1077" y="635"/>
                    </a:lnTo>
                    <a:lnTo>
                      <a:pt x="1068" y="673"/>
                    </a:lnTo>
                    <a:lnTo>
                      <a:pt x="1055" y="710"/>
                    </a:lnTo>
                    <a:lnTo>
                      <a:pt x="1038" y="744"/>
                    </a:lnTo>
                    <a:lnTo>
                      <a:pt x="1021" y="779"/>
                    </a:lnTo>
                    <a:lnTo>
                      <a:pt x="1004" y="816"/>
                    </a:lnTo>
                    <a:lnTo>
                      <a:pt x="991" y="856"/>
                    </a:lnTo>
                    <a:lnTo>
                      <a:pt x="983" y="876"/>
                    </a:lnTo>
                    <a:lnTo>
                      <a:pt x="983" y="901"/>
                    </a:lnTo>
                    <a:lnTo>
                      <a:pt x="988" y="930"/>
                    </a:lnTo>
                    <a:lnTo>
                      <a:pt x="999" y="962"/>
                    </a:lnTo>
                    <a:lnTo>
                      <a:pt x="1016" y="999"/>
                    </a:lnTo>
                    <a:lnTo>
                      <a:pt x="1035" y="1041"/>
                    </a:lnTo>
                    <a:lnTo>
                      <a:pt x="1058" y="1086"/>
                    </a:lnTo>
                    <a:lnTo>
                      <a:pt x="1107" y="1175"/>
                    </a:lnTo>
                    <a:lnTo>
                      <a:pt x="1152" y="1255"/>
                    </a:lnTo>
                    <a:lnTo>
                      <a:pt x="1196" y="1326"/>
                    </a:lnTo>
                    <a:lnTo>
                      <a:pt x="1236" y="1386"/>
                    </a:lnTo>
                    <a:lnTo>
                      <a:pt x="1275" y="1441"/>
                    </a:lnTo>
                    <a:lnTo>
                      <a:pt x="1310" y="1490"/>
                    </a:lnTo>
                    <a:lnTo>
                      <a:pt x="1340" y="1532"/>
                    </a:lnTo>
                    <a:lnTo>
                      <a:pt x="1368" y="1571"/>
                    </a:lnTo>
                    <a:lnTo>
                      <a:pt x="1392" y="1606"/>
                    </a:lnTo>
                    <a:lnTo>
                      <a:pt x="1412" y="1638"/>
                    </a:lnTo>
                    <a:lnTo>
                      <a:pt x="1427" y="1670"/>
                    </a:lnTo>
                    <a:lnTo>
                      <a:pt x="1439" y="1700"/>
                    </a:lnTo>
                    <a:lnTo>
                      <a:pt x="1444" y="1730"/>
                    </a:lnTo>
                    <a:lnTo>
                      <a:pt x="1446" y="1764"/>
                    </a:lnTo>
                    <a:lnTo>
                      <a:pt x="1441" y="1794"/>
                    </a:lnTo>
                    <a:lnTo>
                      <a:pt x="1432" y="1821"/>
                    </a:lnTo>
                    <a:lnTo>
                      <a:pt x="1420" y="1841"/>
                    </a:lnTo>
                    <a:lnTo>
                      <a:pt x="1405" y="1859"/>
                    </a:lnTo>
                    <a:lnTo>
                      <a:pt x="1389" y="1873"/>
                    </a:lnTo>
                    <a:lnTo>
                      <a:pt x="1368" y="1886"/>
                    </a:lnTo>
                    <a:lnTo>
                      <a:pt x="1347" y="1898"/>
                    </a:lnTo>
                    <a:lnTo>
                      <a:pt x="1321" y="1910"/>
                    </a:lnTo>
                    <a:lnTo>
                      <a:pt x="1296" y="1923"/>
                    </a:lnTo>
                    <a:lnTo>
                      <a:pt x="1271" y="1938"/>
                    </a:lnTo>
                    <a:lnTo>
                      <a:pt x="1239" y="1957"/>
                    </a:lnTo>
                    <a:lnTo>
                      <a:pt x="1212" y="1973"/>
                    </a:lnTo>
                    <a:lnTo>
                      <a:pt x="1191" y="1990"/>
                    </a:lnTo>
                    <a:lnTo>
                      <a:pt x="1169" y="2009"/>
                    </a:lnTo>
                    <a:lnTo>
                      <a:pt x="1147" y="2029"/>
                    </a:lnTo>
                    <a:lnTo>
                      <a:pt x="1124" y="2057"/>
                    </a:lnTo>
                    <a:lnTo>
                      <a:pt x="1110" y="2079"/>
                    </a:lnTo>
                    <a:lnTo>
                      <a:pt x="1103" y="2102"/>
                    </a:lnTo>
                    <a:lnTo>
                      <a:pt x="1102" y="2131"/>
                    </a:lnTo>
                    <a:lnTo>
                      <a:pt x="1107" y="2158"/>
                    </a:lnTo>
                    <a:lnTo>
                      <a:pt x="1118" y="2185"/>
                    </a:lnTo>
                    <a:lnTo>
                      <a:pt x="1135" y="2223"/>
                    </a:lnTo>
                    <a:lnTo>
                      <a:pt x="1145" y="2258"/>
                    </a:lnTo>
                    <a:lnTo>
                      <a:pt x="1149" y="2289"/>
                    </a:lnTo>
                    <a:lnTo>
                      <a:pt x="1145" y="2314"/>
                    </a:lnTo>
                    <a:lnTo>
                      <a:pt x="1137" y="2337"/>
                    </a:lnTo>
                    <a:lnTo>
                      <a:pt x="1122" y="2357"/>
                    </a:lnTo>
                    <a:lnTo>
                      <a:pt x="1102" y="2374"/>
                    </a:lnTo>
                    <a:lnTo>
                      <a:pt x="1078" y="2388"/>
                    </a:lnTo>
                    <a:lnTo>
                      <a:pt x="1050" y="2399"/>
                    </a:lnTo>
                    <a:lnTo>
                      <a:pt x="1020" y="2409"/>
                    </a:lnTo>
                    <a:lnTo>
                      <a:pt x="984" y="2418"/>
                    </a:lnTo>
                    <a:lnTo>
                      <a:pt x="1008" y="2431"/>
                    </a:lnTo>
                    <a:lnTo>
                      <a:pt x="1030" y="2445"/>
                    </a:lnTo>
                    <a:lnTo>
                      <a:pt x="1050" y="2460"/>
                    </a:lnTo>
                    <a:lnTo>
                      <a:pt x="1066" y="2475"/>
                    </a:lnTo>
                    <a:lnTo>
                      <a:pt x="1082" y="2493"/>
                    </a:lnTo>
                    <a:lnTo>
                      <a:pt x="1092" y="2514"/>
                    </a:lnTo>
                    <a:lnTo>
                      <a:pt x="1095" y="2539"/>
                    </a:lnTo>
                    <a:lnTo>
                      <a:pt x="1093" y="2566"/>
                    </a:lnTo>
                    <a:lnTo>
                      <a:pt x="1085" y="2597"/>
                    </a:lnTo>
                    <a:lnTo>
                      <a:pt x="1072" y="2614"/>
                    </a:lnTo>
                    <a:lnTo>
                      <a:pt x="1053" y="2629"/>
                    </a:lnTo>
                    <a:lnTo>
                      <a:pt x="1033" y="2643"/>
                    </a:lnTo>
                    <a:lnTo>
                      <a:pt x="1011" y="2654"/>
                    </a:lnTo>
                    <a:lnTo>
                      <a:pt x="989" y="2668"/>
                    </a:lnTo>
                    <a:lnTo>
                      <a:pt x="968" y="2681"/>
                    </a:lnTo>
                    <a:lnTo>
                      <a:pt x="949" y="2698"/>
                    </a:lnTo>
                    <a:lnTo>
                      <a:pt x="932" y="2717"/>
                    </a:lnTo>
                    <a:lnTo>
                      <a:pt x="922" y="2740"/>
                    </a:lnTo>
                    <a:lnTo>
                      <a:pt x="917" y="2767"/>
                    </a:lnTo>
                    <a:lnTo>
                      <a:pt x="922" y="2795"/>
                    </a:lnTo>
                    <a:lnTo>
                      <a:pt x="931" y="2826"/>
                    </a:lnTo>
                    <a:lnTo>
                      <a:pt x="942" y="2859"/>
                    </a:lnTo>
                    <a:lnTo>
                      <a:pt x="954" y="2896"/>
                    </a:lnTo>
                    <a:lnTo>
                      <a:pt x="962" y="2935"/>
                    </a:lnTo>
                    <a:lnTo>
                      <a:pt x="969" y="2977"/>
                    </a:lnTo>
                    <a:lnTo>
                      <a:pt x="969" y="3018"/>
                    </a:lnTo>
                    <a:lnTo>
                      <a:pt x="962" y="3060"/>
                    </a:lnTo>
                    <a:lnTo>
                      <a:pt x="946" y="3102"/>
                    </a:lnTo>
                    <a:lnTo>
                      <a:pt x="924" y="3151"/>
                    </a:lnTo>
                    <a:lnTo>
                      <a:pt x="890" y="3196"/>
                    </a:lnTo>
                    <a:lnTo>
                      <a:pt x="847" y="3242"/>
                    </a:lnTo>
                    <a:lnTo>
                      <a:pt x="798" y="3282"/>
                    </a:lnTo>
                    <a:lnTo>
                      <a:pt x="743" y="3317"/>
                    </a:lnTo>
                    <a:lnTo>
                      <a:pt x="682" y="3344"/>
                    </a:lnTo>
                    <a:lnTo>
                      <a:pt x="620" y="3361"/>
                    </a:lnTo>
                    <a:lnTo>
                      <a:pt x="557" y="3371"/>
                    </a:lnTo>
                    <a:lnTo>
                      <a:pt x="488" y="3379"/>
                    </a:lnTo>
                    <a:lnTo>
                      <a:pt x="419" y="3384"/>
                    </a:lnTo>
                    <a:lnTo>
                      <a:pt x="348" y="3384"/>
                    </a:lnTo>
                    <a:lnTo>
                      <a:pt x="286" y="3384"/>
                    </a:lnTo>
                    <a:lnTo>
                      <a:pt x="228" y="3388"/>
                    </a:lnTo>
                    <a:lnTo>
                      <a:pt x="171" y="3394"/>
                    </a:lnTo>
                    <a:lnTo>
                      <a:pt x="115" y="3406"/>
                    </a:lnTo>
                    <a:lnTo>
                      <a:pt x="58" y="3423"/>
                    </a:lnTo>
                    <a:lnTo>
                      <a:pt x="0" y="344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188433" name="Group 6"/>
              <p:cNvGrpSpPr>
                <a:grpSpLocks noChangeAspect="1"/>
              </p:cNvGrpSpPr>
              <p:nvPr/>
            </p:nvGrpSpPr>
            <p:grpSpPr bwMode="auto">
              <a:xfrm>
                <a:off x="2023" y="2153"/>
                <a:ext cx="1452" cy="1856"/>
                <a:chOff x="2030" y="2153"/>
                <a:chExt cx="1452" cy="1856"/>
              </a:xfrm>
            </p:grpSpPr>
            <p:sp>
              <p:nvSpPr>
                <p:cNvPr id="188434" name="Freeform 7"/>
                <p:cNvSpPr>
                  <a:spLocks noChangeAspect="1"/>
                </p:cNvSpPr>
                <p:nvPr/>
              </p:nvSpPr>
              <p:spPr bwMode="auto">
                <a:xfrm rot="-1140000">
                  <a:off x="2030" y="2153"/>
                  <a:ext cx="1239" cy="1856"/>
                </a:xfrm>
                <a:custGeom>
                  <a:avLst/>
                  <a:gdLst>
                    <a:gd name="T0" fmla="*/ 2830 w 1116"/>
                    <a:gd name="T1" fmla="*/ 4341 h 1622"/>
                    <a:gd name="T2" fmla="*/ 2741 w 1116"/>
                    <a:gd name="T3" fmla="*/ 4475 h 1622"/>
                    <a:gd name="T4" fmla="*/ 2630 w 1116"/>
                    <a:gd name="T5" fmla="*/ 4789 h 1622"/>
                    <a:gd name="T6" fmla="*/ 2580 w 1116"/>
                    <a:gd name="T7" fmla="*/ 5213 h 1622"/>
                    <a:gd name="T8" fmla="*/ 2469 w 1116"/>
                    <a:gd name="T9" fmla="*/ 5428 h 1622"/>
                    <a:gd name="T10" fmla="*/ 2324 w 1116"/>
                    <a:gd name="T11" fmla="*/ 5448 h 1622"/>
                    <a:gd name="T12" fmla="*/ 2059 w 1116"/>
                    <a:gd name="T13" fmla="*/ 5289 h 1622"/>
                    <a:gd name="T14" fmla="*/ 1703 w 1116"/>
                    <a:gd name="T15" fmla="*/ 4911 h 1622"/>
                    <a:gd name="T16" fmla="*/ 1212 w 1116"/>
                    <a:gd name="T17" fmla="*/ 4244 h 1622"/>
                    <a:gd name="T18" fmla="*/ 1030 w 1116"/>
                    <a:gd name="T19" fmla="*/ 4029 h 1622"/>
                    <a:gd name="T20" fmla="*/ 855 w 1116"/>
                    <a:gd name="T21" fmla="*/ 3911 h 1622"/>
                    <a:gd name="T22" fmla="*/ 548 w 1116"/>
                    <a:gd name="T23" fmla="*/ 3659 h 1622"/>
                    <a:gd name="T24" fmla="*/ 232 w 1116"/>
                    <a:gd name="T25" fmla="*/ 3315 h 1622"/>
                    <a:gd name="T26" fmla="*/ 91 w 1116"/>
                    <a:gd name="T27" fmla="*/ 3021 h 1622"/>
                    <a:gd name="T28" fmla="*/ 67 w 1116"/>
                    <a:gd name="T29" fmla="*/ 2708 h 1622"/>
                    <a:gd name="T30" fmla="*/ 78 w 1116"/>
                    <a:gd name="T31" fmla="*/ 2321 h 1622"/>
                    <a:gd name="T32" fmla="*/ 123 w 1116"/>
                    <a:gd name="T33" fmla="*/ 1982 h 1622"/>
                    <a:gd name="T34" fmla="*/ 182 w 1116"/>
                    <a:gd name="T35" fmla="*/ 1568 h 1622"/>
                    <a:gd name="T36" fmla="*/ 171 w 1116"/>
                    <a:gd name="T37" fmla="*/ 1062 h 1622"/>
                    <a:gd name="T38" fmla="*/ 98 w 1116"/>
                    <a:gd name="T39" fmla="*/ 715 h 1622"/>
                    <a:gd name="T40" fmla="*/ 0 w 1116"/>
                    <a:gd name="T41" fmla="*/ 391 h 1622"/>
                    <a:gd name="T42" fmla="*/ 51 w 1116"/>
                    <a:gd name="T43" fmla="*/ 162 h 1622"/>
                    <a:gd name="T44" fmla="*/ 210 w 1116"/>
                    <a:gd name="T45" fmla="*/ 25 h 1622"/>
                    <a:gd name="T46" fmla="*/ 402 w 1116"/>
                    <a:gd name="T47" fmla="*/ 15 h 1622"/>
                    <a:gd name="T48" fmla="*/ 553 w 1116"/>
                    <a:gd name="T49" fmla="*/ 157 h 1622"/>
                    <a:gd name="T50" fmla="*/ 583 w 1116"/>
                    <a:gd name="T51" fmla="*/ 461 h 1622"/>
                    <a:gd name="T52" fmla="*/ 567 w 1116"/>
                    <a:gd name="T53" fmla="*/ 668 h 1622"/>
                    <a:gd name="T54" fmla="*/ 595 w 1116"/>
                    <a:gd name="T55" fmla="*/ 827 h 1622"/>
                    <a:gd name="T56" fmla="*/ 734 w 1116"/>
                    <a:gd name="T57" fmla="*/ 1118 h 1622"/>
                    <a:gd name="T58" fmla="*/ 983 w 1116"/>
                    <a:gd name="T59" fmla="*/ 1244 h 1622"/>
                    <a:gd name="T60" fmla="*/ 1207 w 1116"/>
                    <a:gd name="T61" fmla="*/ 1185 h 1622"/>
                    <a:gd name="T62" fmla="*/ 1398 w 1116"/>
                    <a:gd name="T63" fmla="*/ 1029 h 1622"/>
                    <a:gd name="T64" fmla="*/ 1588 w 1116"/>
                    <a:gd name="T65" fmla="*/ 962 h 1622"/>
                    <a:gd name="T66" fmla="*/ 1635 w 1116"/>
                    <a:gd name="T67" fmla="*/ 1142 h 1622"/>
                    <a:gd name="T68" fmla="*/ 1534 w 1116"/>
                    <a:gd name="T69" fmla="*/ 1481 h 1622"/>
                    <a:gd name="T70" fmla="*/ 1438 w 1116"/>
                    <a:gd name="T71" fmla="*/ 1793 h 1622"/>
                    <a:gd name="T72" fmla="*/ 1390 w 1116"/>
                    <a:gd name="T73" fmla="*/ 2160 h 1622"/>
                    <a:gd name="T74" fmla="*/ 1420 w 1116"/>
                    <a:gd name="T75" fmla="*/ 2665 h 1622"/>
                    <a:gd name="T76" fmla="*/ 1529 w 1116"/>
                    <a:gd name="T77" fmla="*/ 3140 h 1622"/>
                    <a:gd name="T78" fmla="*/ 1725 w 1116"/>
                    <a:gd name="T79" fmla="*/ 3409 h 1622"/>
                    <a:gd name="T80" fmla="*/ 1988 w 1116"/>
                    <a:gd name="T81" fmla="*/ 3659 h 1622"/>
                    <a:gd name="T82" fmla="*/ 2214 w 1116"/>
                    <a:gd name="T83" fmla="*/ 3823 h 1622"/>
                    <a:gd name="T84" fmla="*/ 2675 w 1116"/>
                    <a:gd name="T85" fmla="*/ 3995 h 1622"/>
                    <a:gd name="T86" fmla="*/ 2763 w 1116"/>
                    <a:gd name="T87" fmla="*/ 4150 h 16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116" h="1622">
                      <a:moveTo>
                        <a:pt x="1116" y="1262"/>
                      </a:moveTo>
                      <a:lnTo>
                        <a:pt x="1112" y="1280"/>
                      </a:lnTo>
                      <a:lnTo>
                        <a:pt x="1104" y="1292"/>
                      </a:lnTo>
                      <a:lnTo>
                        <a:pt x="1092" y="1304"/>
                      </a:lnTo>
                      <a:lnTo>
                        <a:pt x="1080" y="1316"/>
                      </a:lnTo>
                      <a:lnTo>
                        <a:pt x="1070" y="1330"/>
                      </a:lnTo>
                      <a:lnTo>
                        <a:pt x="1050" y="1356"/>
                      </a:lnTo>
                      <a:lnTo>
                        <a:pt x="1036" y="1388"/>
                      </a:lnTo>
                      <a:lnTo>
                        <a:pt x="1026" y="1424"/>
                      </a:lnTo>
                      <a:lnTo>
                        <a:pt x="1018" y="1466"/>
                      </a:lnTo>
                      <a:lnTo>
                        <a:pt x="1014" y="1508"/>
                      </a:lnTo>
                      <a:lnTo>
                        <a:pt x="1006" y="1550"/>
                      </a:lnTo>
                      <a:lnTo>
                        <a:pt x="994" y="1580"/>
                      </a:lnTo>
                      <a:lnTo>
                        <a:pt x="980" y="1602"/>
                      </a:lnTo>
                      <a:lnTo>
                        <a:pt x="964" y="1614"/>
                      </a:lnTo>
                      <a:lnTo>
                        <a:pt x="946" y="1622"/>
                      </a:lnTo>
                      <a:lnTo>
                        <a:pt x="926" y="1622"/>
                      </a:lnTo>
                      <a:lnTo>
                        <a:pt x="906" y="1620"/>
                      </a:lnTo>
                      <a:lnTo>
                        <a:pt x="884" y="1614"/>
                      </a:lnTo>
                      <a:lnTo>
                        <a:pt x="862" y="1606"/>
                      </a:lnTo>
                      <a:lnTo>
                        <a:pt x="804" y="1572"/>
                      </a:lnTo>
                      <a:lnTo>
                        <a:pt x="754" y="1538"/>
                      </a:lnTo>
                      <a:lnTo>
                        <a:pt x="710" y="1500"/>
                      </a:lnTo>
                      <a:lnTo>
                        <a:pt x="666" y="1460"/>
                      </a:lnTo>
                      <a:lnTo>
                        <a:pt x="618" y="1414"/>
                      </a:lnTo>
                      <a:lnTo>
                        <a:pt x="502" y="1296"/>
                      </a:lnTo>
                      <a:lnTo>
                        <a:pt x="474" y="1262"/>
                      </a:lnTo>
                      <a:lnTo>
                        <a:pt x="448" y="1234"/>
                      </a:lnTo>
                      <a:lnTo>
                        <a:pt x="424" y="1214"/>
                      </a:lnTo>
                      <a:lnTo>
                        <a:pt x="402" y="1198"/>
                      </a:lnTo>
                      <a:lnTo>
                        <a:pt x="380" y="1186"/>
                      </a:lnTo>
                      <a:lnTo>
                        <a:pt x="358" y="1174"/>
                      </a:lnTo>
                      <a:lnTo>
                        <a:pt x="334" y="1162"/>
                      </a:lnTo>
                      <a:lnTo>
                        <a:pt x="308" y="1148"/>
                      </a:lnTo>
                      <a:lnTo>
                        <a:pt x="260" y="1118"/>
                      </a:lnTo>
                      <a:lnTo>
                        <a:pt x="214" y="1088"/>
                      </a:lnTo>
                      <a:lnTo>
                        <a:pt x="164" y="1054"/>
                      </a:lnTo>
                      <a:lnTo>
                        <a:pt x="122" y="1018"/>
                      </a:lnTo>
                      <a:lnTo>
                        <a:pt x="90" y="986"/>
                      </a:lnTo>
                      <a:lnTo>
                        <a:pt x="66" y="956"/>
                      </a:lnTo>
                      <a:lnTo>
                        <a:pt x="48" y="926"/>
                      </a:lnTo>
                      <a:lnTo>
                        <a:pt x="36" y="898"/>
                      </a:lnTo>
                      <a:lnTo>
                        <a:pt x="30" y="868"/>
                      </a:lnTo>
                      <a:lnTo>
                        <a:pt x="26" y="838"/>
                      </a:lnTo>
                      <a:lnTo>
                        <a:pt x="26" y="806"/>
                      </a:lnTo>
                      <a:lnTo>
                        <a:pt x="26" y="772"/>
                      </a:lnTo>
                      <a:lnTo>
                        <a:pt x="26" y="736"/>
                      </a:lnTo>
                      <a:lnTo>
                        <a:pt x="30" y="690"/>
                      </a:lnTo>
                      <a:lnTo>
                        <a:pt x="36" y="652"/>
                      </a:lnTo>
                      <a:lnTo>
                        <a:pt x="42" y="620"/>
                      </a:lnTo>
                      <a:lnTo>
                        <a:pt x="48" y="590"/>
                      </a:lnTo>
                      <a:lnTo>
                        <a:pt x="56" y="556"/>
                      </a:lnTo>
                      <a:lnTo>
                        <a:pt x="64" y="512"/>
                      </a:lnTo>
                      <a:lnTo>
                        <a:pt x="70" y="466"/>
                      </a:lnTo>
                      <a:lnTo>
                        <a:pt x="74" y="416"/>
                      </a:lnTo>
                      <a:lnTo>
                        <a:pt x="74" y="360"/>
                      </a:lnTo>
                      <a:lnTo>
                        <a:pt x="68" y="316"/>
                      </a:lnTo>
                      <a:lnTo>
                        <a:pt x="62" y="278"/>
                      </a:lnTo>
                      <a:lnTo>
                        <a:pt x="50" y="244"/>
                      </a:lnTo>
                      <a:lnTo>
                        <a:pt x="38" y="212"/>
                      </a:lnTo>
                      <a:lnTo>
                        <a:pt x="24" y="178"/>
                      </a:lnTo>
                      <a:lnTo>
                        <a:pt x="10" y="144"/>
                      </a:lnTo>
                      <a:lnTo>
                        <a:pt x="0" y="116"/>
                      </a:lnTo>
                      <a:lnTo>
                        <a:pt x="0" y="90"/>
                      </a:lnTo>
                      <a:lnTo>
                        <a:pt x="6" y="68"/>
                      </a:lnTo>
                      <a:lnTo>
                        <a:pt x="20" y="48"/>
                      </a:lnTo>
                      <a:lnTo>
                        <a:pt x="38" y="30"/>
                      </a:lnTo>
                      <a:lnTo>
                        <a:pt x="58" y="16"/>
                      </a:lnTo>
                      <a:lnTo>
                        <a:pt x="82" y="8"/>
                      </a:lnTo>
                      <a:lnTo>
                        <a:pt x="108" y="2"/>
                      </a:lnTo>
                      <a:lnTo>
                        <a:pt x="134" y="0"/>
                      </a:lnTo>
                      <a:lnTo>
                        <a:pt x="158" y="4"/>
                      </a:lnTo>
                      <a:lnTo>
                        <a:pt x="182" y="12"/>
                      </a:lnTo>
                      <a:lnTo>
                        <a:pt x="202" y="26"/>
                      </a:lnTo>
                      <a:lnTo>
                        <a:pt x="216" y="46"/>
                      </a:lnTo>
                      <a:lnTo>
                        <a:pt x="226" y="70"/>
                      </a:lnTo>
                      <a:lnTo>
                        <a:pt x="230" y="102"/>
                      </a:lnTo>
                      <a:lnTo>
                        <a:pt x="228" y="136"/>
                      </a:lnTo>
                      <a:lnTo>
                        <a:pt x="226" y="162"/>
                      </a:lnTo>
                      <a:lnTo>
                        <a:pt x="224" y="182"/>
                      </a:lnTo>
                      <a:lnTo>
                        <a:pt x="222" y="198"/>
                      </a:lnTo>
                      <a:lnTo>
                        <a:pt x="222" y="214"/>
                      </a:lnTo>
                      <a:lnTo>
                        <a:pt x="226" y="228"/>
                      </a:lnTo>
                      <a:lnTo>
                        <a:pt x="232" y="246"/>
                      </a:lnTo>
                      <a:lnTo>
                        <a:pt x="242" y="270"/>
                      </a:lnTo>
                      <a:lnTo>
                        <a:pt x="258" y="300"/>
                      </a:lnTo>
                      <a:lnTo>
                        <a:pt x="286" y="332"/>
                      </a:lnTo>
                      <a:lnTo>
                        <a:pt x="318" y="354"/>
                      </a:lnTo>
                      <a:lnTo>
                        <a:pt x="350" y="366"/>
                      </a:lnTo>
                      <a:lnTo>
                        <a:pt x="384" y="370"/>
                      </a:lnTo>
                      <a:lnTo>
                        <a:pt x="414" y="368"/>
                      </a:lnTo>
                      <a:lnTo>
                        <a:pt x="444" y="362"/>
                      </a:lnTo>
                      <a:lnTo>
                        <a:pt x="470" y="352"/>
                      </a:lnTo>
                      <a:lnTo>
                        <a:pt x="492" y="342"/>
                      </a:lnTo>
                      <a:lnTo>
                        <a:pt x="508" y="330"/>
                      </a:lnTo>
                      <a:lnTo>
                        <a:pt x="546" y="306"/>
                      </a:lnTo>
                      <a:lnTo>
                        <a:pt x="576" y="290"/>
                      </a:lnTo>
                      <a:lnTo>
                        <a:pt x="602" y="284"/>
                      </a:lnTo>
                      <a:lnTo>
                        <a:pt x="620" y="286"/>
                      </a:lnTo>
                      <a:lnTo>
                        <a:pt x="632" y="296"/>
                      </a:lnTo>
                      <a:lnTo>
                        <a:pt x="638" y="314"/>
                      </a:lnTo>
                      <a:lnTo>
                        <a:pt x="638" y="340"/>
                      </a:lnTo>
                      <a:lnTo>
                        <a:pt x="630" y="370"/>
                      </a:lnTo>
                      <a:lnTo>
                        <a:pt x="616" y="406"/>
                      </a:lnTo>
                      <a:lnTo>
                        <a:pt x="600" y="440"/>
                      </a:lnTo>
                      <a:lnTo>
                        <a:pt x="586" y="470"/>
                      </a:lnTo>
                      <a:lnTo>
                        <a:pt x="572" y="500"/>
                      </a:lnTo>
                      <a:lnTo>
                        <a:pt x="560" y="532"/>
                      </a:lnTo>
                      <a:lnTo>
                        <a:pt x="552" y="564"/>
                      </a:lnTo>
                      <a:lnTo>
                        <a:pt x="544" y="600"/>
                      </a:lnTo>
                      <a:lnTo>
                        <a:pt x="542" y="642"/>
                      </a:lnTo>
                      <a:lnTo>
                        <a:pt x="542" y="688"/>
                      </a:lnTo>
                      <a:lnTo>
                        <a:pt x="546" y="742"/>
                      </a:lnTo>
                      <a:lnTo>
                        <a:pt x="554" y="792"/>
                      </a:lnTo>
                      <a:lnTo>
                        <a:pt x="564" y="842"/>
                      </a:lnTo>
                      <a:lnTo>
                        <a:pt x="578" y="890"/>
                      </a:lnTo>
                      <a:lnTo>
                        <a:pt x="596" y="934"/>
                      </a:lnTo>
                      <a:lnTo>
                        <a:pt x="622" y="972"/>
                      </a:lnTo>
                      <a:lnTo>
                        <a:pt x="646" y="992"/>
                      </a:lnTo>
                      <a:lnTo>
                        <a:pt x="674" y="1014"/>
                      </a:lnTo>
                      <a:lnTo>
                        <a:pt x="706" y="1040"/>
                      </a:lnTo>
                      <a:lnTo>
                        <a:pt x="742" y="1064"/>
                      </a:lnTo>
                      <a:lnTo>
                        <a:pt x="776" y="1088"/>
                      </a:lnTo>
                      <a:lnTo>
                        <a:pt x="810" y="1108"/>
                      </a:lnTo>
                      <a:lnTo>
                        <a:pt x="838" y="1124"/>
                      </a:lnTo>
                      <a:lnTo>
                        <a:pt x="864" y="1136"/>
                      </a:lnTo>
                      <a:lnTo>
                        <a:pt x="924" y="1160"/>
                      </a:lnTo>
                      <a:lnTo>
                        <a:pt x="984" y="1176"/>
                      </a:lnTo>
                      <a:lnTo>
                        <a:pt x="1044" y="1188"/>
                      </a:lnTo>
                      <a:lnTo>
                        <a:pt x="1056" y="1208"/>
                      </a:lnTo>
                      <a:lnTo>
                        <a:pt x="1066" y="1222"/>
                      </a:lnTo>
                      <a:lnTo>
                        <a:pt x="1078" y="1234"/>
                      </a:lnTo>
                      <a:lnTo>
                        <a:pt x="1094" y="1248"/>
                      </a:lnTo>
                      <a:lnTo>
                        <a:pt x="1116" y="1262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8435" name="Freeform 8"/>
                <p:cNvSpPr>
                  <a:spLocks noChangeAspect="1"/>
                </p:cNvSpPr>
                <p:nvPr/>
              </p:nvSpPr>
              <p:spPr bwMode="auto">
                <a:xfrm rot="-900000">
                  <a:off x="3153" y="3220"/>
                  <a:ext cx="329" cy="294"/>
                </a:xfrm>
                <a:custGeom>
                  <a:avLst/>
                  <a:gdLst>
                    <a:gd name="T0" fmla="*/ 733 w 294"/>
                    <a:gd name="T1" fmla="*/ 22 h 254"/>
                    <a:gd name="T2" fmla="*/ 769 w 294"/>
                    <a:gd name="T3" fmla="*/ 0 h 254"/>
                    <a:gd name="T4" fmla="*/ 799 w 294"/>
                    <a:gd name="T5" fmla="*/ 0 h 254"/>
                    <a:gd name="T6" fmla="*/ 809 w 294"/>
                    <a:gd name="T7" fmla="*/ 39 h 254"/>
                    <a:gd name="T8" fmla="*/ 809 w 294"/>
                    <a:gd name="T9" fmla="*/ 90 h 254"/>
                    <a:gd name="T10" fmla="*/ 788 w 294"/>
                    <a:gd name="T11" fmla="*/ 159 h 254"/>
                    <a:gd name="T12" fmla="*/ 733 w 294"/>
                    <a:gd name="T13" fmla="*/ 301 h 254"/>
                    <a:gd name="T14" fmla="*/ 648 w 294"/>
                    <a:gd name="T15" fmla="*/ 432 h 254"/>
                    <a:gd name="T16" fmla="*/ 610 w 294"/>
                    <a:gd name="T17" fmla="*/ 500 h 254"/>
                    <a:gd name="T18" fmla="*/ 575 w 294"/>
                    <a:gd name="T19" fmla="*/ 545 h 254"/>
                    <a:gd name="T20" fmla="*/ 533 w 294"/>
                    <a:gd name="T21" fmla="*/ 571 h 254"/>
                    <a:gd name="T22" fmla="*/ 491 w 294"/>
                    <a:gd name="T23" fmla="*/ 607 h 254"/>
                    <a:gd name="T24" fmla="*/ 431 w 294"/>
                    <a:gd name="T25" fmla="*/ 649 h 254"/>
                    <a:gd name="T26" fmla="*/ 318 w 294"/>
                    <a:gd name="T27" fmla="*/ 742 h 254"/>
                    <a:gd name="T28" fmla="*/ 209 w 294"/>
                    <a:gd name="T29" fmla="*/ 828 h 254"/>
                    <a:gd name="T30" fmla="*/ 88 w 294"/>
                    <a:gd name="T31" fmla="*/ 919 h 254"/>
                    <a:gd name="T32" fmla="*/ 67 w 294"/>
                    <a:gd name="T33" fmla="*/ 934 h 254"/>
                    <a:gd name="T34" fmla="*/ 44 w 294"/>
                    <a:gd name="T35" fmla="*/ 942 h 254"/>
                    <a:gd name="T36" fmla="*/ 27 w 294"/>
                    <a:gd name="T37" fmla="*/ 947 h 254"/>
                    <a:gd name="T38" fmla="*/ 17 w 294"/>
                    <a:gd name="T39" fmla="*/ 947 h 254"/>
                    <a:gd name="T40" fmla="*/ 2 w 294"/>
                    <a:gd name="T41" fmla="*/ 942 h 254"/>
                    <a:gd name="T42" fmla="*/ 0 w 294"/>
                    <a:gd name="T43" fmla="*/ 934 h 254"/>
                    <a:gd name="T44" fmla="*/ 0 w 294"/>
                    <a:gd name="T45" fmla="*/ 924 h 254"/>
                    <a:gd name="T46" fmla="*/ 0 w 294"/>
                    <a:gd name="T47" fmla="*/ 907 h 254"/>
                    <a:gd name="T48" fmla="*/ 0 w 294"/>
                    <a:gd name="T49" fmla="*/ 885 h 254"/>
                    <a:gd name="T50" fmla="*/ 2 w 294"/>
                    <a:gd name="T51" fmla="*/ 874 h 254"/>
                    <a:gd name="T52" fmla="*/ 27 w 294"/>
                    <a:gd name="T53" fmla="*/ 798 h 254"/>
                    <a:gd name="T54" fmla="*/ 67 w 294"/>
                    <a:gd name="T55" fmla="*/ 722 h 254"/>
                    <a:gd name="T56" fmla="*/ 98 w 294"/>
                    <a:gd name="T57" fmla="*/ 661 h 254"/>
                    <a:gd name="T58" fmla="*/ 144 w 294"/>
                    <a:gd name="T59" fmla="*/ 612 h 254"/>
                    <a:gd name="T60" fmla="*/ 187 w 294"/>
                    <a:gd name="T61" fmla="*/ 551 h 254"/>
                    <a:gd name="T62" fmla="*/ 233 w 294"/>
                    <a:gd name="T63" fmla="*/ 485 h 254"/>
                    <a:gd name="T64" fmla="*/ 275 w 294"/>
                    <a:gd name="T65" fmla="*/ 432 h 254"/>
                    <a:gd name="T66" fmla="*/ 308 w 294"/>
                    <a:gd name="T67" fmla="*/ 385 h 254"/>
                    <a:gd name="T68" fmla="*/ 348 w 294"/>
                    <a:gd name="T69" fmla="*/ 341 h 254"/>
                    <a:gd name="T70" fmla="*/ 396 w 294"/>
                    <a:gd name="T71" fmla="*/ 265 h 254"/>
                    <a:gd name="T72" fmla="*/ 435 w 294"/>
                    <a:gd name="T73" fmla="*/ 225 h 254"/>
                    <a:gd name="T74" fmla="*/ 480 w 294"/>
                    <a:gd name="T75" fmla="*/ 210 h 254"/>
                    <a:gd name="T76" fmla="*/ 523 w 294"/>
                    <a:gd name="T77" fmla="*/ 201 h 254"/>
                    <a:gd name="T78" fmla="*/ 561 w 294"/>
                    <a:gd name="T79" fmla="*/ 194 h 254"/>
                    <a:gd name="T80" fmla="*/ 610 w 294"/>
                    <a:gd name="T81" fmla="*/ 163 h 254"/>
                    <a:gd name="T82" fmla="*/ 655 w 294"/>
                    <a:gd name="T83" fmla="*/ 120 h 254"/>
                    <a:gd name="T84" fmla="*/ 695 w 294"/>
                    <a:gd name="T85" fmla="*/ 76 h 254"/>
                    <a:gd name="T86" fmla="*/ 733 w 294"/>
                    <a:gd name="T87" fmla="*/ 22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8436" name="Freeform 9"/>
                <p:cNvSpPr>
                  <a:spLocks noChangeAspect="1"/>
                </p:cNvSpPr>
                <p:nvPr/>
              </p:nvSpPr>
              <p:spPr bwMode="auto">
                <a:xfrm rot="-360000">
                  <a:off x="3122" y="3459"/>
                  <a:ext cx="103" cy="352"/>
                </a:xfrm>
                <a:custGeom>
                  <a:avLst/>
                  <a:gdLst>
                    <a:gd name="T0" fmla="*/ 956 w 78"/>
                    <a:gd name="T1" fmla="*/ 0 h 258"/>
                    <a:gd name="T2" fmla="*/ 567 w 78"/>
                    <a:gd name="T3" fmla="*/ 587 h 258"/>
                    <a:gd name="T4" fmla="*/ 293 w 78"/>
                    <a:gd name="T5" fmla="*/ 1180 h 258"/>
                    <a:gd name="T6" fmla="*/ 115 w 78"/>
                    <a:gd name="T7" fmla="*/ 1805 h 258"/>
                    <a:gd name="T8" fmla="*/ 28 w 78"/>
                    <a:gd name="T9" fmla="*/ 2390 h 258"/>
                    <a:gd name="T10" fmla="*/ 0 w 78"/>
                    <a:gd name="T11" fmla="*/ 2957 h 258"/>
                    <a:gd name="T12" fmla="*/ 49 w 78"/>
                    <a:gd name="T13" fmla="*/ 3403 h 258"/>
                    <a:gd name="T14" fmla="*/ 151 w 78"/>
                    <a:gd name="T15" fmla="*/ 3801 h 258"/>
                    <a:gd name="T16" fmla="*/ 293 w 78"/>
                    <a:gd name="T17" fmla="*/ 4058 h 258"/>
                    <a:gd name="T18" fmla="*/ 440 w 78"/>
                    <a:gd name="T19" fmla="*/ 4225 h 25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78" h="258">
                      <a:moveTo>
                        <a:pt x="78" y="0"/>
                      </a:moveTo>
                      <a:lnTo>
                        <a:pt x="46" y="36"/>
                      </a:lnTo>
                      <a:lnTo>
                        <a:pt x="24" y="72"/>
                      </a:lnTo>
                      <a:lnTo>
                        <a:pt x="10" y="110"/>
                      </a:lnTo>
                      <a:lnTo>
                        <a:pt x="2" y="146"/>
                      </a:lnTo>
                      <a:lnTo>
                        <a:pt x="0" y="180"/>
                      </a:lnTo>
                      <a:lnTo>
                        <a:pt x="4" y="208"/>
                      </a:lnTo>
                      <a:lnTo>
                        <a:pt x="12" y="232"/>
                      </a:lnTo>
                      <a:lnTo>
                        <a:pt x="24" y="248"/>
                      </a:lnTo>
                      <a:lnTo>
                        <a:pt x="36" y="258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8437" name="Freeform 10"/>
                <p:cNvSpPr>
                  <a:spLocks noChangeAspect="1"/>
                </p:cNvSpPr>
                <p:nvPr/>
              </p:nvSpPr>
              <p:spPr bwMode="auto">
                <a:xfrm rot="1320000">
                  <a:off x="2734" y="3044"/>
                  <a:ext cx="195" cy="312"/>
                </a:xfrm>
                <a:custGeom>
                  <a:avLst/>
                  <a:gdLst>
                    <a:gd name="T0" fmla="*/ 4 w 302"/>
                    <a:gd name="T1" fmla="*/ 1 h 470"/>
                    <a:gd name="T2" fmla="*/ 5 w 302"/>
                    <a:gd name="T3" fmla="*/ 0 h 470"/>
                    <a:gd name="T4" fmla="*/ 5 w 302"/>
                    <a:gd name="T5" fmla="*/ 1 h 470"/>
                    <a:gd name="T6" fmla="*/ 6 w 302"/>
                    <a:gd name="T7" fmla="*/ 1 h 470"/>
                    <a:gd name="T8" fmla="*/ 6 w 302"/>
                    <a:gd name="T9" fmla="*/ 2 h 470"/>
                    <a:gd name="T10" fmla="*/ 6 w 302"/>
                    <a:gd name="T11" fmla="*/ 3 h 470"/>
                    <a:gd name="T12" fmla="*/ 6 w 302"/>
                    <a:gd name="T13" fmla="*/ 4 h 470"/>
                    <a:gd name="T14" fmla="*/ 5 w 302"/>
                    <a:gd name="T15" fmla="*/ 5 h 470"/>
                    <a:gd name="T16" fmla="*/ 5 w 302"/>
                    <a:gd name="T17" fmla="*/ 6 h 470"/>
                    <a:gd name="T18" fmla="*/ 5 w 302"/>
                    <a:gd name="T19" fmla="*/ 7 h 470"/>
                    <a:gd name="T20" fmla="*/ 4 w 302"/>
                    <a:gd name="T21" fmla="*/ 9 h 470"/>
                    <a:gd name="T22" fmla="*/ 4 w 302"/>
                    <a:gd name="T23" fmla="*/ 9 h 470"/>
                    <a:gd name="T24" fmla="*/ 3 w 302"/>
                    <a:gd name="T25" fmla="*/ 11 h 470"/>
                    <a:gd name="T26" fmla="*/ 3 w 302"/>
                    <a:gd name="T27" fmla="*/ 11 h 470"/>
                    <a:gd name="T28" fmla="*/ 3 w 302"/>
                    <a:gd name="T29" fmla="*/ 12 h 470"/>
                    <a:gd name="T30" fmla="*/ 2 w 302"/>
                    <a:gd name="T31" fmla="*/ 12 h 470"/>
                    <a:gd name="T32" fmla="*/ 2 w 302"/>
                    <a:gd name="T33" fmla="*/ 11 h 470"/>
                    <a:gd name="T34" fmla="*/ 3 w 302"/>
                    <a:gd name="T35" fmla="*/ 10 h 470"/>
                    <a:gd name="T36" fmla="*/ 3 w 302"/>
                    <a:gd name="T37" fmla="*/ 9 h 470"/>
                    <a:gd name="T38" fmla="*/ 3 w 302"/>
                    <a:gd name="T39" fmla="*/ 7 h 470"/>
                    <a:gd name="T40" fmla="*/ 3 w 302"/>
                    <a:gd name="T41" fmla="*/ 7 h 470"/>
                    <a:gd name="T42" fmla="*/ 2 w 302"/>
                    <a:gd name="T43" fmla="*/ 7 h 470"/>
                    <a:gd name="T44" fmla="*/ 2 w 302"/>
                    <a:gd name="T45" fmla="*/ 9 h 470"/>
                    <a:gd name="T46" fmla="*/ 1 w 302"/>
                    <a:gd name="T47" fmla="*/ 9 h 470"/>
                    <a:gd name="T48" fmla="*/ 1 w 302"/>
                    <a:gd name="T49" fmla="*/ 10 h 470"/>
                    <a:gd name="T50" fmla="*/ 1 w 302"/>
                    <a:gd name="T51" fmla="*/ 11 h 470"/>
                    <a:gd name="T52" fmla="*/ 1 w 302"/>
                    <a:gd name="T53" fmla="*/ 11 h 470"/>
                    <a:gd name="T54" fmla="*/ 1 w 302"/>
                    <a:gd name="T55" fmla="*/ 11 h 470"/>
                    <a:gd name="T56" fmla="*/ 1 w 302"/>
                    <a:gd name="T57" fmla="*/ 10 h 470"/>
                    <a:gd name="T58" fmla="*/ 1 w 302"/>
                    <a:gd name="T59" fmla="*/ 10 h 470"/>
                    <a:gd name="T60" fmla="*/ 1 w 302"/>
                    <a:gd name="T61" fmla="*/ 9 h 470"/>
                    <a:gd name="T62" fmla="*/ 1 w 302"/>
                    <a:gd name="T63" fmla="*/ 7 h 470"/>
                    <a:gd name="T64" fmla="*/ 1 w 302"/>
                    <a:gd name="T65" fmla="*/ 5 h 470"/>
                    <a:gd name="T66" fmla="*/ 1 w 302"/>
                    <a:gd name="T67" fmla="*/ 3 h 470"/>
                    <a:gd name="T68" fmla="*/ 1 w 302"/>
                    <a:gd name="T69" fmla="*/ 3 h 470"/>
                    <a:gd name="T70" fmla="*/ 1 w 302"/>
                    <a:gd name="T71" fmla="*/ 1 h 470"/>
                    <a:gd name="T72" fmla="*/ 1 w 302"/>
                    <a:gd name="T73" fmla="*/ 1 h 470"/>
                    <a:gd name="T74" fmla="*/ 1 w 302"/>
                    <a:gd name="T75" fmla="*/ 1 h 470"/>
                    <a:gd name="T76" fmla="*/ 2 w 302"/>
                    <a:gd name="T77" fmla="*/ 1 h 470"/>
                    <a:gd name="T78" fmla="*/ 3 w 302"/>
                    <a:gd name="T79" fmla="*/ 1 h 470"/>
                    <a:gd name="T80" fmla="*/ 3 w 302"/>
                    <a:gd name="T81" fmla="*/ 1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188431" name="Freeform 11"/>
            <p:cNvSpPr>
              <a:spLocks noChangeAspect="1"/>
            </p:cNvSpPr>
            <p:nvPr/>
          </p:nvSpPr>
          <p:spPr bwMode="auto">
            <a:xfrm>
              <a:off x="3648" y="2684"/>
              <a:ext cx="180" cy="92"/>
            </a:xfrm>
            <a:custGeom>
              <a:avLst/>
              <a:gdLst>
                <a:gd name="T0" fmla="*/ 23 w 223"/>
                <a:gd name="T1" fmla="*/ 12 h 111"/>
                <a:gd name="T2" fmla="*/ 23 w 223"/>
                <a:gd name="T3" fmla="*/ 12 h 111"/>
                <a:gd name="T4" fmla="*/ 24 w 223"/>
                <a:gd name="T5" fmla="*/ 10 h 111"/>
                <a:gd name="T6" fmla="*/ 24 w 223"/>
                <a:gd name="T7" fmla="*/ 10 h 111"/>
                <a:gd name="T8" fmla="*/ 24 w 223"/>
                <a:gd name="T9" fmla="*/ 8 h 111"/>
                <a:gd name="T10" fmla="*/ 23 w 223"/>
                <a:gd name="T11" fmla="*/ 8 h 111"/>
                <a:gd name="T12" fmla="*/ 23 w 223"/>
                <a:gd name="T13" fmla="*/ 7 h 111"/>
                <a:gd name="T14" fmla="*/ 23 w 223"/>
                <a:gd name="T15" fmla="*/ 7 h 111"/>
                <a:gd name="T16" fmla="*/ 22 w 223"/>
                <a:gd name="T17" fmla="*/ 7 h 111"/>
                <a:gd name="T18" fmla="*/ 21 w 223"/>
                <a:gd name="T19" fmla="*/ 8 h 111"/>
                <a:gd name="T20" fmla="*/ 14 w 223"/>
                <a:gd name="T21" fmla="*/ 12 h 111"/>
                <a:gd name="T22" fmla="*/ 8 w 223"/>
                <a:gd name="T23" fmla="*/ 15 h 111"/>
                <a:gd name="T24" fmla="*/ 2 w 223"/>
                <a:gd name="T25" fmla="*/ 19 h 111"/>
                <a:gd name="T26" fmla="*/ 0 w 223"/>
                <a:gd name="T27" fmla="*/ 21 h 111"/>
                <a:gd name="T28" fmla="*/ 10 w 223"/>
                <a:gd name="T29" fmla="*/ 12 h 111"/>
                <a:gd name="T30" fmla="*/ 20 w 223"/>
                <a:gd name="T31" fmla="*/ 5 h 111"/>
                <a:gd name="T32" fmla="*/ 23 w 223"/>
                <a:gd name="T33" fmla="*/ 2 h 111"/>
                <a:gd name="T34" fmla="*/ 27 w 223"/>
                <a:gd name="T35" fmla="*/ 2 h 111"/>
                <a:gd name="T36" fmla="*/ 29 w 223"/>
                <a:gd name="T37" fmla="*/ 0 h 111"/>
                <a:gd name="T38" fmla="*/ 31 w 223"/>
                <a:gd name="T39" fmla="*/ 0 h 111"/>
                <a:gd name="T40" fmla="*/ 32 w 223"/>
                <a:gd name="T41" fmla="*/ 2 h 111"/>
                <a:gd name="T42" fmla="*/ 32 w 223"/>
                <a:gd name="T43" fmla="*/ 2 h 111"/>
                <a:gd name="T44" fmla="*/ 32 w 223"/>
                <a:gd name="T45" fmla="*/ 5 h 111"/>
                <a:gd name="T46" fmla="*/ 31 w 223"/>
                <a:gd name="T47" fmla="*/ 7 h 111"/>
                <a:gd name="T48" fmla="*/ 29 w 223"/>
                <a:gd name="T49" fmla="*/ 10 h 111"/>
                <a:gd name="T50" fmla="*/ 29 w 223"/>
                <a:gd name="T51" fmla="*/ 12 h 111"/>
                <a:gd name="T52" fmla="*/ 27 w 223"/>
                <a:gd name="T53" fmla="*/ 12 h 111"/>
                <a:gd name="T54" fmla="*/ 26 w 223"/>
                <a:gd name="T55" fmla="*/ 12 h 111"/>
                <a:gd name="T56" fmla="*/ 23 w 223"/>
                <a:gd name="T57" fmla="*/ 12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188419" name="Group 12"/>
          <p:cNvGrpSpPr>
            <a:grpSpLocks noChangeAspect="1"/>
          </p:cNvGrpSpPr>
          <p:nvPr/>
        </p:nvGrpSpPr>
        <p:grpSpPr bwMode="auto">
          <a:xfrm>
            <a:off x="4327526" y="2259014"/>
            <a:ext cx="3260725" cy="2320925"/>
            <a:chOff x="442" y="969"/>
            <a:chExt cx="1937" cy="1379"/>
          </a:xfrm>
        </p:grpSpPr>
        <p:sp>
          <p:nvSpPr>
            <p:cNvPr id="188421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8422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8423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8424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8425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8426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8427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8428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8429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88420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783668281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442" name="Group 3"/>
          <p:cNvGrpSpPr>
            <a:grpSpLocks noChangeAspect="1"/>
          </p:cNvGrpSpPr>
          <p:nvPr/>
        </p:nvGrpSpPr>
        <p:grpSpPr bwMode="auto">
          <a:xfrm>
            <a:off x="4795838" y="1143000"/>
            <a:ext cx="3289300" cy="4864100"/>
            <a:chOff x="2023" y="1168"/>
            <a:chExt cx="1935" cy="2862"/>
          </a:xfrm>
        </p:grpSpPr>
        <p:grpSp>
          <p:nvGrpSpPr>
            <p:cNvPr id="189454" name="Group 4"/>
            <p:cNvGrpSpPr>
              <a:grpSpLocks noChangeAspect="1"/>
            </p:cNvGrpSpPr>
            <p:nvPr/>
          </p:nvGrpSpPr>
          <p:grpSpPr bwMode="auto">
            <a:xfrm>
              <a:off x="2023" y="1168"/>
              <a:ext cx="1935" cy="2862"/>
              <a:chOff x="2023" y="1168"/>
              <a:chExt cx="1935" cy="2862"/>
            </a:xfrm>
          </p:grpSpPr>
          <p:sp>
            <p:nvSpPr>
              <p:cNvPr id="189456" name="Freeform 5"/>
              <p:cNvSpPr>
                <a:spLocks noChangeAspect="1"/>
              </p:cNvSpPr>
              <p:nvPr/>
            </p:nvSpPr>
            <p:spPr bwMode="auto">
              <a:xfrm>
                <a:off x="2794" y="1168"/>
                <a:ext cx="1164" cy="2862"/>
              </a:xfrm>
              <a:custGeom>
                <a:avLst/>
                <a:gdLst>
                  <a:gd name="T0" fmla="*/ 147 w 1446"/>
                  <a:gd name="T1" fmla="*/ 22 h 3446"/>
                  <a:gd name="T2" fmla="*/ 151 w 1446"/>
                  <a:gd name="T3" fmla="*/ 69 h 3446"/>
                  <a:gd name="T4" fmla="*/ 154 w 1446"/>
                  <a:gd name="T5" fmla="*/ 102 h 3446"/>
                  <a:gd name="T6" fmla="*/ 151 w 1446"/>
                  <a:gd name="T7" fmla="*/ 127 h 3446"/>
                  <a:gd name="T8" fmla="*/ 148 w 1446"/>
                  <a:gd name="T9" fmla="*/ 140 h 3446"/>
                  <a:gd name="T10" fmla="*/ 142 w 1446"/>
                  <a:gd name="T11" fmla="*/ 154 h 3446"/>
                  <a:gd name="T12" fmla="*/ 139 w 1446"/>
                  <a:gd name="T13" fmla="*/ 164 h 3446"/>
                  <a:gd name="T14" fmla="*/ 141 w 1446"/>
                  <a:gd name="T15" fmla="*/ 174 h 3446"/>
                  <a:gd name="T16" fmla="*/ 145 w 1446"/>
                  <a:gd name="T17" fmla="*/ 188 h 3446"/>
                  <a:gd name="T18" fmla="*/ 150 w 1446"/>
                  <a:gd name="T19" fmla="*/ 204 h 3446"/>
                  <a:gd name="T20" fmla="*/ 164 w 1446"/>
                  <a:gd name="T21" fmla="*/ 235 h 3446"/>
                  <a:gd name="T22" fmla="*/ 175 w 1446"/>
                  <a:gd name="T23" fmla="*/ 260 h 3446"/>
                  <a:gd name="T24" fmla="*/ 186 w 1446"/>
                  <a:gd name="T25" fmla="*/ 279 h 3446"/>
                  <a:gd name="T26" fmla="*/ 194 w 1446"/>
                  <a:gd name="T27" fmla="*/ 295 h 3446"/>
                  <a:gd name="T28" fmla="*/ 200 w 1446"/>
                  <a:gd name="T29" fmla="*/ 307 h 3446"/>
                  <a:gd name="T30" fmla="*/ 204 w 1446"/>
                  <a:gd name="T31" fmla="*/ 320 h 3446"/>
                  <a:gd name="T32" fmla="*/ 205 w 1446"/>
                  <a:gd name="T33" fmla="*/ 332 h 3446"/>
                  <a:gd name="T34" fmla="*/ 204 w 1446"/>
                  <a:gd name="T35" fmla="*/ 342 h 3446"/>
                  <a:gd name="T36" fmla="*/ 200 w 1446"/>
                  <a:gd name="T37" fmla="*/ 350 h 3446"/>
                  <a:gd name="T38" fmla="*/ 194 w 1446"/>
                  <a:gd name="T39" fmla="*/ 355 h 3446"/>
                  <a:gd name="T40" fmla="*/ 188 w 1446"/>
                  <a:gd name="T41" fmla="*/ 360 h 3446"/>
                  <a:gd name="T42" fmla="*/ 180 w 1446"/>
                  <a:gd name="T43" fmla="*/ 365 h 3446"/>
                  <a:gd name="T44" fmla="*/ 172 w 1446"/>
                  <a:gd name="T45" fmla="*/ 370 h 3446"/>
                  <a:gd name="T46" fmla="*/ 165 w 1446"/>
                  <a:gd name="T47" fmla="*/ 377 h 3446"/>
                  <a:gd name="T48" fmla="*/ 160 w 1446"/>
                  <a:gd name="T49" fmla="*/ 387 h 3446"/>
                  <a:gd name="T50" fmla="*/ 157 w 1446"/>
                  <a:gd name="T51" fmla="*/ 395 h 3446"/>
                  <a:gd name="T52" fmla="*/ 157 w 1446"/>
                  <a:gd name="T53" fmla="*/ 405 h 3446"/>
                  <a:gd name="T54" fmla="*/ 161 w 1446"/>
                  <a:gd name="T55" fmla="*/ 417 h 3446"/>
                  <a:gd name="T56" fmla="*/ 163 w 1446"/>
                  <a:gd name="T57" fmla="*/ 430 h 3446"/>
                  <a:gd name="T58" fmla="*/ 161 w 1446"/>
                  <a:gd name="T59" fmla="*/ 439 h 3446"/>
                  <a:gd name="T60" fmla="*/ 156 w 1446"/>
                  <a:gd name="T61" fmla="*/ 446 h 3446"/>
                  <a:gd name="T62" fmla="*/ 148 w 1446"/>
                  <a:gd name="T63" fmla="*/ 451 h 3446"/>
                  <a:gd name="T64" fmla="*/ 140 w 1446"/>
                  <a:gd name="T65" fmla="*/ 454 h 3446"/>
                  <a:gd name="T66" fmla="*/ 146 w 1446"/>
                  <a:gd name="T67" fmla="*/ 460 h 3446"/>
                  <a:gd name="T68" fmla="*/ 151 w 1446"/>
                  <a:gd name="T69" fmla="*/ 466 h 3446"/>
                  <a:gd name="T70" fmla="*/ 155 w 1446"/>
                  <a:gd name="T71" fmla="*/ 473 h 3446"/>
                  <a:gd name="T72" fmla="*/ 155 w 1446"/>
                  <a:gd name="T73" fmla="*/ 483 h 3446"/>
                  <a:gd name="T74" fmla="*/ 151 w 1446"/>
                  <a:gd name="T75" fmla="*/ 491 h 3446"/>
                  <a:gd name="T76" fmla="*/ 147 w 1446"/>
                  <a:gd name="T77" fmla="*/ 497 h 3446"/>
                  <a:gd name="T78" fmla="*/ 141 w 1446"/>
                  <a:gd name="T79" fmla="*/ 502 h 3446"/>
                  <a:gd name="T80" fmla="*/ 134 w 1446"/>
                  <a:gd name="T81" fmla="*/ 507 h 3446"/>
                  <a:gd name="T82" fmla="*/ 131 w 1446"/>
                  <a:gd name="T83" fmla="*/ 515 h 3446"/>
                  <a:gd name="T84" fmla="*/ 131 w 1446"/>
                  <a:gd name="T85" fmla="*/ 526 h 3446"/>
                  <a:gd name="T86" fmla="*/ 134 w 1446"/>
                  <a:gd name="T87" fmla="*/ 537 h 3446"/>
                  <a:gd name="T88" fmla="*/ 137 w 1446"/>
                  <a:gd name="T89" fmla="*/ 551 h 3446"/>
                  <a:gd name="T90" fmla="*/ 138 w 1446"/>
                  <a:gd name="T91" fmla="*/ 568 h 3446"/>
                  <a:gd name="T92" fmla="*/ 134 w 1446"/>
                  <a:gd name="T93" fmla="*/ 583 h 3446"/>
                  <a:gd name="T94" fmla="*/ 126 w 1446"/>
                  <a:gd name="T95" fmla="*/ 600 h 3446"/>
                  <a:gd name="T96" fmla="*/ 114 w 1446"/>
                  <a:gd name="T97" fmla="*/ 616 h 3446"/>
                  <a:gd name="T98" fmla="*/ 97 w 1446"/>
                  <a:gd name="T99" fmla="*/ 629 h 3446"/>
                  <a:gd name="T100" fmla="*/ 79 w 1446"/>
                  <a:gd name="T101" fmla="*/ 634 h 3446"/>
                  <a:gd name="T102" fmla="*/ 60 w 1446"/>
                  <a:gd name="T103" fmla="*/ 636 h 3446"/>
                  <a:gd name="T104" fmla="*/ 41 w 1446"/>
                  <a:gd name="T105" fmla="*/ 636 h 3446"/>
                  <a:gd name="T106" fmla="*/ 25 w 1446"/>
                  <a:gd name="T107" fmla="*/ 638 h 3446"/>
                  <a:gd name="T108" fmla="*/ 8 w 1446"/>
                  <a:gd name="T109" fmla="*/ 644 h 344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446" h="3446">
                    <a:moveTo>
                      <a:pt x="1006" y="0"/>
                    </a:moveTo>
                    <a:lnTo>
                      <a:pt x="1033" y="121"/>
                    </a:lnTo>
                    <a:lnTo>
                      <a:pt x="1056" y="244"/>
                    </a:lnTo>
                    <a:lnTo>
                      <a:pt x="1072" y="366"/>
                    </a:lnTo>
                    <a:lnTo>
                      <a:pt x="1080" y="455"/>
                    </a:lnTo>
                    <a:lnTo>
                      <a:pt x="1082" y="544"/>
                    </a:lnTo>
                    <a:lnTo>
                      <a:pt x="1077" y="635"/>
                    </a:lnTo>
                    <a:lnTo>
                      <a:pt x="1068" y="673"/>
                    </a:lnTo>
                    <a:lnTo>
                      <a:pt x="1055" y="710"/>
                    </a:lnTo>
                    <a:lnTo>
                      <a:pt x="1038" y="744"/>
                    </a:lnTo>
                    <a:lnTo>
                      <a:pt x="1021" y="779"/>
                    </a:lnTo>
                    <a:lnTo>
                      <a:pt x="1004" y="816"/>
                    </a:lnTo>
                    <a:lnTo>
                      <a:pt x="991" y="856"/>
                    </a:lnTo>
                    <a:lnTo>
                      <a:pt x="983" y="876"/>
                    </a:lnTo>
                    <a:lnTo>
                      <a:pt x="983" y="901"/>
                    </a:lnTo>
                    <a:lnTo>
                      <a:pt x="988" y="930"/>
                    </a:lnTo>
                    <a:lnTo>
                      <a:pt x="999" y="962"/>
                    </a:lnTo>
                    <a:lnTo>
                      <a:pt x="1016" y="999"/>
                    </a:lnTo>
                    <a:lnTo>
                      <a:pt x="1035" y="1041"/>
                    </a:lnTo>
                    <a:lnTo>
                      <a:pt x="1058" y="1086"/>
                    </a:lnTo>
                    <a:lnTo>
                      <a:pt x="1107" y="1175"/>
                    </a:lnTo>
                    <a:lnTo>
                      <a:pt x="1152" y="1255"/>
                    </a:lnTo>
                    <a:lnTo>
                      <a:pt x="1196" y="1326"/>
                    </a:lnTo>
                    <a:lnTo>
                      <a:pt x="1236" y="1386"/>
                    </a:lnTo>
                    <a:lnTo>
                      <a:pt x="1275" y="1441"/>
                    </a:lnTo>
                    <a:lnTo>
                      <a:pt x="1310" y="1490"/>
                    </a:lnTo>
                    <a:lnTo>
                      <a:pt x="1340" y="1532"/>
                    </a:lnTo>
                    <a:lnTo>
                      <a:pt x="1368" y="1571"/>
                    </a:lnTo>
                    <a:lnTo>
                      <a:pt x="1392" y="1606"/>
                    </a:lnTo>
                    <a:lnTo>
                      <a:pt x="1412" y="1638"/>
                    </a:lnTo>
                    <a:lnTo>
                      <a:pt x="1427" y="1670"/>
                    </a:lnTo>
                    <a:lnTo>
                      <a:pt x="1439" y="1700"/>
                    </a:lnTo>
                    <a:lnTo>
                      <a:pt x="1444" y="1730"/>
                    </a:lnTo>
                    <a:lnTo>
                      <a:pt x="1446" y="1764"/>
                    </a:lnTo>
                    <a:lnTo>
                      <a:pt x="1441" y="1794"/>
                    </a:lnTo>
                    <a:lnTo>
                      <a:pt x="1432" y="1821"/>
                    </a:lnTo>
                    <a:lnTo>
                      <a:pt x="1420" y="1841"/>
                    </a:lnTo>
                    <a:lnTo>
                      <a:pt x="1405" y="1859"/>
                    </a:lnTo>
                    <a:lnTo>
                      <a:pt x="1389" y="1873"/>
                    </a:lnTo>
                    <a:lnTo>
                      <a:pt x="1368" y="1886"/>
                    </a:lnTo>
                    <a:lnTo>
                      <a:pt x="1347" y="1898"/>
                    </a:lnTo>
                    <a:lnTo>
                      <a:pt x="1321" y="1910"/>
                    </a:lnTo>
                    <a:lnTo>
                      <a:pt x="1296" y="1923"/>
                    </a:lnTo>
                    <a:lnTo>
                      <a:pt x="1271" y="1938"/>
                    </a:lnTo>
                    <a:lnTo>
                      <a:pt x="1239" y="1957"/>
                    </a:lnTo>
                    <a:lnTo>
                      <a:pt x="1212" y="1973"/>
                    </a:lnTo>
                    <a:lnTo>
                      <a:pt x="1191" y="1990"/>
                    </a:lnTo>
                    <a:lnTo>
                      <a:pt x="1169" y="2009"/>
                    </a:lnTo>
                    <a:lnTo>
                      <a:pt x="1147" y="2029"/>
                    </a:lnTo>
                    <a:lnTo>
                      <a:pt x="1124" y="2057"/>
                    </a:lnTo>
                    <a:lnTo>
                      <a:pt x="1110" y="2079"/>
                    </a:lnTo>
                    <a:lnTo>
                      <a:pt x="1103" y="2102"/>
                    </a:lnTo>
                    <a:lnTo>
                      <a:pt x="1102" y="2131"/>
                    </a:lnTo>
                    <a:lnTo>
                      <a:pt x="1107" y="2158"/>
                    </a:lnTo>
                    <a:lnTo>
                      <a:pt x="1118" y="2185"/>
                    </a:lnTo>
                    <a:lnTo>
                      <a:pt x="1135" y="2223"/>
                    </a:lnTo>
                    <a:lnTo>
                      <a:pt x="1145" y="2258"/>
                    </a:lnTo>
                    <a:lnTo>
                      <a:pt x="1149" y="2289"/>
                    </a:lnTo>
                    <a:lnTo>
                      <a:pt x="1145" y="2314"/>
                    </a:lnTo>
                    <a:lnTo>
                      <a:pt x="1137" y="2337"/>
                    </a:lnTo>
                    <a:lnTo>
                      <a:pt x="1122" y="2357"/>
                    </a:lnTo>
                    <a:lnTo>
                      <a:pt x="1102" y="2374"/>
                    </a:lnTo>
                    <a:lnTo>
                      <a:pt x="1078" y="2388"/>
                    </a:lnTo>
                    <a:lnTo>
                      <a:pt x="1050" y="2399"/>
                    </a:lnTo>
                    <a:lnTo>
                      <a:pt x="1020" y="2409"/>
                    </a:lnTo>
                    <a:lnTo>
                      <a:pt x="984" y="2418"/>
                    </a:lnTo>
                    <a:lnTo>
                      <a:pt x="1008" y="2431"/>
                    </a:lnTo>
                    <a:lnTo>
                      <a:pt x="1030" y="2445"/>
                    </a:lnTo>
                    <a:lnTo>
                      <a:pt x="1050" y="2460"/>
                    </a:lnTo>
                    <a:lnTo>
                      <a:pt x="1066" y="2475"/>
                    </a:lnTo>
                    <a:lnTo>
                      <a:pt x="1082" y="2493"/>
                    </a:lnTo>
                    <a:lnTo>
                      <a:pt x="1092" y="2514"/>
                    </a:lnTo>
                    <a:lnTo>
                      <a:pt x="1095" y="2539"/>
                    </a:lnTo>
                    <a:lnTo>
                      <a:pt x="1093" y="2566"/>
                    </a:lnTo>
                    <a:lnTo>
                      <a:pt x="1085" y="2597"/>
                    </a:lnTo>
                    <a:lnTo>
                      <a:pt x="1072" y="2614"/>
                    </a:lnTo>
                    <a:lnTo>
                      <a:pt x="1053" y="2629"/>
                    </a:lnTo>
                    <a:lnTo>
                      <a:pt x="1033" y="2643"/>
                    </a:lnTo>
                    <a:lnTo>
                      <a:pt x="1011" y="2654"/>
                    </a:lnTo>
                    <a:lnTo>
                      <a:pt x="989" y="2668"/>
                    </a:lnTo>
                    <a:lnTo>
                      <a:pt x="968" y="2681"/>
                    </a:lnTo>
                    <a:lnTo>
                      <a:pt x="949" y="2698"/>
                    </a:lnTo>
                    <a:lnTo>
                      <a:pt x="932" y="2717"/>
                    </a:lnTo>
                    <a:lnTo>
                      <a:pt x="922" y="2740"/>
                    </a:lnTo>
                    <a:lnTo>
                      <a:pt x="917" y="2767"/>
                    </a:lnTo>
                    <a:lnTo>
                      <a:pt x="922" y="2795"/>
                    </a:lnTo>
                    <a:lnTo>
                      <a:pt x="931" y="2826"/>
                    </a:lnTo>
                    <a:lnTo>
                      <a:pt x="942" y="2859"/>
                    </a:lnTo>
                    <a:lnTo>
                      <a:pt x="954" y="2896"/>
                    </a:lnTo>
                    <a:lnTo>
                      <a:pt x="962" y="2935"/>
                    </a:lnTo>
                    <a:lnTo>
                      <a:pt x="969" y="2977"/>
                    </a:lnTo>
                    <a:lnTo>
                      <a:pt x="969" y="3018"/>
                    </a:lnTo>
                    <a:lnTo>
                      <a:pt x="962" y="3060"/>
                    </a:lnTo>
                    <a:lnTo>
                      <a:pt x="946" y="3102"/>
                    </a:lnTo>
                    <a:lnTo>
                      <a:pt x="924" y="3151"/>
                    </a:lnTo>
                    <a:lnTo>
                      <a:pt x="890" y="3196"/>
                    </a:lnTo>
                    <a:lnTo>
                      <a:pt x="847" y="3242"/>
                    </a:lnTo>
                    <a:lnTo>
                      <a:pt x="798" y="3282"/>
                    </a:lnTo>
                    <a:lnTo>
                      <a:pt x="743" y="3317"/>
                    </a:lnTo>
                    <a:lnTo>
                      <a:pt x="682" y="3344"/>
                    </a:lnTo>
                    <a:lnTo>
                      <a:pt x="620" y="3361"/>
                    </a:lnTo>
                    <a:lnTo>
                      <a:pt x="557" y="3371"/>
                    </a:lnTo>
                    <a:lnTo>
                      <a:pt x="488" y="3379"/>
                    </a:lnTo>
                    <a:lnTo>
                      <a:pt x="419" y="3384"/>
                    </a:lnTo>
                    <a:lnTo>
                      <a:pt x="348" y="3384"/>
                    </a:lnTo>
                    <a:lnTo>
                      <a:pt x="286" y="3384"/>
                    </a:lnTo>
                    <a:lnTo>
                      <a:pt x="228" y="3388"/>
                    </a:lnTo>
                    <a:lnTo>
                      <a:pt x="171" y="3394"/>
                    </a:lnTo>
                    <a:lnTo>
                      <a:pt x="115" y="3406"/>
                    </a:lnTo>
                    <a:lnTo>
                      <a:pt x="58" y="3423"/>
                    </a:lnTo>
                    <a:lnTo>
                      <a:pt x="0" y="344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189457" name="Group 6"/>
              <p:cNvGrpSpPr>
                <a:grpSpLocks noChangeAspect="1"/>
              </p:cNvGrpSpPr>
              <p:nvPr/>
            </p:nvGrpSpPr>
            <p:grpSpPr bwMode="auto">
              <a:xfrm>
                <a:off x="2023" y="2153"/>
                <a:ext cx="1452" cy="1856"/>
                <a:chOff x="2030" y="2153"/>
                <a:chExt cx="1452" cy="1856"/>
              </a:xfrm>
            </p:grpSpPr>
            <p:sp>
              <p:nvSpPr>
                <p:cNvPr id="189458" name="Freeform 7"/>
                <p:cNvSpPr>
                  <a:spLocks noChangeAspect="1"/>
                </p:cNvSpPr>
                <p:nvPr/>
              </p:nvSpPr>
              <p:spPr bwMode="auto">
                <a:xfrm rot="-1140000">
                  <a:off x="2030" y="2153"/>
                  <a:ext cx="1239" cy="1856"/>
                </a:xfrm>
                <a:custGeom>
                  <a:avLst/>
                  <a:gdLst>
                    <a:gd name="T0" fmla="*/ 2830 w 1116"/>
                    <a:gd name="T1" fmla="*/ 4341 h 1622"/>
                    <a:gd name="T2" fmla="*/ 2741 w 1116"/>
                    <a:gd name="T3" fmla="*/ 4475 h 1622"/>
                    <a:gd name="T4" fmla="*/ 2630 w 1116"/>
                    <a:gd name="T5" fmla="*/ 4789 h 1622"/>
                    <a:gd name="T6" fmla="*/ 2580 w 1116"/>
                    <a:gd name="T7" fmla="*/ 5213 h 1622"/>
                    <a:gd name="T8" fmla="*/ 2469 w 1116"/>
                    <a:gd name="T9" fmla="*/ 5428 h 1622"/>
                    <a:gd name="T10" fmla="*/ 2324 w 1116"/>
                    <a:gd name="T11" fmla="*/ 5448 h 1622"/>
                    <a:gd name="T12" fmla="*/ 2059 w 1116"/>
                    <a:gd name="T13" fmla="*/ 5289 h 1622"/>
                    <a:gd name="T14" fmla="*/ 1703 w 1116"/>
                    <a:gd name="T15" fmla="*/ 4911 h 1622"/>
                    <a:gd name="T16" fmla="*/ 1212 w 1116"/>
                    <a:gd name="T17" fmla="*/ 4244 h 1622"/>
                    <a:gd name="T18" fmla="*/ 1030 w 1116"/>
                    <a:gd name="T19" fmla="*/ 4029 h 1622"/>
                    <a:gd name="T20" fmla="*/ 855 w 1116"/>
                    <a:gd name="T21" fmla="*/ 3911 h 1622"/>
                    <a:gd name="T22" fmla="*/ 548 w 1116"/>
                    <a:gd name="T23" fmla="*/ 3659 h 1622"/>
                    <a:gd name="T24" fmla="*/ 232 w 1116"/>
                    <a:gd name="T25" fmla="*/ 3315 h 1622"/>
                    <a:gd name="T26" fmla="*/ 91 w 1116"/>
                    <a:gd name="T27" fmla="*/ 3021 h 1622"/>
                    <a:gd name="T28" fmla="*/ 67 w 1116"/>
                    <a:gd name="T29" fmla="*/ 2708 h 1622"/>
                    <a:gd name="T30" fmla="*/ 78 w 1116"/>
                    <a:gd name="T31" fmla="*/ 2321 h 1622"/>
                    <a:gd name="T32" fmla="*/ 123 w 1116"/>
                    <a:gd name="T33" fmla="*/ 1982 h 1622"/>
                    <a:gd name="T34" fmla="*/ 182 w 1116"/>
                    <a:gd name="T35" fmla="*/ 1568 h 1622"/>
                    <a:gd name="T36" fmla="*/ 171 w 1116"/>
                    <a:gd name="T37" fmla="*/ 1062 h 1622"/>
                    <a:gd name="T38" fmla="*/ 98 w 1116"/>
                    <a:gd name="T39" fmla="*/ 715 h 1622"/>
                    <a:gd name="T40" fmla="*/ 0 w 1116"/>
                    <a:gd name="T41" fmla="*/ 391 h 1622"/>
                    <a:gd name="T42" fmla="*/ 51 w 1116"/>
                    <a:gd name="T43" fmla="*/ 162 h 1622"/>
                    <a:gd name="T44" fmla="*/ 210 w 1116"/>
                    <a:gd name="T45" fmla="*/ 25 h 1622"/>
                    <a:gd name="T46" fmla="*/ 402 w 1116"/>
                    <a:gd name="T47" fmla="*/ 15 h 1622"/>
                    <a:gd name="T48" fmla="*/ 553 w 1116"/>
                    <a:gd name="T49" fmla="*/ 157 h 1622"/>
                    <a:gd name="T50" fmla="*/ 583 w 1116"/>
                    <a:gd name="T51" fmla="*/ 461 h 1622"/>
                    <a:gd name="T52" fmla="*/ 567 w 1116"/>
                    <a:gd name="T53" fmla="*/ 668 h 1622"/>
                    <a:gd name="T54" fmla="*/ 595 w 1116"/>
                    <a:gd name="T55" fmla="*/ 827 h 1622"/>
                    <a:gd name="T56" fmla="*/ 734 w 1116"/>
                    <a:gd name="T57" fmla="*/ 1118 h 1622"/>
                    <a:gd name="T58" fmla="*/ 983 w 1116"/>
                    <a:gd name="T59" fmla="*/ 1244 h 1622"/>
                    <a:gd name="T60" fmla="*/ 1207 w 1116"/>
                    <a:gd name="T61" fmla="*/ 1185 h 1622"/>
                    <a:gd name="T62" fmla="*/ 1398 w 1116"/>
                    <a:gd name="T63" fmla="*/ 1029 h 1622"/>
                    <a:gd name="T64" fmla="*/ 1588 w 1116"/>
                    <a:gd name="T65" fmla="*/ 962 h 1622"/>
                    <a:gd name="T66" fmla="*/ 1635 w 1116"/>
                    <a:gd name="T67" fmla="*/ 1142 h 1622"/>
                    <a:gd name="T68" fmla="*/ 1534 w 1116"/>
                    <a:gd name="T69" fmla="*/ 1481 h 1622"/>
                    <a:gd name="T70" fmla="*/ 1438 w 1116"/>
                    <a:gd name="T71" fmla="*/ 1793 h 1622"/>
                    <a:gd name="T72" fmla="*/ 1390 w 1116"/>
                    <a:gd name="T73" fmla="*/ 2160 h 1622"/>
                    <a:gd name="T74" fmla="*/ 1420 w 1116"/>
                    <a:gd name="T75" fmla="*/ 2665 h 1622"/>
                    <a:gd name="T76" fmla="*/ 1529 w 1116"/>
                    <a:gd name="T77" fmla="*/ 3140 h 1622"/>
                    <a:gd name="T78" fmla="*/ 1725 w 1116"/>
                    <a:gd name="T79" fmla="*/ 3409 h 1622"/>
                    <a:gd name="T80" fmla="*/ 1988 w 1116"/>
                    <a:gd name="T81" fmla="*/ 3659 h 1622"/>
                    <a:gd name="T82" fmla="*/ 2214 w 1116"/>
                    <a:gd name="T83" fmla="*/ 3823 h 1622"/>
                    <a:gd name="T84" fmla="*/ 2675 w 1116"/>
                    <a:gd name="T85" fmla="*/ 3995 h 1622"/>
                    <a:gd name="T86" fmla="*/ 2763 w 1116"/>
                    <a:gd name="T87" fmla="*/ 4150 h 16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116" h="1622">
                      <a:moveTo>
                        <a:pt x="1116" y="1262"/>
                      </a:moveTo>
                      <a:lnTo>
                        <a:pt x="1112" y="1280"/>
                      </a:lnTo>
                      <a:lnTo>
                        <a:pt x="1104" y="1292"/>
                      </a:lnTo>
                      <a:lnTo>
                        <a:pt x="1092" y="1304"/>
                      </a:lnTo>
                      <a:lnTo>
                        <a:pt x="1080" y="1316"/>
                      </a:lnTo>
                      <a:lnTo>
                        <a:pt x="1070" y="1330"/>
                      </a:lnTo>
                      <a:lnTo>
                        <a:pt x="1050" y="1356"/>
                      </a:lnTo>
                      <a:lnTo>
                        <a:pt x="1036" y="1388"/>
                      </a:lnTo>
                      <a:lnTo>
                        <a:pt x="1026" y="1424"/>
                      </a:lnTo>
                      <a:lnTo>
                        <a:pt x="1018" y="1466"/>
                      </a:lnTo>
                      <a:lnTo>
                        <a:pt x="1014" y="1508"/>
                      </a:lnTo>
                      <a:lnTo>
                        <a:pt x="1006" y="1550"/>
                      </a:lnTo>
                      <a:lnTo>
                        <a:pt x="994" y="1580"/>
                      </a:lnTo>
                      <a:lnTo>
                        <a:pt x="980" y="1602"/>
                      </a:lnTo>
                      <a:lnTo>
                        <a:pt x="964" y="1614"/>
                      </a:lnTo>
                      <a:lnTo>
                        <a:pt x="946" y="1622"/>
                      </a:lnTo>
                      <a:lnTo>
                        <a:pt x="926" y="1622"/>
                      </a:lnTo>
                      <a:lnTo>
                        <a:pt x="906" y="1620"/>
                      </a:lnTo>
                      <a:lnTo>
                        <a:pt x="884" y="1614"/>
                      </a:lnTo>
                      <a:lnTo>
                        <a:pt x="862" y="1606"/>
                      </a:lnTo>
                      <a:lnTo>
                        <a:pt x="804" y="1572"/>
                      </a:lnTo>
                      <a:lnTo>
                        <a:pt x="754" y="1538"/>
                      </a:lnTo>
                      <a:lnTo>
                        <a:pt x="710" y="1500"/>
                      </a:lnTo>
                      <a:lnTo>
                        <a:pt x="666" y="1460"/>
                      </a:lnTo>
                      <a:lnTo>
                        <a:pt x="618" y="1414"/>
                      </a:lnTo>
                      <a:lnTo>
                        <a:pt x="502" y="1296"/>
                      </a:lnTo>
                      <a:lnTo>
                        <a:pt x="474" y="1262"/>
                      </a:lnTo>
                      <a:lnTo>
                        <a:pt x="448" y="1234"/>
                      </a:lnTo>
                      <a:lnTo>
                        <a:pt x="424" y="1214"/>
                      </a:lnTo>
                      <a:lnTo>
                        <a:pt x="402" y="1198"/>
                      </a:lnTo>
                      <a:lnTo>
                        <a:pt x="380" y="1186"/>
                      </a:lnTo>
                      <a:lnTo>
                        <a:pt x="358" y="1174"/>
                      </a:lnTo>
                      <a:lnTo>
                        <a:pt x="334" y="1162"/>
                      </a:lnTo>
                      <a:lnTo>
                        <a:pt x="308" y="1148"/>
                      </a:lnTo>
                      <a:lnTo>
                        <a:pt x="260" y="1118"/>
                      </a:lnTo>
                      <a:lnTo>
                        <a:pt x="214" y="1088"/>
                      </a:lnTo>
                      <a:lnTo>
                        <a:pt x="164" y="1054"/>
                      </a:lnTo>
                      <a:lnTo>
                        <a:pt x="122" y="1018"/>
                      </a:lnTo>
                      <a:lnTo>
                        <a:pt x="90" y="986"/>
                      </a:lnTo>
                      <a:lnTo>
                        <a:pt x="66" y="956"/>
                      </a:lnTo>
                      <a:lnTo>
                        <a:pt x="48" y="926"/>
                      </a:lnTo>
                      <a:lnTo>
                        <a:pt x="36" y="898"/>
                      </a:lnTo>
                      <a:lnTo>
                        <a:pt x="30" y="868"/>
                      </a:lnTo>
                      <a:lnTo>
                        <a:pt x="26" y="838"/>
                      </a:lnTo>
                      <a:lnTo>
                        <a:pt x="26" y="806"/>
                      </a:lnTo>
                      <a:lnTo>
                        <a:pt x="26" y="772"/>
                      </a:lnTo>
                      <a:lnTo>
                        <a:pt x="26" y="736"/>
                      </a:lnTo>
                      <a:lnTo>
                        <a:pt x="30" y="690"/>
                      </a:lnTo>
                      <a:lnTo>
                        <a:pt x="36" y="652"/>
                      </a:lnTo>
                      <a:lnTo>
                        <a:pt x="42" y="620"/>
                      </a:lnTo>
                      <a:lnTo>
                        <a:pt x="48" y="590"/>
                      </a:lnTo>
                      <a:lnTo>
                        <a:pt x="56" y="556"/>
                      </a:lnTo>
                      <a:lnTo>
                        <a:pt x="64" y="512"/>
                      </a:lnTo>
                      <a:lnTo>
                        <a:pt x="70" y="466"/>
                      </a:lnTo>
                      <a:lnTo>
                        <a:pt x="74" y="416"/>
                      </a:lnTo>
                      <a:lnTo>
                        <a:pt x="74" y="360"/>
                      </a:lnTo>
                      <a:lnTo>
                        <a:pt x="68" y="316"/>
                      </a:lnTo>
                      <a:lnTo>
                        <a:pt x="62" y="278"/>
                      </a:lnTo>
                      <a:lnTo>
                        <a:pt x="50" y="244"/>
                      </a:lnTo>
                      <a:lnTo>
                        <a:pt x="38" y="212"/>
                      </a:lnTo>
                      <a:lnTo>
                        <a:pt x="24" y="178"/>
                      </a:lnTo>
                      <a:lnTo>
                        <a:pt x="10" y="144"/>
                      </a:lnTo>
                      <a:lnTo>
                        <a:pt x="0" y="116"/>
                      </a:lnTo>
                      <a:lnTo>
                        <a:pt x="0" y="90"/>
                      </a:lnTo>
                      <a:lnTo>
                        <a:pt x="6" y="68"/>
                      </a:lnTo>
                      <a:lnTo>
                        <a:pt x="20" y="48"/>
                      </a:lnTo>
                      <a:lnTo>
                        <a:pt x="38" y="30"/>
                      </a:lnTo>
                      <a:lnTo>
                        <a:pt x="58" y="16"/>
                      </a:lnTo>
                      <a:lnTo>
                        <a:pt x="82" y="8"/>
                      </a:lnTo>
                      <a:lnTo>
                        <a:pt x="108" y="2"/>
                      </a:lnTo>
                      <a:lnTo>
                        <a:pt x="134" y="0"/>
                      </a:lnTo>
                      <a:lnTo>
                        <a:pt x="158" y="4"/>
                      </a:lnTo>
                      <a:lnTo>
                        <a:pt x="182" y="12"/>
                      </a:lnTo>
                      <a:lnTo>
                        <a:pt x="202" y="26"/>
                      </a:lnTo>
                      <a:lnTo>
                        <a:pt x="216" y="46"/>
                      </a:lnTo>
                      <a:lnTo>
                        <a:pt x="226" y="70"/>
                      </a:lnTo>
                      <a:lnTo>
                        <a:pt x="230" y="102"/>
                      </a:lnTo>
                      <a:lnTo>
                        <a:pt x="228" y="136"/>
                      </a:lnTo>
                      <a:lnTo>
                        <a:pt x="226" y="162"/>
                      </a:lnTo>
                      <a:lnTo>
                        <a:pt x="224" y="182"/>
                      </a:lnTo>
                      <a:lnTo>
                        <a:pt x="222" y="198"/>
                      </a:lnTo>
                      <a:lnTo>
                        <a:pt x="222" y="214"/>
                      </a:lnTo>
                      <a:lnTo>
                        <a:pt x="226" y="228"/>
                      </a:lnTo>
                      <a:lnTo>
                        <a:pt x="232" y="246"/>
                      </a:lnTo>
                      <a:lnTo>
                        <a:pt x="242" y="270"/>
                      </a:lnTo>
                      <a:lnTo>
                        <a:pt x="258" y="300"/>
                      </a:lnTo>
                      <a:lnTo>
                        <a:pt x="286" y="332"/>
                      </a:lnTo>
                      <a:lnTo>
                        <a:pt x="318" y="354"/>
                      </a:lnTo>
                      <a:lnTo>
                        <a:pt x="350" y="366"/>
                      </a:lnTo>
                      <a:lnTo>
                        <a:pt x="384" y="370"/>
                      </a:lnTo>
                      <a:lnTo>
                        <a:pt x="414" y="368"/>
                      </a:lnTo>
                      <a:lnTo>
                        <a:pt x="444" y="362"/>
                      </a:lnTo>
                      <a:lnTo>
                        <a:pt x="470" y="352"/>
                      </a:lnTo>
                      <a:lnTo>
                        <a:pt x="492" y="342"/>
                      </a:lnTo>
                      <a:lnTo>
                        <a:pt x="508" y="330"/>
                      </a:lnTo>
                      <a:lnTo>
                        <a:pt x="546" y="306"/>
                      </a:lnTo>
                      <a:lnTo>
                        <a:pt x="576" y="290"/>
                      </a:lnTo>
                      <a:lnTo>
                        <a:pt x="602" y="284"/>
                      </a:lnTo>
                      <a:lnTo>
                        <a:pt x="620" y="286"/>
                      </a:lnTo>
                      <a:lnTo>
                        <a:pt x="632" y="296"/>
                      </a:lnTo>
                      <a:lnTo>
                        <a:pt x="638" y="314"/>
                      </a:lnTo>
                      <a:lnTo>
                        <a:pt x="638" y="340"/>
                      </a:lnTo>
                      <a:lnTo>
                        <a:pt x="630" y="370"/>
                      </a:lnTo>
                      <a:lnTo>
                        <a:pt x="616" y="406"/>
                      </a:lnTo>
                      <a:lnTo>
                        <a:pt x="600" y="440"/>
                      </a:lnTo>
                      <a:lnTo>
                        <a:pt x="586" y="470"/>
                      </a:lnTo>
                      <a:lnTo>
                        <a:pt x="572" y="500"/>
                      </a:lnTo>
                      <a:lnTo>
                        <a:pt x="560" y="532"/>
                      </a:lnTo>
                      <a:lnTo>
                        <a:pt x="552" y="564"/>
                      </a:lnTo>
                      <a:lnTo>
                        <a:pt x="544" y="600"/>
                      </a:lnTo>
                      <a:lnTo>
                        <a:pt x="542" y="642"/>
                      </a:lnTo>
                      <a:lnTo>
                        <a:pt x="542" y="688"/>
                      </a:lnTo>
                      <a:lnTo>
                        <a:pt x="546" y="742"/>
                      </a:lnTo>
                      <a:lnTo>
                        <a:pt x="554" y="792"/>
                      </a:lnTo>
                      <a:lnTo>
                        <a:pt x="564" y="842"/>
                      </a:lnTo>
                      <a:lnTo>
                        <a:pt x="578" y="890"/>
                      </a:lnTo>
                      <a:lnTo>
                        <a:pt x="596" y="934"/>
                      </a:lnTo>
                      <a:lnTo>
                        <a:pt x="622" y="972"/>
                      </a:lnTo>
                      <a:lnTo>
                        <a:pt x="646" y="992"/>
                      </a:lnTo>
                      <a:lnTo>
                        <a:pt x="674" y="1014"/>
                      </a:lnTo>
                      <a:lnTo>
                        <a:pt x="706" y="1040"/>
                      </a:lnTo>
                      <a:lnTo>
                        <a:pt x="742" y="1064"/>
                      </a:lnTo>
                      <a:lnTo>
                        <a:pt x="776" y="1088"/>
                      </a:lnTo>
                      <a:lnTo>
                        <a:pt x="810" y="1108"/>
                      </a:lnTo>
                      <a:lnTo>
                        <a:pt x="838" y="1124"/>
                      </a:lnTo>
                      <a:lnTo>
                        <a:pt x="864" y="1136"/>
                      </a:lnTo>
                      <a:lnTo>
                        <a:pt x="924" y="1160"/>
                      </a:lnTo>
                      <a:lnTo>
                        <a:pt x="984" y="1176"/>
                      </a:lnTo>
                      <a:lnTo>
                        <a:pt x="1044" y="1188"/>
                      </a:lnTo>
                      <a:lnTo>
                        <a:pt x="1056" y="1208"/>
                      </a:lnTo>
                      <a:lnTo>
                        <a:pt x="1066" y="1222"/>
                      </a:lnTo>
                      <a:lnTo>
                        <a:pt x="1078" y="1234"/>
                      </a:lnTo>
                      <a:lnTo>
                        <a:pt x="1094" y="1248"/>
                      </a:lnTo>
                      <a:lnTo>
                        <a:pt x="1116" y="1262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9459" name="Freeform 8"/>
                <p:cNvSpPr>
                  <a:spLocks noChangeAspect="1"/>
                </p:cNvSpPr>
                <p:nvPr/>
              </p:nvSpPr>
              <p:spPr bwMode="auto">
                <a:xfrm rot="-900000">
                  <a:off x="3153" y="3220"/>
                  <a:ext cx="329" cy="294"/>
                </a:xfrm>
                <a:custGeom>
                  <a:avLst/>
                  <a:gdLst>
                    <a:gd name="T0" fmla="*/ 733 w 294"/>
                    <a:gd name="T1" fmla="*/ 22 h 254"/>
                    <a:gd name="T2" fmla="*/ 769 w 294"/>
                    <a:gd name="T3" fmla="*/ 0 h 254"/>
                    <a:gd name="T4" fmla="*/ 799 w 294"/>
                    <a:gd name="T5" fmla="*/ 0 h 254"/>
                    <a:gd name="T6" fmla="*/ 809 w 294"/>
                    <a:gd name="T7" fmla="*/ 39 h 254"/>
                    <a:gd name="T8" fmla="*/ 809 w 294"/>
                    <a:gd name="T9" fmla="*/ 90 h 254"/>
                    <a:gd name="T10" fmla="*/ 788 w 294"/>
                    <a:gd name="T11" fmla="*/ 159 h 254"/>
                    <a:gd name="T12" fmla="*/ 733 w 294"/>
                    <a:gd name="T13" fmla="*/ 301 h 254"/>
                    <a:gd name="T14" fmla="*/ 648 w 294"/>
                    <a:gd name="T15" fmla="*/ 432 h 254"/>
                    <a:gd name="T16" fmla="*/ 610 w 294"/>
                    <a:gd name="T17" fmla="*/ 500 h 254"/>
                    <a:gd name="T18" fmla="*/ 575 w 294"/>
                    <a:gd name="T19" fmla="*/ 545 h 254"/>
                    <a:gd name="T20" fmla="*/ 533 w 294"/>
                    <a:gd name="T21" fmla="*/ 571 h 254"/>
                    <a:gd name="T22" fmla="*/ 491 w 294"/>
                    <a:gd name="T23" fmla="*/ 607 h 254"/>
                    <a:gd name="T24" fmla="*/ 431 w 294"/>
                    <a:gd name="T25" fmla="*/ 649 h 254"/>
                    <a:gd name="T26" fmla="*/ 318 w 294"/>
                    <a:gd name="T27" fmla="*/ 742 h 254"/>
                    <a:gd name="T28" fmla="*/ 209 w 294"/>
                    <a:gd name="T29" fmla="*/ 828 h 254"/>
                    <a:gd name="T30" fmla="*/ 88 w 294"/>
                    <a:gd name="T31" fmla="*/ 919 h 254"/>
                    <a:gd name="T32" fmla="*/ 67 w 294"/>
                    <a:gd name="T33" fmla="*/ 934 h 254"/>
                    <a:gd name="T34" fmla="*/ 44 w 294"/>
                    <a:gd name="T35" fmla="*/ 942 h 254"/>
                    <a:gd name="T36" fmla="*/ 27 w 294"/>
                    <a:gd name="T37" fmla="*/ 947 h 254"/>
                    <a:gd name="T38" fmla="*/ 17 w 294"/>
                    <a:gd name="T39" fmla="*/ 947 h 254"/>
                    <a:gd name="T40" fmla="*/ 2 w 294"/>
                    <a:gd name="T41" fmla="*/ 942 h 254"/>
                    <a:gd name="T42" fmla="*/ 0 w 294"/>
                    <a:gd name="T43" fmla="*/ 934 h 254"/>
                    <a:gd name="T44" fmla="*/ 0 w 294"/>
                    <a:gd name="T45" fmla="*/ 924 h 254"/>
                    <a:gd name="T46" fmla="*/ 0 w 294"/>
                    <a:gd name="T47" fmla="*/ 907 h 254"/>
                    <a:gd name="T48" fmla="*/ 0 w 294"/>
                    <a:gd name="T49" fmla="*/ 885 h 254"/>
                    <a:gd name="T50" fmla="*/ 2 w 294"/>
                    <a:gd name="T51" fmla="*/ 874 h 254"/>
                    <a:gd name="T52" fmla="*/ 27 w 294"/>
                    <a:gd name="T53" fmla="*/ 798 h 254"/>
                    <a:gd name="T54" fmla="*/ 67 w 294"/>
                    <a:gd name="T55" fmla="*/ 722 h 254"/>
                    <a:gd name="T56" fmla="*/ 98 w 294"/>
                    <a:gd name="T57" fmla="*/ 661 h 254"/>
                    <a:gd name="T58" fmla="*/ 144 w 294"/>
                    <a:gd name="T59" fmla="*/ 612 h 254"/>
                    <a:gd name="T60" fmla="*/ 187 w 294"/>
                    <a:gd name="T61" fmla="*/ 551 h 254"/>
                    <a:gd name="T62" fmla="*/ 233 w 294"/>
                    <a:gd name="T63" fmla="*/ 485 h 254"/>
                    <a:gd name="T64" fmla="*/ 275 w 294"/>
                    <a:gd name="T65" fmla="*/ 432 h 254"/>
                    <a:gd name="T66" fmla="*/ 308 w 294"/>
                    <a:gd name="T67" fmla="*/ 385 h 254"/>
                    <a:gd name="T68" fmla="*/ 348 w 294"/>
                    <a:gd name="T69" fmla="*/ 341 h 254"/>
                    <a:gd name="T70" fmla="*/ 396 w 294"/>
                    <a:gd name="T71" fmla="*/ 265 h 254"/>
                    <a:gd name="T72" fmla="*/ 435 w 294"/>
                    <a:gd name="T73" fmla="*/ 225 h 254"/>
                    <a:gd name="T74" fmla="*/ 480 w 294"/>
                    <a:gd name="T75" fmla="*/ 210 h 254"/>
                    <a:gd name="T76" fmla="*/ 523 w 294"/>
                    <a:gd name="T77" fmla="*/ 201 h 254"/>
                    <a:gd name="T78" fmla="*/ 561 w 294"/>
                    <a:gd name="T79" fmla="*/ 194 h 254"/>
                    <a:gd name="T80" fmla="*/ 610 w 294"/>
                    <a:gd name="T81" fmla="*/ 163 h 254"/>
                    <a:gd name="T82" fmla="*/ 655 w 294"/>
                    <a:gd name="T83" fmla="*/ 120 h 254"/>
                    <a:gd name="T84" fmla="*/ 695 w 294"/>
                    <a:gd name="T85" fmla="*/ 76 h 254"/>
                    <a:gd name="T86" fmla="*/ 733 w 294"/>
                    <a:gd name="T87" fmla="*/ 22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9460" name="Freeform 9"/>
                <p:cNvSpPr>
                  <a:spLocks noChangeAspect="1"/>
                </p:cNvSpPr>
                <p:nvPr/>
              </p:nvSpPr>
              <p:spPr bwMode="auto">
                <a:xfrm rot="-360000">
                  <a:off x="3122" y="3459"/>
                  <a:ext cx="103" cy="352"/>
                </a:xfrm>
                <a:custGeom>
                  <a:avLst/>
                  <a:gdLst>
                    <a:gd name="T0" fmla="*/ 956 w 78"/>
                    <a:gd name="T1" fmla="*/ 0 h 258"/>
                    <a:gd name="T2" fmla="*/ 567 w 78"/>
                    <a:gd name="T3" fmla="*/ 587 h 258"/>
                    <a:gd name="T4" fmla="*/ 293 w 78"/>
                    <a:gd name="T5" fmla="*/ 1180 h 258"/>
                    <a:gd name="T6" fmla="*/ 115 w 78"/>
                    <a:gd name="T7" fmla="*/ 1805 h 258"/>
                    <a:gd name="T8" fmla="*/ 28 w 78"/>
                    <a:gd name="T9" fmla="*/ 2390 h 258"/>
                    <a:gd name="T10" fmla="*/ 0 w 78"/>
                    <a:gd name="T11" fmla="*/ 2957 h 258"/>
                    <a:gd name="T12" fmla="*/ 49 w 78"/>
                    <a:gd name="T13" fmla="*/ 3403 h 258"/>
                    <a:gd name="T14" fmla="*/ 151 w 78"/>
                    <a:gd name="T15" fmla="*/ 3801 h 258"/>
                    <a:gd name="T16" fmla="*/ 293 w 78"/>
                    <a:gd name="T17" fmla="*/ 4058 h 258"/>
                    <a:gd name="T18" fmla="*/ 440 w 78"/>
                    <a:gd name="T19" fmla="*/ 4225 h 25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78" h="258">
                      <a:moveTo>
                        <a:pt x="78" y="0"/>
                      </a:moveTo>
                      <a:lnTo>
                        <a:pt x="46" y="36"/>
                      </a:lnTo>
                      <a:lnTo>
                        <a:pt x="24" y="72"/>
                      </a:lnTo>
                      <a:lnTo>
                        <a:pt x="10" y="110"/>
                      </a:lnTo>
                      <a:lnTo>
                        <a:pt x="2" y="146"/>
                      </a:lnTo>
                      <a:lnTo>
                        <a:pt x="0" y="180"/>
                      </a:lnTo>
                      <a:lnTo>
                        <a:pt x="4" y="208"/>
                      </a:lnTo>
                      <a:lnTo>
                        <a:pt x="12" y="232"/>
                      </a:lnTo>
                      <a:lnTo>
                        <a:pt x="24" y="248"/>
                      </a:lnTo>
                      <a:lnTo>
                        <a:pt x="36" y="258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89461" name="Freeform 10"/>
                <p:cNvSpPr>
                  <a:spLocks noChangeAspect="1"/>
                </p:cNvSpPr>
                <p:nvPr/>
              </p:nvSpPr>
              <p:spPr bwMode="auto">
                <a:xfrm rot="1320000">
                  <a:off x="2734" y="3044"/>
                  <a:ext cx="195" cy="312"/>
                </a:xfrm>
                <a:custGeom>
                  <a:avLst/>
                  <a:gdLst>
                    <a:gd name="T0" fmla="*/ 4 w 302"/>
                    <a:gd name="T1" fmla="*/ 1 h 470"/>
                    <a:gd name="T2" fmla="*/ 5 w 302"/>
                    <a:gd name="T3" fmla="*/ 0 h 470"/>
                    <a:gd name="T4" fmla="*/ 5 w 302"/>
                    <a:gd name="T5" fmla="*/ 1 h 470"/>
                    <a:gd name="T6" fmla="*/ 6 w 302"/>
                    <a:gd name="T7" fmla="*/ 1 h 470"/>
                    <a:gd name="T8" fmla="*/ 6 w 302"/>
                    <a:gd name="T9" fmla="*/ 2 h 470"/>
                    <a:gd name="T10" fmla="*/ 6 w 302"/>
                    <a:gd name="T11" fmla="*/ 3 h 470"/>
                    <a:gd name="T12" fmla="*/ 6 w 302"/>
                    <a:gd name="T13" fmla="*/ 4 h 470"/>
                    <a:gd name="T14" fmla="*/ 5 w 302"/>
                    <a:gd name="T15" fmla="*/ 5 h 470"/>
                    <a:gd name="T16" fmla="*/ 5 w 302"/>
                    <a:gd name="T17" fmla="*/ 6 h 470"/>
                    <a:gd name="T18" fmla="*/ 5 w 302"/>
                    <a:gd name="T19" fmla="*/ 7 h 470"/>
                    <a:gd name="T20" fmla="*/ 4 w 302"/>
                    <a:gd name="T21" fmla="*/ 9 h 470"/>
                    <a:gd name="T22" fmla="*/ 4 w 302"/>
                    <a:gd name="T23" fmla="*/ 9 h 470"/>
                    <a:gd name="T24" fmla="*/ 3 w 302"/>
                    <a:gd name="T25" fmla="*/ 11 h 470"/>
                    <a:gd name="T26" fmla="*/ 3 w 302"/>
                    <a:gd name="T27" fmla="*/ 11 h 470"/>
                    <a:gd name="T28" fmla="*/ 3 w 302"/>
                    <a:gd name="T29" fmla="*/ 12 h 470"/>
                    <a:gd name="T30" fmla="*/ 2 w 302"/>
                    <a:gd name="T31" fmla="*/ 12 h 470"/>
                    <a:gd name="T32" fmla="*/ 2 w 302"/>
                    <a:gd name="T33" fmla="*/ 11 h 470"/>
                    <a:gd name="T34" fmla="*/ 3 w 302"/>
                    <a:gd name="T35" fmla="*/ 10 h 470"/>
                    <a:gd name="T36" fmla="*/ 3 w 302"/>
                    <a:gd name="T37" fmla="*/ 9 h 470"/>
                    <a:gd name="T38" fmla="*/ 3 w 302"/>
                    <a:gd name="T39" fmla="*/ 7 h 470"/>
                    <a:gd name="T40" fmla="*/ 3 w 302"/>
                    <a:gd name="T41" fmla="*/ 7 h 470"/>
                    <a:gd name="T42" fmla="*/ 2 w 302"/>
                    <a:gd name="T43" fmla="*/ 7 h 470"/>
                    <a:gd name="T44" fmla="*/ 2 w 302"/>
                    <a:gd name="T45" fmla="*/ 9 h 470"/>
                    <a:gd name="T46" fmla="*/ 1 w 302"/>
                    <a:gd name="T47" fmla="*/ 9 h 470"/>
                    <a:gd name="T48" fmla="*/ 1 w 302"/>
                    <a:gd name="T49" fmla="*/ 10 h 470"/>
                    <a:gd name="T50" fmla="*/ 1 w 302"/>
                    <a:gd name="T51" fmla="*/ 11 h 470"/>
                    <a:gd name="T52" fmla="*/ 1 w 302"/>
                    <a:gd name="T53" fmla="*/ 11 h 470"/>
                    <a:gd name="T54" fmla="*/ 1 w 302"/>
                    <a:gd name="T55" fmla="*/ 11 h 470"/>
                    <a:gd name="T56" fmla="*/ 1 w 302"/>
                    <a:gd name="T57" fmla="*/ 10 h 470"/>
                    <a:gd name="T58" fmla="*/ 1 w 302"/>
                    <a:gd name="T59" fmla="*/ 10 h 470"/>
                    <a:gd name="T60" fmla="*/ 1 w 302"/>
                    <a:gd name="T61" fmla="*/ 9 h 470"/>
                    <a:gd name="T62" fmla="*/ 1 w 302"/>
                    <a:gd name="T63" fmla="*/ 7 h 470"/>
                    <a:gd name="T64" fmla="*/ 1 w 302"/>
                    <a:gd name="T65" fmla="*/ 5 h 470"/>
                    <a:gd name="T66" fmla="*/ 1 w 302"/>
                    <a:gd name="T67" fmla="*/ 3 h 470"/>
                    <a:gd name="T68" fmla="*/ 1 w 302"/>
                    <a:gd name="T69" fmla="*/ 3 h 470"/>
                    <a:gd name="T70" fmla="*/ 1 w 302"/>
                    <a:gd name="T71" fmla="*/ 1 h 470"/>
                    <a:gd name="T72" fmla="*/ 1 w 302"/>
                    <a:gd name="T73" fmla="*/ 1 h 470"/>
                    <a:gd name="T74" fmla="*/ 1 w 302"/>
                    <a:gd name="T75" fmla="*/ 1 h 470"/>
                    <a:gd name="T76" fmla="*/ 2 w 302"/>
                    <a:gd name="T77" fmla="*/ 1 h 470"/>
                    <a:gd name="T78" fmla="*/ 3 w 302"/>
                    <a:gd name="T79" fmla="*/ 1 h 470"/>
                    <a:gd name="T80" fmla="*/ 3 w 302"/>
                    <a:gd name="T81" fmla="*/ 1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189455" name="Freeform 11"/>
            <p:cNvSpPr>
              <a:spLocks noChangeAspect="1"/>
            </p:cNvSpPr>
            <p:nvPr/>
          </p:nvSpPr>
          <p:spPr bwMode="auto">
            <a:xfrm>
              <a:off x="3648" y="2684"/>
              <a:ext cx="180" cy="92"/>
            </a:xfrm>
            <a:custGeom>
              <a:avLst/>
              <a:gdLst>
                <a:gd name="T0" fmla="*/ 23 w 223"/>
                <a:gd name="T1" fmla="*/ 12 h 111"/>
                <a:gd name="T2" fmla="*/ 23 w 223"/>
                <a:gd name="T3" fmla="*/ 12 h 111"/>
                <a:gd name="T4" fmla="*/ 24 w 223"/>
                <a:gd name="T5" fmla="*/ 10 h 111"/>
                <a:gd name="T6" fmla="*/ 24 w 223"/>
                <a:gd name="T7" fmla="*/ 10 h 111"/>
                <a:gd name="T8" fmla="*/ 24 w 223"/>
                <a:gd name="T9" fmla="*/ 8 h 111"/>
                <a:gd name="T10" fmla="*/ 23 w 223"/>
                <a:gd name="T11" fmla="*/ 8 h 111"/>
                <a:gd name="T12" fmla="*/ 23 w 223"/>
                <a:gd name="T13" fmla="*/ 7 h 111"/>
                <a:gd name="T14" fmla="*/ 23 w 223"/>
                <a:gd name="T15" fmla="*/ 7 h 111"/>
                <a:gd name="T16" fmla="*/ 22 w 223"/>
                <a:gd name="T17" fmla="*/ 7 h 111"/>
                <a:gd name="T18" fmla="*/ 21 w 223"/>
                <a:gd name="T19" fmla="*/ 8 h 111"/>
                <a:gd name="T20" fmla="*/ 14 w 223"/>
                <a:gd name="T21" fmla="*/ 12 h 111"/>
                <a:gd name="T22" fmla="*/ 8 w 223"/>
                <a:gd name="T23" fmla="*/ 15 h 111"/>
                <a:gd name="T24" fmla="*/ 2 w 223"/>
                <a:gd name="T25" fmla="*/ 19 h 111"/>
                <a:gd name="T26" fmla="*/ 0 w 223"/>
                <a:gd name="T27" fmla="*/ 21 h 111"/>
                <a:gd name="T28" fmla="*/ 10 w 223"/>
                <a:gd name="T29" fmla="*/ 12 h 111"/>
                <a:gd name="T30" fmla="*/ 20 w 223"/>
                <a:gd name="T31" fmla="*/ 5 h 111"/>
                <a:gd name="T32" fmla="*/ 23 w 223"/>
                <a:gd name="T33" fmla="*/ 2 h 111"/>
                <a:gd name="T34" fmla="*/ 27 w 223"/>
                <a:gd name="T35" fmla="*/ 2 h 111"/>
                <a:gd name="T36" fmla="*/ 29 w 223"/>
                <a:gd name="T37" fmla="*/ 0 h 111"/>
                <a:gd name="T38" fmla="*/ 31 w 223"/>
                <a:gd name="T39" fmla="*/ 0 h 111"/>
                <a:gd name="T40" fmla="*/ 32 w 223"/>
                <a:gd name="T41" fmla="*/ 2 h 111"/>
                <a:gd name="T42" fmla="*/ 32 w 223"/>
                <a:gd name="T43" fmla="*/ 2 h 111"/>
                <a:gd name="T44" fmla="*/ 32 w 223"/>
                <a:gd name="T45" fmla="*/ 5 h 111"/>
                <a:gd name="T46" fmla="*/ 31 w 223"/>
                <a:gd name="T47" fmla="*/ 7 h 111"/>
                <a:gd name="T48" fmla="*/ 29 w 223"/>
                <a:gd name="T49" fmla="*/ 10 h 111"/>
                <a:gd name="T50" fmla="*/ 29 w 223"/>
                <a:gd name="T51" fmla="*/ 12 h 111"/>
                <a:gd name="T52" fmla="*/ 27 w 223"/>
                <a:gd name="T53" fmla="*/ 12 h 111"/>
                <a:gd name="T54" fmla="*/ 26 w 223"/>
                <a:gd name="T55" fmla="*/ 12 h 111"/>
                <a:gd name="T56" fmla="*/ 23 w 223"/>
                <a:gd name="T57" fmla="*/ 12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189443" name="Group 12"/>
          <p:cNvGrpSpPr>
            <a:grpSpLocks noChangeAspect="1"/>
          </p:cNvGrpSpPr>
          <p:nvPr/>
        </p:nvGrpSpPr>
        <p:grpSpPr bwMode="auto">
          <a:xfrm>
            <a:off x="4327526" y="2255838"/>
            <a:ext cx="3292475" cy="2343150"/>
            <a:chOff x="442" y="969"/>
            <a:chExt cx="1937" cy="1379"/>
          </a:xfrm>
        </p:grpSpPr>
        <p:sp>
          <p:nvSpPr>
            <p:cNvPr id="189445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9446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9447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9448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9449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9450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9451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9452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89453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89444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3102025441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66" name="Group 3"/>
          <p:cNvGrpSpPr>
            <a:grpSpLocks noChangeAspect="1"/>
          </p:cNvGrpSpPr>
          <p:nvPr/>
        </p:nvGrpSpPr>
        <p:grpSpPr bwMode="auto">
          <a:xfrm>
            <a:off x="4800601" y="1143000"/>
            <a:ext cx="3319463" cy="4908550"/>
            <a:chOff x="2023" y="1168"/>
            <a:chExt cx="1935" cy="2862"/>
          </a:xfrm>
        </p:grpSpPr>
        <p:grpSp>
          <p:nvGrpSpPr>
            <p:cNvPr id="190478" name="Group 4"/>
            <p:cNvGrpSpPr>
              <a:grpSpLocks noChangeAspect="1"/>
            </p:cNvGrpSpPr>
            <p:nvPr/>
          </p:nvGrpSpPr>
          <p:grpSpPr bwMode="auto">
            <a:xfrm>
              <a:off x="2023" y="1168"/>
              <a:ext cx="1935" cy="2862"/>
              <a:chOff x="2023" y="1168"/>
              <a:chExt cx="1935" cy="2862"/>
            </a:xfrm>
          </p:grpSpPr>
          <p:sp>
            <p:nvSpPr>
              <p:cNvPr id="190480" name="Freeform 5"/>
              <p:cNvSpPr>
                <a:spLocks noChangeAspect="1"/>
              </p:cNvSpPr>
              <p:nvPr/>
            </p:nvSpPr>
            <p:spPr bwMode="auto">
              <a:xfrm>
                <a:off x="2794" y="1168"/>
                <a:ext cx="1164" cy="2862"/>
              </a:xfrm>
              <a:custGeom>
                <a:avLst/>
                <a:gdLst>
                  <a:gd name="T0" fmla="*/ 147 w 1446"/>
                  <a:gd name="T1" fmla="*/ 22 h 3446"/>
                  <a:gd name="T2" fmla="*/ 151 w 1446"/>
                  <a:gd name="T3" fmla="*/ 69 h 3446"/>
                  <a:gd name="T4" fmla="*/ 154 w 1446"/>
                  <a:gd name="T5" fmla="*/ 102 h 3446"/>
                  <a:gd name="T6" fmla="*/ 151 w 1446"/>
                  <a:gd name="T7" fmla="*/ 127 h 3446"/>
                  <a:gd name="T8" fmla="*/ 148 w 1446"/>
                  <a:gd name="T9" fmla="*/ 140 h 3446"/>
                  <a:gd name="T10" fmla="*/ 142 w 1446"/>
                  <a:gd name="T11" fmla="*/ 154 h 3446"/>
                  <a:gd name="T12" fmla="*/ 139 w 1446"/>
                  <a:gd name="T13" fmla="*/ 164 h 3446"/>
                  <a:gd name="T14" fmla="*/ 141 w 1446"/>
                  <a:gd name="T15" fmla="*/ 174 h 3446"/>
                  <a:gd name="T16" fmla="*/ 145 w 1446"/>
                  <a:gd name="T17" fmla="*/ 188 h 3446"/>
                  <a:gd name="T18" fmla="*/ 150 w 1446"/>
                  <a:gd name="T19" fmla="*/ 204 h 3446"/>
                  <a:gd name="T20" fmla="*/ 164 w 1446"/>
                  <a:gd name="T21" fmla="*/ 235 h 3446"/>
                  <a:gd name="T22" fmla="*/ 175 w 1446"/>
                  <a:gd name="T23" fmla="*/ 260 h 3446"/>
                  <a:gd name="T24" fmla="*/ 186 w 1446"/>
                  <a:gd name="T25" fmla="*/ 279 h 3446"/>
                  <a:gd name="T26" fmla="*/ 194 w 1446"/>
                  <a:gd name="T27" fmla="*/ 295 h 3446"/>
                  <a:gd name="T28" fmla="*/ 200 w 1446"/>
                  <a:gd name="T29" fmla="*/ 307 h 3446"/>
                  <a:gd name="T30" fmla="*/ 204 w 1446"/>
                  <a:gd name="T31" fmla="*/ 320 h 3446"/>
                  <a:gd name="T32" fmla="*/ 205 w 1446"/>
                  <a:gd name="T33" fmla="*/ 332 h 3446"/>
                  <a:gd name="T34" fmla="*/ 204 w 1446"/>
                  <a:gd name="T35" fmla="*/ 342 h 3446"/>
                  <a:gd name="T36" fmla="*/ 200 w 1446"/>
                  <a:gd name="T37" fmla="*/ 350 h 3446"/>
                  <a:gd name="T38" fmla="*/ 194 w 1446"/>
                  <a:gd name="T39" fmla="*/ 355 h 3446"/>
                  <a:gd name="T40" fmla="*/ 188 w 1446"/>
                  <a:gd name="T41" fmla="*/ 360 h 3446"/>
                  <a:gd name="T42" fmla="*/ 180 w 1446"/>
                  <a:gd name="T43" fmla="*/ 365 h 3446"/>
                  <a:gd name="T44" fmla="*/ 172 w 1446"/>
                  <a:gd name="T45" fmla="*/ 370 h 3446"/>
                  <a:gd name="T46" fmla="*/ 165 w 1446"/>
                  <a:gd name="T47" fmla="*/ 377 h 3446"/>
                  <a:gd name="T48" fmla="*/ 160 w 1446"/>
                  <a:gd name="T49" fmla="*/ 387 h 3446"/>
                  <a:gd name="T50" fmla="*/ 157 w 1446"/>
                  <a:gd name="T51" fmla="*/ 395 h 3446"/>
                  <a:gd name="T52" fmla="*/ 157 w 1446"/>
                  <a:gd name="T53" fmla="*/ 405 h 3446"/>
                  <a:gd name="T54" fmla="*/ 161 w 1446"/>
                  <a:gd name="T55" fmla="*/ 417 h 3446"/>
                  <a:gd name="T56" fmla="*/ 163 w 1446"/>
                  <a:gd name="T57" fmla="*/ 430 h 3446"/>
                  <a:gd name="T58" fmla="*/ 161 w 1446"/>
                  <a:gd name="T59" fmla="*/ 439 h 3446"/>
                  <a:gd name="T60" fmla="*/ 156 w 1446"/>
                  <a:gd name="T61" fmla="*/ 446 h 3446"/>
                  <a:gd name="T62" fmla="*/ 148 w 1446"/>
                  <a:gd name="T63" fmla="*/ 451 h 3446"/>
                  <a:gd name="T64" fmla="*/ 140 w 1446"/>
                  <a:gd name="T65" fmla="*/ 454 h 3446"/>
                  <a:gd name="T66" fmla="*/ 146 w 1446"/>
                  <a:gd name="T67" fmla="*/ 460 h 3446"/>
                  <a:gd name="T68" fmla="*/ 151 w 1446"/>
                  <a:gd name="T69" fmla="*/ 466 h 3446"/>
                  <a:gd name="T70" fmla="*/ 155 w 1446"/>
                  <a:gd name="T71" fmla="*/ 473 h 3446"/>
                  <a:gd name="T72" fmla="*/ 155 w 1446"/>
                  <a:gd name="T73" fmla="*/ 483 h 3446"/>
                  <a:gd name="T74" fmla="*/ 151 w 1446"/>
                  <a:gd name="T75" fmla="*/ 491 h 3446"/>
                  <a:gd name="T76" fmla="*/ 147 w 1446"/>
                  <a:gd name="T77" fmla="*/ 497 h 3446"/>
                  <a:gd name="T78" fmla="*/ 141 w 1446"/>
                  <a:gd name="T79" fmla="*/ 502 h 3446"/>
                  <a:gd name="T80" fmla="*/ 134 w 1446"/>
                  <a:gd name="T81" fmla="*/ 507 h 3446"/>
                  <a:gd name="T82" fmla="*/ 131 w 1446"/>
                  <a:gd name="T83" fmla="*/ 515 h 3446"/>
                  <a:gd name="T84" fmla="*/ 131 w 1446"/>
                  <a:gd name="T85" fmla="*/ 526 h 3446"/>
                  <a:gd name="T86" fmla="*/ 134 w 1446"/>
                  <a:gd name="T87" fmla="*/ 537 h 3446"/>
                  <a:gd name="T88" fmla="*/ 137 w 1446"/>
                  <a:gd name="T89" fmla="*/ 551 h 3446"/>
                  <a:gd name="T90" fmla="*/ 138 w 1446"/>
                  <a:gd name="T91" fmla="*/ 568 h 3446"/>
                  <a:gd name="T92" fmla="*/ 134 w 1446"/>
                  <a:gd name="T93" fmla="*/ 583 h 3446"/>
                  <a:gd name="T94" fmla="*/ 126 w 1446"/>
                  <a:gd name="T95" fmla="*/ 600 h 3446"/>
                  <a:gd name="T96" fmla="*/ 114 w 1446"/>
                  <a:gd name="T97" fmla="*/ 616 h 3446"/>
                  <a:gd name="T98" fmla="*/ 97 w 1446"/>
                  <a:gd name="T99" fmla="*/ 629 h 3446"/>
                  <a:gd name="T100" fmla="*/ 79 w 1446"/>
                  <a:gd name="T101" fmla="*/ 634 h 3446"/>
                  <a:gd name="T102" fmla="*/ 60 w 1446"/>
                  <a:gd name="T103" fmla="*/ 636 h 3446"/>
                  <a:gd name="T104" fmla="*/ 41 w 1446"/>
                  <a:gd name="T105" fmla="*/ 636 h 3446"/>
                  <a:gd name="T106" fmla="*/ 25 w 1446"/>
                  <a:gd name="T107" fmla="*/ 638 h 3446"/>
                  <a:gd name="T108" fmla="*/ 8 w 1446"/>
                  <a:gd name="T109" fmla="*/ 644 h 344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446" h="3446">
                    <a:moveTo>
                      <a:pt x="1006" y="0"/>
                    </a:moveTo>
                    <a:lnTo>
                      <a:pt x="1033" y="121"/>
                    </a:lnTo>
                    <a:lnTo>
                      <a:pt x="1056" y="244"/>
                    </a:lnTo>
                    <a:lnTo>
                      <a:pt x="1072" y="366"/>
                    </a:lnTo>
                    <a:lnTo>
                      <a:pt x="1080" y="455"/>
                    </a:lnTo>
                    <a:lnTo>
                      <a:pt x="1082" y="544"/>
                    </a:lnTo>
                    <a:lnTo>
                      <a:pt x="1077" y="635"/>
                    </a:lnTo>
                    <a:lnTo>
                      <a:pt x="1068" y="673"/>
                    </a:lnTo>
                    <a:lnTo>
                      <a:pt x="1055" y="710"/>
                    </a:lnTo>
                    <a:lnTo>
                      <a:pt x="1038" y="744"/>
                    </a:lnTo>
                    <a:lnTo>
                      <a:pt x="1021" y="779"/>
                    </a:lnTo>
                    <a:lnTo>
                      <a:pt x="1004" y="816"/>
                    </a:lnTo>
                    <a:lnTo>
                      <a:pt x="991" y="856"/>
                    </a:lnTo>
                    <a:lnTo>
                      <a:pt x="983" y="876"/>
                    </a:lnTo>
                    <a:lnTo>
                      <a:pt x="983" y="901"/>
                    </a:lnTo>
                    <a:lnTo>
                      <a:pt x="988" y="930"/>
                    </a:lnTo>
                    <a:lnTo>
                      <a:pt x="999" y="962"/>
                    </a:lnTo>
                    <a:lnTo>
                      <a:pt x="1016" y="999"/>
                    </a:lnTo>
                    <a:lnTo>
                      <a:pt x="1035" y="1041"/>
                    </a:lnTo>
                    <a:lnTo>
                      <a:pt x="1058" y="1086"/>
                    </a:lnTo>
                    <a:lnTo>
                      <a:pt x="1107" y="1175"/>
                    </a:lnTo>
                    <a:lnTo>
                      <a:pt x="1152" y="1255"/>
                    </a:lnTo>
                    <a:lnTo>
                      <a:pt x="1196" y="1326"/>
                    </a:lnTo>
                    <a:lnTo>
                      <a:pt x="1236" y="1386"/>
                    </a:lnTo>
                    <a:lnTo>
                      <a:pt x="1275" y="1441"/>
                    </a:lnTo>
                    <a:lnTo>
                      <a:pt x="1310" y="1490"/>
                    </a:lnTo>
                    <a:lnTo>
                      <a:pt x="1340" y="1532"/>
                    </a:lnTo>
                    <a:lnTo>
                      <a:pt x="1368" y="1571"/>
                    </a:lnTo>
                    <a:lnTo>
                      <a:pt x="1392" y="1606"/>
                    </a:lnTo>
                    <a:lnTo>
                      <a:pt x="1412" y="1638"/>
                    </a:lnTo>
                    <a:lnTo>
                      <a:pt x="1427" y="1670"/>
                    </a:lnTo>
                    <a:lnTo>
                      <a:pt x="1439" y="1700"/>
                    </a:lnTo>
                    <a:lnTo>
                      <a:pt x="1444" y="1730"/>
                    </a:lnTo>
                    <a:lnTo>
                      <a:pt x="1446" y="1764"/>
                    </a:lnTo>
                    <a:lnTo>
                      <a:pt x="1441" y="1794"/>
                    </a:lnTo>
                    <a:lnTo>
                      <a:pt x="1432" y="1821"/>
                    </a:lnTo>
                    <a:lnTo>
                      <a:pt x="1420" y="1841"/>
                    </a:lnTo>
                    <a:lnTo>
                      <a:pt x="1405" y="1859"/>
                    </a:lnTo>
                    <a:lnTo>
                      <a:pt x="1389" y="1873"/>
                    </a:lnTo>
                    <a:lnTo>
                      <a:pt x="1368" y="1886"/>
                    </a:lnTo>
                    <a:lnTo>
                      <a:pt x="1347" y="1898"/>
                    </a:lnTo>
                    <a:lnTo>
                      <a:pt x="1321" y="1910"/>
                    </a:lnTo>
                    <a:lnTo>
                      <a:pt x="1296" y="1923"/>
                    </a:lnTo>
                    <a:lnTo>
                      <a:pt x="1271" y="1938"/>
                    </a:lnTo>
                    <a:lnTo>
                      <a:pt x="1239" y="1957"/>
                    </a:lnTo>
                    <a:lnTo>
                      <a:pt x="1212" y="1973"/>
                    </a:lnTo>
                    <a:lnTo>
                      <a:pt x="1191" y="1990"/>
                    </a:lnTo>
                    <a:lnTo>
                      <a:pt x="1169" y="2009"/>
                    </a:lnTo>
                    <a:lnTo>
                      <a:pt x="1147" y="2029"/>
                    </a:lnTo>
                    <a:lnTo>
                      <a:pt x="1124" y="2057"/>
                    </a:lnTo>
                    <a:lnTo>
                      <a:pt x="1110" y="2079"/>
                    </a:lnTo>
                    <a:lnTo>
                      <a:pt x="1103" y="2102"/>
                    </a:lnTo>
                    <a:lnTo>
                      <a:pt x="1102" y="2131"/>
                    </a:lnTo>
                    <a:lnTo>
                      <a:pt x="1107" y="2158"/>
                    </a:lnTo>
                    <a:lnTo>
                      <a:pt x="1118" y="2185"/>
                    </a:lnTo>
                    <a:lnTo>
                      <a:pt x="1135" y="2223"/>
                    </a:lnTo>
                    <a:lnTo>
                      <a:pt x="1145" y="2258"/>
                    </a:lnTo>
                    <a:lnTo>
                      <a:pt x="1149" y="2289"/>
                    </a:lnTo>
                    <a:lnTo>
                      <a:pt x="1145" y="2314"/>
                    </a:lnTo>
                    <a:lnTo>
                      <a:pt x="1137" y="2337"/>
                    </a:lnTo>
                    <a:lnTo>
                      <a:pt x="1122" y="2357"/>
                    </a:lnTo>
                    <a:lnTo>
                      <a:pt x="1102" y="2374"/>
                    </a:lnTo>
                    <a:lnTo>
                      <a:pt x="1078" y="2388"/>
                    </a:lnTo>
                    <a:lnTo>
                      <a:pt x="1050" y="2399"/>
                    </a:lnTo>
                    <a:lnTo>
                      <a:pt x="1020" y="2409"/>
                    </a:lnTo>
                    <a:lnTo>
                      <a:pt x="984" y="2418"/>
                    </a:lnTo>
                    <a:lnTo>
                      <a:pt x="1008" y="2431"/>
                    </a:lnTo>
                    <a:lnTo>
                      <a:pt x="1030" y="2445"/>
                    </a:lnTo>
                    <a:lnTo>
                      <a:pt x="1050" y="2460"/>
                    </a:lnTo>
                    <a:lnTo>
                      <a:pt x="1066" y="2475"/>
                    </a:lnTo>
                    <a:lnTo>
                      <a:pt x="1082" y="2493"/>
                    </a:lnTo>
                    <a:lnTo>
                      <a:pt x="1092" y="2514"/>
                    </a:lnTo>
                    <a:lnTo>
                      <a:pt x="1095" y="2539"/>
                    </a:lnTo>
                    <a:lnTo>
                      <a:pt x="1093" y="2566"/>
                    </a:lnTo>
                    <a:lnTo>
                      <a:pt x="1085" y="2597"/>
                    </a:lnTo>
                    <a:lnTo>
                      <a:pt x="1072" y="2614"/>
                    </a:lnTo>
                    <a:lnTo>
                      <a:pt x="1053" y="2629"/>
                    </a:lnTo>
                    <a:lnTo>
                      <a:pt x="1033" y="2643"/>
                    </a:lnTo>
                    <a:lnTo>
                      <a:pt x="1011" y="2654"/>
                    </a:lnTo>
                    <a:lnTo>
                      <a:pt x="989" y="2668"/>
                    </a:lnTo>
                    <a:lnTo>
                      <a:pt x="968" y="2681"/>
                    </a:lnTo>
                    <a:lnTo>
                      <a:pt x="949" y="2698"/>
                    </a:lnTo>
                    <a:lnTo>
                      <a:pt x="932" y="2717"/>
                    </a:lnTo>
                    <a:lnTo>
                      <a:pt x="922" y="2740"/>
                    </a:lnTo>
                    <a:lnTo>
                      <a:pt x="917" y="2767"/>
                    </a:lnTo>
                    <a:lnTo>
                      <a:pt x="922" y="2795"/>
                    </a:lnTo>
                    <a:lnTo>
                      <a:pt x="931" y="2826"/>
                    </a:lnTo>
                    <a:lnTo>
                      <a:pt x="942" y="2859"/>
                    </a:lnTo>
                    <a:lnTo>
                      <a:pt x="954" y="2896"/>
                    </a:lnTo>
                    <a:lnTo>
                      <a:pt x="962" y="2935"/>
                    </a:lnTo>
                    <a:lnTo>
                      <a:pt x="969" y="2977"/>
                    </a:lnTo>
                    <a:lnTo>
                      <a:pt x="969" y="3018"/>
                    </a:lnTo>
                    <a:lnTo>
                      <a:pt x="962" y="3060"/>
                    </a:lnTo>
                    <a:lnTo>
                      <a:pt x="946" y="3102"/>
                    </a:lnTo>
                    <a:lnTo>
                      <a:pt x="924" y="3151"/>
                    </a:lnTo>
                    <a:lnTo>
                      <a:pt x="890" y="3196"/>
                    </a:lnTo>
                    <a:lnTo>
                      <a:pt x="847" y="3242"/>
                    </a:lnTo>
                    <a:lnTo>
                      <a:pt x="798" y="3282"/>
                    </a:lnTo>
                    <a:lnTo>
                      <a:pt x="743" y="3317"/>
                    </a:lnTo>
                    <a:lnTo>
                      <a:pt x="682" y="3344"/>
                    </a:lnTo>
                    <a:lnTo>
                      <a:pt x="620" y="3361"/>
                    </a:lnTo>
                    <a:lnTo>
                      <a:pt x="557" y="3371"/>
                    </a:lnTo>
                    <a:lnTo>
                      <a:pt x="488" y="3379"/>
                    </a:lnTo>
                    <a:lnTo>
                      <a:pt x="419" y="3384"/>
                    </a:lnTo>
                    <a:lnTo>
                      <a:pt x="348" y="3384"/>
                    </a:lnTo>
                    <a:lnTo>
                      <a:pt x="286" y="3384"/>
                    </a:lnTo>
                    <a:lnTo>
                      <a:pt x="228" y="3388"/>
                    </a:lnTo>
                    <a:lnTo>
                      <a:pt x="171" y="3394"/>
                    </a:lnTo>
                    <a:lnTo>
                      <a:pt x="115" y="3406"/>
                    </a:lnTo>
                    <a:lnTo>
                      <a:pt x="58" y="3423"/>
                    </a:lnTo>
                    <a:lnTo>
                      <a:pt x="0" y="344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190481" name="Group 6"/>
              <p:cNvGrpSpPr>
                <a:grpSpLocks noChangeAspect="1"/>
              </p:cNvGrpSpPr>
              <p:nvPr/>
            </p:nvGrpSpPr>
            <p:grpSpPr bwMode="auto">
              <a:xfrm>
                <a:off x="2023" y="2153"/>
                <a:ext cx="1452" cy="1856"/>
                <a:chOff x="2030" y="2153"/>
                <a:chExt cx="1452" cy="1856"/>
              </a:xfrm>
            </p:grpSpPr>
            <p:sp>
              <p:nvSpPr>
                <p:cNvPr id="190482" name="Freeform 7"/>
                <p:cNvSpPr>
                  <a:spLocks noChangeAspect="1"/>
                </p:cNvSpPr>
                <p:nvPr/>
              </p:nvSpPr>
              <p:spPr bwMode="auto">
                <a:xfrm rot="-1140000">
                  <a:off x="2030" y="2153"/>
                  <a:ext cx="1239" cy="1856"/>
                </a:xfrm>
                <a:custGeom>
                  <a:avLst/>
                  <a:gdLst>
                    <a:gd name="T0" fmla="*/ 2830 w 1116"/>
                    <a:gd name="T1" fmla="*/ 4341 h 1622"/>
                    <a:gd name="T2" fmla="*/ 2741 w 1116"/>
                    <a:gd name="T3" fmla="*/ 4475 h 1622"/>
                    <a:gd name="T4" fmla="*/ 2630 w 1116"/>
                    <a:gd name="T5" fmla="*/ 4789 h 1622"/>
                    <a:gd name="T6" fmla="*/ 2580 w 1116"/>
                    <a:gd name="T7" fmla="*/ 5213 h 1622"/>
                    <a:gd name="T8" fmla="*/ 2469 w 1116"/>
                    <a:gd name="T9" fmla="*/ 5428 h 1622"/>
                    <a:gd name="T10" fmla="*/ 2324 w 1116"/>
                    <a:gd name="T11" fmla="*/ 5448 h 1622"/>
                    <a:gd name="T12" fmla="*/ 2059 w 1116"/>
                    <a:gd name="T13" fmla="*/ 5289 h 1622"/>
                    <a:gd name="T14" fmla="*/ 1703 w 1116"/>
                    <a:gd name="T15" fmla="*/ 4911 h 1622"/>
                    <a:gd name="T16" fmla="*/ 1212 w 1116"/>
                    <a:gd name="T17" fmla="*/ 4244 h 1622"/>
                    <a:gd name="T18" fmla="*/ 1030 w 1116"/>
                    <a:gd name="T19" fmla="*/ 4029 h 1622"/>
                    <a:gd name="T20" fmla="*/ 855 w 1116"/>
                    <a:gd name="T21" fmla="*/ 3911 h 1622"/>
                    <a:gd name="T22" fmla="*/ 548 w 1116"/>
                    <a:gd name="T23" fmla="*/ 3659 h 1622"/>
                    <a:gd name="T24" fmla="*/ 232 w 1116"/>
                    <a:gd name="T25" fmla="*/ 3315 h 1622"/>
                    <a:gd name="T26" fmla="*/ 91 w 1116"/>
                    <a:gd name="T27" fmla="*/ 3021 h 1622"/>
                    <a:gd name="T28" fmla="*/ 67 w 1116"/>
                    <a:gd name="T29" fmla="*/ 2708 h 1622"/>
                    <a:gd name="T30" fmla="*/ 78 w 1116"/>
                    <a:gd name="T31" fmla="*/ 2321 h 1622"/>
                    <a:gd name="T32" fmla="*/ 123 w 1116"/>
                    <a:gd name="T33" fmla="*/ 1982 h 1622"/>
                    <a:gd name="T34" fmla="*/ 182 w 1116"/>
                    <a:gd name="T35" fmla="*/ 1568 h 1622"/>
                    <a:gd name="T36" fmla="*/ 171 w 1116"/>
                    <a:gd name="T37" fmla="*/ 1062 h 1622"/>
                    <a:gd name="T38" fmla="*/ 98 w 1116"/>
                    <a:gd name="T39" fmla="*/ 715 h 1622"/>
                    <a:gd name="T40" fmla="*/ 0 w 1116"/>
                    <a:gd name="T41" fmla="*/ 391 h 1622"/>
                    <a:gd name="T42" fmla="*/ 51 w 1116"/>
                    <a:gd name="T43" fmla="*/ 162 h 1622"/>
                    <a:gd name="T44" fmla="*/ 210 w 1116"/>
                    <a:gd name="T45" fmla="*/ 25 h 1622"/>
                    <a:gd name="T46" fmla="*/ 402 w 1116"/>
                    <a:gd name="T47" fmla="*/ 15 h 1622"/>
                    <a:gd name="T48" fmla="*/ 553 w 1116"/>
                    <a:gd name="T49" fmla="*/ 157 h 1622"/>
                    <a:gd name="T50" fmla="*/ 583 w 1116"/>
                    <a:gd name="T51" fmla="*/ 461 h 1622"/>
                    <a:gd name="T52" fmla="*/ 567 w 1116"/>
                    <a:gd name="T53" fmla="*/ 668 h 1622"/>
                    <a:gd name="T54" fmla="*/ 595 w 1116"/>
                    <a:gd name="T55" fmla="*/ 827 h 1622"/>
                    <a:gd name="T56" fmla="*/ 734 w 1116"/>
                    <a:gd name="T57" fmla="*/ 1118 h 1622"/>
                    <a:gd name="T58" fmla="*/ 983 w 1116"/>
                    <a:gd name="T59" fmla="*/ 1244 h 1622"/>
                    <a:gd name="T60" fmla="*/ 1207 w 1116"/>
                    <a:gd name="T61" fmla="*/ 1185 h 1622"/>
                    <a:gd name="T62" fmla="*/ 1398 w 1116"/>
                    <a:gd name="T63" fmla="*/ 1029 h 1622"/>
                    <a:gd name="T64" fmla="*/ 1588 w 1116"/>
                    <a:gd name="T65" fmla="*/ 962 h 1622"/>
                    <a:gd name="T66" fmla="*/ 1635 w 1116"/>
                    <a:gd name="T67" fmla="*/ 1142 h 1622"/>
                    <a:gd name="T68" fmla="*/ 1534 w 1116"/>
                    <a:gd name="T69" fmla="*/ 1481 h 1622"/>
                    <a:gd name="T70" fmla="*/ 1438 w 1116"/>
                    <a:gd name="T71" fmla="*/ 1793 h 1622"/>
                    <a:gd name="T72" fmla="*/ 1390 w 1116"/>
                    <a:gd name="T73" fmla="*/ 2160 h 1622"/>
                    <a:gd name="T74" fmla="*/ 1420 w 1116"/>
                    <a:gd name="T75" fmla="*/ 2665 h 1622"/>
                    <a:gd name="T76" fmla="*/ 1529 w 1116"/>
                    <a:gd name="T77" fmla="*/ 3140 h 1622"/>
                    <a:gd name="T78" fmla="*/ 1725 w 1116"/>
                    <a:gd name="T79" fmla="*/ 3409 h 1622"/>
                    <a:gd name="T80" fmla="*/ 1988 w 1116"/>
                    <a:gd name="T81" fmla="*/ 3659 h 1622"/>
                    <a:gd name="T82" fmla="*/ 2214 w 1116"/>
                    <a:gd name="T83" fmla="*/ 3823 h 1622"/>
                    <a:gd name="T84" fmla="*/ 2675 w 1116"/>
                    <a:gd name="T85" fmla="*/ 3995 h 1622"/>
                    <a:gd name="T86" fmla="*/ 2763 w 1116"/>
                    <a:gd name="T87" fmla="*/ 4150 h 16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116" h="1622">
                      <a:moveTo>
                        <a:pt x="1116" y="1262"/>
                      </a:moveTo>
                      <a:lnTo>
                        <a:pt x="1112" y="1280"/>
                      </a:lnTo>
                      <a:lnTo>
                        <a:pt x="1104" y="1292"/>
                      </a:lnTo>
                      <a:lnTo>
                        <a:pt x="1092" y="1304"/>
                      </a:lnTo>
                      <a:lnTo>
                        <a:pt x="1080" y="1316"/>
                      </a:lnTo>
                      <a:lnTo>
                        <a:pt x="1070" y="1330"/>
                      </a:lnTo>
                      <a:lnTo>
                        <a:pt x="1050" y="1356"/>
                      </a:lnTo>
                      <a:lnTo>
                        <a:pt x="1036" y="1388"/>
                      </a:lnTo>
                      <a:lnTo>
                        <a:pt x="1026" y="1424"/>
                      </a:lnTo>
                      <a:lnTo>
                        <a:pt x="1018" y="1466"/>
                      </a:lnTo>
                      <a:lnTo>
                        <a:pt x="1014" y="1508"/>
                      </a:lnTo>
                      <a:lnTo>
                        <a:pt x="1006" y="1550"/>
                      </a:lnTo>
                      <a:lnTo>
                        <a:pt x="994" y="1580"/>
                      </a:lnTo>
                      <a:lnTo>
                        <a:pt x="980" y="1602"/>
                      </a:lnTo>
                      <a:lnTo>
                        <a:pt x="964" y="1614"/>
                      </a:lnTo>
                      <a:lnTo>
                        <a:pt x="946" y="1622"/>
                      </a:lnTo>
                      <a:lnTo>
                        <a:pt x="926" y="1622"/>
                      </a:lnTo>
                      <a:lnTo>
                        <a:pt x="906" y="1620"/>
                      </a:lnTo>
                      <a:lnTo>
                        <a:pt x="884" y="1614"/>
                      </a:lnTo>
                      <a:lnTo>
                        <a:pt x="862" y="1606"/>
                      </a:lnTo>
                      <a:lnTo>
                        <a:pt x="804" y="1572"/>
                      </a:lnTo>
                      <a:lnTo>
                        <a:pt x="754" y="1538"/>
                      </a:lnTo>
                      <a:lnTo>
                        <a:pt x="710" y="1500"/>
                      </a:lnTo>
                      <a:lnTo>
                        <a:pt x="666" y="1460"/>
                      </a:lnTo>
                      <a:lnTo>
                        <a:pt x="618" y="1414"/>
                      </a:lnTo>
                      <a:lnTo>
                        <a:pt x="502" y="1296"/>
                      </a:lnTo>
                      <a:lnTo>
                        <a:pt x="474" y="1262"/>
                      </a:lnTo>
                      <a:lnTo>
                        <a:pt x="448" y="1234"/>
                      </a:lnTo>
                      <a:lnTo>
                        <a:pt x="424" y="1214"/>
                      </a:lnTo>
                      <a:lnTo>
                        <a:pt x="402" y="1198"/>
                      </a:lnTo>
                      <a:lnTo>
                        <a:pt x="380" y="1186"/>
                      </a:lnTo>
                      <a:lnTo>
                        <a:pt x="358" y="1174"/>
                      </a:lnTo>
                      <a:lnTo>
                        <a:pt x="334" y="1162"/>
                      </a:lnTo>
                      <a:lnTo>
                        <a:pt x="308" y="1148"/>
                      </a:lnTo>
                      <a:lnTo>
                        <a:pt x="260" y="1118"/>
                      </a:lnTo>
                      <a:lnTo>
                        <a:pt x="214" y="1088"/>
                      </a:lnTo>
                      <a:lnTo>
                        <a:pt x="164" y="1054"/>
                      </a:lnTo>
                      <a:lnTo>
                        <a:pt x="122" y="1018"/>
                      </a:lnTo>
                      <a:lnTo>
                        <a:pt x="90" y="986"/>
                      </a:lnTo>
                      <a:lnTo>
                        <a:pt x="66" y="956"/>
                      </a:lnTo>
                      <a:lnTo>
                        <a:pt x="48" y="926"/>
                      </a:lnTo>
                      <a:lnTo>
                        <a:pt x="36" y="898"/>
                      </a:lnTo>
                      <a:lnTo>
                        <a:pt x="30" y="868"/>
                      </a:lnTo>
                      <a:lnTo>
                        <a:pt x="26" y="838"/>
                      </a:lnTo>
                      <a:lnTo>
                        <a:pt x="26" y="806"/>
                      </a:lnTo>
                      <a:lnTo>
                        <a:pt x="26" y="772"/>
                      </a:lnTo>
                      <a:lnTo>
                        <a:pt x="26" y="736"/>
                      </a:lnTo>
                      <a:lnTo>
                        <a:pt x="30" y="690"/>
                      </a:lnTo>
                      <a:lnTo>
                        <a:pt x="36" y="652"/>
                      </a:lnTo>
                      <a:lnTo>
                        <a:pt x="42" y="620"/>
                      </a:lnTo>
                      <a:lnTo>
                        <a:pt x="48" y="590"/>
                      </a:lnTo>
                      <a:lnTo>
                        <a:pt x="56" y="556"/>
                      </a:lnTo>
                      <a:lnTo>
                        <a:pt x="64" y="512"/>
                      </a:lnTo>
                      <a:lnTo>
                        <a:pt x="70" y="466"/>
                      </a:lnTo>
                      <a:lnTo>
                        <a:pt x="74" y="416"/>
                      </a:lnTo>
                      <a:lnTo>
                        <a:pt x="74" y="360"/>
                      </a:lnTo>
                      <a:lnTo>
                        <a:pt x="68" y="316"/>
                      </a:lnTo>
                      <a:lnTo>
                        <a:pt x="62" y="278"/>
                      </a:lnTo>
                      <a:lnTo>
                        <a:pt x="50" y="244"/>
                      </a:lnTo>
                      <a:lnTo>
                        <a:pt x="38" y="212"/>
                      </a:lnTo>
                      <a:lnTo>
                        <a:pt x="24" y="178"/>
                      </a:lnTo>
                      <a:lnTo>
                        <a:pt x="10" y="144"/>
                      </a:lnTo>
                      <a:lnTo>
                        <a:pt x="0" y="116"/>
                      </a:lnTo>
                      <a:lnTo>
                        <a:pt x="0" y="90"/>
                      </a:lnTo>
                      <a:lnTo>
                        <a:pt x="6" y="68"/>
                      </a:lnTo>
                      <a:lnTo>
                        <a:pt x="20" y="48"/>
                      </a:lnTo>
                      <a:lnTo>
                        <a:pt x="38" y="30"/>
                      </a:lnTo>
                      <a:lnTo>
                        <a:pt x="58" y="16"/>
                      </a:lnTo>
                      <a:lnTo>
                        <a:pt x="82" y="8"/>
                      </a:lnTo>
                      <a:lnTo>
                        <a:pt x="108" y="2"/>
                      </a:lnTo>
                      <a:lnTo>
                        <a:pt x="134" y="0"/>
                      </a:lnTo>
                      <a:lnTo>
                        <a:pt x="158" y="4"/>
                      </a:lnTo>
                      <a:lnTo>
                        <a:pt x="182" y="12"/>
                      </a:lnTo>
                      <a:lnTo>
                        <a:pt x="202" y="26"/>
                      </a:lnTo>
                      <a:lnTo>
                        <a:pt x="216" y="46"/>
                      </a:lnTo>
                      <a:lnTo>
                        <a:pt x="226" y="70"/>
                      </a:lnTo>
                      <a:lnTo>
                        <a:pt x="230" y="102"/>
                      </a:lnTo>
                      <a:lnTo>
                        <a:pt x="228" y="136"/>
                      </a:lnTo>
                      <a:lnTo>
                        <a:pt x="226" y="162"/>
                      </a:lnTo>
                      <a:lnTo>
                        <a:pt x="224" y="182"/>
                      </a:lnTo>
                      <a:lnTo>
                        <a:pt x="222" y="198"/>
                      </a:lnTo>
                      <a:lnTo>
                        <a:pt x="222" y="214"/>
                      </a:lnTo>
                      <a:lnTo>
                        <a:pt x="226" y="228"/>
                      </a:lnTo>
                      <a:lnTo>
                        <a:pt x="232" y="246"/>
                      </a:lnTo>
                      <a:lnTo>
                        <a:pt x="242" y="270"/>
                      </a:lnTo>
                      <a:lnTo>
                        <a:pt x="258" y="300"/>
                      </a:lnTo>
                      <a:lnTo>
                        <a:pt x="286" y="332"/>
                      </a:lnTo>
                      <a:lnTo>
                        <a:pt x="318" y="354"/>
                      </a:lnTo>
                      <a:lnTo>
                        <a:pt x="350" y="366"/>
                      </a:lnTo>
                      <a:lnTo>
                        <a:pt x="384" y="370"/>
                      </a:lnTo>
                      <a:lnTo>
                        <a:pt x="414" y="368"/>
                      </a:lnTo>
                      <a:lnTo>
                        <a:pt x="444" y="362"/>
                      </a:lnTo>
                      <a:lnTo>
                        <a:pt x="470" y="352"/>
                      </a:lnTo>
                      <a:lnTo>
                        <a:pt x="492" y="342"/>
                      </a:lnTo>
                      <a:lnTo>
                        <a:pt x="508" y="330"/>
                      </a:lnTo>
                      <a:lnTo>
                        <a:pt x="546" y="306"/>
                      </a:lnTo>
                      <a:lnTo>
                        <a:pt x="576" y="290"/>
                      </a:lnTo>
                      <a:lnTo>
                        <a:pt x="602" y="284"/>
                      </a:lnTo>
                      <a:lnTo>
                        <a:pt x="620" y="286"/>
                      </a:lnTo>
                      <a:lnTo>
                        <a:pt x="632" y="296"/>
                      </a:lnTo>
                      <a:lnTo>
                        <a:pt x="638" y="314"/>
                      </a:lnTo>
                      <a:lnTo>
                        <a:pt x="638" y="340"/>
                      </a:lnTo>
                      <a:lnTo>
                        <a:pt x="630" y="370"/>
                      </a:lnTo>
                      <a:lnTo>
                        <a:pt x="616" y="406"/>
                      </a:lnTo>
                      <a:lnTo>
                        <a:pt x="600" y="440"/>
                      </a:lnTo>
                      <a:lnTo>
                        <a:pt x="586" y="470"/>
                      </a:lnTo>
                      <a:lnTo>
                        <a:pt x="572" y="500"/>
                      </a:lnTo>
                      <a:lnTo>
                        <a:pt x="560" y="532"/>
                      </a:lnTo>
                      <a:lnTo>
                        <a:pt x="552" y="564"/>
                      </a:lnTo>
                      <a:lnTo>
                        <a:pt x="544" y="600"/>
                      </a:lnTo>
                      <a:lnTo>
                        <a:pt x="542" y="642"/>
                      </a:lnTo>
                      <a:lnTo>
                        <a:pt x="542" y="688"/>
                      </a:lnTo>
                      <a:lnTo>
                        <a:pt x="546" y="742"/>
                      </a:lnTo>
                      <a:lnTo>
                        <a:pt x="554" y="792"/>
                      </a:lnTo>
                      <a:lnTo>
                        <a:pt x="564" y="842"/>
                      </a:lnTo>
                      <a:lnTo>
                        <a:pt x="578" y="890"/>
                      </a:lnTo>
                      <a:lnTo>
                        <a:pt x="596" y="934"/>
                      </a:lnTo>
                      <a:lnTo>
                        <a:pt x="622" y="972"/>
                      </a:lnTo>
                      <a:lnTo>
                        <a:pt x="646" y="992"/>
                      </a:lnTo>
                      <a:lnTo>
                        <a:pt x="674" y="1014"/>
                      </a:lnTo>
                      <a:lnTo>
                        <a:pt x="706" y="1040"/>
                      </a:lnTo>
                      <a:lnTo>
                        <a:pt x="742" y="1064"/>
                      </a:lnTo>
                      <a:lnTo>
                        <a:pt x="776" y="1088"/>
                      </a:lnTo>
                      <a:lnTo>
                        <a:pt x="810" y="1108"/>
                      </a:lnTo>
                      <a:lnTo>
                        <a:pt x="838" y="1124"/>
                      </a:lnTo>
                      <a:lnTo>
                        <a:pt x="864" y="1136"/>
                      </a:lnTo>
                      <a:lnTo>
                        <a:pt x="924" y="1160"/>
                      </a:lnTo>
                      <a:lnTo>
                        <a:pt x="984" y="1176"/>
                      </a:lnTo>
                      <a:lnTo>
                        <a:pt x="1044" y="1188"/>
                      </a:lnTo>
                      <a:lnTo>
                        <a:pt x="1056" y="1208"/>
                      </a:lnTo>
                      <a:lnTo>
                        <a:pt x="1066" y="1222"/>
                      </a:lnTo>
                      <a:lnTo>
                        <a:pt x="1078" y="1234"/>
                      </a:lnTo>
                      <a:lnTo>
                        <a:pt x="1094" y="1248"/>
                      </a:lnTo>
                      <a:lnTo>
                        <a:pt x="1116" y="1262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90483" name="Freeform 8"/>
                <p:cNvSpPr>
                  <a:spLocks noChangeAspect="1"/>
                </p:cNvSpPr>
                <p:nvPr/>
              </p:nvSpPr>
              <p:spPr bwMode="auto">
                <a:xfrm rot="-900000">
                  <a:off x="3153" y="3220"/>
                  <a:ext cx="329" cy="294"/>
                </a:xfrm>
                <a:custGeom>
                  <a:avLst/>
                  <a:gdLst>
                    <a:gd name="T0" fmla="*/ 733 w 294"/>
                    <a:gd name="T1" fmla="*/ 22 h 254"/>
                    <a:gd name="T2" fmla="*/ 769 w 294"/>
                    <a:gd name="T3" fmla="*/ 0 h 254"/>
                    <a:gd name="T4" fmla="*/ 799 w 294"/>
                    <a:gd name="T5" fmla="*/ 0 h 254"/>
                    <a:gd name="T6" fmla="*/ 809 w 294"/>
                    <a:gd name="T7" fmla="*/ 39 h 254"/>
                    <a:gd name="T8" fmla="*/ 809 w 294"/>
                    <a:gd name="T9" fmla="*/ 90 h 254"/>
                    <a:gd name="T10" fmla="*/ 788 w 294"/>
                    <a:gd name="T11" fmla="*/ 159 h 254"/>
                    <a:gd name="T12" fmla="*/ 733 w 294"/>
                    <a:gd name="T13" fmla="*/ 301 h 254"/>
                    <a:gd name="T14" fmla="*/ 648 w 294"/>
                    <a:gd name="T15" fmla="*/ 432 h 254"/>
                    <a:gd name="T16" fmla="*/ 610 w 294"/>
                    <a:gd name="T17" fmla="*/ 500 h 254"/>
                    <a:gd name="T18" fmla="*/ 575 w 294"/>
                    <a:gd name="T19" fmla="*/ 545 h 254"/>
                    <a:gd name="T20" fmla="*/ 533 w 294"/>
                    <a:gd name="T21" fmla="*/ 571 h 254"/>
                    <a:gd name="T22" fmla="*/ 491 w 294"/>
                    <a:gd name="T23" fmla="*/ 607 h 254"/>
                    <a:gd name="T24" fmla="*/ 431 w 294"/>
                    <a:gd name="T25" fmla="*/ 649 h 254"/>
                    <a:gd name="T26" fmla="*/ 318 w 294"/>
                    <a:gd name="T27" fmla="*/ 742 h 254"/>
                    <a:gd name="T28" fmla="*/ 209 w 294"/>
                    <a:gd name="T29" fmla="*/ 828 h 254"/>
                    <a:gd name="T30" fmla="*/ 88 w 294"/>
                    <a:gd name="T31" fmla="*/ 919 h 254"/>
                    <a:gd name="T32" fmla="*/ 67 w 294"/>
                    <a:gd name="T33" fmla="*/ 934 h 254"/>
                    <a:gd name="T34" fmla="*/ 44 w 294"/>
                    <a:gd name="T35" fmla="*/ 942 h 254"/>
                    <a:gd name="T36" fmla="*/ 27 w 294"/>
                    <a:gd name="T37" fmla="*/ 947 h 254"/>
                    <a:gd name="T38" fmla="*/ 17 w 294"/>
                    <a:gd name="T39" fmla="*/ 947 h 254"/>
                    <a:gd name="T40" fmla="*/ 2 w 294"/>
                    <a:gd name="T41" fmla="*/ 942 h 254"/>
                    <a:gd name="T42" fmla="*/ 0 w 294"/>
                    <a:gd name="T43" fmla="*/ 934 h 254"/>
                    <a:gd name="T44" fmla="*/ 0 w 294"/>
                    <a:gd name="T45" fmla="*/ 924 h 254"/>
                    <a:gd name="T46" fmla="*/ 0 w 294"/>
                    <a:gd name="T47" fmla="*/ 907 h 254"/>
                    <a:gd name="T48" fmla="*/ 0 w 294"/>
                    <a:gd name="T49" fmla="*/ 885 h 254"/>
                    <a:gd name="T50" fmla="*/ 2 w 294"/>
                    <a:gd name="T51" fmla="*/ 874 h 254"/>
                    <a:gd name="T52" fmla="*/ 27 w 294"/>
                    <a:gd name="T53" fmla="*/ 798 h 254"/>
                    <a:gd name="T54" fmla="*/ 67 w 294"/>
                    <a:gd name="T55" fmla="*/ 722 h 254"/>
                    <a:gd name="T56" fmla="*/ 98 w 294"/>
                    <a:gd name="T57" fmla="*/ 661 h 254"/>
                    <a:gd name="T58" fmla="*/ 144 w 294"/>
                    <a:gd name="T59" fmla="*/ 612 h 254"/>
                    <a:gd name="T60" fmla="*/ 187 w 294"/>
                    <a:gd name="T61" fmla="*/ 551 h 254"/>
                    <a:gd name="T62" fmla="*/ 233 w 294"/>
                    <a:gd name="T63" fmla="*/ 485 h 254"/>
                    <a:gd name="T64" fmla="*/ 275 w 294"/>
                    <a:gd name="T65" fmla="*/ 432 h 254"/>
                    <a:gd name="T66" fmla="*/ 308 w 294"/>
                    <a:gd name="T67" fmla="*/ 385 h 254"/>
                    <a:gd name="T68" fmla="*/ 348 w 294"/>
                    <a:gd name="T69" fmla="*/ 341 h 254"/>
                    <a:gd name="T70" fmla="*/ 396 w 294"/>
                    <a:gd name="T71" fmla="*/ 265 h 254"/>
                    <a:gd name="T72" fmla="*/ 435 w 294"/>
                    <a:gd name="T73" fmla="*/ 225 h 254"/>
                    <a:gd name="T74" fmla="*/ 480 w 294"/>
                    <a:gd name="T75" fmla="*/ 210 h 254"/>
                    <a:gd name="T76" fmla="*/ 523 w 294"/>
                    <a:gd name="T77" fmla="*/ 201 h 254"/>
                    <a:gd name="T78" fmla="*/ 561 w 294"/>
                    <a:gd name="T79" fmla="*/ 194 h 254"/>
                    <a:gd name="T80" fmla="*/ 610 w 294"/>
                    <a:gd name="T81" fmla="*/ 163 h 254"/>
                    <a:gd name="T82" fmla="*/ 655 w 294"/>
                    <a:gd name="T83" fmla="*/ 120 h 254"/>
                    <a:gd name="T84" fmla="*/ 695 w 294"/>
                    <a:gd name="T85" fmla="*/ 76 h 254"/>
                    <a:gd name="T86" fmla="*/ 733 w 294"/>
                    <a:gd name="T87" fmla="*/ 22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90484" name="Freeform 9"/>
                <p:cNvSpPr>
                  <a:spLocks noChangeAspect="1"/>
                </p:cNvSpPr>
                <p:nvPr/>
              </p:nvSpPr>
              <p:spPr bwMode="auto">
                <a:xfrm rot="-360000">
                  <a:off x="3122" y="3459"/>
                  <a:ext cx="103" cy="352"/>
                </a:xfrm>
                <a:custGeom>
                  <a:avLst/>
                  <a:gdLst>
                    <a:gd name="T0" fmla="*/ 956 w 78"/>
                    <a:gd name="T1" fmla="*/ 0 h 258"/>
                    <a:gd name="T2" fmla="*/ 567 w 78"/>
                    <a:gd name="T3" fmla="*/ 587 h 258"/>
                    <a:gd name="T4" fmla="*/ 293 w 78"/>
                    <a:gd name="T5" fmla="*/ 1180 h 258"/>
                    <a:gd name="T6" fmla="*/ 115 w 78"/>
                    <a:gd name="T7" fmla="*/ 1805 h 258"/>
                    <a:gd name="T8" fmla="*/ 28 w 78"/>
                    <a:gd name="T9" fmla="*/ 2390 h 258"/>
                    <a:gd name="T10" fmla="*/ 0 w 78"/>
                    <a:gd name="T11" fmla="*/ 2957 h 258"/>
                    <a:gd name="T12" fmla="*/ 49 w 78"/>
                    <a:gd name="T13" fmla="*/ 3403 h 258"/>
                    <a:gd name="T14" fmla="*/ 151 w 78"/>
                    <a:gd name="T15" fmla="*/ 3801 h 258"/>
                    <a:gd name="T16" fmla="*/ 293 w 78"/>
                    <a:gd name="T17" fmla="*/ 4058 h 258"/>
                    <a:gd name="T18" fmla="*/ 440 w 78"/>
                    <a:gd name="T19" fmla="*/ 4225 h 25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78" h="258">
                      <a:moveTo>
                        <a:pt x="78" y="0"/>
                      </a:moveTo>
                      <a:lnTo>
                        <a:pt x="46" y="36"/>
                      </a:lnTo>
                      <a:lnTo>
                        <a:pt x="24" y="72"/>
                      </a:lnTo>
                      <a:lnTo>
                        <a:pt x="10" y="110"/>
                      </a:lnTo>
                      <a:lnTo>
                        <a:pt x="2" y="146"/>
                      </a:lnTo>
                      <a:lnTo>
                        <a:pt x="0" y="180"/>
                      </a:lnTo>
                      <a:lnTo>
                        <a:pt x="4" y="208"/>
                      </a:lnTo>
                      <a:lnTo>
                        <a:pt x="12" y="232"/>
                      </a:lnTo>
                      <a:lnTo>
                        <a:pt x="24" y="248"/>
                      </a:lnTo>
                      <a:lnTo>
                        <a:pt x="36" y="258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90485" name="Freeform 10"/>
                <p:cNvSpPr>
                  <a:spLocks noChangeAspect="1"/>
                </p:cNvSpPr>
                <p:nvPr/>
              </p:nvSpPr>
              <p:spPr bwMode="auto">
                <a:xfrm rot="1320000">
                  <a:off x="2734" y="3044"/>
                  <a:ext cx="195" cy="312"/>
                </a:xfrm>
                <a:custGeom>
                  <a:avLst/>
                  <a:gdLst>
                    <a:gd name="T0" fmla="*/ 4 w 302"/>
                    <a:gd name="T1" fmla="*/ 1 h 470"/>
                    <a:gd name="T2" fmla="*/ 5 w 302"/>
                    <a:gd name="T3" fmla="*/ 0 h 470"/>
                    <a:gd name="T4" fmla="*/ 5 w 302"/>
                    <a:gd name="T5" fmla="*/ 1 h 470"/>
                    <a:gd name="T6" fmla="*/ 6 w 302"/>
                    <a:gd name="T7" fmla="*/ 1 h 470"/>
                    <a:gd name="T8" fmla="*/ 6 w 302"/>
                    <a:gd name="T9" fmla="*/ 2 h 470"/>
                    <a:gd name="T10" fmla="*/ 6 w 302"/>
                    <a:gd name="T11" fmla="*/ 3 h 470"/>
                    <a:gd name="T12" fmla="*/ 6 w 302"/>
                    <a:gd name="T13" fmla="*/ 4 h 470"/>
                    <a:gd name="T14" fmla="*/ 5 w 302"/>
                    <a:gd name="T15" fmla="*/ 5 h 470"/>
                    <a:gd name="T16" fmla="*/ 5 w 302"/>
                    <a:gd name="T17" fmla="*/ 6 h 470"/>
                    <a:gd name="T18" fmla="*/ 5 w 302"/>
                    <a:gd name="T19" fmla="*/ 7 h 470"/>
                    <a:gd name="T20" fmla="*/ 4 w 302"/>
                    <a:gd name="T21" fmla="*/ 9 h 470"/>
                    <a:gd name="T22" fmla="*/ 4 w 302"/>
                    <a:gd name="T23" fmla="*/ 9 h 470"/>
                    <a:gd name="T24" fmla="*/ 3 w 302"/>
                    <a:gd name="T25" fmla="*/ 11 h 470"/>
                    <a:gd name="T26" fmla="*/ 3 w 302"/>
                    <a:gd name="T27" fmla="*/ 11 h 470"/>
                    <a:gd name="T28" fmla="*/ 3 w 302"/>
                    <a:gd name="T29" fmla="*/ 12 h 470"/>
                    <a:gd name="T30" fmla="*/ 2 w 302"/>
                    <a:gd name="T31" fmla="*/ 12 h 470"/>
                    <a:gd name="T32" fmla="*/ 2 w 302"/>
                    <a:gd name="T33" fmla="*/ 11 h 470"/>
                    <a:gd name="T34" fmla="*/ 3 w 302"/>
                    <a:gd name="T35" fmla="*/ 10 h 470"/>
                    <a:gd name="T36" fmla="*/ 3 w 302"/>
                    <a:gd name="T37" fmla="*/ 9 h 470"/>
                    <a:gd name="T38" fmla="*/ 3 w 302"/>
                    <a:gd name="T39" fmla="*/ 7 h 470"/>
                    <a:gd name="T40" fmla="*/ 3 w 302"/>
                    <a:gd name="T41" fmla="*/ 7 h 470"/>
                    <a:gd name="T42" fmla="*/ 2 w 302"/>
                    <a:gd name="T43" fmla="*/ 7 h 470"/>
                    <a:gd name="T44" fmla="*/ 2 w 302"/>
                    <a:gd name="T45" fmla="*/ 9 h 470"/>
                    <a:gd name="T46" fmla="*/ 1 w 302"/>
                    <a:gd name="T47" fmla="*/ 9 h 470"/>
                    <a:gd name="T48" fmla="*/ 1 w 302"/>
                    <a:gd name="T49" fmla="*/ 10 h 470"/>
                    <a:gd name="T50" fmla="*/ 1 w 302"/>
                    <a:gd name="T51" fmla="*/ 11 h 470"/>
                    <a:gd name="T52" fmla="*/ 1 w 302"/>
                    <a:gd name="T53" fmla="*/ 11 h 470"/>
                    <a:gd name="T54" fmla="*/ 1 w 302"/>
                    <a:gd name="T55" fmla="*/ 11 h 470"/>
                    <a:gd name="T56" fmla="*/ 1 w 302"/>
                    <a:gd name="T57" fmla="*/ 10 h 470"/>
                    <a:gd name="T58" fmla="*/ 1 w 302"/>
                    <a:gd name="T59" fmla="*/ 10 h 470"/>
                    <a:gd name="T60" fmla="*/ 1 w 302"/>
                    <a:gd name="T61" fmla="*/ 9 h 470"/>
                    <a:gd name="T62" fmla="*/ 1 w 302"/>
                    <a:gd name="T63" fmla="*/ 7 h 470"/>
                    <a:gd name="T64" fmla="*/ 1 w 302"/>
                    <a:gd name="T65" fmla="*/ 5 h 470"/>
                    <a:gd name="T66" fmla="*/ 1 w 302"/>
                    <a:gd name="T67" fmla="*/ 3 h 470"/>
                    <a:gd name="T68" fmla="*/ 1 w 302"/>
                    <a:gd name="T69" fmla="*/ 3 h 470"/>
                    <a:gd name="T70" fmla="*/ 1 w 302"/>
                    <a:gd name="T71" fmla="*/ 1 h 470"/>
                    <a:gd name="T72" fmla="*/ 1 w 302"/>
                    <a:gd name="T73" fmla="*/ 1 h 470"/>
                    <a:gd name="T74" fmla="*/ 1 w 302"/>
                    <a:gd name="T75" fmla="*/ 1 h 470"/>
                    <a:gd name="T76" fmla="*/ 2 w 302"/>
                    <a:gd name="T77" fmla="*/ 1 h 470"/>
                    <a:gd name="T78" fmla="*/ 3 w 302"/>
                    <a:gd name="T79" fmla="*/ 1 h 470"/>
                    <a:gd name="T80" fmla="*/ 3 w 302"/>
                    <a:gd name="T81" fmla="*/ 1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190479" name="Freeform 11"/>
            <p:cNvSpPr>
              <a:spLocks noChangeAspect="1"/>
            </p:cNvSpPr>
            <p:nvPr/>
          </p:nvSpPr>
          <p:spPr bwMode="auto">
            <a:xfrm>
              <a:off x="3648" y="2684"/>
              <a:ext cx="180" cy="92"/>
            </a:xfrm>
            <a:custGeom>
              <a:avLst/>
              <a:gdLst>
                <a:gd name="T0" fmla="*/ 23 w 223"/>
                <a:gd name="T1" fmla="*/ 12 h 111"/>
                <a:gd name="T2" fmla="*/ 23 w 223"/>
                <a:gd name="T3" fmla="*/ 12 h 111"/>
                <a:gd name="T4" fmla="*/ 24 w 223"/>
                <a:gd name="T5" fmla="*/ 10 h 111"/>
                <a:gd name="T6" fmla="*/ 24 w 223"/>
                <a:gd name="T7" fmla="*/ 10 h 111"/>
                <a:gd name="T8" fmla="*/ 24 w 223"/>
                <a:gd name="T9" fmla="*/ 8 h 111"/>
                <a:gd name="T10" fmla="*/ 23 w 223"/>
                <a:gd name="T11" fmla="*/ 8 h 111"/>
                <a:gd name="T12" fmla="*/ 23 w 223"/>
                <a:gd name="T13" fmla="*/ 7 h 111"/>
                <a:gd name="T14" fmla="*/ 23 w 223"/>
                <a:gd name="T15" fmla="*/ 7 h 111"/>
                <a:gd name="T16" fmla="*/ 22 w 223"/>
                <a:gd name="T17" fmla="*/ 7 h 111"/>
                <a:gd name="T18" fmla="*/ 21 w 223"/>
                <a:gd name="T19" fmla="*/ 8 h 111"/>
                <a:gd name="T20" fmla="*/ 14 w 223"/>
                <a:gd name="T21" fmla="*/ 12 h 111"/>
                <a:gd name="T22" fmla="*/ 8 w 223"/>
                <a:gd name="T23" fmla="*/ 15 h 111"/>
                <a:gd name="T24" fmla="*/ 2 w 223"/>
                <a:gd name="T25" fmla="*/ 19 h 111"/>
                <a:gd name="T26" fmla="*/ 0 w 223"/>
                <a:gd name="T27" fmla="*/ 21 h 111"/>
                <a:gd name="T28" fmla="*/ 10 w 223"/>
                <a:gd name="T29" fmla="*/ 12 h 111"/>
                <a:gd name="T30" fmla="*/ 20 w 223"/>
                <a:gd name="T31" fmla="*/ 5 h 111"/>
                <a:gd name="T32" fmla="*/ 23 w 223"/>
                <a:gd name="T33" fmla="*/ 2 h 111"/>
                <a:gd name="T34" fmla="*/ 27 w 223"/>
                <a:gd name="T35" fmla="*/ 2 h 111"/>
                <a:gd name="T36" fmla="*/ 29 w 223"/>
                <a:gd name="T37" fmla="*/ 0 h 111"/>
                <a:gd name="T38" fmla="*/ 31 w 223"/>
                <a:gd name="T39" fmla="*/ 0 h 111"/>
                <a:gd name="T40" fmla="*/ 32 w 223"/>
                <a:gd name="T41" fmla="*/ 2 h 111"/>
                <a:gd name="T42" fmla="*/ 32 w 223"/>
                <a:gd name="T43" fmla="*/ 2 h 111"/>
                <a:gd name="T44" fmla="*/ 32 w 223"/>
                <a:gd name="T45" fmla="*/ 5 h 111"/>
                <a:gd name="T46" fmla="*/ 31 w 223"/>
                <a:gd name="T47" fmla="*/ 7 h 111"/>
                <a:gd name="T48" fmla="*/ 29 w 223"/>
                <a:gd name="T49" fmla="*/ 10 h 111"/>
                <a:gd name="T50" fmla="*/ 29 w 223"/>
                <a:gd name="T51" fmla="*/ 12 h 111"/>
                <a:gd name="T52" fmla="*/ 27 w 223"/>
                <a:gd name="T53" fmla="*/ 12 h 111"/>
                <a:gd name="T54" fmla="*/ 26 w 223"/>
                <a:gd name="T55" fmla="*/ 12 h 111"/>
                <a:gd name="T56" fmla="*/ 23 w 223"/>
                <a:gd name="T57" fmla="*/ 12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190467" name="Group 12"/>
          <p:cNvGrpSpPr>
            <a:grpSpLocks noChangeAspect="1"/>
          </p:cNvGrpSpPr>
          <p:nvPr/>
        </p:nvGrpSpPr>
        <p:grpSpPr bwMode="auto">
          <a:xfrm>
            <a:off x="4327525" y="2252664"/>
            <a:ext cx="3322638" cy="2363787"/>
            <a:chOff x="442" y="969"/>
            <a:chExt cx="1937" cy="1379"/>
          </a:xfrm>
        </p:grpSpPr>
        <p:sp>
          <p:nvSpPr>
            <p:cNvPr id="190469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0470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0471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0472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0473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0474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0475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0476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0477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0468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3490790891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490" name="Group 3"/>
          <p:cNvGrpSpPr>
            <a:grpSpLocks noChangeAspect="1"/>
          </p:cNvGrpSpPr>
          <p:nvPr/>
        </p:nvGrpSpPr>
        <p:grpSpPr bwMode="auto">
          <a:xfrm>
            <a:off x="4805364" y="1143001"/>
            <a:ext cx="3348037" cy="4951413"/>
            <a:chOff x="2023" y="1168"/>
            <a:chExt cx="1935" cy="2862"/>
          </a:xfrm>
        </p:grpSpPr>
        <p:grpSp>
          <p:nvGrpSpPr>
            <p:cNvPr id="191502" name="Group 4"/>
            <p:cNvGrpSpPr>
              <a:grpSpLocks noChangeAspect="1"/>
            </p:cNvGrpSpPr>
            <p:nvPr/>
          </p:nvGrpSpPr>
          <p:grpSpPr bwMode="auto">
            <a:xfrm>
              <a:off x="2023" y="1168"/>
              <a:ext cx="1935" cy="2862"/>
              <a:chOff x="2023" y="1168"/>
              <a:chExt cx="1935" cy="2862"/>
            </a:xfrm>
          </p:grpSpPr>
          <p:sp>
            <p:nvSpPr>
              <p:cNvPr id="191504" name="Freeform 5"/>
              <p:cNvSpPr>
                <a:spLocks noChangeAspect="1"/>
              </p:cNvSpPr>
              <p:nvPr/>
            </p:nvSpPr>
            <p:spPr bwMode="auto">
              <a:xfrm>
                <a:off x="2794" y="1168"/>
                <a:ext cx="1164" cy="2862"/>
              </a:xfrm>
              <a:custGeom>
                <a:avLst/>
                <a:gdLst>
                  <a:gd name="T0" fmla="*/ 147 w 1446"/>
                  <a:gd name="T1" fmla="*/ 22 h 3446"/>
                  <a:gd name="T2" fmla="*/ 151 w 1446"/>
                  <a:gd name="T3" fmla="*/ 69 h 3446"/>
                  <a:gd name="T4" fmla="*/ 154 w 1446"/>
                  <a:gd name="T5" fmla="*/ 102 h 3446"/>
                  <a:gd name="T6" fmla="*/ 151 w 1446"/>
                  <a:gd name="T7" fmla="*/ 127 h 3446"/>
                  <a:gd name="T8" fmla="*/ 148 w 1446"/>
                  <a:gd name="T9" fmla="*/ 140 h 3446"/>
                  <a:gd name="T10" fmla="*/ 142 w 1446"/>
                  <a:gd name="T11" fmla="*/ 154 h 3446"/>
                  <a:gd name="T12" fmla="*/ 139 w 1446"/>
                  <a:gd name="T13" fmla="*/ 164 h 3446"/>
                  <a:gd name="T14" fmla="*/ 141 w 1446"/>
                  <a:gd name="T15" fmla="*/ 174 h 3446"/>
                  <a:gd name="T16" fmla="*/ 145 w 1446"/>
                  <a:gd name="T17" fmla="*/ 188 h 3446"/>
                  <a:gd name="T18" fmla="*/ 150 w 1446"/>
                  <a:gd name="T19" fmla="*/ 204 h 3446"/>
                  <a:gd name="T20" fmla="*/ 164 w 1446"/>
                  <a:gd name="T21" fmla="*/ 235 h 3446"/>
                  <a:gd name="T22" fmla="*/ 175 w 1446"/>
                  <a:gd name="T23" fmla="*/ 260 h 3446"/>
                  <a:gd name="T24" fmla="*/ 186 w 1446"/>
                  <a:gd name="T25" fmla="*/ 279 h 3446"/>
                  <a:gd name="T26" fmla="*/ 194 w 1446"/>
                  <a:gd name="T27" fmla="*/ 295 h 3446"/>
                  <a:gd name="T28" fmla="*/ 200 w 1446"/>
                  <a:gd name="T29" fmla="*/ 307 h 3446"/>
                  <a:gd name="T30" fmla="*/ 204 w 1446"/>
                  <a:gd name="T31" fmla="*/ 320 h 3446"/>
                  <a:gd name="T32" fmla="*/ 205 w 1446"/>
                  <a:gd name="T33" fmla="*/ 332 h 3446"/>
                  <a:gd name="T34" fmla="*/ 204 w 1446"/>
                  <a:gd name="T35" fmla="*/ 342 h 3446"/>
                  <a:gd name="T36" fmla="*/ 200 w 1446"/>
                  <a:gd name="T37" fmla="*/ 350 h 3446"/>
                  <a:gd name="T38" fmla="*/ 194 w 1446"/>
                  <a:gd name="T39" fmla="*/ 355 h 3446"/>
                  <a:gd name="T40" fmla="*/ 188 w 1446"/>
                  <a:gd name="T41" fmla="*/ 360 h 3446"/>
                  <a:gd name="T42" fmla="*/ 180 w 1446"/>
                  <a:gd name="T43" fmla="*/ 365 h 3446"/>
                  <a:gd name="T44" fmla="*/ 172 w 1446"/>
                  <a:gd name="T45" fmla="*/ 370 h 3446"/>
                  <a:gd name="T46" fmla="*/ 165 w 1446"/>
                  <a:gd name="T47" fmla="*/ 377 h 3446"/>
                  <a:gd name="T48" fmla="*/ 160 w 1446"/>
                  <a:gd name="T49" fmla="*/ 387 h 3446"/>
                  <a:gd name="T50" fmla="*/ 157 w 1446"/>
                  <a:gd name="T51" fmla="*/ 395 h 3446"/>
                  <a:gd name="T52" fmla="*/ 157 w 1446"/>
                  <a:gd name="T53" fmla="*/ 405 h 3446"/>
                  <a:gd name="T54" fmla="*/ 161 w 1446"/>
                  <a:gd name="T55" fmla="*/ 417 h 3446"/>
                  <a:gd name="T56" fmla="*/ 163 w 1446"/>
                  <a:gd name="T57" fmla="*/ 430 h 3446"/>
                  <a:gd name="T58" fmla="*/ 161 w 1446"/>
                  <a:gd name="T59" fmla="*/ 439 h 3446"/>
                  <a:gd name="T60" fmla="*/ 156 w 1446"/>
                  <a:gd name="T61" fmla="*/ 446 h 3446"/>
                  <a:gd name="T62" fmla="*/ 148 w 1446"/>
                  <a:gd name="T63" fmla="*/ 451 h 3446"/>
                  <a:gd name="T64" fmla="*/ 140 w 1446"/>
                  <a:gd name="T65" fmla="*/ 454 h 3446"/>
                  <a:gd name="T66" fmla="*/ 146 w 1446"/>
                  <a:gd name="T67" fmla="*/ 460 h 3446"/>
                  <a:gd name="T68" fmla="*/ 151 w 1446"/>
                  <a:gd name="T69" fmla="*/ 466 h 3446"/>
                  <a:gd name="T70" fmla="*/ 155 w 1446"/>
                  <a:gd name="T71" fmla="*/ 473 h 3446"/>
                  <a:gd name="T72" fmla="*/ 155 w 1446"/>
                  <a:gd name="T73" fmla="*/ 483 h 3446"/>
                  <a:gd name="T74" fmla="*/ 151 w 1446"/>
                  <a:gd name="T75" fmla="*/ 491 h 3446"/>
                  <a:gd name="T76" fmla="*/ 147 w 1446"/>
                  <a:gd name="T77" fmla="*/ 497 h 3446"/>
                  <a:gd name="T78" fmla="*/ 141 w 1446"/>
                  <a:gd name="T79" fmla="*/ 502 h 3446"/>
                  <a:gd name="T80" fmla="*/ 134 w 1446"/>
                  <a:gd name="T81" fmla="*/ 507 h 3446"/>
                  <a:gd name="T82" fmla="*/ 131 w 1446"/>
                  <a:gd name="T83" fmla="*/ 515 h 3446"/>
                  <a:gd name="T84" fmla="*/ 131 w 1446"/>
                  <a:gd name="T85" fmla="*/ 526 h 3446"/>
                  <a:gd name="T86" fmla="*/ 134 w 1446"/>
                  <a:gd name="T87" fmla="*/ 537 h 3446"/>
                  <a:gd name="T88" fmla="*/ 137 w 1446"/>
                  <a:gd name="T89" fmla="*/ 551 h 3446"/>
                  <a:gd name="T90" fmla="*/ 138 w 1446"/>
                  <a:gd name="T91" fmla="*/ 568 h 3446"/>
                  <a:gd name="T92" fmla="*/ 134 w 1446"/>
                  <a:gd name="T93" fmla="*/ 583 h 3446"/>
                  <a:gd name="T94" fmla="*/ 126 w 1446"/>
                  <a:gd name="T95" fmla="*/ 600 h 3446"/>
                  <a:gd name="T96" fmla="*/ 114 w 1446"/>
                  <a:gd name="T97" fmla="*/ 616 h 3446"/>
                  <a:gd name="T98" fmla="*/ 97 w 1446"/>
                  <a:gd name="T99" fmla="*/ 629 h 3446"/>
                  <a:gd name="T100" fmla="*/ 79 w 1446"/>
                  <a:gd name="T101" fmla="*/ 634 h 3446"/>
                  <a:gd name="T102" fmla="*/ 60 w 1446"/>
                  <a:gd name="T103" fmla="*/ 636 h 3446"/>
                  <a:gd name="T104" fmla="*/ 41 w 1446"/>
                  <a:gd name="T105" fmla="*/ 636 h 3446"/>
                  <a:gd name="T106" fmla="*/ 25 w 1446"/>
                  <a:gd name="T107" fmla="*/ 638 h 3446"/>
                  <a:gd name="T108" fmla="*/ 8 w 1446"/>
                  <a:gd name="T109" fmla="*/ 644 h 344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446" h="3446">
                    <a:moveTo>
                      <a:pt x="1006" y="0"/>
                    </a:moveTo>
                    <a:lnTo>
                      <a:pt x="1033" y="121"/>
                    </a:lnTo>
                    <a:lnTo>
                      <a:pt x="1056" y="244"/>
                    </a:lnTo>
                    <a:lnTo>
                      <a:pt x="1072" y="366"/>
                    </a:lnTo>
                    <a:lnTo>
                      <a:pt x="1080" y="455"/>
                    </a:lnTo>
                    <a:lnTo>
                      <a:pt x="1082" y="544"/>
                    </a:lnTo>
                    <a:lnTo>
                      <a:pt x="1077" y="635"/>
                    </a:lnTo>
                    <a:lnTo>
                      <a:pt x="1068" y="673"/>
                    </a:lnTo>
                    <a:lnTo>
                      <a:pt x="1055" y="710"/>
                    </a:lnTo>
                    <a:lnTo>
                      <a:pt x="1038" y="744"/>
                    </a:lnTo>
                    <a:lnTo>
                      <a:pt x="1021" y="779"/>
                    </a:lnTo>
                    <a:lnTo>
                      <a:pt x="1004" y="816"/>
                    </a:lnTo>
                    <a:lnTo>
                      <a:pt x="991" y="856"/>
                    </a:lnTo>
                    <a:lnTo>
                      <a:pt x="983" y="876"/>
                    </a:lnTo>
                    <a:lnTo>
                      <a:pt x="983" y="901"/>
                    </a:lnTo>
                    <a:lnTo>
                      <a:pt x="988" y="930"/>
                    </a:lnTo>
                    <a:lnTo>
                      <a:pt x="999" y="962"/>
                    </a:lnTo>
                    <a:lnTo>
                      <a:pt x="1016" y="999"/>
                    </a:lnTo>
                    <a:lnTo>
                      <a:pt x="1035" y="1041"/>
                    </a:lnTo>
                    <a:lnTo>
                      <a:pt x="1058" y="1086"/>
                    </a:lnTo>
                    <a:lnTo>
                      <a:pt x="1107" y="1175"/>
                    </a:lnTo>
                    <a:lnTo>
                      <a:pt x="1152" y="1255"/>
                    </a:lnTo>
                    <a:lnTo>
                      <a:pt x="1196" y="1326"/>
                    </a:lnTo>
                    <a:lnTo>
                      <a:pt x="1236" y="1386"/>
                    </a:lnTo>
                    <a:lnTo>
                      <a:pt x="1275" y="1441"/>
                    </a:lnTo>
                    <a:lnTo>
                      <a:pt x="1310" y="1490"/>
                    </a:lnTo>
                    <a:lnTo>
                      <a:pt x="1340" y="1532"/>
                    </a:lnTo>
                    <a:lnTo>
                      <a:pt x="1368" y="1571"/>
                    </a:lnTo>
                    <a:lnTo>
                      <a:pt x="1392" y="1606"/>
                    </a:lnTo>
                    <a:lnTo>
                      <a:pt x="1412" y="1638"/>
                    </a:lnTo>
                    <a:lnTo>
                      <a:pt x="1427" y="1670"/>
                    </a:lnTo>
                    <a:lnTo>
                      <a:pt x="1439" y="1700"/>
                    </a:lnTo>
                    <a:lnTo>
                      <a:pt x="1444" y="1730"/>
                    </a:lnTo>
                    <a:lnTo>
                      <a:pt x="1446" y="1764"/>
                    </a:lnTo>
                    <a:lnTo>
                      <a:pt x="1441" y="1794"/>
                    </a:lnTo>
                    <a:lnTo>
                      <a:pt x="1432" y="1821"/>
                    </a:lnTo>
                    <a:lnTo>
                      <a:pt x="1420" y="1841"/>
                    </a:lnTo>
                    <a:lnTo>
                      <a:pt x="1405" y="1859"/>
                    </a:lnTo>
                    <a:lnTo>
                      <a:pt x="1389" y="1873"/>
                    </a:lnTo>
                    <a:lnTo>
                      <a:pt x="1368" y="1886"/>
                    </a:lnTo>
                    <a:lnTo>
                      <a:pt x="1347" y="1898"/>
                    </a:lnTo>
                    <a:lnTo>
                      <a:pt x="1321" y="1910"/>
                    </a:lnTo>
                    <a:lnTo>
                      <a:pt x="1296" y="1923"/>
                    </a:lnTo>
                    <a:lnTo>
                      <a:pt x="1271" y="1938"/>
                    </a:lnTo>
                    <a:lnTo>
                      <a:pt x="1239" y="1957"/>
                    </a:lnTo>
                    <a:lnTo>
                      <a:pt x="1212" y="1973"/>
                    </a:lnTo>
                    <a:lnTo>
                      <a:pt x="1191" y="1990"/>
                    </a:lnTo>
                    <a:lnTo>
                      <a:pt x="1169" y="2009"/>
                    </a:lnTo>
                    <a:lnTo>
                      <a:pt x="1147" y="2029"/>
                    </a:lnTo>
                    <a:lnTo>
                      <a:pt x="1124" y="2057"/>
                    </a:lnTo>
                    <a:lnTo>
                      <a:pt x="1110" y="2079"/>
                    </a:lnTo>
                    <a:lnTo>
                      <a:pt x="1103" y="2102"/>
                    </a:lnTo>
                    <a:lnTo>
                      <a:pt x="1102" y="2131"/>
                    </a:lnTo>
                    <a:lnTo>
                      <a:pt x="1107" y="2158"/>
                    </a:lnTo>
                    <a:lnTo>
                      <a:pt x="1118" y="2185"/>
                    </a:lnTo>
                    <a:lnTo>
                      <a:pt x="1135" y="2223"/>
                    </a:lnTo>
                    <a:lnTo>
                      <a:pt x="1145" y="2258"/>
                    </a:lnTo>
                    <a:lnTo>
                      <a:pt x="1149" y="2289"/>
                    </a:lnTo>
                    <a:lnTo>
                      <a:pt x="1145" y="2314"/>
                    </a:lnTo>
                    <a:lnTo>
                      <a:pt x="1137" y="2337"/>
                    </a:lnTo>
                    <a:lnTo>
                      <a:pt x="1122" y="2357"/>
                    </a:lnTo>
                    <a:lnTo>
                      <a:pt x="1102" y="2374"/>
                    </a:lnTo>
                    <a:lnTo>
                      <a:pt x="1078" y="2388"/>
                    </a:lnTo>
                    <a:lnTo>
                      <a:pt x="1050" y="2399"/>
                    </a:lnTo>
                    <a:lnTo>
                      <a:pt x="1020" y="2409"/>
                    </a:lnTo>
                    <a:lnTo>
                      <a:pt x="984" y="2418"/>
                    </a:lnTo>
                    <a:lnTo>
                      <a:pt x="1008" y="2431"/>
                    </a:lnTo>
                    <a:lnTo>
                      <a:pt x="1030" y="2445"/>
                    </a:lnTo>
                    <a:lnTo>
                      <a:pt x="1050" y="2460"/>
                    </a:lnTo>
                    <a:lnTo>
                      <a:pt x="1066" y="2475"/>
                    </a:lnTo>
                    <a:lnTo>
                      <a:pt x="1082" y="2493"/>
                    </a:lnTo>
                    <a:lnTo>
                      <a:pt x="1092" y="2514"/>
                    </a:lnTo>
                    <a:lnTo>
                      <a:pt x="1095" y="2539"/>
                    </a:lnTo>
                    <a:lnTo>
                      <a:pt x="1093" y="2566"/>
                    </a:lnTo>
                    <a:lnTo>
                      <a:pt x="1085" y="2597"/>
                    </a:lnTo>
                    <a:lnTo>
                      <a:pt x="1072" y="2614"/>
                    </a:lnTo>
                    <a:lnTo>
                      <a:pt x="1053" y="2629"/>
                    </a:lnTo>
                    <a:lnTo>
                      <a:pt x="1033" y="2643"/>
                    </a:lnTo>
                    <a:lnTo>
                      <a:pt x="1011" y="2654"/>
                    </a:lnTo>
                    <a:lnTo>
                      <a:pt x="989" y="2668"/>
                    </a:lnTo>
                    <a:lnTo>
                      <a:pt x="968" y="2681"/>
                    </a:lnTo>
                    <a:lnTo>
                      <a:pt x="949" y="2698"/>
                    </a:lnTo>
                    <a:lnTo>
                      <a:pt x="932" y="2717"/>
                    </a:lnTo>
                    <a:lnTo>
                      <a:pt x="922" y="2740"/>
                    </a:lnTo>
                    <a:lnTo>
                      <a:pt x="917" y="2767"/>
                    </a:lnTo>
                    <a:lnTo>
                      <a:pt x="922" y="2795"/>
                    </a:lnTo>
                    <a:lnTo>
                      <a:pt x="931" y="2826"/>
                    </a:lnTo>
                    <a:lnTo>
                      <a:pt x="942" y="2859"/>
                    </a:lnTo>
                    <a:lnTo>
                      <a:pt x="954" y="2896"/>
                    </a:lnTo>
                    <a:lnTo>
                      <a:pt x="962" y="2935"/>
                    </a:lnTo>
                    <a:lnTo>
                      <a:pt x="969" y="2977"/>
                    </a:lnTo>
                    <a:lnTo>
                      <a:pt x="969" y="3018"/>
                    </a:lnTo>
                    <a:lnTo>
                      <a:pt x="962" y="3060"/>
                    </a:lnTo>
                    <a:lnTo>
                      <a:pt x="946" y="3102"/>
                    </a:lnTo>
                    <a:lnTo>
                      <a:pt x="924" y="3151"/>
                    </a:lnTo>
                    <a:lnTo>
                      <a:pt x="890" y="3196"/>
                    </a:lnTo>
                    <a:lnTo>
                      <a:pt x="847" y="3242"/>
                    </a:lnTo>
                    <a:lnTo>
                      <a:pt x="798" y="3282"/>
                    </a:lnTo>
                    <a:lnTo>
                      <a:pt x="743" y="3317"/>
                    </a:lnTo>
                    <a:lnTo>
                      <a:pt x="682" y="3344"/>
                    </a:lnTo>
                    <a:lnTo>
                      <a:pt x="620" y="3361"/>
                    </a:lnTo>
                    <a:lnTo>
                      <a:pt x="557" y="3371"/>
                    </a:lnTo>
                    <a:lnTo>
                      <a:pt x="488" y="3379"/>
                    </a:lnTo>
                    <a:lnTo>
                      <a:pt x="419" y="3384"/>
                    </a:lnTo>
                    <a:lnTo>
                      <a:pt x="348" y="3384"/>
                    </a:lnTo>
                    <a:lnTo>
                      <a:pt x="286" y="3384"/>
                    </a:lnTo>
                    <a:lnTo>
                      <a:pt x="228" y="3388"/>
                    </a:lnTo>
                    <a:lnTo>
                      <a:pt x="171" y="3394"/>
                    </a:lnTo>
                    <a:lnTo>
                      <a:pt x="115" y="3406"/>
                    </a:lnTo>
                    <a:lnTo>
                      <a:pt x="58" y="3423"/>
                    </a:lnTo>
                    <a:lnTo>
                      <a:pt x="0" y="344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191505" name="Group 6"/>
              <p:cNvGrpSpPr>
                <a:grpSpLocks noChangeAspect="1"/>
              </p:cNvGrpSpPr>
              <p:nvPr/>
            </p:nvGrpSpPr>
            <p:grpSpPr bwMode="auto">
              <a:xfrm>
                <a:off x="2023" y="2153"/>
                <a:ext cx="1452" cy="1856"/>
                <a:chOff x="2030" y="2153"/>
                <a:chExt cx="1452" cy="1856"/>
              </a:xfrm>
            </p:grpSpPr>
            <p:sp>
              <p:nvSpPr>
                <p:cNvPr id="191506" name="Freeform 7"/>
                <p:cNvSpPr>
                  <a:spLocks noChangeAspect="1"/>
                </p:cNvSpPr>
                <p:nvPr/>
              </p:nvSpPr>
              <p:spPr bwMode="auto">
                <a:xfrm rot="-1140000">
                  <a:off x="2030" y="2153"/>
                  <a:ext cx="1239" cy="1856"/>
                </a:xfrm>
                <a:custGeom>
                  <a:avLst/>
                  <a:gdLst>
                    <a:gd name="T0" fmla="*/ 2830 w 1116"/>
                    <a:gd name="T1" fmla="*/ 4341 h 1622"/>
                    <a:gd name="T2" fmla="*/ 2741 w 1116"/>
                    <a:gd name="T3" fmla="*/ 4475 h 1622"/>
                    <a:gd name="T4" fmla="*/ 2630 w 1116"/>
                    <a:gd name="T5" fmla="*/ 4789 h 1622"/>
                    <a:gd name="T6" fmla="*/ 2580 w 1116"/>
                    <a:gd name="T7" fmla="*/ 5213 h 1622"/>
                    <a:gd name="T8" fmla="*/ 2469 w 1116"/>
                    <a:gd name="T9" fmla="*/ 5428 h 1622"/>
                    <a:gd name="T10" fmla="*/ 2324 w 1116"/>
                    <a:gd name="T11" fmla="*/ 5448 h 1622"/>
                    <a:gd name="T12" fmla="*/ 2059 w 1116"/>
                    <a:gd name="T13" fmla="*/ 5289 h 1622"/>
                    <a:gd name="T14" fmla="*/ 1703 w 1116"/>
                    <a:gd name="T15" fmla="*/ 4911 h 1622"/>
                    <a:gd name="T16" fmla="*/ 1212 w 1116"/>
                    <a:gd name="T17" fmla="*/ 4244 h 1622"/>
                    <a:gd name="T18" fmla="*/ 1030 w 1116"/>
                    <a:gd name="T19" fmla="*/ 4029 h 1622"/>
                    <a:gd name="T20" fmla="*/ 855 w 1116"/>
                    <a:gd name="T21" fmla="*/ 3911 h 1622"/>
                    <a:gd name="T22" fmla="*/ 548 w 1116"/>
                    <a:gd name="T23" fmla="*/ 3659 h 1622"/>
                    <a:gd name="T24" fmla="*/ 232 w 1116"/>
                    <a:gd name="T25" fmla="*/ 3315 h 1622"/>
                    <a:gd name="T26" fmla="*/ 91 w 1116"/>
                    <a:gd name="T27" fmla="*/ 3021 h 1622"/>
                    <a:gd name="T28" fmla="*/ 67 w 1116"/>
                    <a:gd name="T29" fmla="*/ 2708 h 1622"/>
                    <a:gd name="T30" fmla="*/ 78 w 1116"/>
                    <a:gd name="T31" fmla="*/ 2321 h 1622"/>
                    <a:gd name="T32" fmla="*/ 123 w 1116"/>
                    <a:gd name="T33" fmla="*/ 1982 h 1622"/>
                    <a:gd name="T34" fmla="*/ 182 w 1116"/>
                    <a:gd name="T35" fmla="*/ 1568 h 1622"/>
                    <a:gd name="T36" fmla="*/ 171 w 1116"/>
                    <a:gd name="T37" fmla="*/ 1062 h 1622"/>
                    <a:gd name="T38" fmla="*/ 98 w 1116"/>
                    <a:gd name="T39" fmla="*/ 715 h 1622"/>
                    <a:gd name="T40" fmla="*/ 0 w 1116"/>
                    <a:gd name="T41" fmla="*/ 391 h 1622"/>
                    <a:gd name="T42" fmla="*/ 51 w 1116"/>
                    <a:gd name="T43" fmla="*/ 162 h 1622"/>
                    <a:gd name="T44" fmla="*/ 210 w 1116"/>
                    <a:gd name="T45" fmla="*/ 25 h 1622"/>
                    <a:gd name="T46" fmla="*/ 402 w 1116"/>
                    <a:gd name="T47" fmla="*/ 15 h 1622"/>
                    <a:gd name="T48" fmla="*/ 553 w 1116"/>
                    <a:gd name="T49" fmla="*/ 157 h 1622"/>
                    <a:gd name="T50" fmla="*/ 583 w 1116"/>
                    <a:gd name="T51" fmla="*/ 461 h 1622"/>
                    <a:gd name="T52" fmla="*/ 567 w 1116"/>
                    <a:gd name="T53" fmla="*/ 668 h 1622"/>
                    <a:gd name="T54" fmla="*/ 595 w 1116"/>
                    <a:gd name="T55" fmla="*/ 827 h 1622"/>
                    <a:gd name="T56" fmla="*/ 734 w 1116"/>
                    <a:gd name="T57" fmla="*/ 1118 h 1622"/>
                    <a:gd name="T58" fmla="*/ 983 w 1116"/>
                    <a:gd name="T59" fmla="*/ 1244 h 1622"/>
                    <a:gd name="T60" fmla="*/ 1207 w 1116"/>
                    <a:gd name="T61" fmla="*/ 1185 h 1622"/>
                    <a:gd name="T62" fmla="*/ 1398 w 1116"/>
                    <a:gd name="T63" fmla="*/ 1029 h 1622"/>
                    <a:gd name="T64" fmla="*/ 1588 w 1116"/>
                    <a:gd name="T65" fmla="*/ 962 h 1622"/>
                    <a:gd name="T66" fmla="*/ 1635 w 1116"/>
                    <a:gd name="T67" fmla="*/ 1142 h 1622"/>
                    <a:gd name="T68" fmla="*/ 1534 w 1116"/>
                    <a:gd name="T69" fmla="*/ 1481 h 1622"/>
                    <a:gd name="T70" fmla="*/ 1438 w 1116"/>
                    <a:gd name="T71" fmla="*/ 1793 h 1622"/>
                    <a:gd name="T72" fmla="*/ 1390 w 1116"/>
                    <a:gd name="T73" fmla="*/ 2160 h 1622"/>
                    <a:gd name="T74" fmla="*/ 1420 w 1116"/>
                    <a:gd name="T75" fmla="*/ 2665 h 1622"/>
                    <a:gd name="T76" fmla="*/ 1529 w 1116"/>
                    <a:gd name="T77" fmla="*/ 3140 h 1622"/>
                    <a:gd name="T78" fmla="*/ 1725 w 1116"/>
                    <a:gd name="T79" fmla="*/ 3409 h 1622"/>
                    <a:gd name="T80" fmla="*/ 1988 w 1116"/>
                    <a:gd name="T81" fmla="*/ 3659 h 1622"/>
                    <a:gd name="T82" fmla="*/ 2214 w 1116"/>
                    <a:gd name="T83" fmla="*/ 3823 h 1622"/>
                    <a:gd name="T84" fmla="*/ 2675 w 1116"/>
                    <a:gd name="T85" fmla="*/ 3995 h 1622"/>
                    <a:gd name="T86" fmla="*/ 2763 w 1116"/>
                    <a:gd name="T87" fmla="*/ 4150 h 16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116" h="1622">
                      <a:moveTo>
                        <a:pt x="1116" y="1262"/>
                      </a:moveTo>
                      <a:lnTo>
                        <a:pt x="1112" y="1280"/>
                      </a:lnTo>
                      <a:lnTo>
                        <a:pt x="1104" y="1292"/>
                      </a:lnTo>
                      <a:lnTo>
                        <a:pt x="1092" y="1304"/>
                      </a:lnTo>
                      <a:lnTo>
                        <a:pt x="1080" y="1316"/>
                      </a:lnTo>
                      <a:lnTo>
                        <a:pt x="1070" y="1330"/>
                      </a:lnTo>
                      <a:lnTo>
                        <a:pt x="1050" y="1356"/>
                      </a:lnTo>
                      <a:lnTo>
                        <a:pt x="1036" y="1388"/>
                      </a:lnTo>
                      <a:lnTo>
                        <a:pt x="1026" y="1424"/>
                      </a:lnTo>
                      <a:lnTo>
                        <a:pt x="1018" y="1466"/>
                      </a:lnTo>
                      <a:lnTo>
                        <a:pt x="1014" y="1508"/>
                      </a:lnTo>
                      <a:lnTo>
                        <a:pt x="1006" y="1550"/>
                      </a:lnTo>
                      <a:lnTo>
                        <a:pt x="994" y="1580"/>
                      </a:lnTo>
                      <a:lnTo>
                        <a:pt x="980" y="1602"/>
                      </a:lnTo>
                      <a:lnTo>
                        <a:pt x="964" y="1614"/>
                      </a:lnTo>
                      <a:lnTo>
                        <a:pt x="946" y="1622"/>
                      </a:lnTo>
                      <a:lnTo>
                        <a:pt x="926" y="1622"/>
                      </a:lnTo>
                      <a:lnTo>
                        <a:pt x="906" y="1620"/>
                      </a:lnTo>
                      <a:lnTo>
                        <a:pt x="884" y="1614"/>
                      </a:lnTo>
                      <a:lnTo>
                        <a:pt x="862" y="1606"/>
                      </a:lnTo>
                      <a:lnTo>
                        <a:pt x="804" y="1572"/>
                      </a:lnTo>
                      <a:lnTo>
                        <a:pt x="754" y="1538"/>
                      </a:lnTo>
                      <a:lnTo>
                        <a:pt x="710" y="1500"/>
                      </a:lnTo>
                      <a:lnTo>
                        <a:pt x="666" y="1460"/>
                      </a:lnTo>
                      <a:lnTo>
                        <a:pt x="618" y="1414"/>
                      </a:lnTo>
                      <a:lnTo>
                        <a:pt x="502" y="1296"/>
                      </a:lnTo>
                      <a:lnTo>
                        <a:pt x="474" y="1262"/>
                      </a:lnTo>
                      <a:lnTo>
                        <a:pt x="448" y="1234"/>
                      </a:lnTo>
                      <a:lnTo>
                        <a:pt x="424" y="1214"/>
                      </a:lnTo>
                      <a:lnTo>
                        <a:pt x="402" y="1198"/>
                      </a:lnTo>
                      <a:lnTo>
                        <a:pt x="380" y="1186"/>
                      </a:lnTo>
                      <a:lnTo>
                        <a:pt x="358" y="1174"/>
                      </a:lnTo>
                      <a:lnTo>
                        <a:pt x="334" y="1162"/>
                      </a:lnTo>
                      <a:lnTo>
                        <a:pt x="308" y="1148"/>
                      </a:lnTo>
                      <a:lnTo>
                        <a:pt x="260" y="1118"/>
                      </a:lnTo>
                      <a:lnTo>
                        <a:pt x="214" y="1088"/>
                      </a:lnTo>
                      <a:lnTo>
                        <a:pt x="164" y="1054"/>
                      </a:lnTo>
                      <a:lnTo>
                        <a:pt x="122" y="1018"/>
                      </a:lnTo>
                      <a:lnTo>
                        <a:pt x="90" y="986"/>
                      </a:lnTo>
                      <a:lnTo>
                        <a:pt x="66" y="956"/>
                      </a:lnTo>
                      <a:lnTo>
                        <a:pt x="48" y="926"/>
                      </a:lnTo>
                      <a:lnTo>
                        <a:pt x="36" y="898"/>
                      </a:lnTo>
                      <a:lnTo>
                        <a:pt x="30" y="868"/>
                      </a:lnTo>
                      <a:lnTo>
                        <a:pt x="26" y="838"/>
                      </a:lnTo>
                      <a:lnTo>
                        <a:pt x="26" y="806"/>
                      </a:lnTo>
                      <a:lnTo>
                        <a:pt x="26" y="772"/>
                      </a:lnTo>
                      <a:lnTo>
                        <a:pt x="26" y="736"/>
                      </a:lnTo>
                      <a:lnTo>
                        <a:pt x="30" y="690"/>
                      </a:lnTo>
                      <a:lnTo>
                        <a:pt x="36" y="652"/>
                      </a:lnTo>
                      <a:lnTo>
                        <a:pt x="42" y="620"/>
                      </a:lnTo>
                      <a:lnTo>
                        <a:pt x="48" y="590"/>
                      </a:lnTo>
                      <a:lnTo>
                        <a:pt x="56" y="556"/>
                      </a:lnTo>
                      <a:lnTo>
                        <a:pt x="64" y="512"/>
                      </a:lnTo>
                      <a:lnTo>
                        <a:pt x="70" y="466"/>
                      </a:lnTo>
                      <a:lnTo>
                        <a:pt x="74" y="416"/>
                      </a:lnTo>
                      <a:lnTo>
                        <a:pt x="74" y="360"/>
                      </a:lnTo>
                      <a:lnTo>
                        <a:pt x="68" y="316"/>
                      </a:lnTo>
                      <a:lnTo>
                        <a:pt x="62" y="278"/>
                      </a:lnTo>
                      <a:lnTo>
                        <a:pt x="50" y="244"/>
                      </a:lnTo>
                      <a:lnTo>
                        <a:pt x="38" y="212"/>
                      </a:lnTo>
                      <a:lnTo>
                        <a:pt x="24" y="178"/>
                      </a:lnTo>
                      <a:lnTo>
                        <a:pt x="10" y="144"/>
                      </a:lnTo>
                      <a:lnTo>
                        <a:pt x="0" y="116"/>
                      </a:lnTo>
                      <a:lnTo>
                        <a:pt x="0" y="90"/>
                      </a:lnTo>
                      <a:lnTo>
                        <a:pt x="6" y="68"/>
                      </a:lnTo>
                      <a:lnTo>
                        <a:pt x="20" y="48"/>
                      </a:lnTo>
                      <a:lnTo>
                        <a:pt x="38" y="30"/>
                      </a:lnTo>
                      <a:lnTo>
                        <a:pt x="58" y="16"/>
                      </a:lnTo>
                      <a:lnTo>
                        <a:pt x="82" y="8"/>
                      </a:lnTo>
                      <a:lnTo>
                        <a:pt x="108" y="2"/>
                      </a:lnTo>
                      <a:lnTo>
                        <a:pt x="134" y="0"/>
                      </a:lnTo>
                      <a:lnTo>
                        <a:pt x="158" y="4"/>
                      </a:lnTo>
                      <a:lnTo>
                        <a:pt x="182" y="12"/>
                      </a:lnTo>
                      <a:lnTo>
                        <a:pt x="202" y="26"/>
                      </a:lnTo>
                      <a:lnTo>
                        <a:pt x="216" y="46"/>
                      </a:lnTo>
                      <a:lnTo>
                        <a:pt x="226" y="70"/>
                      </a:lnTo>
                      <a:lnTo>
                        <a:pt x="230" y="102"/>
                      </a:lnTo>
                      <a:lnTo>
                        <a:pt x="228" y="136"/>
                      </a:lnTo>
                      <a:lnTo>
                        <a:pt x="226" y="162"/>
                      </a:lnTo>
                      <a:lnTo>
                        <a:pt x="224" y="182"/>
                      </a:lnTo>
                      <a:lnTo>
                        <a:pt x="222" y="198"/>
                      </a:lnTo>
                      <a:lnTo>
                        <a:pt x="222" y="214"/>
                      </a:lnTo>
                      <a:lnTo>
                        <a:pt x="226" y="228"/>
                      </a:lnTo>
                      <a:lnTo>
                        <a:pt x="232" y="246"/>
                      </a:lnTo>
                      <a:lnTo>
                        <a:pt x="242" y="270"/>
                      </a:lnTo>
                      <a:lnTo>
                        <a:pt x="258" y="300"/>
                      </a:lnTo>
                      <a:lnTo>
                        <a:pt x="286" y="332"/>
                      </a:lnTo>
                      <a:lnTo>
                        <a:pt x="318" y="354"/>
                      </a:lnTo>
                      <a:lnTo>
                        <a:pt x="350" y="366"/>
                      </a:lnTo>
                      <a:lnTo>
                        <a:pt x="384" y="370"/>
                      </a:lnTo>
                      <a:lnTo>
                        <a:pt x="414" y="368"/>
                      </a:lnTo>
                      <a:lnTo>
                        <a:pt x="444" y="362"/>
                      </a:lnTo>
                      <a:lnTo>
                        <a:pt x="470" y="352"/>
                      </a:lnTo>
                      <a:lnTo>
                        <a:pt x="492" y="342"/>
                      </a:lnTo>
                      <a:lnTo>
                        <a:pt x="508" y="330"/>
                      </a:lnTo>
                      <a:lnTo>
                        <a:pt x="546" y="306"/>
                      </a:lnTo>
                      <a:lnTo>
                        <a:pt x="576" y="290"/>
                      </a:lnTo>
                      <a:lnTo>
                        <a:pt x="602" y="284"/>
                      </a:lnTo>
                      <a:lnTo>
                        <a:pt x="620" y="286"/>
                      </a:lnTo>
                      <a:lnTo>
                        <a:pt x="632" y="296"/>
                      </a:lnTo>
                      <a:lnTo>
                        <a:pt x="638" y="314"/>
                      </a:lnTo>
                      <a:lnTo>
                        <a:pt x="638" y="340"/>
                      </a:lnTo>
                      <a:lnTo>
                        <a:pt x="630" y="370"/>
                      </a:lnTo>
                      <a:lnTo>
                        <a:pt x="616" y="406"/>
                      </a:lnTo>
                      <a:lnTo>
                        <a:pt x="600" y="440"/>
                      </a:lnTo>
                      <a:lnTo>
                        <a:pt x="586" y="470"/>
                      </a:lnTo>
                      <a:lnTo>
                        <a:pt x="572" y="500"/>
                      </a:lnTo>
                      <a:lnTo>
                        <a:pt x="560" y="532"/>
                      </a:lnTo>
                      <a:lnTo>
                        <a:pt x="552" y="564"/>
                      </a:lnTo>
                      <a:lnTo>
                        <a:pt x="544" y="600"/>
                      </a:lnTo>
                      <a:lnTo>
                        <a:pt x="542" y="642"/>
                      </a:lnTo>
                      <a:lnTo>
                        <a:pt x="542" y="688"/>
                      </a:lnTo>
                      <a:lnTo>
                        <a:pt x="546" y="742"/>
                      </a:lnTo>
                      <a:lnTo>
                        <a:pt x="554" y="792"/>
                      </a:lnTo>
                      <a:lnTo>
                        <a:pt x="564" y="842"/>
                      </a:lnTo>
                      <a:lnTo>
                        <a:pt x="578" y="890"/>
                      </a:lnTo>
                      <a:lnTo>
                        <a:pt x="596" y="934"/>
                      </a:lnTo>
                      <a:lnTo>
                        <a:pt x="622" y="972"/>
                      </a:lnTo>
                      <a:lnTo>
                        <a:pt x="646" y="992"/>
                      </a:lnTo>
                      <a:lnTo>
                        <a:pt x="674" y="1014"/>
                      </a:lnTo>
                      <a:lnTo>
                        <a:pt x="706" y="1040"/>
                      </a:lnTo>
                      <a:lnTo>
                        <a:pt x="742" y="1064"/>
                      </a:lnTo>
                      <a:lnTo>
                        <a:pt x="776" y="1088"/>
                      </a:lnTo>
                      <a:lnTo>
                        <a:pt x="810" y="1108"/>
                      </a:lnTo>
                      <a:lnTo>
                        <a:pt x="838" y="1124"/>
                      </a:lnTo>
                      <a:lnTo>
                        <a:pt x="864" y="1136"/>
                      </a:lnTo>
                      <a:lnTo>
                        <a:pt x="924" y="1160"/>
                      </a:lnTo>
                      <a:lnTo>
                        <a:pt x="984" y="1176"/>
                      </a:lnTo>
                      <a:lnTo>
                        <a:pt x="1044" y="1188"/>
                      </a:lnTo>
                      <a:lnTo>
                        <a:pt x="1056" y="1208"/>
                      </a:lnTo>
                      <a:lnTo>
                        <a:pt x="1066" y="1222"/>
                      </a:lnTo>
                      <a:lnTo>
                        <a:pt x="1078" y="1234"/>
                      </a:lnTo>
                      <a:lnTo>
                        <a:pt x="1094" y="1248"/>
                      </a:lnTo>
                      <a:lnTo>
                        <a:pt x="1116" y="1262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91507" name="Freeform 8"/>
                <p:cNvSpPr>
                  <a:spLocks noChangeAspect="1"/>
                </p:cNvSpPr>
                <p:nvPr/>
              </p:nvSpPr>
              <p:spPr bwMode="auto">
                <a:xfrm rot="-900000">
                  <a:off x="3153" y="3220"/>
                  <a:ext cx="329" cy="294"/>
                </a:xfrm>
                <a:custGeom>
                  <a:avLst/>
                  <a:gdLst>
                    <a:gd name="T0" fmla="*/ 733 w 294"/>
                    <a:gd name="T1" fmla="*/ 22 h 254"/>
                    <a:gd name="T2" fmla="*/ 769 w 294"/>
                    <a:gd name="T3" fmla="*/ 0 h 254"/>
                    <a:gd name="T4" fmla="*/ 799 w 294"/>
                    <a:gd name="T5" fmla="*/ 0 h 254"/>
                    <a:gd name="T6" fmla="*/ 809 w 294"/>
                    <a:gd name="T7" fmla="*/ 39 h 254"/>
                    <a:gd name="T8" fmla="*/ 809 w 294"/>
                    <a:gd name="T9" fmla="*/ 90 h 254"/>
                    <a:gd name="T10" fmla="*/ 788 w 294"/>
                    <a:gd name="T11" fmla="*/ 159 h 254"/>
                    <a:gd name="T12" fmla="*/ 733 w 294"/>
                    <a:gd name="T13" fmla="*/ 301 h 254"/>
                    <a:gd name="T14" fmla="*/ 648 w 294"/>
                    <a:gd name="T15" fmla="*/ 432 h 254"/>
                    <a:gd name="T16" fmla="*/ 610 w 294"/>
                    <a:gd name="T17" fmla="*/ 500 h 254"/>
                    <a:gd name="T18" fmla="*/ 575 w 294"/>
                    <a:gd name="T19" fmla="*/ 545 h 254"/>
                    <a:gd name="T20" fmla="*/ 533 w 294"/>
                    <a:gd name="T21" fmla="*/ 571 h 254"/>
                    <a:gd name="T22" fmla="*/ 491 w 294"/>
                    <a:gd name="T23" fmla="*/ 607 h 254"/>
                    <a:gd name="T24" fmla="*/ 431 w 294"/>
                    <a:gd name="T25" fmla="*/ 649 h 254"/>
                    <a:gd name="T26" fmla="*/ 318 w 294"/>
                    <a:gd name="T27" fmla="*/ 742 h 254"/>
                    <a:gd name="T28" fmla="*/ 209 w 294"/>
                    <a:gd name="T29" fmla="*/ 828 h 254"/>
                    <a:gd name="T30" fmla="*/ 88 w 294"/>
                    <a:gd name="T31" fmla="*/ 919 h 254"/>
                    <a:gd name="T32" fmla="*/ 67 w 294"/>
                    <a:gd name="T33" fmla="*/ 934 h 254"/>
                    <a:gd name="T34" fmla="*/ 44 w 294"/>
                    <a:gd name="T35" fmla="*/ 942 h 254"/>
                    <a:gd name="T36" fmla="*/ 27 w 294"/>
                    <a:gd name="T37" fmla="*/ 947 h 254"/>
                    <a:gd name="T38" fmla="*/ 17 w 294"/>
                    <a:gd name="T39" fmla="*/ 947 h 254"/>
                    <a:gd name="T40" fmla="*/ 2 w 294"/>
                    <a:gd name="T41" fmla="*/ 942 h 254"/>
                    <a:gd name="T42" fmla="*/ 0 w 294"/>
                    <a:gd name="T43" fmla="*/ 934 h 254"/>
                    <a:gd name="T44" fmla="*/ 0 w 294"/>
                    <a:gd name="T45" fmla="*/ 924 h 254"/>
                    <a:gd name="T46" fmla="*/ 0 w 294"/>
                    <a:gd name="T47" fmla="*/ 907 h 254"/>
                    <a:gd name="T48" fmla="*/ 0 w 294"/>
                    <a:gd name="T49" fmla="*/ 885 h 254"/>
                    <a:gd name="T50" fmla="*/ 2 w 294"/>
                    <a:gd name="T51" fmla="*/ 874 h 254"/>
                    <a:gd name="T52" fmla="*/ 27 w 294"/>
                    <a:gd name="T53" fmla="*/ 798 h 254"/>
                    <a:gd name="T54" fmla="*/ 67 w 294"/>
                    <a:gd name="T55" fmla="*/ 722 h 254"/>
                    <a:gd name="T56" fmla="*/ 98 w 294"/>
                    <a:gd name="T57" fmla="*/ 661 h 254"/>
                    <a:gd name="T58" fmla="*/ 144 w 294"/>
                    <a:gd name="T59" fmla="*/ 612 h 254"/>
                    <a:gd name="T60" fmla="*/ 187 w 294"/>
                    <a:gd name="T61" fmla="*/ 551 h 254"/>
                    <a:gd name="T62" fmla="*/ 233 w 294"/>
                    <a:gd name="T63" fmla="*/ 485 h 254"/>
                    <a:gd name="T64" fmla="*/ 275 w 294"/>
                    <a:gd name="T65" fmla="*/ 432 h 254"/>
                    <a:gd name="T66" fmla="*/ 308 w 294"/>
                    <a:gd name="T67" fmla="*/ 385 h 254"/>
                    <a:gd name="T68" fmla="*/ 348 w 294"/>
                    <a:gd name="T69" fmla="*/ 341 h 254"/>
                    <a:gd name="T70" fmla="*/ 396 w 294"/>
                    <a:gd name="T71" fmla="*/ 265 h 254"/>
                    <a:gd name="T72" fmla="*/ 435 w 294"/>
                    <a:gd name="T73" fmla="*/ 225 h 254"/>
                    <a:gd name="T74" fmla="*/ 480 w 294"/>
                    <a:gd name="T75" fmla="*/ 210 h 254"/>
                    <a:gd name="T76" fmla="*/ 523 w 294"/>
                    <a:gd name="T77" fmla="*/ 201 h 254"/>
                    <a:gd name="T78" fmla="*/ 561 w 294"/>
                    <a:gd name="T79" fmla="*/ 194 h 254"/>
                    <a:gd name="T80" fmla="*/ 610 w 294"/>
                    <a:gd name="T81" fmla="*/ 163 h 254"/>
                    <a:gd name="T82" fmla="*/ 655 w 294"/>
                    <a:gd name="T83" fmla="*/ 120 h 254"/>
                    <a:gd name="T84" fmla="*/ 695 w 294"/>
                    <a:gd name="T85" fmla="*/ 76 h 254"/>
                    <a:gd name="T86" fmla="*/ 733 w 294"/>
                    <a:gd name="T87" fmla="*/ 22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91508" name="Freeform 9"/>
                <p:cNvSpPr>
                  <a:spLocks noChangeAspect="1"/>
                </p:cNvSpPr>
                <p:nvPr/>
              </p:nvSpPr>
              <p:spPr bwMode="auto">
                <a:xfrm rot="-360000">
                  <a:off x="3122" y="3459"/>
                  <a:ext cx="103" cy="352"/>
                </a:xfrm>
                <a:custGeom>
                  <a:avLst/>
                  <a:gdLst>
                    <a:gd name="T0" fmla="*/ 956 w 78"/>
                    <a:gd name="T1" fmla="*/ 0 h 258"/>
                    <a:gd name="T2" fmla="*/ 567 w 78"/>
                    <a:gd name="T3" fmla="*/ 587 h 258"/>
                    <a:gd name="T4" fmla="*/ 293 w 78"/>
                    <a:gd name="T5" fmla="*/ 1180 h 258"/>
                    <a:gd name="T6" fmla="*/ 115 w 78"/>
                    <a:gd name="T7" fmla="*/ 1805 h 258"/>
                    <a:gd name="T8" fmla="*/ 28 w 78"/>
                    <a:gd name="T9" fmla="*/ 2390 h 258"/>
                    <a:gd name="T10" fmla="*/ 0 w 78"/>
                    <a:gd name="T11" fmla="*/ 2957 h 258"/>
                    <a:gd name="T12" fmla="*/ 49 w 78"/>
                    <a:gd name="T13" fmla="*/ 3403 h 258"/>
                    <a:gd name="T14" fmla="*/ 151 w 78"/>
                    <a:gd name="T15" fmla="*/ 3801 h 258"/>
                    <a:gd name="T16" fmla="*/ 293 w 78"/>
                    <a:gd name="T17" fmla="*/ 4058 h 258"/>
                    <a:gd name="T18" fmla="*/ 440 w 78"/>
                    <a:gd name="T19" fmla="*/ 4225 h 25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78" h="258">
                      <a:moveTo>
                        <a:pt x="78" y="0"/>
                      </a:moveTo>
                      <a:lnTo>
                        <a:pt x="46" y="36"/>
                      </a:lnTo>
                      <a:lnTo>
                        <a:pt x="24" y="72"/>
                      </a:lnTo>
                      <a:lnTo>
                        <a:pt x="10" y="110"/>
                      </a:lnTo>
                      <a:lnTo>
                        <a:pt x="2" y="146"/>
                      </a:lnTo>
                      <a:lnTo>
                        <a:pt x="0" y="180"/>
                      </a:lnTo>
                      <a:lnTo>
                        <a:pt x="4" y="208"/>
                      </a:lnTo>
                      <a:lnTo>
                        <a:pt x="12" y="232"/>
                      </a:lnTo>
                      <a:lnTo>
                        <a:pt x="24" y="248"/>
                      </a:lnTo>
                      <a:lnTo>
                        <a:pt x="36" y="258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191509" name="Freeform 10"/>
                <p:cNvSpPr>
                  <a:spLocks noChangeAspect="1"/>
                </p:cNvSpPr>
                <p:nvPr/>
              </p:nvSpPr>
              <p:spPr bwMode="auto">
                <a:xfrm rot="1320000">
                  <a:off x="2734" y="3044"/>
                  <a:ext cx="195" cy="312"/>
                </a:xfrm>
                <a:custGeom>
                  <a:avLst/>
                  <a:gdLst>
                    <a:gd name="T0" fmla="*/ 4 w 302"/>
                    <a:gd name="T1" fmla="*/ 1 h 470"/>
                    <a:gd name="T2" fmla="*/ 5 w 302"/>
                    <a:gd name="T3" fmla="*/ 0 h 470"/>
                    <a:gd name="T4" fmla="*/ 5 w 302"/>
                    <a:gd name="T5" fmla="*/ 1 h 470"/>
                    <a:gd name="T6" fmla="*/ 6 w 302"/>
                    <a:gd name="T7" fmla="*/ 1 h 470"/>
                    <a:gd name="T8" fmla="*/ 6 w 302"/>
                    <a:gd name="T9" fmla="*/ 2 h 470"/>
                    <a:gd name="T10" fmla="*/ 6 w 302"/>
                    <a:gd name="T11" fmla="*/ 3 h 470"/>
                    <a:gd name="T12" fmla="*/ 6 w 302"/>
                    <a:gd name="T13" fmla="*/ 4 h 470"/>
                    <a:gd name="T14" fmla="*/ 5 w 302"/>
                    <a:gd name="T15" fmla="*/ 5 h 470"/>
                    <a:gd name="T16" fmla="*/ 5 w 302"/>
                    <a:gd name="T17" fmla="*/ 6 h 470"/>
                    <a:gd name="T18" fmla="*/ 5 w 302"/>
                    <a:gd name="T19" fmla="*/ 7 h 470"/>
                    <a:gd name="T20" fmla="*/ 4 w 302"/>
                    <a:gd name="T21" fmla="*/ 9 h 470"/>
                    <a:gd name="T22" fmla="*/ 4 w 302"/>
                    <a:gd name="T23" fmla="*/ 9 h 470"/>
                    <a:gd name="T24" fmla="*/ 3 w 302"/>
                    <a:gd name="T25" fmla="*/ 11 h 470"/>
                    <a:gd name="T26" fmla="*/ 3 w 302"/>
                    <a:gd name="T27" fmla="*/ 11 h 470"/>
                    <a:gd name="T28" fmla="*/ 3 w 302"/>
                    <a:gd name="T29" fmla="*/ 12 h 470"/>
                    <a:gd name="T30" fmla="*/ 2 w 302"/>
                    <a:gd name="T31" fmla="*/ 12 h 470"/>
                    <a:gd name="T32" fmla="*/ 2 w 302"/>
                    <a:gd name="T33" fmla="*/ 11 h 470"/>
                    <a:gd name="T34" fmla="*/ 3 w 302"/>
                    <a:gd name="T35" fmla="*/ 10 h 470"/>
                    <a:gd name="T36" fmla="*/ 3 w 302"/>
                    <a:gd name="T37" fmla="*/ 9 h 470"/>
                    <a:gd name="T38" fmla="*/ 3 w 302"/>
                    <a:gd name="T39" fmla="*/ 7 h 470"/>
                    <a:gd name="T40" fmla="*/ 3 w 302"/>
                    <a:gd name="T41" fmla="*/ 7 h 470"/>
                    <a:gd name="T42" fmla="*/ 2 w 302"/>
                    <a:gd name="T43" fmla="*/ 7 h 470"/>
                    <a:gd name="T44" fmla="*/ 2 w 302"/>
                    <a:gd name="T45" fmla="*/ 9 h 470"/>
                    <a:gd name="T46" fmla="*/ 1 w 302"/>
                    <a:gd name="T47" fmla="*/ 9 h 470"/>
                    <a:gd name="T48" fmla="*/ 1 w 302"/>
                    <a:gd name="T49" fmla="*/ 10 h 470"/>
                    <a:gd name="T50" fmla="*/ 1 w 302"/>
                    <a:gd name="T51" fmla="*/ 11 h 470"/>
                    <a:gd name="T52" fmla="*/ 1 w 302"/>
                    <a:gd name="T53" fmla="*/ 11 h 470"/>
                    <a:gd name="T54" fmla="*/ 1 w 302"/>
                    <a:gd name="T55" fmla="*/ 11 h 470"/>
                    <a:gd name="T56" fmla="*/ 1 w 302"/>
                    <a:gd name="T57" fmla="*/ 10 h 470"/>
                    <a:gd name="T58" fmla="*/ 1 w 302"/>
                    <a:gd name="T59" fmla="*/ 10 h 470"/>
                    <a:gd name="T60" fmla="*/ 1 w 302"/>
                    <a:gd name="T61" fmla="*/ 9 h 470"/>
                    <a:gd name="T62" fmla="*/ 1 w 302"/>
                    <a:gd name="T63" fmla="*/ 7 h 470"/>
                    <a:gd name="T64" fmla="*/ 1 w 302"/>
                    <a:gd name="T65" fmla="*/ 5 h 470"/>
                    <a:gd name="T66" fmla="*/ 1 w 302"/>
                    <a:gd name="T67" fmla="*/ 3 h 470"/>
                    <a:gd name="T68" fmla="*/ 1 w 302"/>
                    <a:gd name="T69" fmla="*/ 3 h 470"/>
                    <a:gd name="T70" fmla="*/ 1 w 302"/>
                    <a:gd name="T71" fmla="*/ 1 h 470"/>
                    <a:gd name="T72" fmla="*/ 1 w 302"/>
                    <a:gd name="T73" fmla="*/ 1 h 470"/>
                    <a:gd name="T74" fmla="*/ 1 w 302"/>
                    <a:gd name="T75" fmla="*/ 1 h 470"/>
                    <a:gd name="T76" fmla="*/ 2 w 302"/>
                    <a:gd name="T77" fmla="*/ 1 h 470"/>
                    <a:gd name="T78" fmla="*/ 3 w 302"/>
                    <a:gd name="T79" fmla="*/ 1 h 470"/>
                    <a:gd name="T80" fmla="*/ 3 w 302"/>
                    <a:gd name="T81" fmla="*/ 1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191503" name="Freeform 11"/>
            <p:cNvSpPr>
              <a:spLocks noChangeAspect="1"/>
            </p:cNvSpPr>
            <p:nvPr/>
          </p:nvSpPr>
          <p:spPr bwMode="auto">
            <a:xfrm>
              <a:off x="3648" y="2684"/>
              <a:ext cx="180" cy="92"/>
            </a:xfrm>
            <a:custGeom>
              <a:avLst/>
              <a:gdLst>
                <a:gd name="T0" fmla="*/ 23 w 223"/>
                <a:gd name="T1" fmla="*/ 12 h 111"/>
                <a:gd name="T2" fmla="*/ 23 w 223"/>
                <a:gd name="T3" fmla="*/ 12 h 111"/>
                <a:gd name="T4" fmla="*/ 24 w 223"/>
                <a:gd name="T5" fmla="*/ 10 h 111"/>
                <a:gd name="T6" fmla="*/ 24 w 223"/>
                <a:gd name="T7" fmla="*/ 10 h 111"/>
                <a:gd name="T8" fmla="*/ 24 w 223"/>
                <a:gd name="T9" fmla="*/ 8 h 111"/>
                <a:gd name="T10" fmla="*/ 23 w 223"/>
                <a:gd name="T11" fmla="*/ 8 h 111"/>
                <a:gd name="T12" fmla="*/ 23 w 223"/>
                <a:gd name="T13" fmla="*/ 7 h 111"/>
                <a:gd name="T14" fmla="*/ 23 w 223"/>
                <a:gd name="T15" fmla="*/ 7 h 111"/>
                <a:gd name="T16" fmla="*/ 22 w 223"/>
                <a:gd name="T17" fmla="*/ 7 h 111"/>
                <a:gd name="T18" fmla="*/ 21 w 223"/>
                <a:gd name="T19" fmla="*/ 8 h 111"/>
                <a:gd name="T20" fmla="*/ 14 w 223"/>
                <a:gd name="T21" fmla="*/ 12 h 111"/>
                <a:gd name="T22" fmla="*/ 8 w 223"/>
                <a:gd name="T23" fmla="*/ 15 h 111"/>
                <a:gd name="T24" fmla="*/ 2 w 223"/>
                <a:gd name="T25" fmla="*/ 19 h 111"/>
                <a:gd name="T26" fmla="*/ 0 w 223"/>
                <a:gd name="T27" fmla="*/ 21 h 111"/>
                <a:gd name="T28" fmla="*/ 10 w 223"/>
                <a:gd name="T29" fmla="*/ 12 h 111"/>
                <a:gd name="T30" fmla="*/ 20 w 223"/>
                <a:gd name="T31" fmla="*/ 5 h 111"/>
                <a:gd name="T32" fmla="*/ 23 w 223"/>
                <a:gd name="T33" fmla="*/ 2 h 111"/>
                <a:gd name="T34" fmla="*/ 27 w 223"/>
                <a:gd name="T35" fmla="*/ 2 h 111"/>
                <a:gd name="T36" fmla="*/ 29 w 223"/>
                <a:gd name="T37" fmla="*/ 0 h 111"/>
                <a:gd name="T38" fmla="*/ 31 w 223"/>
                <a:gd name="T39" fmla="*/ 0 h 111"/>
                <a:gd name="T40" fmla="*/ 32 w 223"/>
                <a:gd name="T41" fmla="*/ 2 h 111"/>
                <a:gd name="T42" fmla="*/ 32 w 223"/>
                <a:gd name="T43" fmla="*/ 2 h 111"/>
                <a:gd name="T44" fmla="*/ 32 w 223"/>
                <a:gd name="T45" fmla="*/ 5 h 111"/>
                <a:gd name="T46" fmla="*/ 31 w 223"/>
                <a:gd name="T47" fmla="*/ 7 h 111"/>
                <a:gd name="T48" fmla="*/ 29 w 223"/>
                <a:gd name="T49" fmla="*/ 10 h 111"/>
                <a:gd name="T50" fmla="*/ 29 w 223"/>
                <a:gd name="T51" fmla="*/ 12 h 111"/>
                <a:gd name="T52" fmla="*/ 27 w 223"/>
                <a:gd name="T53" fmla="*/ 12 h 111"/>
                <a:gd name="T54" fmla="*/ 26 w 223"/>
                <a:gd name="T55" fmla="*/ 12 h 111"/>
                <a:gd name="T56" fmla="*/ 23 w 223"/>
                <a:gd name="T57" fmla="*/ 12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191491" name="Group 12"/>
          <p:cNvGrpSpPr>
            <a:grpSpLocks noChangeAspect="1"/>
          </p:cNvGrpSpPr>
          <p:nvPr/>
        </p:nvGrpSpPr>
        <p:grpSpPr bwMode="auto">
          <a:xfrm>
            <a:off x="4327526" y="2247901"/>
            <a:ext cx="3351213" cy="2386013"/>
            <a:chOff x="442" y="969"/>
            <a:chExt cx="1937" cy="1379"/>
          </a:xfrm>
        </p:grpSpPr>
        <p:sp>
          <p:nvSpPr>
            <p:cNvPr id="191493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1494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1495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1496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1497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1498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1499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1500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1501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1492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3880428009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Freeform 5"/>
          <p:cNvSpPr>
            <a:spLocks noChangeAspect="1"/>
          </p:cNvSpPr>
          <p:nvPr/>
        </p:nvSpPr>
        <p:spPr bwMode="auto">
          <a:xfrm>
            <a:off x="6156325" y="1143000"/>
            <a:ext cx="2032000" cy="4997450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2515" name="Group 6"/>
          <p:cNvGrpSpPr>
            <a:grpSpLocks noChangeAspect="1"/>
          </p:cNvGrpSpPr>
          <p:nvPr/>
        </p:nvGrpSpPr>
        <p:grpSpPr bwMode="auto">
          <a:xfrm>
            <a:off x="4810125" y="2876551"/>
            <a:ext cx="2535238" cy="3241675"/>
            <a:chOff x="2030" y="2153"/>
            <a:chExt cx="1452" cy="1856"/>
          </a:xfrm>
        </p:grpSpPr>
        <p:sp>
          <p:nvSpPr>
            <p:cNvPr id="192528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9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30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31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2516" name="Freeform 11"/>
          <p:cNvSpPr>
            <a:spLocks noChangeAspect="1"/>
          </p:cNvSpPr>
          <p:nvPr/>
        </p:nvSpPr>
        <p:spPr bwMode="auto">
          <a:xfrm>
            <a:off x="7646989" y="3789364"/>
            <a:ext cx="314325" cy="16192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2517" name="Group 12"/>
          <p:cNvGrpSpPr>
            <a:grpSpLocks noChangeAspect="1"/>
          </p:cNvGrpSpPr>
          <p:nvPr/>
        </p:nvGrpSpPr>
        <p:grpSpPr bwMode="auto">
          <a:xfrm>
            <a:off x="4327526" y="2259014"/>
            <a:ext cx="3382963" cy="2408237"/>
            <a:chOff x="442" y="969"/>
            <a:chExt cx="1937" cy="1379"/>
          </a:xfrm>
        </p:grpSpPr>
        <p:sp>
          <p:nvSpPr>
            <p:cNvPr id="192519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0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1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2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3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4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5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6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2527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2518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713922845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Freeform 5"/>
          <p:cNvSpPr>
            <a:spLocks noChangeAspect="1"/>
          </p:cNvSpPr>
          <p:nvPr/>
        </p:nvSpPr>
        <p:spPr bwMode="auto">
          <a:xfrm>
            <a:off x="6170613" y="1143001"/>
            <a:ext cx="2051050" cy="504031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3539" name="Group 6"/>
          <p:cNvGrpSpPr>
            <a:grpSpLocks noChangeAspect="1"/>
          </p:cNvGrpSpPr>
          <p:nvPr/>
        </p:nvGrpSpPr>
        <p:grpSpPr bwMode="auto">
          <a:xfrm>
            <a:off x="4813301" y="2906713"/>
            <a:ext cx="2557463" cy="3268662"/>
            <a:chOff x="2030" y="2153"/>
            <a:chExt cx="1452" cy="1856"/>
          </a:xfrm>
        </p:grpSpPr>
        <p:sp>
          <p:nvSpPr>
            <p:cNvPr id="193552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53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54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55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3540" name="Freeform 11"/>
          <p:cNvSpPr>
            <a:spLocks noChangeAspect="1"/>
          </p:cNvSpPr>
          <p:nvPr/>
        </p:nvSpPr>
        <p:spPr bwMode="auto">
          <a:xfrm>
            <a:off x="7675563" y="3813176"/>
            <a:ext cx="317500" cy="16192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3541" name="Group 12"/>
          <p:cNvGrpSpPr>
            <a:grpSpLocks noChangeAspect="1"/>
          </p:cNvGrpSpPr>
          <p:nvPr/>
        </p:nvGrpSpPr>
        <p:grpSpPr bwMode="auto">
          <a:xfrm>
            <a:off x="4327525" y="2254251"/>
            <a:ext cx="3411538" cy="2428875"/>
            <a:chOff x="442" y="969"/>
            <a:chExt cx="1937" cy="1379"/>
          </a:xfrm>
        </p:grpSpPr>
        <p:sp>
          <p:nvSpPr>
            <p:cNvPr id="193543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44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45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46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47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48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49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50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3551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3542" name="Rectangle 24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4175500725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Freeform 5"/>
          <p:cNvSpPr>
            <a:spLocks noChangeAspect="1"/>
          </p:cNvSpPr>
          <p:nvPr/>
        </p:nvSpPr>
        <p:spPr bwMode="auto">
          <a:xfrm>
            <a:off x="6188075" y="1143000"/>
            <a:ext cx="2070100" cy="508793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4563" name="Group 6"/>
          <p:cNvGrpSpPr>
            <a:grpSpLocks noChangeAspect="1"/>
          </p:cNvGrpSpPr>
          <p:nvPr/>
        </p:nvGrpSpPr>
        <p:grpSpPr bwMode="auto">
          <a:xfrm>
            <a:off x="4818064" y="2936876"/>
            <a:ext cx="2581275" cy="3298825"/>
            <a:chOff x="2030" y="2153"/>
            <a:chExt cx="1452" cy="1856"/>
          </a:xfrm>
        </p:grpSpPr>
        <p:sp>
          <p:nvSpPr>
            <p:cNvPr id="194576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7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8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9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4564" name="Freeform 11"/>
          <p:cNvSpPr>
            <a:spLocks noChangeAspect="1"/>
          </p:cNvSpPr>
          <p:nvPr/>
        </p:nvSpPr>
        <p:spPr bwMode="auto">
          <a:xfrm>
            <a:off x="7707314" y="3838576"/>
            <a:ext cx="319087" cy="163513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4565" name="Group 12"/>
          <p:cNvGrpSpPr>
            <a:grpSpLocks noChangeAspect="1"/>
          </p:cNvGrpSpPr>
          <p:nvPr/>
        </p:nvGrpSpPr>
        <p:grpSpPr bwMode="auto">
          <a:xfrm>
            <a:off x="4327525" y="2265364"/>
            <a:ext cx="3443288" cy="2452687"/>
            <a:chOff x="442" y="969"/>
            <a:chExt cx="1937" cy="1379"/>
          </a:xfrm>
        </p:grpSpPr>
        <p:sp>
          <p:nvSpPr>
            <p:cNvPr id="194567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68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69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0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1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2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3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4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4575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4566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46547608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Freeform 5"/>
          <p:cNvSpPr>
            <a:spLocks noChangeAspect="1"/>
          </p:cNvSpPr>
          <p:nvPr/>
        </p:nvSpPr>
        <p:spPr bwMode="auto">
          <a:xfrm>
            <a:off x="6205538" y="1143001"/>
            <a:ext cx="2087562" cy="5133975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5587" name="Group 6"/>
          <p:cNvGrpSpPr>
            <a:grpSpLocks noChangeAspect="1"/>
          </p:cNvGrpSpPr>
          <p:nvPr/>
        </p:nvGrpSpPr>
        <p:grpSpPr bwMode="auto">
          <a:xfrm>
            <a:off x="4822825" y="2967039"/>
            <a:ext cx="2603500" cy="3328987"/>
            <a:chOff x="2030" y="2153"/>
            <a:chExt cx="1452" cy="1856"/>
          </a:xfrm>
        </p:grpSpPr>
        <p:sp>
          <p:nvSpPr>
            <p:cNvPr id="195600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601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602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603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5588" name="Freeform 11"/>
          <p:cNvSpPr>
            <a:spLocks noChangeAspect="1"/>
          </p:cNvSpPr>
          <p:nvPr/>
        </p:nvSpPr>
        <p:spPr bwMode="auto">
          <a:xfrm>
            <a:off x="7737476" y="3862388"/>
            <a:ext cx="322263" cy="165100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5589" name="Group 12"/>
          <p:cNvGrpSpPr>
            <a:grpSpLocks noChangeAspect="1"/>
          </p:cNvGrpSpPr>
          <p:nvPr/>
        </p:nvGrpSpPr>
        <p:grpSpPr bwMode="auto">
          <a:xfrm>
            <a:off x="4327525" y="2276476"/>
            <a:ext cx="3473450" cy="2474913"/>
            <a:chOff x="442" y="969"/>
            <a:chExt cx="1937" cy="1379"/>
          </a:xfrm>
        </p:grpSpPr>
        <p:sp>
          <p:nvSpPr>
            <p:cNvPr id="195591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592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593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594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595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596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597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598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5599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5590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3073036807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Freeform 5"/>
          <p:cNvSpPr>
            <a:spLocks noChangeAspect="1"/>
          </p:cNvSpPr>
          <p:nvPr/>
        </p:nvSpPr>
        <p:spPr bwMode="auto">
          <a:xfrm>
            <a:off x="6223001" y="1143001"/>
            <a:ext cx="2106613" cy="518001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6611" name="Group 6"/>
          <p:cNvGrpSpPr>
            <a:grpSpLocks noChangeAspect="1"/>
          </p:cNvGrpSpPr>
          <p:nvPr/>
        </p:nvGrpSpPr>
        <p:grpSpPr bwMode="auto">
          <a:xfrm>
            <a:off x="4827588" y="2997200"/>
            <a:ext cx="2627312" cy="3359150"/>
            <a:chOff x="2030" y="2153"/>
            <a:chExt cx="1452" cy="1856"/>
          </a:xfrm>
        </p:grpSpPr>
        <p:sp>
          <p:nvSpPr>
            <p:cNvPr id="196624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25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26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27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6612" name="Freeform 11"/>
          <p:cNvSpPr>
            <a:spLocks noChangeAspect="1"/>
          </p:cNvSpPr>
          <p:nvPr/>
        </p:nvSpPr>
        <p:spPr bwMode="auto">
          <a:xfrm>
            <a:off x="7769225" y="3886200"/>
            <a:ext cx="325438" cy="166688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6613" name="Group 12"/>
          <p:cNvGrpSpPr>
            <a:grpSpLocks noChangeAspect="1"/>
          </p:cNvGrpSpPr>
          <p:nvPr/>
        </p:nvGrpSpPr>
        <p:grpSpPr bwMode="auto">
          <a:xfrm>
            <a:off x="4327525" y="2287588"/>
            <a:ext cx="3506788" cy="2495550"/>
            <a:chOff x="442" y="969"/>
            <a:chExt cx="1937" cy="1379"/>
          </a:xfrm>
        </p:grpSpPr>
        <p:sp>
          <p:nvSpPr>
            <p:cNvPr id="196615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16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17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18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19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20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21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22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6623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6614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365129916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Freeform 5"/>
          <p:cNvSpPr>
            <a:spLocks noChangeAspect="1"/>
          </p:cNvSpPr>
          <p:nvPr/>
        </p:nvSpPr>
        <p:spPr bwMode="auto">
          <a:xfrm>
            <a:off x="6240463" y="1143000"/>
            <a:ext cx="2125662" cy="522763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7635" name="Group 6"/>
          <p:cNvGrpSpPr>
            <a:grpSpLocks noChangeAspect="1"/>
          </p:cNvGrpSpPr>
          <p:nvPr/>
        </p:nvGrpSpPr>
        <p:grpSpPr bwMode="auto">
          <a:xfrm>
            <a:off x="4832351" y="3027363"/>
            <a:ext cx="2651125" cy="3390900"/>
            <a:chOff x="2030" y="2153"/>
            <a:chExt cx="1452" cy="1856"/>
          </a:xfrm>
        </p:grpSpPr>
        <p:sp>
          <p:nvSpPr>
            <p:cNvPr id="197648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9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50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51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7636" name="Freeform 11"/>
          <p:cNvSpPr>
            <a:spLocks noChangeAspect="1"/>
          </p:cNvSpPr>
          <p:nvPr/>
        </p:nvSpPr>
        <p:spPr bwMode="auto">
          <a:xfrm>
            <a:off x="7799388" y="3911601"/>
            <a:ext cx="328612" cy="1682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7637" name="Group 12"/>
          <p:cNvGrpSpPr>
            <a:grpSpLocks noChangeAspect="1"/>
          </p:cNvGrpSpPr>
          <p:nvPr/>
        </p:nvGrpSpPr>
        <p:grpSpPr bwMode="auto">
          <a:xfrm>
            <a:off x="4327525" y="2298701"/>
            <a:ext cx="3538538" cy="2519363"/>
            <a:chOff x="442" y="969"/>
            <a:chExt cx="1937" cy="1379"/>
          </a:xfrm>
        </p:grpSpPr>
        <p:sp>
          <p:nvSpPr>
            <p:cNvPr id="197639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0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1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2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3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4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5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6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7647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7638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3925726431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Freeform 5"/>
          <p:cNvSpPr>
            <a:spLocks noChangeAspect="1"/>
          </p:cNvSpPr>
          <p:nvPr/>
        </p:nvSpPr>
        <p:spPr bwMode="auto">
          <a:xfrm>
            <a:off x="6256338" y="1143000"/>
            <a:ext cx="2144712" cy="527208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8659" name="Group 6"/>
          <p:cNvGrpSpPr>
            <a:grpSpLocks noChangeAspect="1"/>
          </p:cNvGrpSpPr>
          <p:nvPr/>
        </p:nvGrpSpPr>
        <p:grpSpPr bwMode="auto">
          <a:xfrm>
            <a:off x="4835525" y="3057526"/>
            <a:ext cx="2674938" cy="3419475"/>
            <a:chOff x="2030" y="2153"/>
            <a:chExt cx="1452" cy="1856"/>
          </a:xfrm>
        </p:grpSpPr>
        <p:sp>
          <p:nvSpPr>
            <p:cNvPr id="198672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73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74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75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8660" name="Freeform 11"/>
          <p:cNvSpPr>
            <a:spLocks noChangeAspect="1"/>
          </p:cNvSpPr>
          <p:nvPr/>
        </p:nvSpPr>
        <p:spPr bwMode="auto">
          <a:xfrm>
            <a:off x="7829550" y="3935413"/>
            <a:ext cx="331788" cy="169862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8661" name="Group 12"/>
          <p:cNvGrpSpPr>
            <a:grpSpLocks noChangeAspect="1"/>
          </p:cNvGrpSpPr>
          <p:nvPr/>
        </p:nvGrpSpPr>
        <p:grpSpPr bwMode="auto">
          <a:xfrm>
            <a:off x="4327525" y="2309813"/>
            <a:ext cx="3568700" cy="2540000"/>
            <a:chOff x="442" y="969"/>
            <a:chExt cx="1937" cy="1379"/>
          </a:xfrm>
        </p:grpSpPr>
        <p:sp>
          <p:nvSpPr>
            <p:cNvPr id="198663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64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65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66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67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68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69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70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8671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8662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693078411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Freeform 5"/>
          <p:cNvSpPr>
            <a:spLocks noChangeAspect="1"/>
          </p:cNvSpPr>
          <p:nvPr/>
        </p:nvSpPr>
        <p:spPr bwMode="auto">
          <a:xfrm>
            <a:off x="6272214" y="1143000"/>
            <a:ext cx="2162175" cy="531653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9683" name="Group 6"/>
          <p:cNvGrpSpPr>
            <a:grpSpLocks noChangeAspect="1"/>
          </p:cNvGrpSpPr>
          <p:nvPr/>
        </p:nvGrpSpPr>
        <p:grpSpPr bwMode="auto">
          <a:xfrm>
            <a:off x="4840288" y="3087688"/>
            <a:ext cx="2697162" cy="3446462"/>
            <a:chOff x="2030" y="2153"/>
            <a:chExt cx="1452" cy="1856"/>
          </a:xfrm>
        </p:grpSpPr>
        <p:sp>
          <p:nvSpPr>
            <p:cNvPr id="199696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7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8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9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9684" name="Freeform 11"/>
          <p:cNvSpPr>
            <a:spLocks noChangeAspect="1"/>
          </p:cNvSpPr>
          <p:nvPr/>
        </p:nvSpPr>
        <p:spPr bwMode="auto">
          <a:xfrm>
            <a:off x="7858126" y="3959225"/>
            <a:ext cx="334963" cy="171450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199685" name="Group 12"/>
          <p:cNvGrpSpPr>
            <a:grpSpLocks noChangeAspect="1"/>
          </p:cNvGrpSpPr>
          <p:nvPr/>
        </p:nvGrpSpPr>
        <p:grpSpPr bwMode="auto">
          <a:xfrm>
            <a:off x="4327526" y="2320925"/>
            <a:ext cx="3597275" cy="2560638"/>
            <a:chOff x="442" y="969"/>
            <a:chExt cx="1937" cy="1379"/>
          </a:xfrm>
        </p:grpSpPr>
        <p:sp>
          <p:nvSpPr>
            <p:cNvPr id="199687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88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89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0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1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2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3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4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199695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99686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79528499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Freeform 5"/>
          <p:cNvSpPr>
            <a:spLocks noChangeAspect="1"/>
          </p:cNvSpPr>
          <p:nvPr/>
        </p:nvSpPr>
        <p:spPr bwMode="auto">
          <a:xfrm>
            <a:off x="6289675" y="1143000"/>
            <a:ext cx="2179638" cy="536098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0707" name="Group 6"/>
          <p:cNvGrpSpPr>
            <a:grpSpLocks noChangeAspect="1"/>
          </p:cNvGrpSpPr>
          <p:nvPr/>
        </p:nvGrpSpPr>
        <p:grpSpPr bwMode="auto">
          <a:xfrm>
            <a:off x="4845050" y="3116264"/>
            <a:ext cx="2719388" cy="3476625"/>
            <a:chOff x="2030" y="2153"/>
            <a:chExt cx="1452" cy="1856"/>
          </a:xfrm>
        </p:grpSpPr>
        <p:sp>
          <p:nvSpPr>
            <p:cNvPr id="200720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21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22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23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0708" name="Freeform 11"/>
          <p:cNvSpPr>
            <a:spLocks noChangeAspect="1"/>
          </p:cNvSpPr>
          <p:nvPr/>
        </p:nvSpPr>
        <p:spPr bwMode="auto">
          <a:xfrm>
            <a:off x="7888289" y="3983038"/>
            <a:ext cx="338137" cy="171450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0709" name="Group 12"/>
          <p:cNvGrpSpPr>
            <a:grpSpLocks noChangeAspect="1"/>
          </p:cNvGrpSpPr>
          <p:nvPr/>
        </p:nvGrpSpPr>
        <p:grpSpPr bwMode="auto">
          <a:xfrm>
            <a:off x="4327526" y="2330450"/>
            <a:ext cx="3629025" cy="2584450"/>
            <a:chOff x="442" y="969"/>
            <a:chExt cx="1937" cy="1379"/>
          </a:xfrm>
        </p:grpSpPr>
        <p:sp>
          <p:nvSpPr>
            <p:cNvPr id="200711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12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13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14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15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16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17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18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0719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0710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731505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Freeform 5"/>
          <p:cNvSpPr>
            <a:spLocks noChangeAspect="1"/>
          </p:cNvSpPr>
          <p:nvPr/>
        </p:nvSpPr>
        <p:spPr bwMode="auto">
          <a:xfrm>
            <a:off x="6303964" y="1143000"/>
            <a:ext cx="2198687" cy="540543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1731" name="Group 6"/>
          <p:cNvGrpSpPr>
            <a:grpSpLocks noChangeAspect="1"/>
          </p:cNvGrpSpPr>
          <p:nvPr/>
        </p:nvGrpSpPr>
        <p:grpSpPr bwMode="auto">
          <a:xfrm>
            <a:off x="4848226" y="3146425"/>
            <a:ext cx="2741613" cy="3505200"/>
            <a:chOff x="2030" y="2153"/>
            <a:chExt cx="1452" cy="1856"/>
          </a:xfrm>
        </p:grpSpPr>
        <p:sp>
          <p:nvSpPr>
            <p:cNvPr id="201744" name="Freeform 7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45" name="Freeform 8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46" name="Freeform 9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47" name="Freeform 10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1732" name="Freeform 11"/>
          <p:cNvSpPr>
            <a:spLocks noChangeAspect="1"/>
          </p:cNvSpPr>
          <p:nvPr/>
        </p:nvSpPr>
        <p:spPr bwMode="auto">
          <a:xfrm>
            <a:off x="7916864" y="4006850"/>
            <a:ext cx="339725" cy="173038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1733" name="Group 12"/>
          <p:cNvGrpSpPr>
            <a:grpSpLocks noChangeAspect="1"/>
          </p:cNvGrpSpPr>
          <p:nvPr/>
        </p:nvGrpSpPr>
        <p:grpSpPr bwMode="auto">
          <a:xfrm>
            <a:off x="4327525" y="2341564"/>
            <a:ext cx="3657600" cy="2605087"/>
            <a:chOff x="442" y="969"/>
            <a:chExt cx="1937" cy="1379"/>
          </a:xfrm>
        </p:grpSpPr>
        <p:sp>
          <p:nvSpPr>
            <p:cNvPr id="201735" name="Freeform 13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36" name="Freeform 14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37" name="Freeform 15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38" name="Freeform 16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39" name="Freeform 17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40" name="Freeform 18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41" name="Freeform 19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42" name="Line 20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1743" name="Freeform 21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1734" name="Rectangle 22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445547147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Freeform 2"/>
          <p:cNvSpPr>
            <a:spLocks noChangeAspect="1"/>
          </p:cNvSpPr>
          <p:nvPr/>
        </p:nvSpPr>
        <p:spPr bwMode="auto">
          <a:xfrm>
            <a:off x="6303964" y="1143000"/>
            <a:ext cx="2198687" cy="540543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2755" name="Group 3"/>
          <p:cNvGrpSpPr>
            <a:grpSpLocks noChangeAspect="1"/>
          </p:cNvGrpSpPr>
          <p:nvPr/>
        </p:nvGrpSpPr>
        <p:grpSpPr bwMode="auto">
          <a:xfrm>
            <a:off x="4848226" y="3146425"/>
            <a:ext cx="2741613" cy="3505200"/>
            <a:chOff x="2030" y="2153"/>
            <a:chExt cx="1452" cy="1856"/>
          </a:xfrm>
        </p:grpSpPr>
        <p:sp>
          <p:nvSpPr>
            <p:cNvPr id="202768" name="Freeform 4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9" name="Freeform 5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70" name="Freeform 6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71" name="Freeform 7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2756" name="Freeform 8"/>
          <p:cNvSpPr>
            <a:spLocks noChangeAspect="1"/>
          </p:cNvSpPr>
          <p:nvPr/>
        </p:nvSpPr>
        <p:spPr bwMode="auto">
          <a:xfrm>
            <a:off x="7916864" y="4006850"/>
            <a:ext cx="339725" cy="173038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2757" name="Group 9"/>
          <p:cNvGrpSpPr>
            <a:grpSpLocks noChangeAspect="1"/>
          </p:cNvGrpSpPr>
          <p:nvPr/>
        </p:nvGrpSpPr>
        <p:grpSpPr bwMode="auto">
          <a:xfrm>
            <a:off x="4327525" y="2341564"/>
            <a:ext cx="3657600" cy="2605087"/>
            <a:chOff x="442" y="969"/>
            <a:chExt cx="1937" cy="1379"/>
          </a:xfrm>
        </p:grpSpPr>
        <p:sp>
          <p:nvSpPr>
            <p:cNvPr id="202759" name="Freeform 10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0" name="Freeform 11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1" name="Freeform 12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2" name="Freeform 13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3" name="Freeform 14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4" name="Freeform 15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5" name="Freeform 16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6" name="Line 17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2767" name="Freeform 18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2758" name="Rectangle 19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2869693017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Freeform 2"/>
          <p:cNvSpPr>
            <a:spLocks noChangeAspect="1"/>
          </p:cNvSpPr>
          <p:nvPr/>
        </p:nvSpPr>
        <p:spPr bwMode="auto">
          <a:xfrm>
            <a:off x="6303964" y="1143000"/>
            <a:ext cx="2198687" cy="540543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79" name="Freeform 4"/>
          <p:cNvSpPr>
            <a:spLocks noChangeAspect="1"/>
          </p:cNvSpPr>
          <p:nvPr/>
        </p:nvSpPr>
        <p:spPr bwMode="auto">
          <a:xfrm rot="20460000">
            <a:off x="4848226" y="3146425"/>
            <a:ext cx="2339975" cy="3505200"/>
          </a:xfrm>
          <a:custGeom>
            <a:avLst/>
            <a:gdLst>
              <a:gd name="T0" fmla="*/ 2147483647 w 1116"/>
              <a:gd name="T1" fmla="*/ 2147483647 h 1622"/>
              <a:gd name="T2" fmla="*/ 2147483647 w 1116"/>
              <a:gd name="T3" fmla="*/ 2147483647 h 1622"/>
              <a:gd name="T4" fmla="*/ 2147483647 w 1116"/>
              <a:gd name="T5" fmla="*/ 2147483647 h 1622"/>
              <a:gd name="T6" fmla="*/ 2147483647 w 1116"/>
              <a:gd name="T7" fmla="*/ 2147483647 h 1622"/>
              <a:gd name="T8" fmla="*/ 2147483647 w 1116"/>
              <a:gd name="T9" fmla="*/ 2147483647 h 1622"/>
              <a:gd name="T10" fmla="*/ 2147483647 w 1116"/>
              <a:gd name="T11" fmla="*/ 2147483647 h 1622"/>
              <a:gd name="T12" fmla="*/ 2147483647 w 1116"/>
              <a:gd name="T13" fmla="*/ 2147483647 h 1622"/>
              <a:gd name="T14" fmla="*/ 2147483647 w 1116"/>
              <a:gd name="T15" fmla="*/ 2147483647 h 1622"/>
              <a:gd name="T16" fmla="*/ 2147483647 w 1116"/>
              <a:gd name="T17" fmla="*/ 2147483647 h 1622"/>
              <a:gd name="T18" fmla="*/ 2147483647 w 1116"/>
              <a:gd name="T19" fmla="*/ 2147483647 h 1622"/>
              <a:gd name="T20" fmla="*/ 2147483647 w 1116"/>
              <a:gd name="T21" fmla="*/ 2147483647 h 1622"/>
              <a:gd name="T22" fmla="*/ 2147483647 w 1116"/>
              <a:gd name="T23" fmla="*/ 2147483647 h 1622"/>
              <a:gd name="T24" fmla="*/ 2147483647 w 1116"/>
              <a:gd name="T25" fmla="*/ 2147483647 h 1622"/>
              <a:gd name="T26" fmla="*/ 2147483647 w 1116"/>
              <a:gd name="T27" fmla="*/ 2147483647 h 1622"/>
              <a:gd name="T28" fmla="*/ 2147483647 w 1116"/>
              <a:gd name="T29" fmla="*/ 2147483647 h 1622"/>
              <a:gd name="T30" fmla="*/ 2147483647 w 1116"/>
              <a:gd name="T31" fmla="*/ 2147483647 h 1622"/>
              <a:gd name="T32" fmla="*/ 2147483647 w 1116"/>
              <a:gd name="T33" fmla="*/ 2147483647 h 1622"/>
              <a:gd name="T34" fmla="*/ 2147483647 w 1116"/>
              <a:gd name="T35" fmla="*/ 2147483647 h 1622"/>
              <a:gd name="T36" fmla="*/ 2147483647 w 1116"/>
              <a:gd name="T37" fmla="*/ 2147483647 h 1622"/>
              <a:gd name="T38" fmla="*/ 2147483647 w 1116"/>
              <a:gd name="T39" fmla="*/ 2147483647 h 1622"/>
              <a:gd name="T40" fmla="*/ 0 w 1116"/>
              <a:gd name="T41" fmla="*/ 2147483647 h 1622"/>
              <a:gd name="T42" fmla="*/ 2147483647 w 1116"/>
              <a:gd name="T43" fmla="*/ 2147483647 h 1622"/>
              <a:gd name="T44" fmla="*/ 2147483647 w 1116"/>
              <a:gd name="T45" fmla="*/ 2147483647 h 1622"/>
              <a:gd name="T46" fmla="*/ 2147483647 w 1116"/>
              <a:gd name="T47" fmla="*/ 2147483647 h 1622"/>
              <a:gd name="T48" fmla="*/ 2147483647 w 1116"/>
              <a:gd name="T49" fmla="*/ 2147483647 h 1622"/>
              <a:gd name="T50" fmla="*/ 2147483647 w 1116"/>
              <a:gd name="T51" fmla="*/ 2147483647 h 1622"/>
              <a:gd name="T52" fmla="*/ 2147483647 w 1116"/>
              <a:gd name="T53" fmla="*/ 2147483647 h 1622"/>
              <a:gd name="T54" fmla="*/ 2147483647 w 1116"/>
              <a:gd name="T55" fmla="*/ 2147483647 h 1622"/>
              <a:gd name="T56" fmla="*/ 2147483647 w 1116"/>
              <a:gd name="T57" fmla="*/ 2147483647 h 1622"/>
              <a:gd name="T58" fmla="*/ 2147483647 w 1116"/>
              <a:gd name="T59" fmla="*/ 2147483647 h 1622"/>
              <a:gd name="T60" fmla="*/ 2147483647 w 1116"/>
              <a:gd name="T61" fmla="*/ 2147483647 h 1622"/>
              <a:gd name="T62" fmla="*/ 2147483647 w 1116"/>
              <a:gd name="T63" fmla="*/ 2147483647 h 1622"/>
              <a:gd name="T64" fmla="*/ 2147483647 w 1116"/>
              <a:gd name="T65" fmla="*/ 2147483647 h 1622"/>
              <a:gd name="T66" fmla="*/ 2147483647 w 1116"/>
              <a:gd name="T67" fmla="*/ 2147483647 h 1622"/>
              <a:gd name="T68" fmla="*/ 2147483647 w 1116"/>
              <a:gd name="T69" fmla="*/ 2147483647 h 1622"/>
              <a:gd name="T70" fmla="*/ 2147483647 w 1116"/>
              <a:gd name="T71" fmla="*/ 2147483647 h 1622"/>
              <a:gd name="T72" fmla="*/ 2147483647 w 1116"/>
              <a:gd name="T73" fmla="*/ 2147483647 h 1622"/>
              <a:gd name="T74" fmla="*/ 2147483647 w 1116"/>
              <a:gd name="T75" fmla="*/ 2147483647 h 1622"/>
              <a:gd name="T76" fmla="*/ 2147483647 w 1116"/>
              <a:gd name="T77" fmla="*/ 2147483647 h 1622"/>
              <a:gd name="T78" fmla="*/ 2147483647 w 1116"/>
              <a:gd name="T79" fmla="*/ 2147483647 h 1622"/>
              <a:gd name="T80" fmla="*/ 2147483647 w 1116"/>
              <a:gd name="T81" fmla="*/ 2147483647 h 1622"/>
              <a:gd name="T82" fmla="*/ 2147483647 w 1116"/>
              <a:gd name="T83" fmla="*/ 2147483647 h 1622"/>
              <a:gd name="T84" fmla="*/ 2147483647 w 1116"/>
              <a:gd name="T85" fmla="*/ 2147483647 h 1622"/>
              <a:gd name="T86" fmla="*/ 2147483647 w 1116"/>
              <a:gd name="T87" fmla="*/ 2147483647 h 162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116" h="1622">
                <a:moveTo>
                  <a:pt x="1116" y="1262"/>
                </a:moveTo>
                <a:lnTo>
                  <a:pt x="1112" y="1280"/>
                </a:lnTo>
                <a:lnTo>
                  <a:pt x="1104" y="1292"/>
                </a:lnTo>
                <a:lnTo>
                  <a:pt x="1092" y="1304"/>
                </a:lnTo>
                <a:lnTo>
                  <a:pt x="1080" y="1316"/>
                </a:lnTo>
                <a:lnTo>
                  <a:pt x="1070" y="1330"/>
                </a:lnTo>
                <a:lnTo>
                  <a:pt x="1050" y="1356"/>
                </a:lnTo>
                <a:lnTo>
                  <a:pt x="1036" y="1388"/>
                </a:lnTo>
                <a:lnTo>
                  <a:pt x="1026" y="1424"/>
                </a:lnTo>
                <a:lnTo>
                  <a:pt x="1018" y="1466"/>
                </a:lnTo>
                <a:lnTo>
                  <a:pt x="1014" y="1508"/>
                </a:lnTo>
                <a:lnTo>
                  <a:pt x="1006" y="1550"/>
                </a:lnTo>
                <a:lnTo>
                  <a:pt x="994" y="1580"/>
                </a:lnTo>
                <a:lnTo>
                  <a:pt x="980" y="1602"/>
                </a:lnTo>
                <a:lnTo>
                  <a:pt x="964" y="1614"/>
                </a:lnTo>
                <a:lnTo>
                  <a:pt x="946" y="1622"/>
                </a:lnTo>
                <a:lnTo>
                  <a:pt x="926" y="1622"/>
                </a:lnTo>
                <a:lnTo>
                  <a:pt x="906" y="1620"/>
                </a:lnTo>
                <a:lnTo>
                  <a:pt x="884" y="1614"/>
                </a:lnTo>
                <a:lnTo>
                  <a:pt x="862" y="1606"/>
                </a:lnTo>
                <a:lnTo>
                  <a:pt x="804" y="1572"/>
                </a:lnTo>
                <a:lnTo>
                  <a:pt x="754" y="1538"/>
                </a:lnTo>
                <a:lnTo>
                  <a:pt x="710" y="1500"/>
                </a:lnTo>
                <a:lnTo>
                  <a:pt x="666" y="1460"/>
                </a:lnTo>
                <a:lnTo>
                  <a:pt x="618" y="1414"/>
                </a:lnTo>
                <a:lnTo>
                  <a:pt x="502" y="1296"/>
                </a:lnTo>
                <a:lnTo>
                  <a:pt x="474" y="1262"/>
                </a:lnTo>
                <a:lnTo>
                  <a:pt x="448" y="1234"/>
                </a:lnTo>
                <a:lnTo>
                  <a:pt x="424" y="1214"/>
                </a:lnTo>
                <a:lnTo>
                  <a:pt x="402" y="1198"/>
                </a:lnTo>
                <a:lnTo>
                  <a:pt x="380" y="1186"/>
                </a:lnTo>
                <a:lnTo>
                  <a:pt x="358" y="1174"/>
                </a:lnTo>
                <a:lnTo>
                  <a:pt x="334" y="1162"/>
                </a:lnTo>
                <a:lnTo>
                  <a:pt x="308" y="1148"/>
                </a:lnTo>
                <a:lnTo>
                  <a:pt x="260" y="1118"/>
                </a:lnTo>
                <a:lnTo>
                  <a:pt x="214" y="1088"/>
                </a:lnTo>
                <a:lnTo>
                  <a:pt x="164" y="1054"/>
                </a:lnTo>
                <a:lnTo>
                  <a:pt x="122" y="1018"/>
                </a:lnTo>
                <a:lnTo>
                  <a:pt x="90" y="986"/>
                </a:lnTo>
                <a:lnTo>
                  <a:pt x="66" y="956"/>
                </a:lnTo>
                <a:lnTo>
                  <a:pt x="48" y="926"/>
                </a:lnTo>
                <a:lnTo>
                  <a:pt x="36" y="898"/>
                </a:lnTo>
                <a:lnTo>
                  <a:pt x="30" y="868"/>
                </a:lnTo>
                <a:lnTo>
                  <a:pt x="26" y="838"/>
                </a:lnTo>
                <a:lnTo>
                  <a:pt x="26" y="806"/>
                </a:lnTo>
                <a:lnTo>
                  <a:pt x="26" y="772"/>
                </a:lnTo>
                <a:lnTo>
                  <a:pt x="26" y="736"/>
                </a:lnTo>
                <a:lnTo>
                  <a:pt x="30" y="690"/>
                </a:lnTo>
                <a:lnTo>
                  <a:pt x="36" y="652"/>
                </a:lnTo>
                <a:lnTo>
                  <a:pt x="42" y="620"/>
                </a:lnTo>
                <a:lnTo>
                  <a:pt x="48" y="590"/>
                </a:lnTo>
                <a:lnTo>
                  <a:pt x="56" y="556"/>
                </a:lnTo>
                <a:lnTo>
                  <a:pt x="64" y="512"/>
                </a:lnTo>
                <a:lnTo>
                  <a:pt x="70" y="466"/>
                </a:lnTo>
                <a:lnTo>
                  <a:pt x="74" y="416"/>
                </a:lnTo>
                <a:lnTo>
                  <a:pt x="74" y="360"/>
                </a:lnTo>
                <a:lnTo>
                  <a:pt x="68" y="316"/>
                </a:lnTo>
                <a:lnTo>
                  <a:pt x="62" y="278"/>
                </a:lnTo>
                <a:lnTo>
                  <a:pt x="50" y="244"/>
                </a:lnTo>
                <a:lnTo>
                  <a:pt x="38" y="212"/>
                </a:lnTo>
                <a:lnTo>
                  <a:pt x="24" y="178"/>
                </a:lnTo>
                <a:lnTo>
                  <a:pt x="10" y="144"/>
                </a:lnTo>
                <a:lnTo>
                  <a:pt x="0" y="116"/>
                </a:lnTo>
                <a:lnTo>
                  <a:pt x="0" y="90"/>
                </a:lnTo>
                <a:lnTo>
                  <a:pt x="6" y="68"/>
                </a:lnTo>
                <a:lnTo>
                  <a:pt x="20" y="48"/>
                </a:lnTo>
                <a:lnTo>
                  <a:pt x="38" y="30"/>
                </a:lnTo>
                <a:lnTo>
                  <a:pt x="58" y="16"/>
                </a:lnTo>
                <a:lnTo>
                  <a:pt x="82" y="8"/>
                </a:lnTo>
                <a:lnTo>
                  <a:pt x="108" y="2"/>
                </a:lnTo>
                <a:lnTo>
                  <a:pt x="134" y="0"/>
                </a:lnTo>
                <a:lnTo>
                  <a:pt x="158" y="4"/>
                </a:lnTo>
                <a:lnTo>
                  <a:pt x="182" y="12"/>
                </a:lnTo>
                <a:lnTo>
                  <a:pt x="202" y="26"/>
                </a:lnTo>
                <a:lnTo>
                  <a:pt x="216" y="46"/>
                </a:lnTo>
                <a:lnTo>
                  <a:pt x="226" y="70"/>
                </a:lnTo>
                <a:lnTo>
                  <a:pt x="230" y="102"/>
                </a:lnTo>
                <a:lnTo>
                  <a:pt x="228" y="136"/>
                </a:lnTo>
                <a:lnTo>
                  <a:pt x="226" y="162"/>
                </a:lnTo>
                <a:lnTo>
                  <a:pt x="224" y="182"/>
                </a:lnTo>
                <a:lnTo>
                  <a:pt x="222" y="198"/>
                </a:lnTo>
                <a:lnTo>
                  <a:pt x="222" y="214"/>
                </a:lnTo>
                <a:lnTo>
                  <a:pt x="226" y="228"/>
                </a:lnTo>
                <a:lnTo>
                  <a:pt x="232" y="246"/>
                </a:lnTo>
                <a:lnTo>
                  <a:pt x="242" y="270"/>
                </a:lnTo>
                <a:lnTo>
                  <a:pt x="258" y="300"/>
                </a:lnTo>
                <a:lnTo>
                  <a:pt x="286" y="332"/>
                </a:lnTo>
                <a:lnTo>
                  <a:pt x="318" y="354"/>
                </a:lnTo>
                <a:lnTo>
                  <a:pt x="350" y="366"/>
                </a:lnTo>
                <a:lnTo>
                  <a:pt x="384" y="370"/>
                </a:lnTo>
                <a:lnTo>
                  <a:pt x="414" y="368"/>
                </a:lnTo>
                <a:lnTo>
                  <a:pt x="444" y="362"/>
                </a:lnTo>
                <a:lnTo>
                  <a:pt x="470" y="352"/>
                </a:lnTo>
                <a:lnTo>
                  <a:pt x="492" y="342"/>
                </a:lnTo>
                <a:lnTo>
                  <a:pt x="508" y="330"/>
                </a:lnTo>
                <a:lnTo>
                  <a:pt x="546" y="306"/>
                </a:lnTo>
                <a:lnTo>
                  <a:pt x="576" y="290"/>
                </a:lnTo>
                <a:lnTo>
                  <a:pt x="602" y="284"/>
                </a:lnTo>
                <a:lnTo>
                  <a:pt x="620" y="286"/>
                </a:lnTo>
                <a:lnTo>
                  <a:pt x="632" y="296"/>
                </a:lnTo>
                <a:lnTo>
                  <a:pt x="638" y="314"/>
                </a:lnTo>
                <a:lnTo>
                  <a:pt x="638" y="340"/>
                </a:lnTo>
                <a:lnTo>
                  <a:pt x="630" y="370"/>
                </a:lnTo>
                <a:lnTo>
                  <a:pt x="616" y="406"/>
                </a:lnTo>
                <a:lnTo>
                  <a:pt x="600" y="440"/>
                </a:lnTo>
                <a:lnTo>
                  <a:pt x="586" y="470"/>
                </a:lnTo>
                <a:lnTo>
                  <a:pt x="572" y="500"/>
                </a:lnTo>
                <a:lnTo>
                  <a:pt x="560" y="532"/>
                </a:lnTo>
                <a:lnTo>
                  <a:pt x="552" y="564"/>
                </a:lnTo>
                <a:lnTo>
                  <a:pt x="544" y="600"/>
                </a:lnTo>
                <a:lnTo>
                  <a:pt x="542" y="642"/>
                </a:lnTo>
                <a:lnTo>
                  <a:pt x="542" y="688"/>
                </a:lnTo>
                <a:lnTo>
                  <a:pt x="546" y="742"/>
                </a:lnTo>
                <a:lnTo>
                  <a:pt x="554" y="792"/>
                </a:lnTo>
                <a:lnTo>
                  <a:pt x="564" y="842"/>
                </a:lnTo>
                <a:lnTo>
                  <a:pt x="578" y="890"/>
                </a:lnTo>
                <a:lnTo>
                  <a:pt x="596" y="934"/>
                </a:lnTo>
                <a:lnTo>
                  <a:pt x="622" y="972"/>
                </a:lnTo>
                <a:lnTo>
                  <a:pt x="646" y="992"/>
                </a:lnTo>
                <a:lnTo>
                  <a:pt x="674" y="1014"/>
                </a:lnTo>
                <a:lnTo>
                  <a:pt x="706" y="1040"/>
                </a:lnTo>
                <a:lnTo>
                  <a:pt x="742" y="1064"/>
                </a:lnTo>
                <a:lnTo>
                  <a:pt x="776" y="1088"/>
                </a:lnTo>
                <a:lnTo>
                  <a:pt x="810" y="1108"/>
                </a:lnTo>
                <a:lnTo>
                  <a:pt x="838" y="1124"/>
                </a:lnTo>
                <a:lnTo>
                  <a:pt x="864" y="1136"/>
                </a:lnTo>
                <a:lnTo>
                  <a:pt x="924" y="1160"/>
                </a:lnTo>
                <a:lnTo>
                  <a:pt x="984" y="1176"/>
                </a:lnTo>
                <a:lnTo>
                  <a:pt x="1044" y="1188"/>
                </a:lnTo>
                <a:lnTo>
                  <a:pt x="1056" y="1208"/>
                </a:lnTo>
                <a:lnTo>
                  <a:pt x="1066" y="1222"/>
                </a:lnTo>
                <a:lnTo>
                  <a:pt x="1078" y="1234"/>
                </a:lnTo>
                <a:lnTo>
                  <a:pt x="1094" y="1248"/>
                </a:lnTo>
                <a:lnTo>
                  <a:pt x="1116" y="1262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0" name="Freeform 5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1" name="Freeform 6"/>
          <p:cNvSpPr>
            <a:spLocks noChangeAspect="1"/>
          </p:cNvSpPr>
          <p:nvPr/>
        </p:nvSpPr>
        <p:spPr bwMode="auto">
          <a:xfrm rot="21240000">
            <a:off x="6910389" y="5613401"/>
            <a:ext cx="193675" cy="663575"/>
          </a:xfrm>
          <a:custGeom>
            <a:avLst/>
            <a:gdLst>
              <a:gd name="T0" fmla="*/ 2147483647 w 78"/>
              <a:gd name="T1" fmla="*/ 0 h 258"/>
              <a:gd name="T2" fmla="*/ 2147483647 w 78"/>
              <a:gd name="T3" fmla="*/ 2147483647 h 258"/>
              <a:gd name="T4" fmla="*/ 2147483647 w 78"/>
              <a:gd name="T5" fmla="*/ 2147483647 h 258"/>
              <a:gd name="T6" fmla="*/ 2147483647 w 78"/>
              <a:gd name="T7" fmla="*/ 2147483647 h 258"/>
              <a:gd name="T8" fmla="*/ 2147483647 w 78"/>
              <a:gd name="T9" fmla="*/ 2147483647 h 258"/>
              <a:gd name="T10" fmla="*/ 0 w 78"/>
              <a:gd name="T11" fmla="*/ 2147483647 h 258"/>
              <a:gd name="T12" fmla="*/ 2147483647 w 78"/>
              <a:gd name="T13" fmla="*/ 2147483647 h 258"/>
              <a:gd name="T14" fmla="*/ 2147483647 w 78"/>
              <a:gd name="T15" fmla="*/ 2147483647 h 258"/>
              <a:gd name="T16" fmla="*/ 2147483647 w 78"/>
              <a:gd name="T17" fmla="*/ 2147483647 h 258"/>
              <a:gd name="T18" fmla="*/ 2147483647 w 78"/>
              <a:gd name="T19" fmla="*/ 2147483647 h 25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78" h="258">
                <a:moveTo>
                  <a:pt x="78" y="0"/>
                </a:moveTo>
                <a:lnTo>
                  <a:pt x="46" y="36"/>
                </a:lnTo>
                <a:lnTo>
                  <a:pt x="24" y="72"/>
                </a:lnTo>
                <a:lnTo>
                  <a:pt x="10" y="110"/>
                </a:lnTo>
                <a:lnTo>
                  <a:pt x="2" y="146"/>
                </a:lnTo>
                <a:lnTo>
                  <a:pt x="0" y="180"/>
                </a:lnTo>
                <a:lnTo>
                  <a:pt x="4" y="208"/>
                </a:lnTo>
                <a:lnTo>
                  <a:pt x="12" y="232"/>
                </a:lnTo>
                <a:lnTo>
                  <a:pt x="24" y="248"/>
                </a:lnTo>
                <a:lnTo>
                  <a:pt x="36" y="258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2" name="Freeform 7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3" name="Freeform 8"/>
          <p:cNvSpPr>
            <a:spLocks noChangeAspect="1"/>
          </p:cNvSpPr>
          <p:nvPr/>
        </p:nvSpPr>
        <p:spPr bwMode="auto">
          <a:xfrm>
            <a:off x="7916864" y="4006850"/>
            <a:ext cx="339725" cy="173038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4" name="Freeform 10"/>
          <p:cNvSpPr>
            <a:spLocks noChangeAspect="1"/>
          </p:cNvSpPr>
          <p:nvPr/>
        </p:nvSpPr>
        <p:spPr bwMode="auto">
          <a:xfrm>
            <a:off x="4327525" y="3724276"/>
            <a:ext cx="736600" cy="385763"/>
          </a:xfrm>
          <a:custGeom>
            <a:avLst/>
            <a:gdLst>
              <a:gd name="T0" fmla="*/ 2147483647 w 484"/>
              <a:gd name="T1" fmla="*/ 0 h 246"/>
              <a:gd name="T2" fmla="*/ 2147483647 w 484"/>
              <a:gd name="T3" fmla="*/ 2147483647 h 246"/>
              <a:gd name="T4" fmla="*/ 2147483647 w 484"/>
              <a:gd name="T5" fmla="*/ 2147483647 h 246"/>
              <a:gd name="T6" fmla="*/ 2147483647 w 484"/>
              <a:gd name="T7" fmla="*/ 2147483647 h 246"/>
              <a:gd name="T8" fmla="*/ 2147483647 w 484"/>
              <a:gd name="T9" fmla="*/ 2147483647 h 246"/>
              <a:gd name="T10" fmla="*/ 2147483647 w 484"/>
              <a:gd name="T11" fmla="*/ 2147483647 h 246"/>
              <a:gd name="T12" fmla="*/ 2147483647 w 484"/>
              <a:gd name="T13" fmla="*/ 2147483647 h 246"/>
              <a:gd name="T14" fmla="*/ 2147483647 w 484"/>
              <a:gd name="T15" fmla="*/ 2147483647 h 246"/>
              <a:gd name="T16" fmla="*/ 2147483647 w 484"/>
              <a:gd name="T17" fmla="*/ 2147483647 h 246"/>
              <a:gd name="T18" fmla="*/ 2147483647 w 484"/>
              <a:gd name="T19" fmla="*/ 2147483647 h 246"/>
              <a:gd name="T20" fmla="*/ 2147483647 w 484"/>
              <a:gd name="T21" fmla="*/ 2147483647 h 246"/>
              <a:gd name="T22" fmla="*/ 2147483647 w 484"/>
              <a:gd name="T23" fmla="*/ 2147483647 h 246"/>
              <a:gd name="T24" fmla="*/ 2147483647 w 484"/>
              <a:gd name="T25" fmla="*/ 2147483647 h 246"/>
              <a:gd name="T26" fmla="*/ 2147483647 w 484"/>
              <a:gd name="T27" fmla="*/ 2147483647 h 246"/>
              <a:gd name="T28" fmla="*/ 2147483647 w 484"/>
              <a:gd name="T29" fmla="*/ 2147483647 h 246"/>
              <a:gd name="T30" fmla="*/ 2147483647 w 484"/>
              <a:gd name="T31" fmla="*/ 2147483647 h 246"/>
              <a:gd name="T32" fmla="*/ 2147483647 w 484"/>
              <a:gd name="T33" fmla="*/ 2147483647 h 246"/>
              <a:gd name="T34" fmla="*/ 2147483647 w 484"/>
              <a:gd name="T35" fmla="*/ 2147483647 h 246"/>
              <a:gd name="T36" fmla="*/ 2147483647 w 484"/>
              <a:gd name="T37" fmla="*/ 2147483647 h 246"/>
              <a:gd name="T38" fmla="*/ 0 w 484"/>
              <a:gd name="T39" fmla="*/ 2147483647 h 246"/>
              <a:gd name="T40" fmla="*/ 2147483647 w 484"/>
              <a:gd name="T41" fmla="*/ 2147483647 h 246"/>
              <a:gd name="T42" fmla="*/ 2147483647 w 484"/>
              <a:gd name="T43" fmla="*/ 2147483647 h 246"/>
              <a:gd name="T44" fmla="*/ 2147483647 w 484"/>
              <a:gd name="T45" fmla="*/ 2147483647 h 246"/>
              <a:gd name="T46" fmla="*/ 2147483647 w 484"/>
              <a:gd name="T47" fmla="*/ 2147483647 h 246"/>
              <a:gd name="T48" fmla="*/ 2147483647 w 484"/>
              <a:gd name="T49" fmla="*/ 2147483647 h 24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484" h="246">
                <a:moveTo>
                  <a:pt x="484" y="0"/>
                </a:moveTo>
                <a:lnTo>
                  <a:pt x="430" y="8"/>
                </a:lnTo>
                <a:lnTo>
                  <a:pt x="376" y="21"/>
                </a:lnTo>
                <a:lnTo>
                  <a:pt x="324" y="40"/>
                </a:lnTo>
                <a:lnTo>
                  <a:pt x="270" y="65"/>
                </a:lnTo>
                <a:lnTo>
                  <a:pt x="213" y="95"/>
                </a:lnTo>
                <a:lnTo>
                  <a:pt x="187" y="112"/>
                </a:lnTo>
                <a:lnTo>
                  <a:pt x="161" y="129"/>
                </a:lnTo>
                <a:lnTo>
                  <a:pt x="135" y="147"/>
                </a:lnTo>
                <a:lnTo>
                  <a:pt x="108" y="169"/>
                </a:lnTo>
                <a:lnTo>
                  <a:pt x="83" y="197"/>
                </a:lnTo>
                <a:lnTo>
                  <a:pt x="56" y="234"/>
                </a:lnTo>
                <a:lnTo>
                  <a:pt x="39" y="243"/>
                </a:lnTo>
                <a:lnTo>
                  <a:pt x="27" y="246"/>
                </a:lnTo>
                <a:lnTo>
                  <a:pt x="17" y="243"/>
                </a:lnTo>
                <a:lnTo>
                  <a:pt x="10" y="236"/>
                </a:lnTo>
                <a:lnTo>
                  <a:pt x="7" y="224"/>
                </a:lnTo>
                <a:lnTo>
                  <a:pt x="4" y="208"/>
                </a:lnTo>
                <a:lnTo>
                  <a:pt x="2" y="191"/>
                </a:lnTo>
                <a:lnTo>
                  <a:pt x="0" y="171"/>
                </a:lnTo>
                <a:lnTo>
                  <a:pt x="5" y="132"/>
                </a:lnTo>
                <a:lnTo>
                  <a:pt x="12" y="98"/>
                </a:lnTo>
                <a:lnTo>
                  <a:pt x="22" y="68"/>
                </a:lnTo>
                <a:lnTo>
                  <a:pt x="39" y="40"/>
                </a:lnTo>
                <a:lnTo>
                  <a:pt x="59" y="1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5" name="Freeform 11"/>
          <p:cNvSpPr>
            <a:spLocks noChangeAspect="1"/>
          </p:cNvSpPr>
          <p:nvPr/>
        </p:nvSpPr>
        <p:spPr bwMode="auto">
          <a:xfrm>
            <a:off x="4935539" y="2344738"/>
            <a:ext cx="1349375" cy="525462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6" name="Freeform 12"/>
          <p:cNvSpPr>
            <a:spLocks noChangeAspect="1"/>
          </p:cNvSpPr>
          <p:nvPr/>
        </p:nvSpPr>
        <p:spPr bwMode="auto">
          <a:xfrm>
            <a:off x="7289801" y="2341563"/>
            <a:ext cx="695325" cy="723900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7" name="Freeform 13"/>
          <p:cNvSpPr>
            <a:spLocks noChangeAspect="1"/>
          </p:cNvSpPr>
          <p:nvPr/>
        </p:nvSpPr>
        <p:spPr bwMode="auto">
          <a:xfrm>
            <a:off x="6937376" y="2490788"/>
            <a:ext cx="398463" cy="768350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8" name="Freeform 14"/>
          <p:cNvSpPr>
            <a:spLocks noChangeAspect="1"/>
          </p:cNvSpPr>
          <p:nvPr/>
        </p:nvSpPr>
        <p:spPr bwMode="auto">
          <a:xfrm rot="180000">
            <a:off x="6027739" y="3954463"/>
            <a:ext cx="1660525" cy="647700"/>
          </a:xfrm>
          <a:custGeom>
            <a:avLst/>
            <a:gdLst>
              <a:gd name="T0" fmla="*/ 2147483647 w 790"/>
              <a:gd name="T1" fmla="*/ 2147483647 h 298"/>
              <a:gd name="T2" fmla="*/ 2147483647 w 790"/>
              <a:gd name="T3" fmla="*/ 2147483647 h 298"/>
              <a:gd name="T4" fmla="*/ 2147483647 w 790"/>
              <a:gd name="T5" fmla="*/ 2147483647 h 298"/>
              <a:gd name="T6" fmla="*/ 2147483647 w 790"/>
              <a:gd name="T7" fmla="*/ 2147483647 h 298"/>
              <a:gd name="T8" fmla="*/ 2147483647 w 790"/>
              <a:gd name="T9" fmla="*/ 2147483647 h 298"/>
              <a:gd name="T10" fmla="*/ 2147483647 w 790"/>
              <a:gd name="T11" fmla="*/ 2147483647 h 298"/>
              <a:gd name="T12" fmla="*/ 2147483647 w 790"/>
              <a:gd name="T13" fmla="*/ 2147483647 h 298"/>
              <a:gd name="T14" fmla="*/ 2147483647 w 790"/>
              <a:gd name="T15" fmla="*/ 2147483647 h 298"/>
              <a:gd name="T16" fmla="*/ 2147483647 w 790"/>
              <a:gd name="T17" fmla="*/ 2147483647 h 298"/>
              <a:gd name="T18" fmla="*/ 2147483647 w 790"/>
              <a:gd name="T19" fmla="*/ 2147483647 h 298"/>
              <a:gd name="T20" fmla="*/ 2147483647 w 790"/>
              <a:gd name="T21" fmla="*/ 2147483647 h 298"/>
              <a:gd name="T22" fmla="*/ 2147483647 w 790"/>
              <a:gd name="T23" fmla="*/ 2147483647 h 298"/>
              <a:gd name="T24" fmla="*/ 2147483647 w 790"/>
              <a:gd name="T25" fmla="*/ 2147483647 h 298"/>
              <a:gd name="T26" fmla="*/ 2147483647 w 790"/>
              <a:gd name="T27" fmla="*/ 2147483647 h 298"/>
              <a:gd name="T28" fmla="*/ 2147483647 w 790"/>
              <a:gd name="T29" fmla="*/ 2147483647 h 298"/>
              <a:gd name="T30" fmla="*/ 2147483647 w 790"/>
              <a:gd name="T31" fmla="*/ 2147483647 h 298"/>
              <a:gd name="T32" fmla="*/ 2147483647 w 790"/>
              <a:gd name="T33" fmla="*/ 2147483647 h 298"/>
              <a:gd name="T34" fmla="*/ 2147483647 w 790"/>
              <a:gd name="T35" fmla="*/ 0 h 298"/>
              <a:gd name="T36" fmla="*/ 2147483647 w 790"/>
              <a:gd name="T37" fmla="*/ 2147483647 h 298"/>
              <a:gd name="T38" fmla="*/ 2147483647 w 790"/>
              <a:gd name="T39" fmla="*/ 2147483647 h 298"/>
              <a:gd name="T40" fmla="*/ 0 w 790"/>
              <a:gd name="T41" fmla="*/ 2147483647 h 298"/>
              <a:gd name="T42" fmla="*/ 0 w 790"/>
              <a:gd name="T43" fmla="*/ 2147483647 h 298"/>
              <a:gd name="T44" fmla="*/ 2147483647 w 790"/>
              <a:gd name="T45" fmla="*/ 2147483647 h 298"/>
              <a:gd name="T46" fmla="*/ 2147483647 w 790"/>
              <a:gd name="T47" fmla="*/ 2147483647 h 298"/>
              <a:gd name="T48" fmla="*/ 2147483647 w 790"/>
              <a:gd name="T49" fmla="*/ 2147483647 h 298"/>
              <a:gd name="T50" fmla="*/ 2147483647 w 790"/>
              <a:gd name="T51" fmla="*/ 2147483647 h 298"/>
              <a:gd name="T52" fmla="*/ 2147483647 w 790"/>
              <a:gd name="T53" fmla="*/ 2147483647 h 298"/>
              <a:gd name="T54" fmla="*/ 2147483647 w 790"/>
              <a:gd name="T55" fmla="*/ 2147483647 h 298"/>
              <a:gd name="T56" fmla="*/ 2147483647 w 790"/>
              <a:gd name="T57" fmla="*/ 2147483647 h 298"/>
              <a:gd name="T58" fmla="*/ 2147483647 w 790"/>
              <a:gd name="T59" fmla="*/ 2147483647 h 298"/>
              <a:gd name="T60" fmla="*/ 2147483647 w 790"/>
              <a:gd name="T61" fmla="*/ 2147483647 h 298"/>
              <a:gd name="T62" fmla="*/ 2147483647 w 790"/>
              <a:gd name="T63" fmla="*/ 2147483647 h 298"/>
              <a:gd name="T64" fmla="*/ 2147483647 w 790"/>
              <a:gd name="T65" fmla="*/ 2147483647 h 298"/>
              <a:gd name="T66" fmla="*/ 2147483647 w 790"/>
              <a:gd name="T67" fmla="*/ 2147483647 h 298"/>
              <a:gd name="T68" fmla="*/ 2147483647 w 790"/>
              <a:gd name="T69" fmla="*/ 2147483647 h 298"/>
              <a:gd name="T70" fmla="*/ 2147483647 w 790"/>
              <a:gd name="T71" fmla="*/ 2147483647 h 298"/>
              <a:gd name="T72" fmla="*/ 2147483647 w 790"/>
              <a:gd name="T73" fmla="*/ 2147483647 h 298"/>
              <a:gd name="T74" fmla="*/ 2147483647 w 790"/>
              <a:gd name="T75" fmla="*/ 2147483647 h 298"/>
              <a:gd name="T76" fmla="*/ 2147483647 w 790"/>
              <a:gd name="T77" fmla="*/ 2147483647 h 298"/>
              <a:gd name="T78" fmla="*/ 2147483647 w 790"/>
              <a:gd name="T79" fmla="*/ 2147483647 h 298"/>
              <a:gd name="T80" fmla="*/ 2147483647 w 790"/>
              <a:gd name="T81" fmla="*/ 2147483647 h 298"/>
              <a:gd name="T82" fmla="*/ 2147483647 w 790"/>
              <a:gd name="T83" fmla="*/ 2147483647 h 298"/>
              <a:gd name="T84" fmla="*/ 2147483647 w 790"/>
              <a:gd name="T85" fmla="*/ 2147483647 h 298"/>
              <a:gd name="T86" fmla="*/ 2147483647 w 790"/>
              <a:gd name="T87" fmla="*/ 2147483647 h 298"/>
              <a:gd name="T88" fmla="*/ 2147483647 w 790"/>
              <a:gd name="T89" fmla="*/ 2147483647 h 298"/>
              <a:gd name="T90" fmla="*/ 2147483647 w 790"/>
              <a:gd name="T91" fmla="*/ 2147483647 h 298"/>
              <a:gd name="T92" fmla="*/ 2147483647 w 790"/>
              <a:gd name="T93" fmla="*/ 2147483647 h 298"/>
              <a:gd name="T94" fmla="*/ 2147483647 w 790"/>
              <a:gd name="T95" fmla="*/ 2147483647 h 298"/>
              <a:gd name="T96" fmla="*/ 2147483647 w 790"/>
              <a:gd name="T97" fmla="*/ 2147483647 h 298"/>
              <a:gd name="T98" fmla="*/ 2147483647 w 790"/>
              <a:gd name="T99" fmla="*/ 2147483647 h 298"/>
              <a:gd name="T100" fmla="*/ 2147483647 w 790"/>
              <a:gd name="T101" fmla="*/ 2147483647 h 298"/>
              <a:gd name="T102" fmla="*/ 2147483647 w 790"/>
              <a:gd name="T103" fmla="*/ 2147483647 h 298"/>
              <a:gd name="T104" fmla="*/ 2147483647 w 790"/>
              <a:gd name="T105" fmla="*/ 2147483647 h 298"/>
              <a:gd name="T106" fmla="*/ 2147483647 w 790"/>
              <a:gd name="T107" fmla="*/ 2147483647 h 298"/>
              <a:gd name="T108" fmla="*/ 2147483647 w 790"/>
              <a:gd name="T109" fmla="*/ 2147483647 h 298"/>
              <a:gd name="T110" fmla="*/ 2147483647 w 790"/>
              <a:gd name="T111" fmla="*/ 2147483647 h 29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790" h="298">
                <a:moveTo>
                  <a:pt x="790" y="40"/>
                </a:moveTo>
                <a:lnTo>
                  <a:pt x="764" y="40"/>
                </a:lnTo>
                <a:lnTo>
                  <a:pt x="738" y="40"/>
                </a:lnTo>
                <a:lnTo>
                  <a:pt x="714" y="38"/>
                </a:lnTo>
                <a:lnTo>
                  <a:pt x="684" y="32"/>
                </a:lnTo>
                <a:lnTo>
                  <a:pt x="650" y="26"/>
                </a:lnTo>
                <a:lnTo>
                  <a:pt x="610" y="16"/>
                </a:lnTo>
                <a:lnTo>
                  <a:pt x="582" y="8"/>
                </a:lnTo>
                <a:lnTo>
                  <a:pt x="556" y="4"/>
                </a:lnTo>
                <a:lnTo>
                  <a:pt x="530" y="2"/>
                </a:lnTo>
                <a:lnTo>
                  <a:pt x="504" y="2"/>
                </a:lnTo>
                <a:lnTo>
                  <a:pt x="472" y="6"/>
                </a:lnTo>
                <a:lnTo>
                  <a:pt x="434" y="10"/>
                </a:lnTo>
                <a:lnTo>
                  <a:pt x="384" y="14"/>
                </a:lnTo>
                <a:lnTo>
                  <a:pt x="294" y="18"/>
                </a:lnTo>
                <a:lnTo>
                  <a:pt x="204" y="14"/>
                </a:lnTo>
                <a:lnTo>
                  <a:pt x="114" y="6"/>
                </a:lnTo>
                <a:lnTo>
                  <a:pt x="22" y="0"/>
                </a:lnTo>
                <a:lnTo>
                  <a:pt x="14" y="2"/>
                </a:lnTo>
                <a:lnTo>
                  <a:pt x="6" y="8"/>
                </a:lnTo>
                <a:lnTo>
                  <a:pt x="0" y="16"/>
                </a:lnTo>
                <a:lnTo>
                  <a:pt x="0" y="26"/>
                </a:lnTo>
                <a:lnTo>
                  <a:pt x="6" y="36"/>
                </a:lnTo>
                <a:lnTo>
                  <a:pt x="22" y="44"/>
                </a:lnTo>
                <a:lnTo>
                  <a:pt x="66" y="58"/>
                </a:lnTo>
                <a:lnTo>
                  <a:pt x="110" y="70"/>
                </a:lnTo>
                <a:lnTo>
                  <a:pt x="158" y="82"/>
                </a:lnTo>
                <a:lnTo>
                  <a:pt x="292" y="112"/>
                </a:lnTo>
                <a:lnTo>
                  <a:pt x="444" y="142"/>
                </a:lnTo>
                <a:lnTo>
                  <a:pt x="478" y="152"/>
                </a:lnTo>
                <a:lnTo>
                  <a:pt x="506" y="168"/>
                </a:lnTo>
                <a:lnTo>
                  <a:pt x="532" y="192"/>
                </a:lnTo>
                <a:lnTo>
                  <a:pt x="556" y="222"/>
                </a:lnTo>
                <a:lnTo>
                  <a:pt x="572" y="244"/>
                </a:lnTo>
                <a:lnTo>
                  <a:pt x="582" y="264"/>
                </a:lnTo>
                <a:lnTo>
                  <a:pt x="590" y="278"/>
                </a:lnTo>
                <a:lnTo>
                  <a:pt x="596" y="290"/>
                </a:lnTo>
                <a:lnTo>
                  <a:pt x="602" y="296"/>
                </a:lnTo>
                <a:lnTo>
                  <a:pt x="612" y="298"/>
                </a:lnTo>
                <a:lnTo>
                  <a:pt x="626" y="298"/>
                </a:lnTo>
                <a:lnTo>
                  <a:pt x="648" y="294"/>
                </a:lnTo>
                <a:lnTo>
                  <a:pt x="664" y="284"/>
                </a:lnTo>
                <a:lnTo>
                  <a:pt x="684" y="274"/>
                </a:lnTo>
                <a:lnTo>
                  <a:pt x="702" y="264"/>
                </a:lnTo>
                <a:lnTo>
                  <a:pt x="724" y="246"/>
                </a:lnTo>
                <a:lnTo>
                  <a:pt x="734" y="228"/>
                </a:lnTo>
                <a:lnTo>
                  <a:pt x="734" y="210"/>
                </a:lnTo>
                <a:lnTo>
                  <a:pt x="730" y="188"/>
                </a:lnTo>
                <a:lnTo>
                  <a:pt x="724" y="168"/>
                </a:lnTo>
                <a:lnTo>
                  <a:pt x="718" y="144"/>
                </a:lnTo>
                <a:lnTo>
                  <a:pt x="718" y="120"/>
                </a:lnTo>
                <a:lnTo>
                  <a:pt x="722" y="104"/>
                </a:lnTo>
                <a:lnTo>
                  <a:pt x="728" y="90"/>
                </a:lnTo>
                <a:lnTo>
                  <a:pt x="740" y="74"/>
                </a:lnTo>
                <a:lnTo>
                  <a:pt x="760" y="58"/>
                </a:lnTo>
                <a:lnTo>
                  <a:pt x="790" y="4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89" name="Freeform 15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90" name="Freeform 16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91" name="Line 17"/>
          <p:cNvSpPr>
            <a:spLocks noChangeAspect="1" noChangeShapeType="1"/>
          </p:cNvSpPr>
          <p:nvPr/>
        </p:nvSpPr>
        <p:spPr bwMode="auto">
          <a:xfrm>
            <a:off x="4378326" y="3263901"/>
            <a:ext cx="2849563" cy="111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92" name="Freeform 18"/>
          <p:cNvSpPr>
            <a:spLocks noChangeAspect="1"/>
          </p:cNvSpPr>
          <p:nvPr/>
        </p:nvSpPr>
        <p:spPr bwMode="auto">
          <a:xfrm>
            <a:off x="5921376" y="3095626"/>
            <a:ext cx="188913" cy="885825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3793" name="Rectangle 19"/>
          <p:cNvSpPr>
            <a:spLocks noChangeArrowheads="1"/>
          </p:cNvSpPr>
          <p:nvPr/>
        </p:nvSpPr>
        <p:spPr bwMode="auto">
          <a:xfrm>
            <a:off x="4625976" y="314326"/>
            <a:ext cx="29622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1800" b="0">
                <a:solidFill>
                  <a:srgbClr val="000000"/>
                </a:solidFill>
                <a:cs typeface="Tahoma" panose="020B0604030504040204" pitchFamily="34" charset="0"/>
              </a:rPr>
              <a:t>normal maxillofacial growth</a:t>
            </a:r>
          </a:p>
        </p:txBody>
      </p:sp>
    </p:spTree>
    <p:extLst>
      <p:ext uri="{BB962C8B-B14F-4D97-AF65-F5344CB8AC3E}">
        <p14:creationId xmlns:p14="http://schemas.microsoft.com/office/powerpoint/2010/main" val="148024351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32" name="Line 20"/>
          <p:cNvSpPr>
            <a:spLocks noChangeShapeType="1"/>
          </p:cNvSpPr>
          <p:nvPr/>
        </p:nvSpPr>
        <p:spPr bwMode="auto">
          <a:xfrm rot="21360000" flipH="1" flipV="1">
            <a:off x="5724525" y="4371975"/>
            <a:ext cx="2743200" cy="914400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90133" name="Line 21"/>
          <p:cNvSpPr>
            <a:spLocks noChangeShapeType="1"/>
          </p:cNvSpPr>
          <p:nvPr/>
        </p:nvSpPr>
        <p:spPr bwMode="auto">
          <a:xfrm rot="21360000" flipH="1" flipV="1">
            <a:off x="5695950" y="4543425"/>
            <a:ext cx="2743200" cy="914400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90135" name="Line 23"/>
          <p:cNvSpPr>
            <a:spLocks noChangeAspect="1" noChangeShapeType="1"/>
          </p:cNvSpPr>
          <p:nvPr/>
        </p:nvSpPr>
        <p:spPr bwMode="auto">
          <a:xfrm rot="21360000" flipH="1" flipV="1">
            <a:off x="5888038" y="4508500"/>
            <a:ext cx="2417762" cy="806450"/>
          </a:xfrm>
          <a:prstGeom prst="line">
            <a:avLst/>
          </a:prstGeom>
          <a:noFill/>
          <a:ln w="1778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4805" name="Group 25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04806" name="Freeform 5"/>
            <p:cNvSpPr>
              <a:spLocks noChangeAspect="1"/>
            </p:cNvSpPr>
            <p:nvPr/>
          </p:nvSpPr>
          <p:spPr bwMode="auto">
            <a:xfrm rot="-900000">
              <a:off x="3430" y="3242"/>
              <a:ext cx="391" cy="350"/>
            </a:xfrm>
            <a:custGeom>
              <a:avLst/>
              <a:gdLst>
                <a:gd name="T0" fmla="*/ 3467 w 294"/>
                <a:gd name="T1" fmla="*/ 105 h 254"/>
                <a:gd name="T2" fmla="*/ 3641 w 294"/>
                <a:gd name="T3" fmla="*/ 0 h 254"/>
                <a:gd name="T4" fmla="*/ 3773 w 294"/>
                <a:gd name="T5" fmla="*/ 0 h 254"/>
                <a:gd name="T6" fmla="*/ 3829 w 294"/>
                <a:gd name="T7" fmla="*/ 181 h 254"/>
                <a:gd name="T8" fmla="*/ 3829 w 294"/>
                <a:gd name="T9" fmla="*/ 422 h 254"/>
                <a:gd name="T10" fmla="*/ 3720 w 294"/>
                <a:gd name="T11" fmla="*/ 754 h 254"/>
                <a:gd name="T12" fmla="*/ 3467 w 294"/>
                <a:gd name="T13" fmla="*/ 1432 h 254"/>
                <a:gd name="T14" fmla="*/ 3073 w 294"/>
                <a:gd name="T15" fmla="*/ 2077 h 254"/>
                <a:gd name="T16" fmla="*/ 2883 w 294"/>
                <a:gd name="T17" fmla="*/ 2403 h 254"/>
                <a:gd name="T18" fmla="*/ 2702 w 294"/>
                <a:gd name="T19" fmla="*/ 2614 h 254"/>
                <a:gd name="T20" fmla="*/ 2522 w 294"/>
                <a:gd name="T21" fmla="*/ 2749 h 254"/>
                <a:gd name="T22" fmla="*/ 2317 w 294"/>
                <a:gd name="T23" fmla="*/ 2894 h 254"/>
                <a:gd name="T24" fmla="*/ 2027 w 294"/>
                <a:gd name="T25" fmla="*/ 3120 h 254"/>
                <a:gd name="T26" fmla="*/ 1511 w 294"/>
                <a:gd name="T27" fmla="*/ 3587 h 254"/>
                <a:gd name="T28" fmla="*/ 985 w 294"/>
                <a:gd name="T29" fmla="*/ 3980 h 254"/>
                <a:gd name="T30" fmla="*/ 419 w 294"/>
                <a:gd name="T31" fmla="*/ 4405 h 254"/>
                <a:gd name="T32" fmla="*/ 315 w 294"/>
                <a:gd name="T33" fmla="*/ 4471 h 254"/>
                <a:gd name="T34" fmla="*/ 202 w 294"/>
                <a:gd name="T35" fmla="*/ 4511 h 254"/>
                <a:gd name="T36" fmla="*/ 129 w 294"/>
                <a:gd name="T37" fmla="*/ 4547 h 254"/>
                <a:gd name="T38" fmla="*/ 85 w 294"/>
                <a:gd name="T39" fmla="*/ 4547 h 254"/>
                <a:gd name="T40" fmla="*/ 28 w 294"/>
                <a:gd name="T41" fmla="*/ 4511 h 254"/>
                <a:gd name="T42" fmla="*/ 0 w 294"/>
                <a:gd name="T43" fmla="*/ 4471 h 254"/>
                <a:gd name="T44" fmla="*/ 0 w 294"/>
                <a:gd name="T45" fmla="*/ 4443 h 254"/>
                <a:gd name="T46" fmla="*/ 0 w 294"/>
                <a:gd name="T47" fmla="*/ 4367 h 254"/>
                <a:gd name="T48" fmla="*/ 0 w 294"/>
                <a:gd name="T49" fmla="*/ 4263 h 254"/>
                <a:gd name="T50" fmla="*/ 28 w 294"/>
                <a:gd name="T51" fmla="*/ 4189 h 254"/>
                <a:gd name="T52" fmla="*/ 129 w 294"/>
                <a:gd name="T53" fmla="*/ 3827 h 254"/>
                <a:gd name="T54" fmla="*/ 315 w 294"/>
                <a:gd name="T55" fmla="*/ 3472 h 254"/>
                <a:gd name="T56" fmla="*/ 468 w 294"/>
                <a:gd name="T57" fmla="*/ 3190 h 254"/>
                <a:gd name="T58" fmla="*/ 672 w 294"/>
                <a:gd name="T59" fmla="*/ 2935 h 254"/>
                <a:gd name="T60" fmla="*/ 884 w 294"/>
                <a:gd name="T61" fmla="*/ 2644 h 254"/>
                <a:gd name="T62" fmla="*/ 1093 w 294"/>
                <a:gd name="T63" fmla="*/ 2327 h 254"/>
                <a:gd name="T64" fmla="*/ 1301 w 294"/>
                <a:gd name="T65" fmla="*/ 2077 h 254"/>
                <a:gd name="T66" fmla="*/ 1454 w 294"/>
                <a:gd name="T67" fmla="*/ 1853 h 254"/>
                <a:gd name="T68" fmla="*/ 1641 w 294"/>
                <a:gd name="T69" fmla="*/ 1648 h 254"/>
                <a:gd name="T70" fmla="*/ 1877 w 294"/>
                <a:gd name="T71" fmla="*/ 1286 h 254"/>
                <a:gd name="T72" fmla="*/ 2052 w 294"/>
                <a:gd name="T73" fmla="*/ 1075 h 254"/>
                <a:gd name="T74" fmla="*/ 2258 w 294"/>
                <a:gd name="T75" fmla="*/ 999 h 254"/>
                <a:gd name="T76" fmla="*/ 2472 w 294"/>
                <a:gd name="T77" fmla="*/ 963 h 254"/>
                <a:gd name="T78" fmla="*/ 2649 w 294"/>
                <a:gd name="T79" fmla="*/ 933 h 254"/>
                <a:gd name="T80" fmla="*/ 2883 w 294"/>
                <a:gd name="T81" fmla="*/ 794 h 254"/>
                <a:gd name="T82" fmla="*/ 3103 w 294"/>
                <a:gd name="T83" fmla="*/ 576 h 254"/>
                <a:gd name="T84" fmla="*/ 3281 w 294"/>
                <a:gd name="T85" fmla="*/ 368 h 254"/>
                <a:gd name="T86" fmla="*/ 3467 w 294"/>
                <a:gd name="T87" fmla="*/ 105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tx1">
                <a:alpha val="1176"/>
              </a:schemeClr>
            </a:solidFill>
            <a:ln w="2540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04807" name="Freeform 7"/>
            <p:cNvSpPr>
              <a:spLocks noChangeAspect="1"/>
            </p:cNvSpPr>
            <p:nvPr/>
          </p:nvSpPr>
          <p:spPr bwMode="auto">
            <a:xfrm rot="1320000">
              <a:off x="2931" y="3033"/>
              <a:ext cx="232" cy="371"/>
            </a:xfrm>
            <a:custGeom>
              <a:avLst/>
              <a:gdLst>
                <a:gd name="T0" fmla="*/ 19 w 302"/>
                <a:gd name="T1" fmla="*/ 2 h 470"/>
                <a:gd name="T2" fmla="*/ 22 w 302"/>
                <a:gd name="T3" fmla="*/ 0 h 470"/>
                <a:gd name="T4" fmla="*/ 24 w 302"/>
                <a:gd name="T5" fmla="*/ 2 h 470"/>
                <a:gd name="T6" fmla="*/ 27 w 302"/>
                <a:gd name="T7" fmla="*/ 5 h 470"/>
                <a:gd name="T8" fmla="*/ 28 w 302"/>
                <a:gd name="T9" fmla="*/ 9 h 470"/>
                <a:gd name="T10" fmla="*/ 28 w 302"/>
                <a:gd name="T11" fmla="*/ 13 h 470"/>
                <a:gd name="T12" fmla="*/ 27 w 302"/>
                <a:gd name="T13" fmla="*/ 18 h 470"/>
                <a:gd name="T14" fmla="*/ 24 w 302"/>
                <a:gd name="T15" fmla="*/ 22 h 470"/>
                <a:gd name="T16" fmla="*/ 22 w 302"/>
                <a:gd name="T17" fmla="*/ 27 h 470"/>
                <a:gd name="T18" fmla="*/ 22 w 302"/>
                <a:gd name="T19" fmla="*/ 34 h 470"/>
                <a:gd name="T20" fmla="*/ 21 w 302"/>
                <a:gd name="T21" fmla="*/ 39 h 470"/>
                <a:gd name="T22" fmla="*/ 18 w 302"/>
                <a:gd name="T23" fmla="*/ 45 h 470"/>
                <a:gd name="T24" fmla="*/ 15 w 302"/>
                <a:gd name="T25" fmla="*/ 52 h 470"/>
                <a:gd name="T26" fmla="*/ 13 w 302"/>
                <a:gd name="T27" fmla="*/ 54 h 470"/>
                <a:gd name="T28" fmla="*/ 12 w 302"/>
                <a:gd name="T29" fmla="*/ 56 h 470"/>
                <a:gd name="T30" fmla="*/ 10 w 302"/>
                <a:gd name="T31" fmla="*/ 56 h 470"/>
                <a:gd name="T32" fmla="*/ 10 w 302"/>
                <a:gd name="T33" fmla="*/ 53 h 470"/>
                <a:gd name="T34" fmla="*/ 12 w 302"/>
                <a:gd name="T35" fmla="*/ 48 h 470"/>
                <a:gd name="T36" fmla="*/ 13 w 302"/>
                <a:gd name="T37" fmla="*/ 40 h 470"/>
                <a:gd name="T38" fmla="*/ 12 w 302"/>
                <a:gd name="T39" fmla="*/ 34 h 470"/>
                <a:gd name="T40" fmla="*/ 12 w 302"/>
                <a:gd name="T41" fmla="*/ 32 h 470"/>
                <a:gd name="T42" fmla="*/ 10 w 302"/>
                <a:gd name="T43" fmla="*/ 33 h 470"/>
                <a:gd name="T44" fmla="*/ 9 w 302"/>
                <a:gd name="T45" fmla="*/ 39 h 470"/>
                <a:gd name="T46" fmla="*/ 6 w 302"/>
                <a:gd name="T47" fmla="*/ 45 h 470"/>
                <a:gd name="T48" fmla="*/ 5 w 302"/>
                <a:gd name="T49" fmla="*/ 49 h 470"/>
                <a:gd name="T50" fmla="*/ 3 w 302"/>
                <a:gd name="T51" fmla="*/ 52 h 470"/>
                <a:gd name="T52" fmla="*/ 2 w 302"/>
                <a:gd name="T53" fmla="*/ 53 h 470"/>
                <a:gd name="T54" fmla="*/ 2 w 302"/>
                <a:gd name="T55" fmla="*/ 52 h 470"/>
                <a:gd name="T56" fmla="*/ 2 w 302"/>
                <a:gd name="T57" fmla="*/ 49 h 470"/>
                <a:gd name="T58" fmla="*/ 2 w 302"/>
                <a:gd name="T59" fmla="*/ 46 h 470"/>
                <a:gd name="T60" fmla="*/ 2 w 302"/>
                <a:gd name="T61" fmla="*/ 43 h 470"/>
                <a:gd name="T62" fmla="*/ 2 w 302"/>
                <a:gd name="T63" fmla="*/ 32 h 470"/>
                <a:gd name="T64" fmla="*/ 3 w 302"/>
                <a:gd name="T65" fmla="*/ 23 h 470"/>
                <a:gd name="T66" fmla="*/ 2 w 302"/>
                <a:gd name="T67" fmla="*/ 16 h 470"/>
                <a:gd name="T68" fmla="*/ 2 w 302"/>
                <a:gd name="T69" fmla="*/ 11 h 470"/>
                <a:gd name="T70" fmla="*/ 2 w 302"/>
                <a:gd name="T71" fmla="*/ 7 h 470"/>
                <a:gd name="T72" fmla="*/ 4 w 302"/>
                <a:gd name="T73" fmla="*/ 4 h 470"/>
                <a:gd name="T74" fmla="*/ 6 w 302"/>
                <a:gd name="T75" fmla="*/ 2 h 470"/>
                <a:gd name="T76" fmla="*/ 10 w 302"/>
                <a:gd name="T77" fmla="*/ 4 h 470"/>
                <a:gd name="T78" fmla="*/ 13 w 302"/>
                <a:gd name="T79" fmla="*/ 5 h 470"/>
                <a:gd name="T80" fmla="*/ 16 w 302"/>
                <a:gd name="T81" fmla="*/ 4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solidFill>
              <a:schemeClr val="tx1">
                <a:alpha val="1176"/>
              </a:schemeClr>
            </a:solidFill>
            <a:ln w="2540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04808" name="Freeform 15"/>
            <p:cNvSpPr>
              <a:spLocks noChangeAspect="1"/>
            </p:cNvSpPr>
            <p:nvPr/>
          </p:nvSpPr>
          <p:spPr bwMode="auto">
            <a:xfrm>
              <a:off x="3619" y="2618"/>
              <a:ext cx="229" cy="507"/>
            </a:xfrm>
            <a:custGeom>
              <a:avLst/>
              <a:gdLst>
                <a:gd name="T0" fmla="*/ 1436 w 182"/>
                <a:gd name="T1" fmla="*/ 3735 h 390"/>
                <a:gd name="T2" fmla="*/ 1436 w 182"/>
                <a:gd name="T3" fmla="*/ 3862 h 390"/>
                <a:gd name="T4" fmla="*/ 1417 w 182"/>
                <a:gd name="T5" fmla="*/ 3970 h 390"/>
                <a:gd name="T6" fmla="*/ 1388 w 182"/>
                <a:gd name="T7" fmla="*/ 4073 h 390"/>
                <a:gd name="T8" fmla="*/ 1341 w 182"/>
                <a:gd name="T9" fmla="*/ 4135 h 390"/>
                <a:gd name="T10" fmla="*/ 1281 w 182"/>
                <a:gd name="T11" fmla="*/ 4135 h 390"/>
                <a:gd name="T12" fmla="*/ 1197 w 182"/>
                <a:gd name="T13" fmla="*/ 4073 h 390"/>
                <a:gd name="T14" fmla="*/ 1103 w 182"/>
                <a:gd name="T15" fmla="*/ 3925 h 390"/>
                <a:gd name="T16" fmla="*/ 1062 w 182"/>
                <a:gd name="T17" fmla="*/ 3799 h 390"/>
                <a:gd name="T18" fmla="*/ 1028 w 182"/>
                <a:gd name="T19" fmla="*/ 3674 h 390"/>
                <a:gd name="T20" fmla="*/ 980 w 182"/>
                <a:gd name="T21" fmla="*/ 3528 h 390"/>
                <a:gd name="T22" fmla="*/ 887 w 182"/>
                <a:gd name="T23" fmla="*/ 3351 h 390"/>
                <a:gd name="T24" fmla="*/ 773 w 182"/>
                <a:gd name="T25" fmla="*/ 3221 h 390"/>
                <a:gd name="T26" fmla="*/ 679 w 182"/>
                <a:gd name="T27" fmla="*/ 3120 h 390"/>
                <a:gd name="T28" fmla="*/ 584 w 182"/>
                <a:gd name="T29" fmla="*/ 3037 h 390"/>
                <a:gd name="T30" fmla="*/ 508 w 182"/>
                <a:gd name="T31" fmla="*/ 2930 h 390"/>
                <a:gd name="T32" fmla="*/ 462 w 182"/>
                <a:gd name="T33" fmla="*/ 2799 h 390"/>
                <a:gd name="T34" fmla="*/ 429 w 182"/>
                <a:gd name="T35" fmla="*/ 2609 h 390"/>
                <a:gd name="T36" fmla="*/ 440 w 182"/>
                <a:gd name="T37" fmla="*/ 2362 h 390"/>
                <a:gd name="T38" fmla="*/ 294 w 182"/>
                <a:gd name="T39" fmla="*/ 1932 h 390"/>
                <a:gd name="T40" fmla="*/ 186 w 182"/>
                <a:gd name="T41" fmla="*/ 1572 h 390"/>
                <a:gd name="T42" fmla="*/ 115 w 182"/>
                <a:gd name="T43" fmla="*/ 1235 h 390"/>
                <a:gd name="T44" fmla="*/ 49 w 182"/>
                <a:gd name="T45" fmla="*/ 894 h 390"/>
                <a:gd name="T46" fmla="*/ 20 w 182"/>
                <a:gd name="T47" fmla="*/ 507 h 390"/>
                <a:gd name="T48" fmla="*/ 0 w 182"/>
                <a:gd name="T49" fmla="*/ 237 h 390"/>
                <a:gd name="T50" fmla="*/ 31 w 182"/>
                <a:gd name="T51" fmla="*/ 83 h 390"/>
                <a:gd name="T52" fmla="*/ 78 w 182"/>
                <a:gd name="T53" fmla="*/ 0 h 390"/>
                <a:gd name="T54" fmla="*/ 155 w 182"/>
                <a:gd name="T55" fmla="*/ 27 h 390"/>
                <a:gd name="T56" fmla="*/ 249 w 182"/>
                <a:gd name="T57" fmla="*/ 83 h 390"/>
                <a:gd name="T58" fmla="*/ 342 w 182"/>
                <a:gd name="T59" fmla="*/ 237 h 390"/>
                <a:gd name="T60" fmla="*/ 508 w 182"/>
                <a:gd name="T61" fmla="*/ 485 h 390"/>
                <a:gd name="T62" fmla="*/ 633 w 182"/>
                <a:gd name="T63" fmla="*/ 770 h 390"/>
                <a:gd name="T64" fmla="*/ 756 w 182"/>
                <a:gd name="T65" fmla="*/ 1088 h 390"/>
                <a:gd name="T66" fmla="*/ 1103 w 182"/>
                <a:gd name="T67" fmla="*/ 2181 h 390"/>
                <a:gd name="T68" fmla="*/ 1261 w 182"/>
                <a:gd name="T69" fmla="*/ 2466 h 390"/>
                <a:gd name="T70" fmla="*/ 1356 w 182"/>
                <a:gd name="T71" fmla="*/ 2799 h 390"/>
                <a:gd name="T72" fmla="*/ 1417 w 182"/>
                <a:gd name="T73" fmla="*/ 3221 h 390"/>
                <a:gd name="T74" fmla="*/ 1436 w 182"/>
                <a:gd name="T75" fmla="*/ 3735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tx1">
                <a:alpha val="1176"/>
              </a:schemeClr>
            </a:solidFill>
            <a:ln w="2540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04809" name="Freeform 16"/>
            <p:cNvSpPr>
              <a:spLocks noChangeAspect="1"/>
            </p:cNvSpPr>
            <p:nvPr/>
          </p:nvSpPr>
          <p:spPr bwMode="auto">
            <a:xfrm rot="1320000">
              <a:off x="2995" y="2535"/>
              <a:ext cx="250" cy="406"/>
            </a:xfrm>
            <a:custGeom>
              <a:avLst/>
              <a:gdLst>
                <a:gd name="T0" fmla="*/ 21 w 326"/>
                <a:gd name="T1" fmla="*/ 62 h 513"/>
                <a:gd name="T2" fmla="*/ 24 w 326"/>
                <a:gd name="T3" fmla="*/ 62 h 513"/>
                <a:gd name="T4" fmla="*/ 28 w 326"/>
                <a:gd name="T5" fmla="*/ 59 h 513"/>
                <a:gd name="T6" fmla="*/ 30 w 326"/>
                <a:gd name="T7" fmla="*/ 55 h 513"/>
                <a:gd name="T8" fmla="*/ 30 w 326"/>
                <a:gd name="T9" fmla="*/ 51 h 513"/>
                <a:gd name="T10" fmla="*/ 29 w 326"/>
                <a:gd name="T11" fmla="*/ 50 h 513"/>
                <a:gd name="T12" fmla="*/ 28 w 326"/>
                <a:gd name="T13" fmla="*/ 47 h 513"/>
                <a:gd name="T14" fmla="*/ 25 w 326"/>
                <a:gd name="T15" fmla="*/ 42 h 513"/>
                <a:gd name="T16" fmla="*/ 23 w 326"/>
                <a:gd name="T17" fmla="*/ 35 h 513"/>
                <a:gd name="T18" fmla="*/ 23 w 326"/>
                <a:gd name="T19" fmla="*/ 28 h 513"/>
                <a:gd name="T20" fmla="*/ 24 w 326"/>
                <a:gd name="T21" fmla="*/ 20 h 513"/>
                <a:gd name="T22" fmla="*/ 23 w 326"/>
                <a:gd name="T23" fmla="*/ 10 h 513"/>
                <a:gd name="T24" fmla="*/ 21 w 326"/>
                <a:gd name="T25" fmla="*/ 4 h 513"/>
                <a:gd name="T26" fmla="*/ 21 w 326"/>
                <a:gd name="T27" fmla="*/ 2 h 513"/>
                <a:gd name="T28" fmla="*/ 19 w 326"/>
                <a:gd name="T29" fmla="*/ 0 h 513"/>
                <a:gd name="T30" fmla="*/ 18 w 326"/>
                <a:gd name="T31" fmla="*/ 2 h 513"/>
                <a:gd name="T32" fmla="*/ 16 w 326"/>
                <a:gd name="T33" fmla="*/ 8 h 513"/>
                <a:gd name="T34" fmla="*/ 15 w 326"/>
                <a:gd name="T35" fmla="*/ 16 h 513"/>
                <a:gd name="T36" fmla="*/ 12 w 326"/>
                <a:gd name="T37" fmla="*/ 22 h 513"/>
                <a:gd name="T38" fmla="*/ 12 w 326"/>
                <a:gd name="T39" fmla="*/ 24 h 513"/>
                <a:gd name="T40" fmla="*/ 10 w 326"/>
                <a:gd name="T41" fmla="*/ 23 h 513"/>
                <a:gd name="T42" fmla="*/ 8 w 326"/>
                <a:gd name="T43" fmla="*/ 20 h 513"/>
                <a:gd name="T44" fmla="*/ 5 w 326"/>
                <a:gd name="T45" fmla="*/ 15 h 513"/>
                <a:gd name="T46" fmla="*/ 4 w 326"/>
                <a:gd name="T47" fmla="*/ 10 h 513"/>
                <a:gd name="T48" fmla="*/ 3 w 326"/>
                <a:gd name="T49" fmla="*/ 6 h 513"/>
                <a:gd name="T50" fmla="*/ 2 w 326"/>
                <a:gd name="T51" fmla="*/ 5 h 513"/>
                <a:gd name="T52" fmla="*/ 2 w 326"/>
                <a:gd name="T53" fmla="*/ 6 h 513"/>
                <a:gd name="T54" fmla="*/ 2 w 326"/>
                <a:gd name="T55" fmla="*/ 11 h 513"/>
                <a:gd name="T56" fmla="*/ 0 w 326"/>
                <a:gd name="T57" fmla="*/ 17 h 513"/>
                <a:gd name="T58" fmla="*/ 2 w 326"/>
                <a:gd name="T59" fmla="*/ 25 h 513"/>
                <a:gd name="T60" fmla="*/ 4 w 326"/>
                <a:gd name="T61" fmla="*/ 33 h 513"/>
                <a:gd name="T62" fmla="*/ 5 w 326"/>
                <a:gd name="T63" fmla="*/ 40 h 513"/>
                <a:gd name="T64" fmla="*/ 5 w 326"/>
                <a:gd name="T65" fmla="*/ 44 h 513"/>
                <a:gd name="T66" fmla="*/ 4 w 326"/>
                <a:gd name="T67" fmla="*/ 50 h 513"/>
                <a:gd name="T68" fmla="*/ 4 w 326"/>
                <a:gd name="T69" fmla="*/ 53 h 513"/>
                <a:gd name="T70" fmla="*/ 5 w 326"/>
                <a:gd name="T71" fmla="*/ 58 h 513"/>
                <a:gd name="T72" fmla="*/ 7 w 326"/>
                <a:gd name="T73" fmla="*/ 61 h 513"/>
                <a:gd name="T74" fmla="*/ 9 w 326"/>
                <a:gd name="T75" fmla="*/ 63 h 513"/>
                <a:gd name="T76" fmla="*/ 12 w 326"/>
                <a:gd name="T77" fmla="*/ 62 h 513"/>
                <a:gd name="T78" fmla="*/ 15 w 326"/>
                <a:gd name="T79" fmla="*/ 59 h 513"/>
                <a:gd name="T80" fmla="*/ 17 w 326"/>
                <a:gd name="T81" fmla="*/ 59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solidFill>
              <a:schemeClr val="tx1">
                <a:alpha val="1176"/>
              </a:schemeClr>
            </a:solidFill>
            <a:ln w="2540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grpSp>
          <p:nvGrpSpPr>
            <p:cNvPr id="204810" name="Group 19"/>
            <p:cNvGrpSpPr>
              <a:grpSpLocks/>
            </p:cNvGrpSpPr>
            <p:nvPr/>
          </p:nvGrpSpPr>
          <p:grpSpPr bwMode="auto">
            <a:xfrm>
              <a:off x="1766" y="720"/>
              <a:ext cx="2630" cy="3470"/>
              <a:chOff x="1766" y="720"/>
              <a:chExt cx="2630" cy="3470"/>
            </a:xfrm>
          </p:grpSpPr>
          <p:sp>
            <p:nvSpPr>
              <p:cNvPr id="204811" name="Freeform 2"/>
              <p:cNvSpPr>
                <a:spLocks noChangeAspect="1"/>
              </p:cNvSpPr>
              <p:nvPr/>
            </p:nvSpPr>
            <p:spPr bwMode="auto">
              <a:xfrm>
                <a:off x="3011" y="720"/>
                <a:ext cx="1385" cy="3405"/>
              </a:xfrm>
              <a:custGeom>
                <a:avLst/>
                <a:gdLst>
                  <a:gd name="T0" fmla="*/ 700 w 1446"/>
                  <a:gd name="T1" fmla="*/ 112 h 3446"/>
                  <a:gd name="T2" fmla="*/ 728 w 1446"/>
                  <a:gd name="T3" fmla="*/ 330 h 3446"/>
                  <a:gd name="T4" fmla="*/ 734 w 1446"/>
                  <a:gd name="T5" fmla="*/ 490 h 3446"/>
                  <a:gd name="T6" fmla="*/ 725 w 1446"/>
                  <a:gd name="T7" fmla="*/ 604 h 3446"/>
                  <a:gd name="T8" fmla="*/ 705 w 1446"/>
                  <a:gd name="T9" fmla="*/ 668 h 3446"/>
                  <a:gd name="T10" fmla="*/ 681 w 1446"/>
                  <a:gd name="T11" fmla="*/ 733 h 3446"/>
                  <a:gd name="T12" fmla="*/ 668 w 1446"/>
                  <a:gd name="T13" fmla="*/ 787 h 3446"/>
                  <a:gd name="T14" fmla="*/ 670 w 1446"/>
                  <a:gd name="T15" fmla="*/ 835 h 3446"/>
                  <a:gd name="T16" fmla="*/ 689 w 1446"/>
                  <a:gd name="T17" fmla="*/ 897 h 3446"/>
                  <a:gd name="T18" fmla="*/ 717 w 1446"/>
                  <a:gd name="T19" fmla="*/ 975 h 3446"/>
                  <a:gd name="T20" fmla="*/ 781 w 1446"/>
                  <a:gd name="T21" fmla="*/ 1126 h 3446"/>
                  <a:gd name="T22" fmla="*/ 838 w 1446"/>
                  <a:gd name="T23" fmla="*/ 1245 h 3446"/>
                  <a:gd name="T24" fmla="*/ 888 w 1446"/>
                  <a:gd name="T25" fmla="*/ 1338 h 3446"/>
                  <a:gd name="T26" fmla="*/ 927 w 1446"/>
                  <a:gd name="T27" fmla="*/ 1411 h 3446"/>
                  <a:gd name="T28" fmla="*/ 958 w 1446"/>
                  <a:gd name="T29" fmla="*/ 1471 h 3446"/>
                  <a:gd name="T30" fmla="*/ 976 w 1446"/>
                  <a:gd name="T31" fmla="*/ 1526 h 3446"/>
                  <a:gd name="T32" fmla="*/ 982 w 1446"/>
                  <a:gd name="T33" fmla="*/ 1584 h 3446"/>
                  <a:gd name="T34" fmla="*/ 971 w 1446"/>
                  <a:gd name="T35" fmla="*/ 1635 h 3446"/>
                  <a:gd name="T36" fmla="*/ 953 w 1446"/>
                  <a:gd name="T37" fmla="*/ 1669 h 3446"/>
                  <a:gd name="T38" fmla="*/ 927 w 1446"/>
                  <a:gd name="T39" fmla="*/ 1694 h 3446"/>
                  <a:gd name="T40" fmla="*/ 897 w 1446"/>
                  <a:gd name="T41" fmla="*/ 1715 h 3446"/>
                  <a:gd name="T42" fmla="*/ 863 w 1446"/>
                  <a:gd name="T43" fmla="*/ 1740 h 3446"/>
                  <a:gd name="T44" fmla="*/ 823 w 1446"/>
                  <a:gd name="T45" fmla="*/ 1772 h 3446"/>
                  <a:gd name="T46" fmla="*/ 794 w 1446"/>
                  <a:gd name="T47" fmla="*/ 1803 h 3446"/>
                  <a:gd name="T48" fmla="*/ 762 w 1446"/>
                  <a:gd name="T49" fmla="*/ 1847 h 3446"/>
                  <a:gd name="T50" fmla="*/ 748 w 1446"/>
                  <a:gd name="T51" fmla="*/ 1887 h 3446"/>
                  <a:gd name="T52" fmla="*/ 750 w 1446"/>
                  <a:gd name="T53" fmla="*/ 1938 h 3446"/>
                  <a:gd name="T54" fmla="*/ 770 w 1446"/>
                  <a:gd name="T55" fmla="*/ 1996 h 3446"/>
                  <a:gd name="T56" fmla="*/ 780 w 1446"/>
                  <a:gd name="T57" fmla="*/ 2055 h 3446"/>
                  <a:gd name="T58" fmla="*/ 772 w 1446"/>
                  <a:gd name="T59" fmla="*/ 2098 h 3446"/>
                  <a:gd name="T60" fmla="*/ 748 w 1446"/>
                  <a:gd name="T61" fmla="*/ 2131 h 3446"/>
                  <a:gd name="T62" fmla="*/ 713 w 1446"/>
                  <a:gd name="T63" fmla="*/ 2153 h 3446"/>
                  <a:gd name="T64" fmla="*/ 668 w 1446"/>
                  <a:gd name="T65" fmla="*/ 2172 h 3446"/>
                  <a:gd name="T66" fmla="*/ 698 w 1446"/>
                  <a:gd name="T67" fmla="*/ 2196 h 3446"/>
                  <a:gd name="T68" fmla="*/ 723 w 1446"/>
                  <a:gd name="T69" fmla="*/ 2223 h 3446"/>
                  <a:gd name="T70" fmla="*/ 741 w 1446"/>
                  <a:gd name="T71" fmla="*/ 2257 h 3446"/>
                  <a:gd name="T72" fmla="*/ 741 w 1446"/>
                  <a:gd name="T73" fmla="*/ 2304 h 3446"/>
                  <a:gd name="T74" fmla="*/ 728 w 1446"/>
                  <a:gd name="T75" fmla="*/ 2347 h 3446"/>
                  <a:gd name="T76" fmla="*/ 700 w 1446"/>
                  <a:gd name="T77" fmla="*/ 2373 h 3446"/>
                  <a:gd name="T78" fmla="*/ 670 w 1446"/>
                  <a:gd name="T79" fmla="*/ 2395 h 3446"/>
                  <a:gd name="T80" fmla="*/ 644 w 1446"/>
                  <a:gd name="T81" fmla="*/ 2422 h 3446"/>
                  <a:gd name="T82" fmla="*/ 625 w 1446"/>
                  <a:gd name="T83" fmla="*/ 2460 h 3446"/>
                  <a:gd name="T84" fmla="*/ 625 w 1446"/>
                  <a:gd name="T85" fmla="*/ 2510 h 3446"/>
                  <a:gd name="T86" fmla="*/ 640 w 1446"/>
                  <a:gd name="T87" fmla="*/ 2567 h 3446"/>
                  <a:gd name="T88" fmla="*/ 652 w 1446"/>
                  <a:gd name="T89" fmla="*/ 2635 h 3446"/>
                  <a:gd name="T90" fmla="*/ 657 w 1446"/>
                  <a:gd name="T91" fmla="*/ 2710 h 3446"/>
                  <a:gd name="T92" fmla="*/ 642 w 1446"/>
                  <a:gd name="T93" fmla="*/ 2785 h 3446"/>
                  <a:gd name="T94" fmla="*/ 603 w 1446"/>
                  <a:gd name="T95" fmla="*/ 2869 h 3446"/>
                  <a:gd name="T96" fmla="*/ 541 w 1446"/>
                  <a:gd name="T97" fmla="*/ 2947 h 3446"/>
                  <a:gd name="T98" fmla="*/ 464 w 1446"/>
                  <a:gd name="T99" fmla="*/ 3003 h 3446"/>
                  <a:gd name="T100" fmla="*/ 377 w 1446"/>
                  <a:gd name="T101" fmla="*/ 3027 h 3446"/>
                  <a:gd name="T102" fmla="*/ 284 w 1446"/>
                  <a:gd name="T103" fmla="*/ 3039 h 3446"/>
                  <a:gd name="T104" fmla="*/ 193 w 1446"/>
                  <a:gd name="T105" fmla="*/ 3039 h 3446"/>
                  <a:gd name="T106" fmla="*/ 116 w 1446"/>
                  <a:gd name="T107" fmla="*/ 3047 h 3446"/>
                  <a:gd name="T108" fmla="*/ 40 w 1446"/>
                  <a:gd name="T109" fmla="*/ 3074 h 344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446" h="3446">
                    <a:moveTo>
                      <a:pt x="1006" y="0"/>
                    </a:moveTo>
                    <a:lnTo>
                      <a:pt x="1033" y="121"/>
                    </a:lnTo>
                    <a:lnTo>
                      <a:pt x="1056" y="244"/>
                    </a:lnTo>
                    <a:lnTo>
                      <a:pt x="1072" y="366"/>
                    </a:lnTo>
                    <a:lnTo>
                      <a:pt x="1080" y="455"/>
                    </a:lnTo>
                    <a:lnTo>
                      <a:pt x="1082" y="544"/>
                    </a:lnTo>
                    <a:lnTo>
                      <a:pt x="1077" y="635"/>
                    </a:lnTo>
                    <a:lnTo>
                      <a:pt x="1068" y="673"/>
                    </a:lnTo>
                    <a:lnTo>
                      <a:pt x="1055" y="710"/>
                    </a:lnTo>
                    <a:lnTo>
                      <a:pt x="1038" y="744"/>
                    </a:lnTo>
                    <a:lnTo>
                      <a:pt x="1021" y="779"/>
                    </a:lnTo>
                    <a:lnTo>
                      <a:pt x="1004" y="816"/>
                    </a:lnTo>
                    <a:lnTo>
                      <a:pt x="991" y="856"/>
                    </a:lnTo>
                    <a:lnTo>
                      <a:pt x="983" y="876"/>
                    </a:lnTo>
                    <a:lnTo>
                      <a:pt x="983" y="901"/>
                    </a:lnTo>
                    <a:lnTo>
                      <a:pt x="988" y="930"/>
                    </a:lnTo>
                    <a:lnTo>
                      <a:pt x="999" y="962"/>
                    </a:lnTo>
                    <a:lnTo>
                      <a:pt x="1016" y="999"/>
                    </a:lnTo>
                    <a:lnTo>
                      <a:pt x="1035" y="1041"/>
                    </a:lnTo>
                    <a:lnTo>
                      <a:pt x="1058" y="1086"/>
                    </a:lnTo>
                    <a:lnTo>
                      <a:pt x="1107" y="1175"/>
                    </a:lnTo>
                    <a:lnTo>
                      <a:pt x="1152" y="1255"/>
                    </a:lnTo>
                    <a:lnTo>
                      <a:pt x="1196" y="1326"/>
                    </a:lnTo>
                    <a:lnTo>
                      <a:pt x="1236" y="1386"/>
                    </a:lnTo>
                    <a:lnTo>
                      <a:pt x="1275" y="1441"/>
                    </a:lnTo>
                    <a:lnTo>
                      <a:pt x="1310" y="1490"/>
                    </a:lnTo>
                    <a:lnTo>
                      <a:pt x="1340" y="1532"/>
                    </a:lnTo>
                    <a:lnTo>
                      <a:pt x="1368" y="1571"/>
                    </a:lnTo>
                    <a:lnTo>
                      <a:pt x="1392" y="1606"/>
                    </a:lnTo>
                    <a:lnTo>
                      <a:pt x="1412" y="1638"/>
                    </a:lnTo>
                    <a:lnTo>
                      <a:pt x="1427" y="1670"/>
                    </a:lnTo>
                    <a:lnTo>
                      <a:pt x="1439" y="1700"/>
                    </a:lnTo>
                    <a:lnTo>
                      <a:pt x="1444" y="1730"/>
                    </a:lnTo>
                    <a:lnTo>
                      <a:pt x="1446" y="1764"/>
                    </a:lnTo>
                    <a:lnTo>
                      <a:pt x="1441" y="1794"/>
                    </a:lnTo>
                    <a:lnTo>
                      <a:pt x="1432" y="1821"/>
                    </a:lnTo>
                    <a:lnTo>
                      <a:pt x="1420" y="1841"/>
                    </a:lnTo>
                    <a:lnTo>
                      <a:pt x="1405" y="1859"/>
                    </a:lnTo>
                    <a:lnTo>
                      <a:pt x="1389" y="1873"/>
                    </a:lnTo>
                    <a:lnTo>
                      <a:pt x="1368" y="1886"/>
                    </a:lnTo>
                    <a:lnTo>
                      <a:pt x="1347" y="1898"/>
                    </a:lnTo>
                    <a:lnTo>
                      <a:pt x="1321" y="1910"/>
                    </a:lnTo>
                    <a:lnTo>
                      <a:pt x="1296" y="1923"/>
                    </a:lnTo>
                    <a:lnTo>
                      <a:pt x="1271" y="1938"/>
                    </a:lnTo>
                    <a:lnTo>
                      <a:pt x="1239" y="1957"/>
                    </a:lnTo>
                    <a:lnTo>
                      <a:pt x="1212" y="1973"/>
                    </a:lnTo>
                    <a:lnTo>
                      <a:pt x="1191" y="1990"/>
                    </a:lnTo>
                    <a:lnTo>
                      <a:pt x="1169" y="2009"/>
                    </a:lnTo>
                    <a:lnTo>
                      <a:pt x="1147" y="2029"/>
                    </a:lnTo>
                    <a:lnTo>
                      <a:pt x="1124" y="2057"/>
                    </a:lnTo>
                    <a:lnTo>
                      <a:pt x="1110" y="2079"/>
                    </a:lnTo>
                    <a:lnTo>
                      <a:pt x="1103" y="2102"/>
                    </a:lnTo>
                    <a:lnTo>
                      <a:pt x="1102" y="2131"/>
                    </a:lnTo>
                    <a:lnTo>
                      <a:pt x="1107" y="2158"/>
                    </a:lnTo>
                    <a:lnTo>
                      <a:pt x="1118" y="2185"/>
                    </a:lnTo>
                    <a:lnTo>
                      <a:pt x="1135" y="2223"/>
                    </a:lnTo>
                    <a:lnTo>
                      <a:pt x="1145" y="2258"/>
                    </a:lnTo>
                    <a:lnTo>
                      <a:pt x="1149" y="2289"/>
                    </a:lnTo>
                    <a:lnTo>
                      <a:pt x="1145" y="2314"/>
                    </a:lnTo>
                    <a:lnTo>
                      <a:pt x="1137" y="2337"/>
                    </a:lnTo>
                    <a:lnTo>
                      <a:pt x="1122" y="2357"/>
                    </a:lnTo>
                    <a:lnTo>
                      <a:pt x="1102" y="2374"/>
                    </a:lnTo>
                    <a:lnTo>
                      <a:pt x="1078" y="2388"/>
                    </a:lnTo>
                    <a:lnTo>
                      <a:pt x="1050" y="2399"/>
                    </a:lnTo>
                    <a:lnTo>
                      <a:pt x="1020" y="2409"/>
                    </a:lnTo>
                    <a:lnTo>
                      <a:pt x="984" y="2418"/>
                    </a:lnTo>
                    <a:lnTo>
                      <a:pt x="1008" y="2431"/>
                    </a:lnTo>
                    <a:lnTo>
                      <a:pt x="1030" y="2445"/>
                    </a:lnTo>
                    <a:lnTo>
                      <a:pt x="1050" y="2460"/>
                    </a:lnTo>
                    <a:lnTo>
                      <a:pt x="1066" y="2475"/>
                    </a:lnTo>
                    <a:lnTo>
                      <a:pt x="1082" y="2493"/>
                    </a:lnTo>
                    <a:lnTo>
                      <a:pt x="1092" y="2514"/>
                    </a:lnTo>
                    <a:lnTo>
                      <a:pt x="1095" y="2539"/>
                    </a:lnTo>
                    <a:lnTo>
                      <a:pt x="1093" y="2566"/>
                    </a:lnTo>
                    <a:lnTo>
                      <a:pt x="1085" y="2597"/>
                    </a:lnTo>
                    <a:lnTo>
                      <a:pt x="1072" y="2614"/>
                    </a:lnTo>
                    <a:lnTo>
                      <a:pt x="1053" y="2629"/>
                    </a:lnTo>
                    <a:lnTo>
                      <a:pt x="1033" y="2643"/>
                    </a:lnTo>
                    <a:lnTo>
                      <a:pt x="1011" y="2654"/>
                    </a:lnTo>
                    <a:lnTo>
                      <a:pt x="989" y="2668"/>
                    </a:lnTo>
                    <a:lnTo>
                      <a:pt x="968" y="2681"/>
                    </a:lnTo>
                    <a:lnTo>
                      <a:pt x="949" y="2698"/>
                    </a:lnTo>
                    <a:lnTo>
                      <a:pt x="932" y="2717"/>
                    </a:lnTo>
                    <a:lnTo>
                      <a:pt x="922" y="2740"/>
                    </a:lnTo>
                    <a:lnTo>
                      <a:pt x="917" y="2767"/>
                    </a:lnTo>
                    <a:lnTo>
                      <a:pt x="922" y="2795"/>
                    </a:lnTo>
                    <a:lnTo>
                      <a:pt x="931" y="2826"/>
                    </a:lnTo>
                    <a:lnTo>
                      <a:pt x="942" y="2859"/>
                    </a:lnTo>
                    <a:lnTo>
                      <a:pt x="954" y="2896"/>
                    </a:lnTo>
                    <a:lnTo>
                      <a:pt x="962" y="2935"/>
                    </a:lnTo>
                    <a:lnTo>
                      <a:pt x="969" y="2977"/>
                    </a:lnTo>
                    <a:lnTo>
                      <a:pt x="969" y="3018"/>
                    </a:lnTo>
                    <a:lnTo>
                      <a:pt x="962" y="3060"/>
                    </a:lnTo>
                    <a:lnTo>
                      <a:pt x="946" y="3102"/>
                    </a:lnTo>
                    <a:lnTo>
                      <a:pt x="924" y="3151"/>
                    </a:lnTo>
                    <a:lnTo>
                      <a:pt x="890" y="3196"/>
                    </a:lnTo>
                    <a:lnTo>
                      <a:pt x="847" y="3242"/>
                    </a:lnTo>
                    <a:lnTo>
                      <a:pt x="798" y="3282"/>
                    </a:lnTo>
                    <a:lnTo>
                      <a:pt x="743" y="3317"/>
                    </a:lnTo>
                    <a:lnTo>
                      <a:pt x="682" y="3344"/>
                    </a:lnTo>
                    <a:lnTo>
                      <a:pt x="620" y="3361"/>
                    </a:lnTo>
                    <a:lnTo>
                      <a:pt x="557" y="3371"/>
                    </a:lnTo>
                    <a:lnTo>
                      <a:pt x="488" y="3379"/>
                    </a:lnTo>
                    <a:lnTo>
                      <a:pt x="419" y="3384"/>
                    </a:lnTo>
                    <a:lnTo>
                      <a:pt x="348" y="3384"/>
                    </a:lnTo>
                    <a:lnTo>
                      <a:pt x="286" y="3384"/>
                    </a:lnTo>
                    <a:lnTo>
                      <a:pt x="228" y="3388"/>
                    </a:lnTo>
                    <a:lnTo>
                      <a:pt x="171" y="3394"/>
                    </a:lnTo>
                    <a:lnTo>
                      <a:pt x="115" y="3406"/>
                    </a:lnTo>
                    <a:lnTo>
                      <a:pt x="58" y="3423"/>
                    </a:lnTo>
                    <a:lnTo>
                      <a:pt x="0" y="344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12" name="Freeform 4"/>
              <p:cNvSpPr>
                <a:spLocks noChangeAspect="1"/>
              </p:cNvSpPr>
              <p:nvPr/>
            </p:nvSpPr>
            <p:spPr bwMode="auto">
              <a:xfrm rot="-1140000">
                <a:off x="2094" y="1982"/>
                <a:ext cx="1474" cy="2208"/>
              </a:xfrm>
              <a:custGeom>
                <a:avLst/>
                <a:gdLst>
                  <a:gd name="T0" fmla="*/ 13506 w 1116"/>
                  <a:gd name="T1" fmla="*/ 20738 h 1622"/>
                  <a:gd name="T2" fmla="*/ 13085 w 1116"/>
                  <a:gd name="T3" fmla="*/ 21352 h 1622"/>
                  <a:gd name="T4" fmla="*/ 12550 w 1116"/>
                  <a:gd name="T5" fmla="*/ 22849 h 1622"/>
                  <a:gd name="T6" fmla="*/ 12306 w 1116"/>
                  <a:gd name="T7" fmla="*/ 24883 h 1622"/>
                  <a:gd name="T8" fmla="*/ 11785 w 1116"/>
                  <a:gd name="T9" fmla="*/ 25912 h 1622"/>
                  <a:gd name="T10" fmla="*/ 11088 w 1116"/>
                  <a:gd name="T11" fmla="*/ 26009 h 1622"/>
                  <a:gd name="T12" fmla="*/ 9836 w 1116"/>
                  <a:gd name="T13" fmla="*/ 25227 h 1622"/>
                  <a:gd name="T14" fmla="*/ 8147 w 1116"/>
                  <a:gd name="T15" fmla="*/ 23430 h 1622"/>
                  <a:gd name="T16" fmla="*/ 5797 w 1116"/>
                  <a:gd name="T17" fmla="*/ 20261 h 1622"/>
                  <a:gd name="T18" fmla="*/ 4915 w 1116"/>
                  <a:gd name="T19" fmla="*/ 19229 h 1622"/>
                  <a:gd name="T20" fmla="*/ 4083 w 1116"/>
                  <a:gd name="T21" fmla="*/ 18656 h 1622"/>
                  <a:gd name="T22" fmla="*/ 2620 w 1116"/>
                  <a:gd name="T23" fmla="*/ 17458 h 1622"/>
                  <a:gd name="T24" fmla="*/ 1099 w 1116"/>
                  <a:gd name="T25" fmla="*/ 15828 h 1622"/>
                  <a:gd name="T26" fmla="*/ 442 w 1116"/>
                  <a:gd name="T27" fmla="*/ 14406 h 1622"/>
                  <a:gd name="T28" fmla="*/ 314 w 1116"/>
                  <a:gd name="T29" fmla="*/ 12929 h 1622"/>
                  <a:gd name="T30" fmla="*/ 371 w 1116"/>
                  <a:gd name="T31" fmla="*/ 11074 h 1622"/>
                  <a:gd name="T32" fmla="*/ 584 w 1116"/>
                  <a:gd name="T33" fmla="*/ 9469 h 1622"/>
                  <a:gd name="T34" fmla="*/ 855 w 1116"/>
                  <a:gd name="T35" fmla="*/ 7479 h 1622"/>
                  <a:gd name="T36" fmla="*/ 832 w 1116"/>
                  <a:gd name="T37" fmla="*/ 5068 h 1622"/>
                  <a:gd name="T38" fmla="*/ 462 w 1116"/>
                  <a:gd name="T39" fmla="*/ 3402 h 1622"/>
                  <a:gd name="T40" fmla="*/ 0 w 1116"/>
                  <a:gd name="T41" fmla="*/ 1864 h 1622"/>
                  <a:gd name="T42" fmla="*/ 238 w 1116"/>
                  <a:gd name="T43" fmla="*/ 761 h 1622"/>
                  <a:gd name="T44" fmla="*/ 1005 w 1116"/>
                  <a:gd name="T45" fmla="*/ 127 h 1622"/>
                  <a:gd name="T46" fmla="*/ 1938 w 1116"/>
                  <a:gd name="T47" fmla="*/ 65 h 1622"/>
                  <a:gd name="T48" fmla="*/ 2636 w 1116"/>
                  <a:gd name="T49" fmla="*/ 742 h 1622"/>
                  <a:gd name="T50" fmla="*/ 2793 w 1116"/>
                  <a:gd name="T51" fmla="*/ 2185 h 1622"/>
                  <a:gd name="T52" fmla="*/ 2714 w 1116"/>
                  <a:gd name="T53" fmla="*/ 3185 h 1622"/>
                  <a:gd name="T54" fmla="*/ 2834 w 1116"/>
                  <a:gd name="T55" fmla="*/ 3948 h 1622"/>
                  <a:gd name="T56" fmla="*/ 3497 w 1116"/>
                  <a:gd name="T57" fmla="*/ 5325 h 1622"/>
                  <a:gd name="T58" fmla="*/ 4698 w 1116"/>
                  <a:gd name="T59" fmla="*/ 5941 h 1622"/>
                  <a:gd name="T60" fmla="*/ 5748 w 1116"/>
                  <a:gd name="T61" fmla="*/ 5653 h 1622"/>
                  <a:gd name="T62" fmla="*/ 6673 w 1116"/>
                  <a:gd name="T63" fmla="*/ 4916 h 1622"/>
                  <a:gd name="T64" fmla="*/ 7583 w 1116"/>
                  <a:gd name="T65" fmla="*/ 4582 h 1622"/>
                  <a:gd name="T66" fmla="*/ 7807 w 1116"/>
                  <a:gd name="T67" fmla="*/ 5459 h 1622"/>
                  <a:gd name="T68" fmla="*/ 7334 w 1116"/>
                  <a:gd name="T69" fmla="*/ 7060 h 1622"/>
                  <a:gd name="T70" fmla="*/ 6851 w 1116"/>
                  <a:gd name="T71" fmla="*/ 8541 h 1622"/>
                  <a:gd name="T72" fmla="*/ 6630 w 1116"/>
                  <a:gd name="T73" fmla="*/ 10310 h 1622"/>
                  <a:gd name="T74" fmla="*/ 6781 w 1116"/>
                  <a:gd name="T75" fmla="*/ 12706 h 1622"/>
                  <a:gd name="T76" fmla="*/ 7283 w 1116"/>
                  <a:gd name="T77" fmla="*/ 14986 h 1622"/>
                  <a:gd name="T78" fmla="*/ 8244 w 1116"/>
                  <a:gd name="T79" fmla="*/ 16275 h 1622"/>
                  <a:gd name="T80" fmla="*/ 9495 w 1116"/>
                  <a:gd name="T81" fmla="*/ 17458 h 1622"/>
                  <a:gd name="T82" fmla="*/ 10561 w 1116"/>
                  <a:gd name="T83" fmla="*/ 18230 h 1622"/>
                  <a:gd name="T84" fmla="*/ 12767 w 1116"/>
                  <a:gd name="T85" fmla="*/ 19061 h 1622"/>
                  <a:gd name="T86" fmla="*/ 13188 w 1116"/>
                  <a:gd name="T87" fmla="*/ 19809 h 162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16" h="1622">
                    <a:moveTo>
                      <a:pt x="1116" y="1262"/>
                    </a:moveTo>
                    <a:lnTo>
                      <a:pt x="1112" y="1280"/>
                    </a:lnTo>
                    <a:lnTo>
                      <a:pt x="1104" y="1292"/>
                    </a:lnTo>
                    <a:lnTo>
                      <a:pt x="1092" y="1304"/>
                    </a:lnTo>
                    <a:lnTo>
                      <a:pt x="1080" y="1316"/>
                    </a:lnTo>
                    <a:lnTo>
                      <a:pt x="1070" y="1330"/>
                    </a:lnTo>
                    <a:lnTo>
                      <a:pt x="1050" y="1356"/>
                    </a:lnTo>
                    <a:lnTo>
                      <a:pt x="1036" y="1388"/>
                    </a:lnTo>
                    <a:lnTo>
                      <a:pt x="1026" y="1424"/>
                    </a:lnTo>
                    <a:lnTo>
                      <a:pt x="1018" y="1466"/>
                    </a:lnTo>
                    <a:lnTo>
                      <a:pt x="1014" y="1508"/>
                    </a:lnTo>
                    <a:lnTo>
                      <a:pt x="1006" y="1550"/>
                    </a:lnTo>
                    <a:lnTo>
                      <a:pt x="994" y="1580"/>
                    </a:lnTo>
                    <a:lnTo>
                      <a:pt x="980" y="1602"/>
                    </a:lnTo>
                    <a:lnTo>
                      <a:pt x="964" y="1614"/>
                    </a:lnTo>
                    <a:lnTo>
                      <a:pt x="946" y="1622"/>
                    </a:lnTo>
                    <a:lnTo>
                      <a:pt x="926" y="1622"/>
                    </a:lnTo>
                    <a:lnTo>
                      <a:pt x="906" y="1620"/>
                    </a:lnTo>
                    <a:lnTo>
                      <a:pt x="884" y="1614"/>
                    </a:lnTo>
                    <a:lnTo>
                      <a:pt x="862" y="1606"/>
                    </a:lnTo>
                    <a:lnTo>
                      <a:pt x="804" y="1572"/>
                    </a:lnTo>
                    <a:lnTo>
                      <a:pt x="754" y="1538"/>
                    </a:lnTo>
                    <a:lnTo>
                      <a:pt x="710" y="1500"/>
                    </a:lnTo>
                    <a:lnTo>
                      <a:pt x="666" y="1460"/>
                    </a:lnTo>
                    <a:lnTo>
                      <a:pt x="618" y="1414"/>
                    </a:lnTo>
                    <a:lnTo>
                      <a:pt x="502" y="1296"/>
                    </a:lnTo>
                    <a:lnTo>
                      <a:pt x="474" y="1262"/>
                    </a:lnTo>
                    <a:lnTo>
                      <a:pt x="448" y="1234"/>
                    </a:lnTo>
                    <a:lnTo>
                      <a:pt x="424" y="1214"/>
                    </a:lnTo>
                    <a:lnTo>
                      <a:pt x="402" y="1198"/>
                    </a:lnTo>
                    <a:lnTo>
                      <a:pt x="380" y="1186"/>
                    </a:lnTo>
                    <a:lnTo>
                      <a:pt x="358" y="1174"/>
                    </a:lnTo>
                    <a:lnTo>
                      <a:pt x="334" y="1162"/>
                    </a:lnTo>
                    <a:lnTo>
                      <a:pt x="308" y="1148"/>
                    </a:lnTo>
                    <a:lnTo>
                      <a:pt x="260" y="1118"/>
                    </a:lnTo>
                    <a:lnTo>
                      <a:pt x="214" y="1088"/>
                    </a:lnTo>
                    <a:lnTo>
                      <a:pt x="164" y="1054"/>
                    </a:lnTo>
                    <a:lnTo>
                      <a:pt x="122" y="1018"/>
                    </a:lnTo>
                    <a:lnTo>
                      <a:pt x="90" y="986"/>
                    </a:lnTo>
                    <a:lnTo>
                      <a:pt x="66" y="956"/>
                    </a:lnTo>
                    <a:lnTo>
                      <a:pt x="48" y="926"/>
                    </a:lnTo>
                    <a:lnTo>
                      <a:pt x="36" y="898"/>
                    </a:lnTo>
                    <a:lnTo>
                      <a:pt x="30" y="868"/>
                    </a:lnTo>
                    <a:lnTo>
                      <a:pt x="26" y="838"/>
                    </a:lnTo>
                    <a:lnTo>
                      <a:pt x="26" y="806"/>
                    </a:lnTo>
                    <a:lnTo>
                      <a:pt x="26" y="772"/>
                    </a:lnTo>
                    <a:lnTo>
                      <a:pt x="26" y="736"/>
                    </a:lnTo>
                    <a:lnTo>
                      <a:pt x="30" y="690"/>
                    </a:lnTo>
                    <a:lnTo>
                      <a:pt x="36" y="652"/>
                    </a:lnTo>
                    <a:lnTo>
                      <a:pt x="42" y="620"/>
                    </a:lnTo>
                    <a:lnTo>
                      <a:pt x="48" y="590"/>
                    </a:lnTo>
                    <a:lnTo>
                      <a:pt x="56" y="556"/>
                    </a:lnTo>
                    <a:lnTo>
                      <a:pt x="64" y="512"/>
                    </a:lnTo>
                    <a:lnTo>
                      <a:pt x="70" y="466"/>
                    </a:lnTo>
                    <a:lnTo>
                      <a:pt x="74" y="416"/>
                    </a:lnTo>
                    <a:lnTo>
                      <a:pt x="74" y="360"/>
                    </a:lnTo>
                    <a:lnTo>
                      <a:pt x="68" y="316"/>
                    </a:lnTo>
                    <a:lnTo>
                      <a:pt x="62" y="278"/>
                    </a:lnTo>
                    <a:lnTo>
                      <a:pt x="50" y="244"/>
                    </a:lnTo>
                    <a:lnTo>
                      <a:pt x="38" y="212"/>
                    </a:lnTo>
                    <a:lnTo>
                      <a:pt x="24" y="178"/>
                    </a:lnTo>
                    <a:lnTo>
                      <a:pt x="10" y="144"/>
                    </a:lnTo>
                    <a:lnTo>
                      <a:pt x="0" y="116"/>
                    </a:lnTo>
                    <a:lnTo>
                      <a:pt x="0" y="90"/>
                    </a:lnTo>
                    <a:lnTo>
                      <a:pt x="6" y="68"/>
                    </a:lnTo>
                    <a:lnTo>
                      <a:pt x="20" y="48"/>
                    </a:lnTo>
                    <a:lnTo>
                      <a:pt x="38" y="30"/>
                    </a:lnTo>
                    <a:lnTo>
                      <a:pt x="58" y="16"/>
                    </a:lnTo>
                    <a:lnTo>
                      <a:pt x="82" y="8"/>
                    </a:lnTo>
                    <a:lnTo>
                      <a:pt x="108" y="2"/>
                    </a:lnTo>
                    <a:lnTo>
                      <a:pt x="134" y="0"/>
                    </a:lnTo>
                    <a:lnTo>
                      <a:pt x="158" y="4"/>
                    </a:lnTo>
                    <a:lnTo>
                      <a:pt x="182" y="12"/>
                    </a:lnTo>
                    <a:lnTo>
                      <a:pt x="202" y="26"/>
                    </a:lnTo>
                    <a:lnTo>
                      <a:pt x="216" y="46"/>
                    </a:lnTo>
                    <a:lnTo>
                      <a:pt x="226" y="70"/>
                    </a:lnTo>
                    <a:lnTo>
                      <a:pt x="230" y="102"/>
                    </a:lnTo>
                    <a:lnTo>
                      <a:pt x="228" y="136"/>
                    </a:lnTo>
                    <a:lnTo>
                      <a:pt x="226" y="162"/>
                    </a:lnTo>
                    <a:lnTo>
                      <a:pt x="224" y="182"/>
                    </a:lnTo>
                    <a:lnTo>
                      <a:pt x="222" y="198"/>
                    </a:lnTo>
                    <a:lnTo>
                      <a:pt x="222" y="214"/>
                    </a:lnTo>
                    <a:lnTo>
                      <a:pt x="226" y="228"/>
                    </a:lnTo>
                    <a:lnTo>
                      <a:pt x="232" y="246"/>
                    </a:lnTo>
                    <a:lnTo>
                      <a:pt x="242" y="270"/>
                    </a:lnTo>
                    <a:lnTo>
                      <a:pt x="258" y="300"/>
                    </a:lnTo>
                    <a:lnTo>
                      <a:pt x="286" y="332"/>
                    </a:lnTo>
                    <a:lnTo>
                      <a:pt x="318" y="354"/>
                    </a:lnTo>
                    <a:lnTo>
                      <a:pt x="350" y="366"/>
                    </a:lnTo>
                    <a:lnTo>
                      <a:pt x="384" y="370"/>
                    </a:lnTo>
                    <a:lnTo>
                      <a:pt x="414" y="368"/>
                    </a:lnTo>
                    <a:lnTo>
                      <a:pt x="444" y="362"/>
                    </a:lnTo>
                    <a:lnTo>
                      <a:pt x="470" y="352"/>
                    </a:lnTo>
                    <a:lnTo>
                      <a:pt x="492" y="342"/>
                    </a:lnTo>
                    <a:lnTo>
                      <a:pt x="508" y="330"/>
                    </a:lnTo>
                    <a:lnTo>
                      <a:pt x="546" y="306"/>
                    </a:lnTo>
                    <a:lnTo>
                      <a:pt x="576" y="290"/>
                    </a:lnTo>
                    <a:lnTo>
                      <a:pt x="602" y="284"/>
                    </a:lnTo>
                    <a:lnTo>
                      <a:pt x="620" y="286"/>
                    </a:lnTo>
                    <a:lnTo>
                      <a:pt x="632" y="296"/>
                    </a:lnTo>
                    <a:lnTo>
                      <a:pt x="638" y="314"/>
                    </a:lnTo>
                    <a:lnTo>
                      <a:pt x="638" y="340"/>
                    </a:lnTo>
                    <a:lnTo>
                      <a:pt x="630" y="370"/>
                    </a:lnTo>
                    <a:lnTo>
                      <a:pt x="616" y="406"/>
                    </a:lnTo>
                    <a:lnTo>
                      <a:pt x="600" y="440"/>
                    </a:lnTo>
                    <a:lnTo>
                      <a:pt x="586" y="470"/>
                    </a:lnTo>
                    <a:lnTo>
                      <a:pt x="572" y="500"/>
                    </a:lnTo>
                    <a:lnTo>
                      <a:pt x="560" y="532"/>
                    </a:lnTo>
                    <a:lnTo>
                      <a:pt x="552" y="564"/>
                    </a:lnTo>
                    <a:lnTo>
                      <a:pt x="544" y="600"/>
                    </a:lnTo>
                    <a:lnTo>
                      <a:pt x="542" y="642"/>
                    </a:lnTo>
                    <a:lnTo>
                      <a:pt x="542" y="688"/>
                    </a:lnTo>
                    <a:lnTo>
                      <a:pt x="546" y="742"/>
                    </a:lnTo>
                    <a:lnTo>
                      <a:pt x="554" y="792"/>
                    </a:lnTo>
                    <a:lnTo>
                      <a:pt x="564" y="842"/>
                    </a:lnTo>
                    <a:lnTo>
                      <a:pt x="578" y="890"/>
                    </a:lnTo>
                    <a:lnTo>
                      <a:pt x="596" y="934"/>
                    </a:lnTo>
                    <a:lnTo>
                      <a:pt x="622" y="972"/>
                    </a:lnTo>
                    <a:lnTo>
                      <a:pt x="646" y="992"/>
                    </a:lnTo>
                    <a:lnTo>
                      <a:pt x="674" y="1014"/>
                    </a:lnTo>
                    <a:lnTo>
                      <a:pt x="706" y="1040"/>
                    </a:lnTo>
                    <a:lnTo>
                      <a:pt x="742" y="1064"/>
                    </a:lnTo>
                    <a:lnTo>
                      <a:pt x="776" y="1088"/>
                    </a:lnTo>
                    <a:lnTo>
                      <a:pt x="810" y="1108"/>
                    </a:lnTo>
                    <a:lnTo>
                      <a:pt x="838" y="1124"/>
                    </a:lnTo>
                    <a:lnTo>
                      <a:pt x="864" y="1136"/>
                    </a:lnTo>
                    <a:lnTo>
                      <a:pt x="924" y="1160"/>
                    </a:lnTo>
                    <a:lnTo>
                      <a:pt x="984" y="1176"/>
                    </a:lnTo>
                    <a:lnTo>
                      <a:pt x="1044" y="1188"/>
                    </a:lnTo>
                    <a:lnTo>
                      <a:pt x="1056" y="1208"/>
                    </a:lnTo>
                    <a:lnTo>
                      <a:pt x="1066" y="1222"/>
                    </a:lnTo>
                    <a:lnTo>
                      <a:pt x="1078" y="1234"/>
                    </a:lnTo>
                    <a:lnTo>
                      <a:pt x="1094" y="1248"/>
                    </a:lnTo>
                    <a:lnTo>
                      <a:pt x="1116" y="1262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13" name="Freeform 6"/>
              <p:cNvSpPr>
                <a:spLocks noChangeAspect="1"/>
              </p:cNvSpPr>
              <p:nvPr/>
            </p:nvSpPr>
            <p:spPr bwMode="auto">
              <a:xfrm rot="-360000">
                <a:off x="3393" y="3536"/>
                <a:ext cx="122" cy="418"/>
              </a:xfrm>
              <a:custGeom>
                <a:avLst/>
                <a:gdLst>
                  <a:gd name="T0" fmla="*/ 4381 w 78"/>
                  <a:gd name="T1" fmla="*/ 0 h 258"/>
                  <a:gd name="T2" fmla="*/ 2590 w 78"/>
                  <a:gd name="T3" fmla="*/ 2748 h 258"/>
                  <a:gd name="T4" fmla="*/ 1348 w 78"/>
                  <a:gd name="T5" fmla="*/ 5567 h 258"/>
                  <a:gd name="T6" fmla="*/ 569 w 78"/>
                  <a:gd name="T7" fmla="*/ 8447 h 258"/>
                  <a:gd name="T8" fmla="*/ 117 w 78"/>
                  <a:gd name="T9" fmla="*/ 11254 h 258"/>
                  <a:gd name="T10" fmla="*/ 0 w 78"/>
                  <a:gd name="T11" fmla="*/ 13854 h 258"/>
                  <a:gd name="T12" fmla="*/ 203 w 78"/>
                  <a:gd name="T13" fmla="*/ 16007 h 258"/>
                  <a:gd name="T14" fmla="*/ 693 w 78"/>
                  <a:gd name="T15" fmla="*/ 17852 h 258"/>
                  <a:gd name="T16" fmla="*/ 1348 w 78"/>
                  <a:gd name="T17" fmla="*/ 19077 h 258"/>
                  <a:gd name="T18" fmla="*/ 2024 w 78"/>
                  <a:gd name="T19" fmla="*/ 19834 h 2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58">
                    <a:moveTo>
                      <a:pt x="78" y="0"/>
                    </a:moveTo>
                    <a:lnTo>
                      <a:pt x="46" y="36"/>
                    </a:lnTo>
                    <a:lnTo>
                      <a:pt x="24" y="72"/>
                    </a:lnTo>
                    <a:lnTo>
                      <a:pt x="10" y="110"/>
                    </a:lnTo>
                    <a:lnTo>
                      <a:pt x="2" y="146"/>
                    </a:lnTo>
                    <a:lnTo>
                      <a:pt x="0" y="180"/>
                    </a:lnTo>
                    <a:lnTo>
                      <a:pt x="4" y="208"/>
                    </a:lnTo>
                    <a:lnTo>
                      <a:pt x="12" y="232"/>
                    </a:lnTo>
                    <a:lnTo>
                      <a:pt x="24" y="248"/>
                    </a:lnTo>
                    <a:lnTo>
                      <a:pt x="36" y="258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14" name="Freeform 8"/>
              <p:cNvSpPr>
                <a:spLocks noChangeAspect="1"/>
              </p:cNvSpPr>
              <p:nvPr/>
            </p:nvSpPr>
            <p:spPr bwMode="auto">
              <a:xfrm>
                <a:off x="4027" y="2524"/>
                <a:ext cx="214" cy="109"/>
              </a:xfrm>
              <a:custGeom>
                <a:avLst/>
                <a:gdLst>
                  <a:gd name="T0" fmla="*/ 110 w 223"/>
                  <a:gd name="T1" fmla="*/ 60 h 111"/>
                  <a:gd name="T2" fmla="*/ 114 w 223"/>
                  <a:gd name="T3" fmla="*/ 54 h 111"/>
                  <a:gd name="T4" fmla="*/ 115 w 223"/>
                  <a:gd name="T5" fmla="*/ 49 h 111"/>
                  <a:gd name="T6" fmla="*/ 115 w 223"/>
                  <a:gd name="T7" fmla="*/ 42 h 111"/>
                  <a:gd name="T8" fmla="*/ 115 w 223"/>
                  <a:gd name="T9" fmla="*/ 35 h 111"/>
                  <a:gd name="T10" fmla="*/ 114 w 223"/>
                  <a:gd name="T11" fmla="*/ 33 h 111"/>
                  <a:gd name="T12" fmla="*/ 110 w 223"/>
                  <a:gd name="T13" fmla="*/ 32 h 111"/>
                  <a:gd name="T14" fmla="*/ 107 w 223"/>
                  <a:gd name="T15" fmla="*/ 32 h 111"/>
                  <a:gd name="T16" fmla="*/ 104 w 223"/>
                  <a:gd name="T17" fmla="*/ 32 h 111"/>
                  <a:gd name="T18" fmla="*/ 99 w 223"/>
                  <a:gd name="T19" fmla="*/ 33 h 111"/>
                  <a:gd name="T20" fmla="*/ 65 w 223"/>
                  <a:gd name="T21" fmla="*/ 57 h 111"/>
                  <a:gd name="T22" fmla="*/ 37 w 223"/>
                  <a:gd name="T23" fmla="*/ 74 h 111"/>
                  <a:gd name="T24" fmla="*/ 12 w 223"/>
                  <a:gd name="T25" fmla="*/ 86 h 111"/>
                  <a:gd name="T26" fmla="*/ 0 w 223"/>
                  <a:gd name="T27" fmla="*/ 93 h 111"/>
                  <a:gd name="T28" fmla="*/ 47 w 223"/>
                  <a:gd name="T29" fmla="*/ 59 h 111"/>
                  <a:gd name="T30" fmla="*/ 95 w 223"/>
                  <a:gd name="T31" fmla="*/ 27 h 111"/>
                  <a:gd name="T32" fmla="*/ 111 w 223"/>
                  <a:gd name="T33" fmla="*/ 16 h 111"/>
                  <a:gd name="T34" fmla="*/ 128 w 223"/>
                  <a:gd name="T35" fmla="*/ 4 h 111"/>
                  <a:gd name="T36" fmla="*/ 139 w 223"/>
                  <a:gd name="T37" fmla="*/ 0 h 111"/>
                  <a:gd name="T38" fmla="*/ 147 w 223"/>
                  <a:gd name="T39" fmla="*/ 0 h 111"/>
                  <a:gd name="T40" fmla="*/ 151 w 223"/>
                  <a:gd name="T41" fmla="*/ 4 h 111"/>
                  <a:gd name="T42" fmla="*/ 154 w 223"/>
                  <a:gd name="T43" fmla="*/ 12 h 111"/>
                  <a:gd name="T44" fmla="*/ 153 w 223"/>
                  <a:gd name="T45" fmla="*/ 27 h 111"/>
                  <a:gd name="T46" fmla="*/ 149 w 223"/>
                  <a:gd name="T47" fmla="*/ 32 h 111"/>
                  <a:gd name="T48" fmla="*/ 140 w 223"/>
                  <a:gd name="T49" fmla="*/ 47 h 111"/>
                  <a:gd name="T50" fmla="*/ 134 w 223"/>
                  <a:gd name="T51" fmla="*/ 52 h 111"/>
                  <a:gd name="T52" fmla="*/ 128 w 223"/>
                  <a:gd name="T53" fmla="*/ 57 h 111"/>
                  <a:gd name="T54" fmla="*/ 121 w 223"/>
                  <a:gd name="T55" fmla="*/ 60 h 111"/>
                  <a:gd name="T56" fmla="*/ 110 w 223"/>
                  <a:gd name="T57" fmla="*/ 60 h 11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23" h="111">
                    <a:moveTo>
                      <a:pt x="159" y="69"/>
                    </a:moveTo>
                    <a:lnTo>
                      <a:pt x="165" y="63"/>
                    </a:lnTo>
                    <a:lnTo>
                      <a:pt x="166" y="58"/>
                    </a:lnTo>
                    <a:lnTo>
                      <a:pt x="166" y="51"/>
                    </a:lnTo>
                    <a:lnTo>
                      <a:pt x="166" y="44"/>
                    </a:lnTo>
                    <a:lnTo>
                      <a:pt x="165" y="42"/>
                    </a:lnTo>
                    <a:lnTo>
                      <a:pt x="159" y="41"/>
                    </a:lnTo>
                    <a:lnTo>
                      <a:pt x="156" y="41"/>
                    </a:lnTo>
                    <a:lnTo>
                      <a:pt x="151" y="41"/>
                    </a:lnTo>
                    <a:lnTo>
                      <a:pt x="144" y="42"/>
                    </a:lnTo>
                    <a:lnTo>
                      <a:pt x="94" y="66"/>
                    </a:lnTo>
                    <a:lnTo>
                      <a:pt x="55" y="84"/>
                    </a:lnTo>
                    <a:lnTo>
                      <a:pt x="19" y="104"/>
                    </a:lnTo>
                    <a:lnTo>
                      <a:pt x="0" y="111"/>
                    </a:lnTo>
                    <a:lnTo>
                      <a:pt x="67" y="68"/>
                    </a:lnTo>
                    <a:lnTo>
                      <a:pt x="138" y="27"/>
                    </a:lnTo>
                    <a:lnTo>
                      <a:pt x="161" y="16"/>
                    </a:lnTo>
                    <a:lnTo>
                      <a:pt x="185" y="4"/>
                    </a:lnTo>
                    <a:lnTo>
                      <a:pt x="201" y="0"/>
                    </a:lnTo>
                    <a:lnTo>
                      <a:pt x="213" y="0"/>
                    </a:lnTo>
                    <a:lnTo>
                      <a:pt x="220" y="4"/>
                    </a:lnTo>
                    <a:lnTo>
                      <a:pt x="223" y="12"/>
                    </a:lnTo>
                    <a:lnTo>
                      <a:pt x="222" y="27"/>
                    </a:lnTo>
                    <a:lnTo>
                      <a:pt x="215" y="41"/>
                    </a:lnTo>
                    <a:lnTo>
                      <a:pt x="203" y="56"/>
                    </a:lnTo>
                    <a:lnTo>
                      <a:pt x="195" y="61"/>
                    </a:lnTo>
                    <a:lnTo>
                      <a:pt x="186" y="66"/>
                    </a:lnTo>
                    <a:lnTo>
                      <a:pt x="176" y="69"/>
                    </a:lnTo>
                    <a:lnTo>
                      <a:pt x="159" y="69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15" name="Freeform 10"/>
              <p:cNvSpPr>
                <a:spLocks noChangeAspect="1"/>
              </p:cNvSpPr>
              <p:nvPr/>
            </p:nvSpPr>
            <p:spPr bwMode="auto">
              <a:xfrm>
                <a:off x="1766" y="2346"/>
                <a:ext cx="464" cy="243"/>
              </a:xfrm>
              <a:custGeom>
                <a:avLst/>
                <a:gdLst>
                  <a:gd name="T0" fmla="*/ 331 w 484"/>
                  <a:gd name="T1" fmla="*/ 0 h 246"/>
                  <a:gd name="T2" fmla="*/ 294 w 484"/>
                  <a:gd name="T3" fmla="*/ 8 h 246"/>
                  <a:gd name="T4" fmla="*/ 256 w 484"/>
                  <a:gd name="T5" fmla="*/ 21 h 246"/>
                  <a:gd name="T6" fmla="*/ 222 w 484"/>
                  <a:gd name="T7" fmla="*/ 40 h 246"/>
                  <a:gd name="T8" fmla="*/ 185 w 484"/>
                  <a:gd name="T9" fmla="*/ 56 h 246"/>
                  <a:gd name="T10" fmla="*/ 146 w 484"/>
                  <a:gd name="T11" fmla="*/ 86 h 246"/>
                  <a:gd name="T12" fmla="*/ 128 w 484"/>
                  <a:gd name="T13" fmla="*/ 103 h 246"/>
                  <a:gd name="T14" fmla="*/ 110 w 484"/>
                  <a:gd name="T15" fmla="*/ 117 h 246"/>
                  <a:gd name="T16" fmla="*/ 92 w 484"/>
                  <a:gd name="T17" fmla="*/ 129 h 246"/>
                  <a:gd name="T18" fmla="*/ 75 w 484"/>
                  <a:gd name="T19" fmla="*/ 151 h 246"/>
                  <a:gd name="T20" fmla="*/ 57 w 484"/>
                  <a:gd name="T21" fmla="*/ 179 h 246"/>
                  <a:gd name="T22" fmla="*/ 38 w 484"/>
                  <a:gd name="T23" fmla="*/ 207 h 246"/>
                  <a:gd name="T24" fmla="*/ 28 w 484"/>
                  <a:gd name="T25" fmla="*/ 216 h 246"/>
                  <a:gd name="T26" fmla="*/ 18 w 484"/>
                  <a:gd name="T27" fmla="*/ 219 h 246"/>
                  <a:gd name="T28" fmla="*/ 12 w 484"/>
                  <a:gd name="T29" fmla="*/ 216 h 246"/>
                  <a:gd name="T30" fmla="*/ 10 w 484"/>
                  <a:gd name="T31" fmla="*/ 209 h 246"/>
                  <a:gd name="T32" fmla="*/ 7 w 484"/>
                  <a:gd name="T33" fmla="*/ 199 h 246"/>
                  <a:gd name="T34" fmla="*/ 4 w 484"/>
                  <a:gd name="T35" fmla="*/ 189 h 246"/>
                  <a:gd name="T36" fmla="*/ 2 w 484"/>
                  <a:gd name="T37" fmla="*/ 173 h 246"/>
                  <a:gd name="T38" fmla="*/ 0 w 484"/>
                  <a:gd name="T39" fmla="*/ 153 h 246"/>
                  <a:gd name="T40" fmla="*/ 5 w 484"/>
                  <a:gd name="T41" fmla="*/ 118 h 246"/>
                  <a:gd name="T42" fmla="*/ 12 w 484"/>
                  <a:gd name="T43" fmla="*/ 89 h 246"/>
                  <a:gd name="T44" fmla="*/ 13 w 484"/>
                  <a:gd name="T45" fmla="*/ 59 h 246"/>
                  <a:gd name="T46" fmla="*/ 28 w 484"/>
                  <a:gd name="T47" fmla="*/ 40 h 246"/>
                  <a:gd name="T48" fmla="*/ 41 w 484"/>
                  <a:gd name="T49" fmla="*/ 10 h 2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84" h="246">
                    <a:moveTo>
                      <a:pt x="484" y="0"/>
                    </a:moveTo>
                    <a:lnTo>
                      <a:pt x="430" y="8"/>
                    </a:lnTo>
                    <a:lnTo>
                      <a:pt x="376" y="21"/>
                    </a:lnTo>
                    <a:lnTo>
                      <a:pt x="324" y="40"/>
                    </a:lnTo>
                    <a:lnTo>
                      <a:pt x="270" y="65"/>
                    </a:lnTo>
                    <a:lnTo>
                      <a:pt x="213" y="95"/>
                    </a:lnTo>
                    <a:lnTo>
                      <a:pt x="187" y="112"/>
                    </a:lnTo>
                    <a:lnTo>
                      <a:pt x="161" y="129"/>
                    </a:lnTo>
                    <a:lnTo>
                      <a:pt x="135" y="147"/>
                    </a:lnTo>
                    <a:lnTo>
                      <a:pt x="108" y="169"/>
                    </a:lnTo>
                    <a:lnTo>
                      <a:pt x="83" y="197"/>
                    </a:lnTo>
                    <a:lnTo>
                      <a:pt x="56" y="234"/>
                    </a:lnTo>
                    <a:lnTo>
                      <a:pt x="39" y="243"/>
                    </a:lnTo>
                    <a:lnTo>
                      <a:pt x="27" y="246"/>
                    </a:lnTo>
                    <a:lnTo>
                      <a:pt x="17" y="243"/>
                    </a:lnTo>
                    <a:lnTo>
                      <a:pt x="10" y="236"/>
                    </a:lnTo>
                    <a:lnTo>
                      <a:pt x="7" y="224"/>
                    </a:lnTo>
                    <a:lnTo>
                      <a:pt x="4" y="208"/>
                    </a:lnTo>
                    <a:lnTo>
                      <a:pt x="2" y="191"/>
                    </a:lnTo>
                    <a:lnTo>
                      <a:pt x="0" y="171"/>
                    </a:lnTo>
                    <a:lnTo>
                      <a:pt x="5" y="132"/>
                    </a:lnTo>
                    <a:lnTo>
                      <a:pt x="12" y="98"/>
                    </a:lnTo>
                    <a:lnTo>
                      <a:pt x="22" y="68"/>
                    </a:lnTo>
                    <a:lnTo>
                      <a:pt x="39" y="40"/>
                    </a:lnTo>
                    <a:lnTo>
                      <a:pt x="59" y="1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16" name="Freeform 11"/>
              <p:cNvSpPr>
                <a:spLocks noChangeAspect="1"/>
              </p:cNvSpPr>
              <p:nvPr/>
            </p:nvSpPr>
            <p:spPr bwMode="auto">
              <a:xfrm>
                <a:off x="2149" y="1477"/>
                <a:ext cx="850" cy="331"/>
              </a:xfrm>
              <a:custGeom>
                <a:avLst/>
                <a:gdLst>
                  <a:gd name="T0" fmla="*/ 599 w 888"/>
                  <a:gd name="T1" fmla="*/ 54 h 334"/>
                  <a:gd name="T2" fmla="*/ 569 w 888"/>
                  <a:gd name="T3" fmla="*/ 47 h 334"/>
                  <a:gd name="T4" fmla="*/ 540 w 888"/>
                  <a:gd name="T5" fmla="*/ 41 h 334"/>
                  <a:gd name="T6" fmla="*/ 507 w 888"/>
                  <a:gd name="T7" fmla="*/ 31 h 334"/>
                  <a:gd name="T8" fmla="*/ 478 w 888"/>
                  <a:gd name="T9" fmla="*/ 21 h 334"/>
                  <a:gd name="T10" fmla="*/ 444 w 888"/>
                  <a:gd name="T11" fmla="*/ 12 h 334"/>
                  <a:gd name="T12" fmla="*/ 415 w 888"/>
                  <a:gd name="T13" fmla="*/ 5 h 334"/>
                  <a:gd name="T14" fmla="*/ 386 w 888"/>
                  <a:gd name="T15" fmla="*/ 0 h 334"/>
                  <a:gd name="T16" fmla="*/ 357 w 888"/>
                  <a:gd name="T17" fmla="*/ 0 h 334"/>
                  <a:gd name="T18" fmla="*/ 333 w 888"/>
                  <a:gd name="T19" fmla="*/ 7 h 334"/>
                  <a:gd name="T20" fmla="*/ 310 w 888"/>
                  <a:gd name="T21" fmla="*/ 19 h 334"/>
                  <a:gd name="T22" fmla="*/ 299 w 888"/>
                  <a:gd name="T23" fmla="*/ 36 h 334"/>
                  <a:gd name="T24" fmla="*/ 288 w 888"/>
                  <a:gd name="T25" fmla="*/ 55 h 334"/>
                  <a:gd name="T26" fmla="*/ 277 w 888"/>
                  <a:gd name="T27" fmla="*/ 69 h 334"/>
                  <a:gd name="T28" fmla="*/ 268 w 888"/>
                  <a:gd name="T29" fmla="*/ 94 h 334"/>
                  <a:gd name="T30" fmla="*/ 258 w 888"/>
                  <a:gd name="T31" fmla="*/ 117 h 334"/>
                  <a:gd name="T32" fmla="*/ 249 w 888"/>
                  <a:gd name="T33" fmla="*/ 141 h 334"/>
                  <a:gd name="T34" fmla="*/ 238 w 888"/>
                  <a:gd name="T35" fmla="*/ 159 h 334"/>
                  <a:gd name="T36" fmla="*/ 226 w 888"/>
                  <a:gd name="T37" fmla="*/ 170 h 334"/>
                  <a:gd name="T38" fmla="*/ 213 w 888"/>
                  <a:gd name="T39" fmla="*/ 182 h 334"/>
                  <a:gd name="T40" fmla="*/ 197 w 888"/>
                  <a:gd name="T41" fmla="*/ 189 h 334"/>
                  <a:gd name="T42" fmla="*/ 179 w 888"/>
                  <a:gd name="T43" fmla="*/ 189 h 334"/>
                  <a:gd name="T44" fmla="*/ 166 w 888"/>
                  <a:gd name="T45" fmla="*/ 174 h 334"/>
                  <a:gd name="T46" fmla="*/ 159 w 888"/>
                  <a:gd name="T47" fmla="*/ 162 h 334"/>
                  <a:gd name="T48" fmla="*/ 157 w 888"/>
                  <a:gd name="T49" fmla="*/ 149 h 334"/>
                  <a:gd name="T50" fmla="*/ 158 w 888"/>
                  <a:gd name="T51" fmla="*/ 129 h 334"/>
                  <a:gd name="T52" fmla="*/ 162 w 888"/>
                  <a:gd name="T53" fmla="*/ 111 h 334"/>
                  <a:gd name="T54" fmla="*/ 168 w 888"/>
                  <a:gd name="T55" fmla="*/ 90 h 334"/>
                  <a:gd name="T56" fmla="*/ 173 w 888"/>
                  <a:gd name="T57" fmla="*/ 72 h 334"/>
                  <a:gd name="T58" fmla="*/ 179 w 888"/>
                  <a:gd name="T59" fmla="*/ 55 h 334"/>
                  <a:gd name="T60" fmla="*/ 182 w 888"/>
                  <a:gd name="T61" fmla="*/ 47 h 334"/>
                  <a:gd name="T62" fmla="*/ 183 w 888"/>
                  <a:gd name="T63" fmla="*/ 34 h 334"/>
                  <a:gd name="T64" fmla="*/ 181 w 888"/>
                  <a:gd name="T65" fmla="*/ 24 h 334"/>
                  <a:gd name="T66" fmla="*/ 172 w 888"/>
                  <a:gd name="T67" fmla="*/ 17 h 334"/>
                  <a:gd name="T68" fmla="*/ 158 w 888"/>
                  <a:gd name="T69" fmla="*/ 14 h 334"/>
                  <a:gd name="T70" fmla="*/ 143 w 888"/>
                  <a:gd name="T71" fmla="*/ 21 h 334"/>
                  <a:gd name="T72" fmla="*/ 130 w 888"/>
                  <a:gd name="T73" fmla="*/ 32 h 334"/>
                  <a:gd name="T74" fmla="*/ 119 w 888"/>
                  <a:gd name="T75" fmla="*/ 49 h 334"/>
                  <a:gd name="T76" fmla="*/ 108 w 888"/>
                  <a:gd name="T77" fmla="*/ 59 h 334"/>
                  <a:gd name="T78" fmla="*/ 101 w 888"/>
                  <a:gd name="T79" fmla="*/ 79 h 334"/>
                  <a:gd name="T80" fmla="*/ 95 w 888"/>
                  <a:gd name="T81" fmla="*/ 97 h 334"/>
                  <a:gd name="T82" fmla="*/ 90 w 888"/>
                  <a:gd name="T83" fmla="*/ 112 h 334"/>
                  <a:gd name="T84" fmla="*/ 69 w 888"/>
                  <a:gd name="T85" fmla="*/ 162 h 334"/>
                  <a:gd name="T86" fmla="*/ 48 w 888"/>
                  <a:gd name="T87" fmla="*/ 211 h 334"/>
                  <a:gd name="T88" fmla="*/ 28 w 888"/>
                  <a:gd name="T89" fmla="*/ 262 h 334"/>
                  <a:gd name="T90" fmla="*/ 0 w 888"/>
                  <a:gd name="T91" fmla="*/ 307 h 33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888" h="334">
                    <a:moveTo>
                      <a:pt x="888" y="54"/>
                    </a:moveTo>
                    <a:lnTo>
                      <a:pt x="844" y="47"/>
                    </a:lnTo>
                    <a:lnTo>
                      <a:pt x="799" y="41"/>
                    </a:lnTo>
                    <a:lnTo>
                      <a:pt x="752" y="31"/>
                    </a:lnTo>
                    <a:lnTo>
                      <a:pt x="707" y="21"/>
                    </a:lnTo>
                    <a:lnTo>
                      <a:pt x="660" y="12"/>
                    </a:lnTo>
                    <a:lnTo>
                      <a:pt x="614" y="5"/>
                    </a:lnTo>
                    <a:lnTo>
                      <a:pt x="572" y="0"/>
                    </a:lnTo>
                    <a:lnTo>
                      <a:pt x="530" y="0"/>
                    </a:lnTo>
                    <a:lnTo>
                      <a:pt x="494" y="7"/>
                    </a:lnTo>
                    <a:lnTo>
                      <a:pt x="460" y="19"/>
                    </a:lnTo>
                    <a:lnTo>
                      <a:pt x="443" y="36"/>
                    </a:lnTo>
                    <a:lnTo>
                      <a:pt x="426" y="56"/>
                    </a:lnTo>
                    <a:lnTo>
                      <a:pt x="411" y="78"/>
                    </a:lnTo>
                    <a:lnTo>
                      <a:pt x="398" y="103"/>
                    </a:lnTo>
                    <a:lnTo>
                      <a:pt x="383" y="126"/>
                    </a:lnTo>
                    <a:lnTo>
                      <a:pt x="369" y="150"/>
                    </a:lnTo>
                    <a:lnTo>
                      <a:pt x="353" y="170"/>
                    </a:lnTo>
                    <a:lnTo>
                      <a:pt x="336" y="188"/>
                    </a:lnTo>
                    <a:lnTo>
                      <a:pt x="316" y="200"/>
                    </a:lnTo>
                    <a:lnTo>
                      <a:pt x="292" y="207"/>
                    </a:lnTo>
                    <a:lnTo>
                      <a:pt x="265" y="207"/>
                    </a:lnTo>
                    <a:lnTo>
                      <a:pt x="245" y="192"/>
                    </a:lnTo>
                    <a:lnTo>
                      <a:pt x="235" y="175"/>
                    </a:lnTo>
                    <a:lnTo>
                      <a:pt x="232" y="158"/>
                    </a:lnTo>
                    <a:lnTo>
                      <a:pt x="234" y="138"/>
                    </a:lnTo>
                    <a:lnTo>
                      <a:pt x="240" y="120"/>
                    </a:lnTo>
                    <a:lnTo>
                      <a:pt x="249" y="99"/>
                    </a:lnTo>
                    <a:lnTo>
                      <a:pt x="257" y="81"/>
                    </a:lnTo>
                    <a:lnTo>
                      <a:pt x="265" y="64"/>
                    </a:lnTo>
                    <a:lnTo>
                      <a:pt x="270" y="47"/>
                    </a:lnTo>
                    <a:lnTo>
                      <a:pt x="272" y="34"/>
                    </a:lnTo>
                    <a:lnTo>
                      <a:pt x="267" y="24"/>
                    </a:lnTo>
                    <a:lnTo>
                      <a:pt x="255" y="17"/>
                    </a:lnTo>
                    <a:lnTo>
                      <a:pt x="234" y="14"/>
                    </a:lnTo>
                    <a:lnTo>
                      <a:pt x="212" y="21"/>
                    </a:lnTo>
                    <a:lnTo>
                      <a:pt x="193" y="32"/>
                    </a:lnTo>
                    <a:lnTo>
                      <a:pt x="177" y="49"/>
                    </a:lnTo>
                    <a:lnTo>
                      <a:pt x="161" y="68"/>
                    </a:lnTo>
                    <a:lnTo>
                      <a:pt x="150" y="88"/>
                    </a:lnTo>
                    <a:lnTo>
                      <a:pt x="140" y="106"/>
                    </a:lnTo>
                    <a:lnTo>
                      <a:pt x="133" y="121"/>
                    </a:lnTo>
                    <a:lnTo>
                      <a:pt x="101" y="175"/>
                    </a:lnTo>
                    <a:lnTo>
                      <a:pt x="71" y="229"/>
                    </a:lnTo>
                    <a:lnTo>
                      <a:pt x="39" y="282"/>
                    </a:lnTo>
                    <a:lnTo>
                      <a:pt x="0" y="33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17" name="Freeform 12"/>
              <p:cNvSpPr>
                <a:spLocks noChangeAspect="1"/>
              </p:cNvSpPr>
              <p:nvPr/>
            </p:nvSpPr>
            <p:spPr bwMode="auto">
              <a:xfrm>
                <a:off x="3632" y="1475"/>
                <a:ext cx="438" cy="456"/>
              </a:xfrm>
              <a:custGeom>
                <a:avLst/>
                <a:gdLst>
                  <a:gd name="T0" fmla="*/ 152 w 456"/>
                  <a:gd name="T1" fmla="*/ 0 h 460"/>
                  <a:gd name="T2" fmla="*/ 140 w 456"/>
                  <a:gd name="T3" fmla="*/ 5 h 460"/>
                  <a:gd name="T4" fmla="*/ 131 w 456"/>
                  <a:gd name="T5" fmla="*/ 10 h 460"/>
                  <a:gd name="T6" fmla="*/ 123 w 456"/>
                  <a:gd name="T7" fmla="*/ 17 h 460"/>
                  <a:gd name="T8" fmla="*/ 117 w 456"/>
                  <a:gd name="T9" fmla="*/ 22 h 460"/>
                  <a:gd name="T10" fmla="*/ 109 w 456"/>
                  <a:gd name="T11" fmla="*/ 27 h 460"/>
                  <a:gd name="T12" fmla="*/ 99 w 456"/>
                  <a:gd name="T13" fmla="*/ 29 h 460"/>
                  <a:gd name="T14" fmla="*/ 87 w 456"/>
                  <a:gd name="T15" fmla="*/ 25 h 460"/>
                  <a:gd name="T16" fmla="*/ 73 w 456"/>
                  <a:gd name="T17" fmla="*/ 42 h 460"/>
                  <a:gd name="T18" fmla="*/ 61 w 456"/>
                  <a:gd name="T19" fmla="*/ 52 h 460"/>
                  <a:gd name="T20" fmla="*/ 49 w 456"/>
                  <a:gd name="T21" fmla="*/ 55 h 460"/>
                  <a:gd name="T22" fmla="*/ 36 w 456"/>
                  <a:gd name="T23" fmla="*/ 57 h 460"/>
                  <a:gd name="T24" fmla="*/ 26 w 456"/>
                  <a:gd name="T25" fmla="*/ 57 h 460"/>
                  <a:gd name="T26" fmla="*/ 12 w 456"/>
                  <a:gd name="T27" fmla="*/ 58 h 460"/>
                  <a:gd name="T28" fmla="*/ 10 w 456"/>
                  <a:gd name="T29" fmla="*/ 65 h 460"/>
                  <a:gd name="T30" fmla="*/ 6 w 456"/>
                  <a:gd name="T31" fmla="*/ 73 h 460"/>
                  <a:gd name="T32" fmla="*/ 3 w 456"/>
                  <a:gd name="T33" fmla="*/ 82 h 460"/>
                  <a:gd name="T34" fmla="*/ 0 w 456"/>
                  <a:gd name="T35" fmla="*/ 90 h 460"/>
                  <a:gd name="T36" fmla="*/ 1 w 456"/>
                  <a:gd name="T37" fmla="*/ 108 h 460"/>
                  <a:gd name="T38" fmla="*/ 12 w 456"/>
                  <a:gd name="T39" fmla="*/ 127 h 460"/>
                  <a:gd name="T40" fmla="*/ 19 w 456"/>
                  <a:gd name="T41" fmla="*/ 142 h 460"/>
                  <a:gd name="T42" fmla="*/ 35 w 456"/>
                  <a:gd name="T43" fmla="*/ 157 h 460"/>
                  <a:gd name="T44" fmla="*/ 52 w 456"/>
                  <a:gd name="T45" fmla="*/ 167 h 460"/>
                  <a:gd name="T46" fmla="*/ 67 w 456"/>
                  <a:gd name="T47" fmla="*/ 175 h 460"/>
                  <a:gd name="T48" fmla="*/ 85 w 456"/>
                  <a:gd name="T49" fmla="*/ 185 h 460"/>
                  <a:gd name="T50" fmla="*/ 110 w 456"/>
                  <a:gd name="T51" fmla="*/ 217 h 460"/>
                  <a:gd name="T52" fmla="*/ 138 w 456"/>
                  <a:gd name="T53" fmla="*/ 247 h 460"/>
                  <a:gd name="T54" fmla="*/ 166 w 456"/>
                  <a:gd name="T55" fmla="*/ 275 h 460"/>
                  <a:gd name="T56" fmla="*/ 193 w 456"/>
                  <a:gd name="T57" fmla="*/ 300 h 460"/>
                  <a:gd name="T58" fmla="*/ 220 w 456"/>
                  <a:gd name="T59" fmla="*/ 329 h 460"/>
                  <a:gd name="T60" fmla="*/ 241 w 456"/>
                  <a:gd name="T61" fmla="*/ 352 h 460"/>
                  <a:gd name="T62" fmla="*/ 258 w 456"/>
                  <a:gd name="T63" fmla="*/ 372 h 460"/>
                  <a:gd name="T64" fmla="*/ 272 w 456"/>
                  <a:gd name="T65" fmla="*/ 389 h 460"/>
                  <a:gd name="T66" fmla="*/ 283 w 456"/>
                  <a:gd name="T67" fmla="*/ 402 h 460"/>
                  <a:gd name="T68" fmla="*/ 295 w 456"/>
                  <a:gd name="T69" fmla="*/ 414 h 460"/>
                  <a:gd name="T70" fmla="*/ 305 w 456"/>
                  <a:gd name="T71" fmla="*/ 422 h 460"/>
                  <a:gd name="T72" fmla="*/ 313 w 456"/>
                  <a:gd name="T73" fmla="*/ 424 h 460"/>
                  <a:gd name="T74" fmla="*/ 317 w 456"/>
                  <a:gd name="T75" fmla="*/ 420 h 460"/>
                  <a:gd name="T76" fmla="*/ 314 w 456"/>
                  <a:gd name="T77" fmla="*/ 390 h 460"/>
                  <a:gd name="T78" fmla="*/ 303 w 456"/>
                  <a:gd name="T79" fmla="*/ 367 h 460"/>
                  <a:gd name="T80" fmla="*/ 218 w 456"/>
                  <a:gd name="T81" fmla="*/ 227 h 460"/>
                  <a:gd name="T82" fmla="*/ 207 w 456"/>
                  <a:gd name="T83" fmla="*/ 198 h 460"/>
                  <a:gd name="T84" fmla="*/ 193 w 456"/>
                  <a:gd name="T85" fmla="*/ 170 h 460"/>
                  <a:gd name="T86" fmla="*/ 182 w 456"/>
                  <a:gd name="T87" fmla="*/ 145 h 460"/>
                  <a:gd name="T88" fmla="*/ 170 w 456"/>
                  <a:gd name="T89" fmla="*/ 112 h 460"/>
                  <a:gd name="T90" fmla="*/ 161 w 456"/>
                  <a:gd name="T91" fmla="*/ 75 h 460"/>
                  <a:gd name="T92" fmla="*/ 156 w 456"/>
                  <a:gd name="T93" fmla="*/ 44 h 460"/>
                  <a:gd name="T94" fmla="*/ 152 w 456"/>
                  <a:gd name="T95" fmla="*/ 0 h 46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56" h="460">
                    <a:moveTo>
                      <a:pt x="218" y="0"/>
                    </a:moveTo>
                    <a:lnTo>
                      <a:pt x="201" y="5"/>
                    </a:lnTo>
                    <a:lnTo>
                      <a:pt x="188" y="10"/>
                    </a:lnTo>
                    <a:lnTo>
                      <a:pt x="176" y="17"/>
                    </a:lnTo>
                    <a:lnTo>
                      <a:pt x="168" y="22"/>
                    </a:lnTo>
                    <a:lnTo>
                      <a:pt x="156" y="27"/>
                    </a:lnTo>
                    <a:lnTo>
                      <a:pt x="142" y="29"/>
                    </a:lnTo>
                    <a:lnTo>
                      <a:pt x="126" y="25"/>
                    </a:lnTo>
                    <a:lnTo>
                      <a:pt x="105" y="42"/>
                    </a:lnTo>
                    <a:lnTo>
                      <a:pt x="87" y="52"/>
                    </a:lnTo>
                    <a:lnTo>
                      <a:pt x="69" y="55"/>
                    </a:lnTo>
                    <a:lnTo>
                      <a:pt x="52" y="59"/>
                    </a:lnTo>
                    <a:lnTo>
                      <a:pt x="35" y="60"/>
                    </a:lnTo>
                    <a:lnTo>
                      <a:pt x="18" y="67"/>
                    </a:lnTo>
                    <a:lnTo>
                      <a:pt x="10" y="74"/>
                    </a:lnTo>
                    <a:lnTo>
                      <a:pt x="6" y="82"/>
                    </a:lnTo>
                    <a:lnTo>
                      <a:pt x="3" y="91"/>
                    </a:lnTo>
                    <a:lnTo>
                      <a:pt x="0" y="99"/>
                    </a:lnTo>
                    <a:lnTo>
                      <a:pt x="1" y="117"/>
                    </a:lnTo>
                    <a:lnTo>
                      <a:pt x="12" y="136"/>
                    </a:lnTo>
                    <a:lnTo>
                      <a:pt x="28" y="151"/>
                    </a:lnTo>
                    <a:lnTo>
                      <a:pt x="50" y="166"/>
                    </a:lnTo>
                    <a:lnTo>
                      <a:pt x="74" y="180"/>
                    </a:lnTo>
                    <a:lnTo>
                      <a:pt x="97" y="193"/>
                    </a:lnTo>
                    <a:lnTo>
                      <a:pt x="122" y="203"/>
                    </a:lnTo>
                    <a:lnTo>
                      <a:pt x="159" y="235"/>
                    </a:lnTo>
                    <a:lnTo>
                      <a:pt x="198" y="265"/>
                    </a:lnTo>
                    <a:lnTo>
                      <a:pt x="238" y="297"/>
                    </a:lnTo>
                    <a:lnTo>
                      <a:pt x="278" y="327"/>
                    </a:lnTo>
                    <a:lnTo>
                      <a:pt x="315" y="356"/>
                    </a:lnTo>
                    <a:lnTo>
                      <a:pt x="347" y="379"/>
                    </a:lnTo>
                    <a:lnTo>
                      <a:pt x="371" y="399"/>
                    </a:lnTo>
                    <a:lnTo>
                      <a:pt x="391" y="421"/>
                    </a:lnTo>
                    <a:lnTo>
                      <a:pt x="407" y="438"/>
                    </a:lnTo>
                    <a:lnTo>
                      <a:pt x="424" y="450"/>
                    </a:lnTo>
                    <a:lnTo>
                      <a:pt x="439" y="458"/>
                    </a:lnTo>
                    <a:lnTo>
                      <a:pt x="449" y="460"/>
                    </a:lnTo>
                    <a:lnTo>
                      <a:pt x="456" y="456"/>
                    </a:lnTo>
                    <a:lnTo>
                      <a:pt x="451" y="423"/>
                    </a:lnTo>
                    <a:lnTo>
                      <a:pt x="434" y="394"/>
                    </a:lnTo>
                    <a:lnTo>
                      <a:pt x="313" y="245"/>
                    </a:lnTo>
                    <a:lnTo>
                      <a:pt x="297" y="216"/>
                    </a:lnTo>
                    <a:lnTo>
                      <a:pt x="278" y="186"/>
                    </a:lnTo>
                    <a:lnTo>
                      <a:pt x="261" y="154"/>
                    </a:lnTo>
                    <a:lnTo>
                      <a:pt x="245" y="121"/>
                    </a:lnTo>
                    <a:lnTo>
                      <a:pt x="231" y="84"/>
                    </a:lnTo>
                    <a:lnTo>
                      <a:pt x="223" y="44"/>
                    </a:lnTo>
                    <a:lnTo>
                      <a:pt x="218" y="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18" name="Freeform 13"/>
              <p:cNvSpPr>
                <a:spLocks noChangeAspect="1"/>
              </p:cNvSpPr>
              <p:nvPr/>
            </p:nvSpPr>
            <p:spPr bwMode="auto">
              <a:xfrm>
                <a:off x="3410" y="1569"/>
                <a:ext cx="251" cy="484"/>
              </a:xfrm>
              <a:custGeom>
                <a:avLst/>
                <a:gdLst>
                  <a:gd name="T0" fmla="*/ 30 w 263"/>
                  <a:gd name="T1" fmla="*/ 0 h 490"/>
                  <a:gd name="T2" fmla="*/ 21 w 263"/>
                  <a:gd name="T3" fmla="*/ 40 h 490"/>
                  <a:gd name="T4" fmla="*/ 10 w 263"/>
                  <a:gd name="T5" fmla="*/ 84 h 490"/>
                  <a:gd name="T6" fmla="*/ 6 w 263"/>
                  <a:gd name="T7" fmla="*/ 123 h 490"/>
                  <a:gd name="T8" fmla="*/ 1 w 263"/>
                  <a:gd name="T9" fmla="*/ 172 h 490"/>
                  <a:gd name="T10" fmla="*/ 0 w 263"/>
                  <a:gd name="T11" fmla="*/ 210 h 490"/>
                  <a:gd name="T12" fmla="*/ 0 w 263"/>
                  <a:gd name="T13" fmla="*/ 253 h 490"/>
                  <a:gd name="T14" fmla="*/ 5 w 263"/>
                  <a:gd name="T15" fmla="*/ 283 h 490"/>
                  <a:gd name="T16" fmla="*/ 10 w 263"/>
                  <a:gd name="T17" fmla="*/ 317 h 490"/>
                  <a:gd name="T18" fmla="*/ 11 w 263"/>
                  <a:gd name="T19" fmla="*/ 340 h 490"/>
                  <a:gd name="T20" fmla="*/ 24 w 263"/>
                  <a:gd name="T21" fmla="*/ 365 h 490"/>
                  <a:gd name="T22" fmla="*/ 32 w 263"/>
                  <a:gd name="T23" fmla="*/ 393 h 490"/>
                  <a:gd name="T24" fmla="*/ 44 w 263"/>
                  <a:gd name="T25" fmla="*/ 413 h 490"/>
                  <a:gd name="T26" fmla="*/ 57 w 263"/>
                  <a:gd name="T27" fmla="*/ 427 h 490"/>
                  <a:gd name="T28" fmla="*/ 71 w 263"/>
                  <a:gd name="T29" fmla="*/ 435 h 490"/>
                  <a:gd name="T30" fmla="*/ 89 w 263"/>
                  <a:gd name="T31" fmla="*/ 438 h 490"/>
                  <a:gd name="T32" fmla="*/ 110 w 263"/>
                  <a:gd name="T33" fmla="*/ 435 h 490"/>
                  <a:gd name="T34" fmla="*/ 127 w 263"/>
                  <a:gd name="T35" fmla="*/ 428 h 490"/>
                  <a:gd name="T36" fmla="*/ 140 w 263"/>
                  <a:gd name="T37" fmla="*/ 419 h 490"/>
                  <a:gd name="T38" fmla="*/ 150 w 263"/>
                  <a:gd name="T39" fmla="*/ 407 h 490"/>
                  <a:gd name="T40" fmla="*/ 157 w 263"/>
                  <a:gd name="T41" fmla="*/ 391 h 490"/>
                  <a:gd name="T42" fmla="*/ 163 w 263"/>
                  <a:gd name="T43" fmla="*/ 375 h 490"/>
                  <a:gd name="T44" fmla="*/ 168 w 263"/>
                  <a:gd name="T45" fmla="*/ 359 h 490"/>
                  <a:gd name="T46" fmla="*/ 173 w 263"/>
                  <a:gd name="T47" fmla="*/ 346 h 4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3" h="490">
                    <a:moveTo>
                      <a:pt x="47" y="0"/>
                    </a:moveTo>
                    <a:lnTo>
                      <a:pt x="30" y="46"/>
                    </a:lnTo>
                    <a:lnTo>
                      <a:pt x="16" y="93"/>
                    </a:lnTo>
                    <a:lnTo>
                      <a:pt x="6" y="141"/>
                    </a:lnTo>
                    <a:lnTo>
                      <a:pt x="1" y="190"/>
                    </a:lnTo>
                    <a:lnTo>
                      <a:pt x="0" y="237"/>
                    </a:lnTo>
                    <a:lnTo>
                      <a:pt x="0" y="280"/>
                    </a:lnTo>
                    <a:lnTo>
                      <a:pt x="5" y="319"/>
                    </a:lnTo>
                    <a:lnTo>
                      <a:pt x="11" y="353"/>
                    </a:lnTo>
                    <a:lnTo>
                      <a:pt x="20" y="379"/>
                    </a:lnTo>
                    <a:lnTo>
                      <a:pt x="35" y="410"/>
                    </a:lnTo>
                    <a:lnTo>
                      <a:pt x="50" y="438"/>
                    </a:lnTo>
                    <a:lnTo>
                      <a:pt x="67" y="460"/>
                    </a:lnTo>
                    <a:lnTo>
                      <a:pt x="87" y="477"/>
                    </a:lnTo>
                    <a:lnTo>
                      <a:pt x="109" y="487"/>
                    </a:lnTo>
                    <a:lnTo>
                      <a:pt x="135" y="490"/>
                    </a:lnTo>
                    <a:lnTo>
                      <a:pt x="167" y="487"/>
                    </a:lnTo>
                    <a:lnTo>
                      <a:pt x="193" y="478"/>
                    </a:lnTo>
                    <a:lnTo>
                      <a:pt x="213" y="467"/>
                    </a:lnTo>
                    <a:lnTo>
                      <a:pt x="228" y="453"/>
                    </a:lnTo>
                    <a:lnTo>
                      <a:pt x="239" y="436"/>
                    </a:lnTo>
                    <a:lnTo>
                      <a:pt x="248" y="420"/>
                    </a:lnTo>
                    <a:lnTo>
                      <a:pt x="256" y="403"/>
                    </a:lnTo>
                    <a:lnTo>
                      <a:pt x="263" y="38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19" name="Freeform 14"/>
              <p:cNvSpPr>
                <a:spLocks noChangeAspect="1"/>
              </p:cNvSpPr>
              <p:nvPr/>
            </p:nvSpPr>
            <p:spPr bwMode="auto">
              <a:xfrm rot="180000">
                <a:off x="2837" y="2491"/>
                <a:ext cx="1046" cy="408"/>
              </a:xfrm>
              <a:custGeom>
                <a:avLst/>
                <a:gdLst>
                  <a:gd name="T0" fmla="*/ 9880 w 790"/>
                  <a:gd name="T1" fmla="*/ 676 h 298"/>
                  <a:gd name="T2" fmla="*/ 9558 w 790"/>
                  <a:gd name="T3" fmla="*/ 676 h 298"/>
                  <a:gd name="T4" fmla="*/ 9229 w 790"/>
                  <a:gd name="T5" fmla="*/ 676 h 298"/>
                  <a:gd name="T6" fmla="*/ 8925 w 790"/>
                  <a:gd name="T7" fmla="*/ 639 h 298"/>
                  <a:gd name="T8" fmla="*/ 8563 w 790"/>
                  <a:gd name="T9" fmla="*/ 537 h 298"/>
                  <a:gd name="T10" fmla="*/ 8130 w 790"/>
                  <a:gd name="T11" fmla="*/ 444 h 298"/>
                  <a:gd name="T12" fmla="*/ 7634 w 790"/>
                  <a:gd name="T13" fmla="*/ 270 h 298"/>
                  <a:gd name="T14" fmla="*/ 7284 w 790"/>
                  <a:gd name="T15" fmla="*/ 141 h 298"/>
                  <a:gd name="T16" fmla="*/ 6955 w 790"/>
                  <a:gd name="T17" fmla="*/ 67 h 298"/>
                  <a:gd name="T18" fmla="*/ 6628 w 790"/>
                  <a:gd name="T19" fmla="*/ 36 h 298"/>
                  <a:gd name="T20" fmla="*/ 6299 w 790"/>
                  <a:gd name="T21" fmla="*/ 36 h 298"/>
                  <a:gd name="T22" fmla="*/ 5904 w 790"/>
                  <a:gd name="T23" fmla="*/ 103 h 298"/>
                  <a:gd name="T24" fmla="*/ 5435 w 790"/>
                  <a:gd name="T25" fmla="*/ 173 h 298"/>
                  <a:gd name="T26" fmla="*/ 4800 w 790"/>
                  <a:gd name="T27" fmla="*/ 237 h 298"/>
                  <a:gd name="T28" fmla="*/ 3677 w 790"/>
                  <a:gd name="T29" fmla="*/ 308 h 298"/>
                  <a:gd name="T30" fmla="*/ 2549 w 790"/>
                  <a:gd name="T31" fmla="*/ 237 h 298"/>
                  <a:gd name="T32" fmla="*/ 1430 w 790"/>
                  <a:gd name="T33" fmla="*/ 103 h 298"/>
                  <a:gd name="T34" fmla="*/ 266 w 790"/>
                  <a:gd name="T35" fmla="*/ 0 h 298"/>
                  <a:gd name="T36" fmla="*/ 179 w 790"/>
                  <a:gd name="T37" fmla="*/ 36 h 298"/>
                  <a:gd name="T38" fmla="*/ 79 w 790"/>
                  <a:gd name="T39" fmla="*/ 141 h 298"/>
                  <a:gd name="T40" fmla="*/ 0 w 790"/>
                  <a:gd name="T41" fmla="*/ 270 h 298"/>
                  <a:gd name="T42" fmla="*/ 0 w 790"/>
                  <a:gd name="T43" fmla="*/ 444 h 298"/>
                  <a:gd name="T44" fmla="*/ 79 w 790"/>
                  <a:gd name="T45" fmla="*/ 608 h 298"/>
                  <a:gd name="T46" fmla="*/ 266 w 790"/>
                  <a:gd name="T47" fmla="*/ 735 h 298"/>
                  <a:gd name="T48" fmla="*/ 817 w 790"/>
                  <a:gd name="T49" fmla="*/ 979 h 298"/>
                  <a:gd name="T50" fmla="*/ 1378 w 790"/>
                  <a:gd name="T51" fmla="*/ 1177 h 298"/>
                  <a:gd name="T52" fmla="*/ 1975 w 790"/>
                  <a:gd name="T53" fmla="*/ 1377 h 298"/>
                  <a:gd name="T54" fmla="*/ 3653 w 790"/>
                  <a:gd name="T55" fmla="*/ 1885 h 298"/>
                  <a:gd name="T56" fmla="*/ 5554 w 790"/>
                  <a:gd name="T57" fmla="*/ 2397 h 298"/>
                  <a:gd name="T58" fmla="*/ 5982 w 790"/>
                  <a:gd name="T59" fmla="*/ 2568 h 298"/>
                  <a:gd name="T60" fmla="*/ 6325 w 790"/>
                  <a:gd name="T61" fmla="*/ 2838 h 298"/>
                  <a:gd name="T62" fmla="*/ 6648 w 790"/>
                  <a:gd name="T63" fmla="*/ 3246 h 298"/>
                  <a:gd name="T64" fmla="*/ 6955 w 790"/>
                  <a:gd name="T65" fmla="*/ 3753 h 298"/>
                  <a:gd name="T66" fmla="*/ 7149 w 790"/>
                  <a:gd name="T67" fmla="*/ 4122 h 298"/>
                  <a:gd name="T68" fmla="*/ 7284 w 790"/>
                  <a:gd name="T69" fmla="*/ 4455 h 298"/>
                  <a:gd name="T70" fmla="*/ 7379 w 790"/>
                  <a:gd name="T71" fmla="*/ 4708 h 298"/>
                  <a:gd name="T72" fmla="*/ 7456 w 790"/>
                  <a:gd name="T73" fmla="*/ 4910 h 298"/>
                  <a:gd name="T74" fmla="*/ 7527 w 790"/>
                  <a:gd name="T75" fmla="*/ 4993 h 298"/>
                  <a:gd name="T76" fmla="*/ 7645 w 790"/>
                  <a:gd name="T77" fmla="*/ 5034 h 298"/>
                  <a:gd name="T78" fmla="*/ 7834 w 790"/>
                  <a:gd name="T79" fmla="*/ 5034 h 298"/>
                  <a:gd name="T80" fmla="*/ 8101 w 790"/>
                  <a:gd name="T81" fmla="*/ 4978 h 298"/>
                  <a:gd name="T82" fmla="*/ 8300 w 790"/>
                  <a:gd name="T83" fmla="*/ 4806 h 298"/>
                  <a:gd name="T84" fmla="*/ 8563 w 790"/>
                  <a:gd name="T85" fmla="*/ 4625 h 298"/>
                  <a:gd name="T86" fmla="*/ 8776 w 790"/>
                  <a:gd name="T87" fmla="*/ 4455 h 298"/>
                  <a:gd name="T88" fmla="*/ 9063 w 790"/>
                  <a:gd name="T89" fmla="*/ 4158 h 298"/>
                  <a:gd name="T90" fmla="*/ 9181 w 790"/>
                  <a:gd name="T91" fmla="*/ 3854 h 298"/>
                  <a:gd name="T92" fmla="*/ 9181 w 790"/>
                  <a:gd name="T93" fmla="*/ 3550 h 298"/>
                  <a:gd name="T94" fmla="*/ 9132 w 790"/>
                  <a:gd name="T95" fmla="*/ 3178 h 298"/>
                  <a:gd name="T96" fmla="*/ 9063 w 790"/>
                  <a:gd name="T97" fmla="*/ 2838 h 298"/>
                  <a:gd name="T98" fmla="*/ 8981 w 790"/>
                  <a:gd name="T99" fmla="*/ 2438 h 298"/>
                  <a:gd name="T100" fmla="*/ 8981 w 790"/>
                  <a:gd name="T101" fmla="*/ 2030 h 298"/>
                  <a:gd name="T102" fmla="*/ 9030 w 790"/>
                  <a:gd name="T103" fmla="*/ 1751 h 298"/>
                  <a:gd name="T104" fmla="*/ 9102 w 790"/>
                  <a:gd name="T105" fmla="*/ 1514 h 298"/>
                  <a:gd name="T106" fmla="*/ 9263 w 790"/>
                  <a:gd name="T107" fmla="*/ 1246 h 298"/>
                  <a:gd name="T108" fmla="*/ 9505 w 790"/>
                  <a:gd name="T109" fmla="*/ 979 h 298"/>
                  <a:gd name="T110" fmla="*/ 9880 w 790"/>
                  <a:gd name="T111" fmla="*/ 676 h 29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90" h="298">
                    <a:moveTo>
                      <a:pt x="790" y="40"/>
                    </a:moveTo>
                    <a:lnTo>
                      <a:pt x="764" y="40"/>
                    </a:lnTo>
                    <a:lnTo>
                      <a:pt x="738" y="40"/>
                    </a:lnTo>
                    <a:lnTo>
                      <a:pt x="714" y="38"/>
                    </a:lnTo>
                    <a:lnTo>
                      <a:pt x="684" y="32"/>
                    </a:lnTo>
                    <a:lnTo>
                      <a:pt x="650" y="26"/>
                    </a:lnTo>
                    <a:lnTo>
                      <a:pt x="610" y="16"/>
                    </a:lnTo>
                    <a:lnTo>
                      <a:pt x="582" y="8"/>
                    </a:lnTo>
                    <a:lnTo>
                      <a:pt x="556" y="4"/>
                    </a:lnTo>
                    <a:lnTo>
                      <a:pt x="530" y="2"/>
                    </a:lnTo>
                    <a:lnTo>
                      <a:pt x="504" y="2"/>
                    </a:lnTo>
                    <a:lnTo>
                      <a:pt x="472" y="6"/>
                    </a:lnTo>
                    <a:lnTo>
                      <a:pt x="434" y="10"/>
                    </a:lnTo>
                    <a:lnTo>
                      <a:pt x="384" y="14"/>
                    </a:lnTo>
                    <a:lnTo>
                      <a:pt x="294" y="18"/>
                    </a:lnTo>
                    <a:lnTo>
                      <a:pt x="204" y="14"/>
                    </a:lnTo>
                    <a:lnTo>
                      <a:pt x="114" y="6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8"/>
                    </a:lnTo>
                    <a:lnTo>
                      <a:pt x="0" y="16"/>
                    </a:lnTo>
                    <a:lnTo>
                      <a:pt x="0" y="26"/>
                    </a:lnTo>
                    <a:lnTo>
                      <a:pt x="6" y="36"/>
                    </a:lnTo>
                    <a:lnTo>
                      <a:pt x="22" y="44"/>
                    </a:lnTo>
                    <a:lnTo>
                      <a:pt x="66" y="58"/>
                    </a:lnTo>
                    <a:lnTo>
                      <a:pt x="110" y="70"/>
                    </a:lnTo>
                    <a:lnTo>
                      <a:pt x="158" y="82"/>
                    </a:lnTo>
                    <a:lnTo>
                      <a:pt x="292" y="112"/>
                    </a:lnTo>
                    <a:lnTo>
                      <a:pt x="444" y="142"/>
                    </a:lnTo>
                    <a:lnTo>
                      <a:pt x="478" y="152"/>
                    </a:lnTo>
                    <a:lnTo>
                      <a:pt x="506" y="168"/>
                    </a:lnTo>
                    <a:lnTo>
                      <a:pt x="532" y="192"/>
                    </a:lnTo>
                    <a:lnTo>
                      <a:pt x="556" y="222"/>
                    </a:lnTo>
                    <a:lnTo>
                      <a:pt x="572" y="244"/>
                    </a:lnTo>
                    <a:lnTo>
                      <a:pt x="582" y="264"/>
                    </a:lnTo>
                    <a:lnTo>
                      <a:pt x="590" y="278"/>
                    </a:lnTo>
                    <a:lnTo>
                      <a:pt x="596" y="290"/>
                    </a:lnTo>
                    <a:lnTo>
                      <a:pt x="602" y="296"/>
                    </a:lnTo>
                    <a:lnTo>
                      <a:pt x="612" y="298"/>
                    </a:lnTo>
                    <a:lnTo>
                      <a:pt x="626" y="298"/>
                    </a:lnTo>
                    <a:lnTo>
                      <a:pt x="648" y="294"/>
                    </a:lnTo>
                    <a:lnTo>
                      <a:pt x="664" y="284"/>
                    </a:lnTo>
                    <a:lnTo>
                      <a:pt x="684" y="274"/>
                    </a:lnTo>
                    <a:lnTo>
                      <a:pt x="702" y="264"/>
                    </a:lnTo>
                    <a:lnTo>
                      <a:pt x="724" y="246"/>
                    </a:lnTo>
                    <a:lnTo>
                      <a:pt x="734" y="228"/>
                    </a:lnTo>
                    <a:lnTo>
                      <a:pt x="734" y="210"/>
                    </a:lnTo>
                    <a:lnTo>
                      <a:pt x="730" y="188"/>
                    </a:lnTo>
                    <a:lnTo>
                      <a:pt x="724" y="168"/>
                    </a:lnTo>
                    <a:lnTo>
                      <a:pt x="718" y="144"/>
                    </a:lnTo>
                    <a:lnTo>
                      <a:pt x="718" y="120"/>
                    </a:lnTo>
                    <a:lnTo>
                      <a:pt x="722" y="104"/>
                    </a:lnTo>
                    <a:lnTo>
                      <a:pt x="728" y="90"/>
                    </a:lnTo>
                    <a:lnTo>
                      <a:pt x="740" y="74"/>
                    </a:lnTo>
                    <a:lnTo>
                      <a:pt x="760" y="58"/>
                    </a:lnTo>
                    <a:lnTo>
                      <a:pt x="790" y="4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20" name="Line 17"/>
              <p:cNvSpPr>
                <a:spLocks noChangeAspect="1" noChangeShapeType="1"/>
              </p:cNvSpPr>
              <p:nvPr/>
            </p:nvSpPr>
            <p:spPr bwMode="auto">
              <a:xfrm>
                <a:off x="1798" y="2056"/>
                <a:ext cx="1795" cy="7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04821" name="Freeform 18"/>
              <p:cNvSpPr>
                <a:spLocks noChangeAspect="1"/>
              </p:cNvSpPr>
              <p:nvPr/>
            </p:nvSpPr>
            <p:spPr bwMode="auto">
              <a:xfrm>
                <a:off x="2770" y="1950"/>
                <a:ext cx="119" cy="558"/>
              </a:xfrm>
              <a:custGeom>
                <a:avLst/>
                <a:gdLst>
                  <a:gd name="T0" fmla="*/ 45 w 123"/>
                  <a:gd name="T1" fmla="*/ 511 h 564"/>
                  <a:gd name="T2" fmla="*/ 43 w 123"/>
                  <a:gd name="T3" fmla="*/ 430 h 564"/>
                  <a:gd name="T4" fmla="*/ 42 w 123"/>
                  <a:gd name="T5" fmla="*/ 350 h 564"/>
                  <a:gd name="T6" fmla="*/ 44 w 123"/>
                  <a:gd name="T7" fmla="*/ 305 h 564"/>
                  <a:gd name="T8" fmla="*/ 48 w 123"/>
                  <a:gd name="T9" fmla="*/ 250 h 564"/>
                  <a:gd name="T10" fmla="*/ 56 w 123"/>
                  <a:gd name="T11" fmla="*/ 202 h 564"/>
                  <a:gd name="T12" fmla="*/ 63 w 123"/>
                  <a:gd name="T13" fmla="*/ 146 h 564"/>
                  <a:gd name="T14" fmla="*/ 72 w 123"/>
                  <a:gd name="T15" fmla="*/ 120 h 564"/>
                  <a:gd name="T16" fmla="*/ 79 w 123"/>
                  <a:gd name="T17" fmla="*/ 92 h 564"/>
                  <a:gd name="T18" fmla="*/ 85 w 123"/>
                  <a:gd name="T19" fmla="*/ 70 h 564"/>
                  <a:gd name="T20" fmla="*/ 89 w 123"/>
                  <a:gd name="T21" fmla="*/ 55 h 564"/>
                  <a:gd name="T22" fmla="*/ 92 w 123"/>
                  <a:gd name="T23" fmla="*/ 47 h 564"/>
                  <a:gd name="T24" fmla="*/ 92 w 123"/>
                  <a:gd name="T25" fmla="*/ 44 h 564"/>
                  <a:gd name="T26" fmla="*/ 90 w 123"/>
                  <a:gd name="T27" fmla="*/ 27 h 564"/>
                  <a:gd name="T28" fmla="*/ 86 w 123"/>
                  <a:gd name="T29" fmla="*/ 13 h 564"/>
                  <a:gd name="T30" fmla="*/ 79 w 123"/>
                  <a:gd name="T31" fmla="*/ 3 h 564"/>
                  <a:gd name="T32" fmla="*/ 70 w 123"/>
                  <a:gd name="T33" fmla="*/ 0 h 564"/>
                  <a:gd name="T34" fmla="*/ 58 w 123"/>
                  <a:gd name="T35" fmla="*/ 2 h 564"/>
                  <a:gd name="T36" fmla="*/ 42 w 123"/>
                  <a:gd name="T37" fmla="*/ 12 h 564"/>
                  <a:gd name="T38" fmla="*/ 27 w 123"/>
                  <a:gd name="T39" fmla="*/ 28 h 564"/>
                  <a:gd name="T40" fmla="*/ 15 w 123"/>
                  <a:gd name="T41" fmla="*/ 47 h 564"/>
                  <a:gd name="T42" fmla="*/ 9 w 123"/>
                  <a:gd name="T43" fmla="*/ 61 h 564"/>
                  <a:gd name="T44" fmla="*/ 4 w 123"/>
                  <a:gd name="T45" fmla="*/ 90 h 564"/>
                  <a:gd name="T46" fmla="*/ 0 w 123"/>
                  <a:gd name="T47" fmla="*/ 127 h 564"/>
                  <a:gd name="T48" fmla="*/ 0 w 123"/>
                  <a:gd name="T49" fmla="*/ 161 h 564"/>
                  <a:gd name="T50" fmla="*/ 5 w 123"/>
                  <a:gd name="T51" fmla="*/ 213 h 564"/>
                  <a:gd name="T52" fmla="*/ 12 w 123"/>
                  <a:gd name="T53" fmla="*/ 236 h 564"/>
                  <a:gd name="T54" fmla="*/ 15 w 123"/>
                  <a:gd name="T55" fmla="*/ 268 h 564"/>
                  <a:gd name="T56" fmla="*/ 22 w 123"/>
                  <a:gd name="T57" fmla="*/ 302 h 564"/>
                  <a:gd name="T58" fmla="*/ 30 w 123"/>
                  <a:gd name="T59" fmla="*/ 328 h 564"/>
                  <a:gd name="T60" fmla="*/ 37 w 123"/>
                  <a:gd name="T61" fmla="*/ 368 h 564"/>
                  <a:gd name="T62" fmla="*/ 41 w 123"/>
                  <a:gd name="T63" fmla="*/ 409 h 564"/>
                  <a:gd name="T64" fmla="*/ 43 w 123"/>
                  <a:gd name="T65" fmla="*/ 458 h 564"/>
                  <a:gd name="T66" fmla="*/ 45 w 123"/>
                  <a:gd name="T67" fmla="*/ 511 h 56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3" h="564">
                    <a:moveTo>
                      <a:pt x="62" y="564"/>
                    </a:moveTo>
                    <a:lnTo>
                      <a:pt x="59" y="475"/>
                    </a:lnTo>
                    <a:lnTo>
                      <a:pt x="57" y="386"/>
                    </a:lnTo>
                    <a:lnTo>
                      <a:pt x="61" y="334"/>
                    </a:lnTo>
                    <a:lnTo>
                      <a:pt x="66" y="277"/>
                    </a:lnTo>
                    <a:lnTo>
                      <a:pt x="74" y="220"/>
                    </a:lnTo>
                    <a:lnTo>
                      <a:pt x="84" y="164"/>
                    </a:lnTo>
                    <a:lnTo>
                      <a:pt x="98" y="129"/>
                    </a:lnTo>
                    <a:lnTo>
                      <a:pt x="106" y="101"/>
                    </a:lnTo>
                    <a:lnTo>
                      <a:pt x="114" y="79"/>
                    </a:lnTo>
                    <a:lnTo>
                      <a:pt x="119" y="64"/>
                    </a:lnTo>
                    <a:lnTo>
                      <a:pt x="123" y="52"/>
                    </a:lnTo>
                    <a:lnTo>
                      <a:pt x="123" y="44"/>
                    </a:lnTo>
                    <a:lnTo>
                      <a:pt x="121" y="27"/>
                    </a:lnTo>
                    <a:lnTo>
                      <a:pt x="116" y="13"/>
                    </a:lnTo>
                    <a:lnTo>
                      <a:pt x="106" y="3"/>
                    </a:lnTo>
                    <a:lnTo>
                      <a:pt x="94" y="0"/>
                    </a:lnTo>
                    <a:lnTo>
                      <a:pt x="76" y="2"/>
                    </a:lnTo>
                    <a:lnTo>
                      <a:pt x="56" y="12"/>
                    </a:lnTo>
                    <a:lnTo>
                      <a:pt x="36" y="28"/>
                    </a:lnTo>
                    <a:lnTo>
                      <a:pt x="20" y="47"/>
                    </a:lnTo>
                    <a:lnTo>
                      <a:pt x="9" y="70"/>
                    </a:lnTo>
                    <a:lnTo>
                      <a:pt x="4" y="99"/>
                    </a:lnTo>
                    <a:lnTo>
                      <a:pt x="0" y="136"/>
                    </a:lnTo>
                    <a:lnTo>
                      <a:pt x="0" y="179"/>
                    </a:lnTo>
                    <a:lnTo>
                      <a:pt x="5" y="231"/>
                    </a:lnTo>
                    <a:lnTo>
                      <a:pt x="12" y="263"/>
                    </a:lnTo>
                    <a:lnTo>
                      <a:pt x="20" y="295"/>
                    </a:lnTo>
                    <a:lnTo>
                      <a:pt x="31" y="329"/>
                    </a:lnTo>
                    <a:lnTo>
                      <a:pt x="39" y="364"/>
                    </a:lnTo>
                    <a:lnTo>
                      <a:pt x="47" y="404"/>
                    </a:lnTo>
                    <a:lnTo>
                      <a:pt x="54" y="451"/>
                    </a:lnTo>
                    <a:lnTo>
                      <a:pt x="59" y="503"/>
                    </a:lnTo>
                    <a:lnTo>
                      <a:pt x="62" y="564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3387196"/>
      </p:ext>
    </p:extLst>
  </p:cSld>
  <p:clrMapOvr>
    <a:masterClrMapping/>
  </p:clrMapOvr>
  <p:transition spd="slow" advClick="0" advTm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2000"/>
                                        <p:tgtEl>
                                          <p:spTgt spid="90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" dur="2000"/>
                                        <p:tgtEl>
                                          <p:spTgt spid="90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3000"/>
                                        <p:tgtEl>
                                          <p:spTgt spid="90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Line 2"/>
          <p:cNvSpPr>
            <a:spLocks noChangeShapeType="1"/>
          </p:cNvSpPr>
          <p:nvPr/>
        </p:nvSpPr>
        <p:spPr bwMode="auto">
          <a:xfrm rot="21360000" flipH="1" flipV="1">
            <a:off x="5724525" y="4371975"/>
            <a:ext cx="2743200" cy="914400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105475" name="Line 3"/>
          <p:cNvSpPr>
            <a:spLocks noChangeShapeType="1"/>
          </p:cNvSpPr>
          <p:nvPr/>
        </p:nvSpPr>
        <p:spPr bwMode="auto">
          <a:xfrm rot="21360000" flipH="1" flipV="1">
            <a:off x="5695950" y="4543425"/>
            <a:ext cx="2743200" cy="914400"/>
          </a:xfrm>
          <a:prstGeom prst="line">
            <a:avLst/>
          </a:prstGeom>
          <a:noFill/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105476" name="Line 4"/>
          <p:cNvSpPr>
            <a:spLocks noChangeAspect="1" noChangeShapeType="1"/>
          </p:cNvSpPr>
          <p:nvPr/>
        </p:nvSpPr>
        <p:spPr bwMode="auto">
          <a:xfrm rot="21360000" flipH="1" flipV="1">
            <a:off x="5888038" y="4508500"/>
            <a:ext cx="2417762" cy="806450"/>
          </a:xfrm>
          <a:prstGeom prst="line">
            <a:avLst/>
          </a:prstGeom>
          <a:noFill/>
          <a:ln w="177800">
            <a:solidFill>
              <a:srgbClr val="C0C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5829" name="Freeform 6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1176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5830" name="Freeform 7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1176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5831" name="Freeform 8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1176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5832" name="Freeform 9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1176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05833" name="Group 10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05835" name="Freeform 11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36" name="Freeform 12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37" name="Freeform 13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38" name="Freeform 14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39" name="Freeform 15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40" name="Freeform 16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41" name="Freeform 17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42" name="Freeform 18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43" name="Freeform 19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44" name="Line 20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5845" name="Freeform 21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105494" name="AutoShape 22"/>
          <p:cNvSpPr>
            <a:spLocks noChangeArrowheads="1"/>
          </p:cNvSpPr>
          <p:nvPr/>
        </p:nvSpPr>
        <p:spPr bwMode="auto">
          <a:xfrm rot="951519">
            <a:off x="2911475" y="3781425"/>
            <a:ext cx="2571750" cy="738188"/>
          </a:xfrm>
          <a:custGeom>
            <a:avLst/>
            <a:gdLst>
              <a:gd name="T0" fmla="*/ 2147483647 w 21600"/>
              <a:gd name="T1" fmla="*/ 0 h 21600"/>
              <a:gd name="T2" fmla="*/ 0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4094 h 21600"/>
              <a:gd name="T14" fmla="*/ 20407 w 21600"/>
              <a:gd name="T15" fmla="*/ 1750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9679" y="0"/>
                </a:moveTo>
                <a:lnTo>
                  <a:pt x="19679" y="4094"/>
                </a:lnTo>
                <a:lnTo>
                  <a:pt x="3375" y="4094"/>
                </a:lnTo>
                <a:lnTo>
                  <a:pt x="3375" y="17506"/>
                </a:lnTo>
                <a:lnTo>
                  <a:pt x="19679" y="17506"/>
                </a:lnTo>
                <a:lnTo>
                  <a:pt x="19679" y="21600"/>
                </a:lnTo>
                <a:lnTo>
                  <a:pt x="21600" y="10800"/>
                </a:lnTo>
                <a:lnTo>
                  <a:pt x="19679" y="0"/>
                </a:lnTo>
                <a:close/>
              </a:path>
              <a:path w="21600" h="21600">
                <a:moveTo>
                  <a:pt x="1350" y="4094"/>
                </a:moveTo>
                <a:lnTo>
                  <a:pt x="1350" y="17506"/>
                </a:lnTo>
                <a:lnTo>
                  <a:pt x="2700" y="17506"/>
                </a:lnTo>
                <a:lnTo>
                  <a:pt x="2700" y="4094"/>
                </a:lnTo>
                <a:lnTo>
                  <a:pt x="1350" y="4094"/>
                </a:lnTo>
                <a:close/>
              </a:path>
              <a:path w="21600" h="21600">
                <a:moveTo>
                  <a:pt x="0" y="4094"/>
                </a:moveTo>
                <a:lnTo>
                  <a:pt x="0" y="17506"/>
                </a:lnTo>
                <a:lnTo>
                  <a:pt x="675" y="17506"/>
                </a:lnTo>
                <a:lnTo>
                  <a:pt x="675" y="4094"/>
                </a:lnTo>
                <a:lnTo>
                  <a:pt x="0" y="4094"/>
                </a:lnTo>
                <a:close/>
              </a:path>
            </a:pathLst>
          </a:custGeom>
          <a:gradFill rotWithShape="1">
            <a:gsLst>
              <a:gs pos="0">
                <a:srgbClr val="FFFF00"/>
              </a:gs>
              <a:gs pos="100000">
                <a:srgbClr val="7676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fa-IR" sz="1600">
                <a:solidFill>
                  <a:srgbClr val="000000"/>
                </a:solidFill>
                <a:latin typeface="Arial" panose="020B0604020202020204" pitchFamily="34" charset="0"/>
              </a:rPr>
              <a:t>I</a:t>
            </a:r>
            <a:r>
              <a:rPr kumimoji="0" lang="en-US" altLang="fa-IR" sz="1600" b="0">
                <a:solidFill>
                  <a:srgbClr val="000000"/>
                </a:solidFill>
                <a:latin typeface="Arial" panose="020B0604020202020204" pitchFamily="34" charset="0"/>
              </a:rPr>
              <a:t>nter </a:t>
            </a:r>
            <a:r>
              <a:rPr kumimoji="0" lang="en-US" altLang="fa-IR" sz="1600">
                <a:solidFill>
                  <a:srgbClr val="000000"/>
                </a:solidFill>
                <a:latin typeface="Arial" panose="020B0604020202020204" pitchFamily="34" charset="0"/>
              </a:rPr>
              <a:t>M</a:t>
            </a:r>
            <a:r>
              <a:rPr kumimoji="0" lang="en-US" altLang="fa-IR" sz="1600" b="0">
                <a:solidFill>
                  <a:srgbClr val="000000"/>
                </a:solidFill>
                <a:latin typeface="Arial" panose="020B0604020202020204" pitchFamily="34" charset="0"/>
              </a:rPr>
              <a:t>axillary</a:t>
            </a:r>
          </a:p>
          <a:p>
            <a:pPr algn="ctr" eaLnBrk="1" hangingPunct="1"/>
            <a:r>
              <a:rPr kumimoji="0" lang="en-US" altLang="fa-IR" sz="1600">
                <a:solidFill>
                  <a:srgbClr val="000000"/>
                </a:solidFill>
                <a:latin typeface="Arial" panose="020B0604020202020204" pitchFamily="34" charset="0"/>
              </a:rPr>
              <a:t>G</a:t>
            </a:r>
            <a:r>
              <a:rPr kumimoji="0" lang="en-US" altLang="fa-IR" sz="1600" b="0">
                <a:solidFill>
                  <a:srgbClr val="000000"/>
                </a:solidFill>
                <a:latin typeface="Arial" panose="020B0604020202020204" pitchFamily="34" charset="0"/>
              </a:rPr>
              <a:t>rowth </a:t>
            </a:r>
            <a:r>
              <a:rPr kumimoji="0" lang="en-US" altLang="fa-IR" sz="160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  <a:r>
              <a:rPr kumimoji="0" lang="en-US" altLang="fa-IR" sz="1600" b="0">
                <a:solidFill>
                  <a:srgbClr val="000000"/>
                </a:solidFill>
                <a:latin typeface="Arial" panose="020B0604020202020204" pitchFamily="34" charset="0"/>
              </a:rPr>
              <a:t>pace</a:t>
            </a:r>
            <a:endParaRPr kumimoji="0" lang="en-US" altLang="fa-IR" sz="16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0137631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2000"/>
                                        <p:tgtEl>
                                          <p:spTgt spid="105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" dur="2000"/>
                                        <p:tgtEl>
                                          <p:spTgt spid="105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" presetID="18" presetClass="entr" presetSubtype="3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5" dur="3000"/>
                                        <p:tgtEl>
                                          <p:spTgt spid="105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7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105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105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1" dur="2000"/>
                                        <p:tgtEl>
                                          <p:spTgt spid="105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94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Freeform 2"/>
          <p:cNvSpPr>
            <a:spLocks noChangeAspect="1"/>
          </p:cNvSpPr>
          <p:nvPr/>
        </p:nvSpPr>
        <p:spPr bwMode="auto">
          <a:xfrm>
            <a:off x="6303964" y="1143000"/>
            <a:ext cx="2198687" cy="5405438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6851" name="Group 3"/>
          <p:cNvGrpSpPr>
            <a:grpSpLocks noChangeAspect="1"/>
          </p:cNvGrpSpPr>
          <p:nvPr/>
        </p:nvGrpSpPr>
        <p:grpSpPr bwMode="auto">
          <a:xfrm>
            <a:off x="4848226" y="3146425"/>
            <a:ext cx="2741613" cy="3505200"/>
            <a:chOff x="2030" y="2153"/>
            <a:chExt cx="1452" cy="1856"/>
          </a:xfrm>
        </p:grpSpPr>
        <p:sp>
          <p:nvSpPr>
            <p:cNvPr id="206864" name="Freeform 4"/>
            <p:cNvSpPr>
              <a:spLocks noChangeAspect="1"/>
            </p:cNvSpPr>
            <p:nvPr/>
          </p:nvSpPr>
          <p:spPr bwMode="auto">
            <a:xfrm rot="-1140000">
              <a:off x="2030" y="2153"/>
              <a:ext cx="1239" cy="1856"/>
            </a:xfrm>
            <a:custGeom>
              <a:avLst/>
              <a:gdLst>
                <a:gd name="T0" fmla="*/ 2830 w 1116"/>
                <a:gd name="T1" fmla="*/ 4341 h 1622"/>
                <a:gd name="T2" fmla="*/ 2741 w 1116"/>
                <a:gd name="T3" fmla="*/ 4475 h 1622"/>
                <a:gd name="T4" fmla="*/ 2630 w 1116"/>
                <a:gd name="T5" fmla="*/ 4789 h 1622"/>
                <a:gd name="T6" fmla="*/ 2580 w 1116"/>
                <a:gd name="T7" fmla="*/ 5213 h 1622"/>
                <a:gd name="T8" fmla="*/ 2469 w 1116"/>
                <a:gd name="T9" fmla="*/ 5428 h 1622"/>
                <a:gd name="T10" fmla="*/ 2324 w 1116"/>
                <a:gd name="T11" fmla="*/ 5448 h 1622"/>
                <a:gd name="T12" fmla="*/ 2059 w 1116"/>
                <a:gd name="T13" fmla="*/ 5289 h 1622"/>
                <a:gd name="T14" fmla="*/ 1703 w 1116"/>
                <a:gd name="T15" fmla="*/ 4911 h 1622"/>
                <a:gd name="T16" fmla="*/ 1212 w 1116"/>
                <a:gd name="T17" fmla="*/ 4244 h 1622"/>
                <a:gd name="T18" fmla="*/ 1030 w 1116"/>
                <a:gd name="T19" fmla="*/ 4029 h 1622"/>
                <a:gd name="T20" fmla="*/ 855 w 1116"/>
                <a:gd name="T21" fmla="*/ 3911 h 1622"/>
                <a:gd name="T22" fmla="*/ 548 w 1116"/>
                <a:gd name="T23" fmla="*/ 3659 h 1622"/>
                <a:gd name="T24" fmla="*/ 232 w 1116"/>
                <a:gd name="T25" fmla="*/ 3315 h 1622"/>
                <a:gd name="T26" fmla="*/ 91 w 1116"/>
                <a:gd name="T27" fmla="*/ 3021 h 1622"/>
                <a:gd name="T28" fmla="*/ 67 w 1116"/>
                <a:gd name="T29" fmla="*/ 2708 h 1622"/>
                <a:gd name="T30" fmla="*/ 78 w 1116"/>
                <a:gd name="T31" fmla="*/ 2321 h 1622"/>
                <a:gd name="T32" fmla="*/ 123 w 1116"/>
                <a:gd name="T33" fmla="*/ 1982 h 1622"/>
                <a:gd name="T34" fmla="*/ 182 w 1116"/>
                <a:gd name="T35" fmla="*/ 1568 h 1622"/>
                <a:gd name="T36" fmla="*/ 171 w 1116"/>
                <a:gd name="T37" fmla="*/ 1062 h 1622"/>
                <a:gd name="T38" fmla="*/ 98 w 1116"/>
                <a:gd name="T39" fmla="*/ 715 h 1622"/>
                <a:gd name="T40" fmla="*/ 0 w 1116"/>
                <a:gd name="T41" fmla="*/ 391 h 1622"/>
                <a:gd name="T42" fmla="*/ 51 w 1116"/>
                <a:gd name="T43" fmla="*/ 162 h 1622"/>
                <a:gd name="T44" fmla="*/ 210 w 1116"/>
                <a:gd name="T45" fmla="*/ 25 h 1622"/>
                <a:gd name="T46" fmla="*/ 402 w 1116"/>
                <a:gd name="T47" fmla="*/ 15 h 1622"/>
                <a:gd name="T48" fmla="*/ 553 w 1116"/>
                <a:gd name="T49" fmla="*/ 157 h 1622"/>
                <a:gd name="T50" fmla="*/ 583 w 1116"/>
                <a:gd name="T51" fmla="*/ 461 h 1622"/>
                <a:gd name="T52" fmla="*/ 567 w 1116"/>
                <a:gd name="T53" fmla="*/ 668 h 1622"/>
                <a:gd name="T54" fmla="*/ 595 w 1116"/>
                <a:gd name="T55" fmla="*/ 827 h 1622"/>
                <a:gd name="T56" fmla="*/ 734 w 1116"/>
                <a:gd name="T57" fmla="*/ 1118 h 1622"/>
                <a:gd name="T58" fmla="*/ 983 w 1116"/>
                <a:gd name="T59" fmla="*/ 1244 h 1622"/>
                <a:gd name="T60" fmla="*/ 1207 w 1116"/>
                <a:gd name="T61" fmla="*/ 1185 h 1622"/>
                <a:gd name="T62" fmla="*/ 1398 w 1116"/>
                <a:gd name="T63" fmla="*/ 1029 h 1622"/>
                <a:gd name="T64" fmla="*/ 1588 w 1116"/>
                <a:gd name="T65" fmla="*/ 962 h 1622"/>
                <a:gd name="T66" fmla="*/ 1635 w 1116"/>
                <a:gd name="T67" fmla="*/ 1142 h 1622"/>
                <a:gd name="T68" fmla="*/ 1534 w 1116"/>
                <a:gd name="T69" fmla="*/ 1481 h 1622"/>
                <a:gd name="T70" fmla="*/ 1438 w 1116"/>
                <a:gd name="T71" fmla="*/ 1793 h 1622"/>
                <a:gd name="T72" fmla="*/ 1390 w 1116"/>
                <a:gd name="T73" fmla="*/ 2160 h 1622"/>
                <a:gd name="T74" fmla="*/ 1420 w 1116"/>
                <a:gd name="T75" fmla="*/ 2665 h 1622"/>
                <a:gd name="T76" fmla="*/ 1529 w 1116"/>
                <a:gd name="T77" fmla="*/ 3140 h 1622"/>
                <a:gd name="T78" fmla="*/ 1725 w 1116"/>
                <a:gd name="T79" fmla="*/ 3409 h 1622"/>
                <a:gd name="T80" fmla="*/ 1988 w 1116"/>
                <a:gd name="T81" fmla="*/ 3659 h 1622"/>
                <a:gd name="T82" fmla="*/ 2214 w 1116"/>
                <a:gd name="T83" fmla="*/ 3823 h 1622"/>
                <a:gd name="T84" fmla="*/ 2675 w 1116"/>
                <a:gd name="T85" fmla="*/ 3995 h 1622"/>
                <a:gd name="T86" fmla="*/ 2763 w 1116"/>
                <a:gd name="T87" fmla="*/ 4150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65" name="Freeform 5"/>
            <p:cNvSpPr>
              <a:spLocks noChangeAspect="1"/>
            </p:cNvSpPr>
            <p:nvPr/>
          </p:nvSpPr>
          <p:spPr bwMode="auto">
            <a:xfrm rot="-900000">
              <a:off x="3153" y="3220"/>
              <a:ext cx="329" cy="294"/>
            </a:xfrm>
            <a:custGeom>
              <a:avLst/>
              <a:gdLst>
                <a:gd name="T0" fmla="*/ 733 w 294"/>
                <a:gd name="T1" fmla="*/ 22 h 254"/>
                <a:gd name="T2" fmla="*/ 769 w 294"/>
                <a:gd name="T3" fmla="*/ 0 h 254"/>
                <a:gd name="T4" fmla="*/ 799 w 294"/>
                <a:gd name="T5" fmla="*/ 0 h 254"/>
                <a:gd name="T6" fmla="*/ 809 w 294"/>
                <a:gd name="T7" fmla="*/ 39 h 254"/>
                <a:gd name="T8" fmla="*/ 809 w 294"/>
                <a:gd name="T9" fmla="*/ 90 h 254"/>
                <a:gd name="T10" fmla="*/ 788 w 294"/>
                <a:gd name="T11" fmla="*/ 159 h 254"/>
                <a:gd name="T12" fmla="*/ 733 w 294"/>
                <a:gd name="T13" fmla="*/ 301 h 254"/>
                <a:gd name="T14" fmla="*/ 648 w 294"/>
                <a:gd name="T15" fmla="*/ 432 h 254"/>
                <a:gd name="T16" fmla="*/ 610 w 294"/>
                <a:gd name="T17" fmla="*/ 500 h 254"/>
                <a:gd name="T18" fmla="*/ 575 w 294"/>
                <a:gd name="T19" fmla="*/ 545 h 254"/>
                <a:gd name="T20" fmla="*/ 533 w 294"/>
                <a:gd name="T21" fmla="*/ 571 h 254"/>
                <a:gd name="T22" fmla="*/ 491 w 294"/>
                <a:gd name="T23" fmla="*/ 607 h 254"/>
                <a:gd name="T24" fmla="*/ 431 w 294"/>
                <a:gd name="T25" fmla="*/ 649 h 254"/>
                <a:gd name="T26" fmla="*/ 318 w 294"/>
                <a:gd name="T27" fmla="*/ 742 h 254"/>
                <a:gd name="T28" fmla="*/ 209 w 294"/>
                <a:gd name="T29" fmla="*/ 828 h 254"/>
                <a:gd name="T30" fmla="*/ 88 w 294"/>
                <a:gd name="T31" fmla="*/ 919 h 254"/>
                <a:gd name="T32" fmla="*/ 67 w 294"/>
                <a:gd name="T33" fmla="*/ 934 h 254"/>
                <a:gd name="T34" fmla="*/ 44 w 294"/>
                <a:gd name="T35" fmla="*/ 942 h 254"/>
                <a:gd name="T36" fmla="*/ 27 w 294"/>
                <a:gd name="T37" fmla="*/ 947 h 254"/>
                <a:gd name="T38" fmla="*/ 17 w 294"/>
                <a:gd name="T39" fmla="*/ 947 h 254"/>
                <a:gd name="T40" fmla="*/ 2 w 294"/>
                <a:gd name="T41" fmla="*/ 942 h 254"/>
                <a:gd name="T42" fmla="*/ 0 w 294"/>
                <a:gd name="T43" fmla="*/ 934 h 254"/>
                <a:gd name="T44" fmla="*/ 0 w 294"/>
                <a:gd name="T45" fmla="*/ 924 h 254"/>
                <a:gd name="T46" fmla="*/ 0 w 294"/>
                <a:gd name="T47" fmla="*/ 907 h 254"/>
                <a:gd name="T48" fmla="*/ 0 w 294"/>
                <a:gd name="T49" fmla="*/ 885 h 254"/>
                <a:gd name="T50" fmla="*/ 2 w 294"/>
                <a:gd name="T51" fmla="*/ 874 h 254"/>
                <a:gd name="T52" fmla="*/ 27 w 294"/>
                <a:gd name="T53" fmla="*/ 798 h 254"/>
                <a:gd name="T54" fmla="*/ 67 w 294"/>
                <a:gd name="T55" fmla="*/ 722 h 254"/>
                <a:gd name="T56" fmla="*/ 98 w 294"/>
                <a:gd name="T57" fmla="*/ 661 h 254"/>
                <a:gd name="T58" fmla="*/ 144 w 294"/>
                <a:gd name="T59" fmla="*/ 612 h 254"/>
                <a:gd name="T60" fmla="*/ 187 w 294"/>
                <a:gd name="T61" fmla="*/ 551 h 254"/>
                <a:gd name="T62" fmla="*/ 233 w 294"/>
                <a:gd name="T63" fmla="*/ 485 h 254"/>
                <a:gd name="T64" fmla="*/ 275 w 294"/>
                <a:gd name="T65" fmla="*/ 432 h 254"/>
                <a:gd name="T66" fmla="*/ 308 w 294"/>
                <a:gd name="T67" fmla="*/ 385 h 254"/>
                <a:gd name="T68" fmla="*/ 348 w 294"/>
                <a:gd name="T69" fmla="*/ 341 h 254"/>
                <a:gd name="T70" fmla="*/ 396 w 294"/>
                <a:gd name="T71" fmla="*/ 265 h 254"/>
                <a:gd name="T72" fmla="*/ 435 w 294"/>
                <a:gd name="T73" fmla="*/ 225 h 254"/>
                <a:gd name="T74" fmla="*/ 480 w 294"/>
                <a:gd name="T75" fmla="*/ 210 h 254"/>
                <a:gd name="T76" fmla="*/ 523 w 294"/>
                <a:gd name="T77" fmla="*/ 201 h 254"/>
                <a:gd name="T78" fmla="*/ 561 w 294"/>
                <a:gd name="T79" fmla="*/ 194 h 254"/>
                <a:gd name="T80" fmla="*/ 610 w 294"/>
                <a:gd name="T81" fmla="*/ 163 h 254"/>
                <a:gd name="T82" fmla="*/ 655 w 294"/>
                <a:gd name="T83" fmla="*/ 120 h 254"/>
                <a:gd name="T84" fmla="*/ 695 w 294"/>
                <a:gd name="T85" fmla="*/ 76 h 254"/>
                <a:gd name="T86" fmla="*/ 733 w 294"/>
                <a:gd name="T87" fmla="*/ 22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66" name="Freeform 6"/>
            <p:cNvSpPr>
              <a:spLocks noChangeAspect="1"/>
            </p:cNvSpPr>
            <p:nvPr/>
          </p:nvSpPr>
          <p:spPr bwMode="auto">
            <a:xfrm rot="-360000">
              <a:off x="3122" y="3459"/>
              <a:ext cx="103" cy="352"/>
            </a:xfrm>
            <a:custGeom>
              <a:avLst/>
              <a:gdLst>
                <a:gd name="T0" fmla="*/ 956 w 78"/>
                <a:gd name="T1" fmla="*/ 0 h 258"/>
                <a:gd name="T2" fmla="*/ 567 w 78"/>
                <a:gd name="T3" fmla="*/ 587 h 258"/>
                <a:gd name="T4" fmla="*/ 293 w 78"/>
                <a:gd name="T5" fmla="*/ 1180 h 258"/>
                <a:gd name="T6" fmla="*/ 115 w 78"/>
                <a:gd name="T7" fmla="*/ 1805 h 258"/>
                <a:gd name="T8" fmla="*/ 28 w 78"/>
                <a:gd name="T9" fmla="*/ 2390 h 258"/>
                <a:gd name="T10" fmla="*/ 0 w 78"/>
                <a:gd name="T11" fmla="*/ 2957 h 258"/>
                <a:gd name="T12" fmla="*/ 49 w 78"/>
                <a:gd name="T13" fmla="*/ 3403 h 258"/>
                <a:gd name="T14" fmla="*/ 151 w 78"/>
                <a:gd name="T15" fmla="*/ 3801 h 258"/>
                <a:gd name="T16" fmla="*/ 293 w 78"/>
                <a:gd name="T17" fmla="*/ 4058 h 258"/>
                <a:gd name="T18" fmla="*/ 440 w 78"/>
                <a:gd name="T19" fmla="*/ 422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67" name="Freeform 7"/>
            <p:cNvSpPr>
              <a:spLocks noChangeAspect="1"/>
            </p:cNvSpPr>
            <p:nvPr/>
          </p:nvSpPr>
          <p:spPr bwMode="auto">
            <a:xfrm rot="1320000">
              <a:off x="2734" y="3044"/>
              <a:ext cx="195" cy="312"/>
            </a:xfrm>
            <a:custGeom>
              <a:avLst/>
              <a:gdLst>
                <a:gd name="T0" fmla="*/ 4 w 302"/>
                <a:gd name="T1" fmla="*/ 1 h 470"/>
                <a:gd name="T2" fmla="*/ 5 w 302"/>
                <a:gd name="T3" fmla="*/ 0 h 470"/>
                <a:gd name="T4" fmla="*/ 5 w 302"/>
                <a:gd name="T5" fmla="*/ 1 h 470"/>
                <a:gd name="T6" fmla="*/ 6 w 302"/>
                <a:gd name="T7" fmla="*/ 1 h 470"/>
                <a:gd name="T8" fmla="*/ 6 w 302"/>
                <a:gd name="T9" fmla="*/ 2 h 470"/>
                <a:gd name="T10" fmla="*/ 6 w 302"/>
                <a:gd name="T11" fmla="*/ 3 h 470"/>
                <a:gd name="T12" fmla="*/ 6 w 302"/>
                <a:gd name="T13" fmla="*/ 4 h 470"/>
                <a:gd name="T14" fmla="*/ 5 w 302"/>
                <a:gd name="T15" fmla="*/ 5 h 470"/>
                <a:gd name="T16" fmla="*/ 5 w 302"/>
                <a:gd name="T17" fmla="*/ 6 h 470"/>
                <a:gd name="T18" fmla="*/ 5 w 302"/>
                <a:gd name="T19" fmla="*/ 7 h 470"/>
                <a:gd name="T20" fmla="*/ 4 w 302"/>
                <a:gd name="T21" fmla="*/ 9 h 470"/>
                <a:gd name="T22" fmla="*/ 4 w 302"/>
                <a:gd name="T23" fmla="*/ 9 h 470"/>
                <a:gd name="T24" fmla="*/ 3 w 302"/>
                <a:gd name="T25" fmla="*/ 11 h 470"/>
                <a:gd name="T26" fmla="*/ 3 w 302"/>
                <a:gd name="T27" fmla="*/ 11 h 470"/>
                <a:gd name="T28" fmla="*/ 3 w 302"/>
                <a:gd name="T29" fmla="*/ 12 h 470"/>
                <a:gd name="T30" fmla="*/ 2 w 302"/>
                <a:gd name="T31" fmla="*/ 12 h 470"/>
                <a:gd name="T32" fmla="*/ 2 w 302"/>
                <a:gd name="T33" fmla="*/ 11 h 470"/>
                <a:gd name="T34" fmla="*/ 3 w 302"/>
                <a:gd name="T35" fmla="*/ 10 h 470"/>
                <a:gd name="T36" fmla="*/ 3 w 302"/>
                <a:gd name="T37" fmla="*/ 9 h 470"/>
                <a:gd name="T38" fmla="*/ 3 w 302"/>
                <a:gd name="T39" fmla="*/ 7 h 470"/>
                <a:gd name="T40" fmla="*/ 3 w 302"/>
                <a:gd name="T41" fmla="*/ 7 h 470"/>
                <a:gd name="T42" fmla="*/ 2 w 302"/>
                <a:gd name="T43" fmla="*/ 7 h 470"/>
                <a:gd name="T44" fmla="*/ 2 w 302"/>
                <a:gd name="T45" fmla="*/ 9 h 470"/>
                <a:gd name="T46" fmla="*/ 1 w 302"/>
                <a:gd name="T47" fmla="*/ 9 h 470"/>
                <a:gd name="T48" fmla="*/ 1 w 302"/>
                <a:gd name="T49" fmla="*/ 10 h 470"/>
                <a:gd name="T50" fmla="*/ 1 w 302"/>
                <a:gd name="T51" fmla="*/ 11 h 470"/>
                <a:gd name="T52" fmla="*/ 1 w 302"/>
                <a:gd name="T53" fmla="*/ 11 h 470"/>
                <a:gd name="T54" fmla="*/ 1 w 302"/>
                <a:gd name="T55" fmla="*/ 11 h 470"/>
                <a:gd name="T56" fmla="*/ 1 w 302"/>
                <a:gd name="T57" fmla="*/ 10 h 470"/>
                <a:gd name="T58" fmla="*/ 1 w 302"/>
                <a:gd name="T59" fmla="*/ 10 h 470"/>
                <a:gd name="T60" fmla="*/ 1 w 302"/>
                <a:gd name="T61" fmla="*/ 9 h 470"/>
                <a:gd name="T62" fmla="*/ 1 w 302"/>
                <a:gd name="T63" fmla="*/ 7 h 470"/>
                <a:gd name="T64" fmla="*/ 1 w 302"/>
                <a:gd name="T65" fmla="*/ 5 h 470"/>
                <a:gd name="T66" fmla="*/ 1 w 302"/>
                <a:gd name="T67" fmla="*/ 3 h 470"/>
                <a:gd name="T68" fmla="*/ 1 w 302"/>
                <a:gd name="T69" fmla="*/ 3 h 470"/>
                <a:gd name="T70" fmla="*/ 1 w 302"/>
                <a:gd name="T71" fmla="*/ 1 h 470"/>
                <a:gd name="T72" fmla="*/ 1 w 302"/>
                <a:gd name="T73" fmla="*/ 1 h 470"/>
                <a:gd name="T74" fmla="*/ 1 w 302"/>
                <a:gd name="T75" fmla="*/ 1 h 470"/>
                <a:gd name="T76" fmla="*/ 2 w 302"/>
                <a:gd name="T77" fmla="*/ 1 h 470"/>
                <a:gd name="T78" fmla="*/ 3 w 302"/>
                <a:gd name="T79" fmla="*/ 1 h 470"/>
                <a:gd name="T80" fmla="*/ 3 w 302"/>
                <a:gd name="T81" fmla="*/ 1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6852" name="Freeform 8"/>
          <p:cNvSpPr>
            <a:spLocks noChangeAspect="1"/>
          </p:cNvSpPr>
          <p:nvPr/>
        </p:nvSpPr>
        <p:spPr bwMode="auto">
          <a:xfrm>
            <a:off x="7916864" y="4006850"/>
            <a:ext cx="339725" cy="173038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06853" name="Group 9"/>
          <p:cNvGrpSpPr>
            <a:grpSpLocks noChangeAspect="1"/>
          </p:cNvGrpSpPr>
          <p:nvPr/>
        </p:nvGrpSpPr>
        <p:grpSpPr bwMode="auto">
          <a:xfrm>
            <a:off x="4327525" y="2341564"/>
            <a:ext cx="3657600" cy="2605087"/>
            <a:chOff x="442" y="969"/>
            <a:chExt cx="1937" cy="1379"/>
          </a:xfrm>
        </p:grpSpPr>
        <p:sp>
          <p:nvSpPr>
            <p:cNvPr id="206855" name="Freeform 10"/>
            <p:cNvSpPr>
              <a:spLocks noChangeAspect="1"/>
            </p:cNvSpPr>
            <p:nvPr/>
          </p:nvSpPr>
          <p:spPr bwMode="auto">
            <a:xfrm>
              <a:off x="442" y="1701"/>
              <a:ext cx="390" cy="204"/>
            </a:xfrm>
            <a:custGeom>
              <a:avLst/>
              <a:gdLst>
                <a:gd name="T0" fmla="*/ 68 w 484"/>
                <a:gd name="T1" fmla="*/ 0 h 246"/>
                <a:gd name="T2" fmla="*/ 62 w 484"/>
                <a:gd name="T3" fmla="*/ 2 h 246"/>
                <a:gd name="T4" fmla="*/ 54 w 484"/>
                <a:gd name="T5" fmla="*/ 4 h 246"/>
                <a:gd name="T6" fmla="*/ 47 w 484"/>
                <a:gd name="T7" fmla="*/ 7 h 246"/>
                <a:gd name="T8" fmla="*/ 39 w 484"/>
                <a:gd name="T9" fmla="*/ 12 h 246"/>
                <a:gd name="T10" fmla="*/ 31 w 484"/>
                <a:gd name="T11" fmla="*/ 18 h 246"/>
                <a:gd name="T12" fmla="*/ 27 w 484"/>
                <a:gd name="T13" fmla="*/ 21 h 246"/>
                <a:gd name="T14" fmla="*/ 23 w 484"/>
                <a:gd name="T15" fmla="*/ 24 h 246"/>
                <a:gd name="T16" fmla="*/ 19 w 484"/>
                <a:gd name="T17" fmla="*/ 27 h 246"/>
                <a:gd name="T18" fmla="*/ 15 w 484"/>
                <a:gd name="T19" fmla="*/ 32 h 246"/>
                <a:gd name="T20" fmla="*/ 12 w 484"/>
                <a:gd name="T21" fmla="*/ 36 h 246"/>
                <a:gd name="T22" fmla="*/ 8 w 484"/>
                <a:gd name="T23" fmla="*/ 43 h 246"/>
                <a:gd name="T24" fmla="*/ 5 w 484"/>
                <a:gd name="T25" fmla="*/ 46 h 246"/>
                <a:gd name="T26" fmla="*/ 4 w 484"/>
                <a:gd name="T27" fmla="*/ 46 h 246"/>
                <a:gd name="T28" fmla="*/ 2 w 484"/>
                <a:gd name="T29" fmla="*/ 46 h 246"/>
                <a:gd name="T30" fmla="*/ 2 w 484"/>
                <a:gd name="T31" fmla="*/ 44 h 246"/>
                <a:gd name="T32" fmla="*/ 2 w 484"/>
                <a:gd name="T33" fmla="*/ 42 h 246"/>
                <a:gd name="T34" fmla="*/ 2 w 484"/>
                <a:gd name="T35" fmla="*/ 38 h 246"/>
                <a:gd name="T36" fmla="*/ 2 w 484"/>
                <a:gd name="T37" fmla="*/ 35 h 246"/>
                <a:gd name="T38" fmla="*/ 0 w 484"/>
                <a:gd name="T39" fmla="*/ 32 h 246"/>
                <a:gd name="T40" fmla="*/ 2 w 484"/>
                <a:gd name="T41" fmla="*/ 24 h 246"/>
                <a:gd name="T42" fmla="*/ 2 w 484"/>
                <a:gd name="T43" fmla="*/ 18 h 246"/>
                <a:gd name="T44" fmla="*/ 3 w 484"/>
                <a:gd name="T45" fmla="*/ 12 h 246"/>
                <a:gd name="T46" fmla="*/ 5 w 484"/>
                <a:gd name="T47" fmla="*/ 7 h 246"/>
                <a:gd name="T48" fmla="*/ 8 w 484"/>
                <a:gd name="T49" fmla="*/ 2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56" name="Freeform 11"/>
            <p:cNvSpPr>
              <a:spLocks noChangeAspect="1"/>
            </p:cNvSpPr>
            <p:nvPr/>
          </p:nvSpPr>
          <p:spPr bwMode="auto">
            <a:xfrm>
              <a:off x="764" y="971"/>
              <a:ext cx="715" cy="278"/>
            </a:xfrm>
            <a:custGeom>
              <a:avLst/>
              <a:gdLst>
                <a:gd name="T0" fmla="*/ 126 w 888"/>
                <a:gd name="T1" fmla="*/ 10 h 334"/>
                <a:gd name="T2" fmla="*/ 120 w 888"/>
                <a:gd name="T3" fmla="*/ 8 h 334"/>
                <a:gd name="T4" fmla="*/ 114 w 888"/>
                <a:gd name="T5" fmla="*/ 7 h 334"/>
                <a:gd name="T6" fmla="*/ 107 w 888"/>
                <a:gd name="T7" fmla="*/ 6 h 334"/>
                <a:gd name="T8" fmla="*/ 101 w 888"/>
                <a:gd name="T9" fmla="*/ 4 h 334"/>
                <a:gd name="T10" fmla="*/ 94 w 888"/>
                <a:gd name="T11" fmla="*/ 2 h 334"/>
                <a:gd name="T12" fmla="*/ 87 w 888"/>
                <a:gd name="T13" fmla="*/ 2 h 334"/>
                <a:gd name="T14" fmla="*/ 81 w 888"/>
                <a:gd name="T15" fmla="*/ 0 h 334"/>
                <a:gd name="T16" fmla="*/ 76 w 888"/>
                <a:gd name="T17" fmla="*/ 0 h 334"/>
                <a:gd name="T18" fmla="*/ 70 w 888"/>
                <a:gd name="T19" fmla="*/ 2 h 334"/>
                <a:gd name="T20" fmla="*/ 65 w 888"/>
                <a:gd name="T21" fmla="*/ 3 h 334"/>
                <a:gd name="T22" fmla="*/ 63 w 888"/>
                <a:gd name="T23" fmla="*/ 7 h 334"/>
                <a:gd name="T24" fmla="*/ 60 w 888"/>
                <a:gd name="T25" fmla="*/ 10 h 334"/>
                <a:gd name="T26" fmla="*/ 58 w 888"/>
                <a:gd name="T27" fmla="*/ 15 h 334"/>
                <a:gd name="T28" fmla="*/ 56 w 888"/>
                <a:gd name="T29" fmla="*/ 20 h 334"/>
                <a:gd name="T30" fmla="*/ 55 w 888"/>
                <a:gd name="T31" fmla="*/ 24 h 334"/>
                <a:gd name="T32" fmla="*/ 52 w 888"/>
                <a:gd name="T33" fmla="*/ 29 h 334"/>
                <a:gd name="T34" fmla="*/ 50 w 888"/>
                <a:gd name="T35" fmla="*/ 32 h 334"/>
                <a:gd name="T36" fmla="*/ 48 w 888"/>
                <a:gd name="T37" fmla="*/ 36 h 334"/>
                <a:gd name="T38" fmla="*/ 45 w 888"/>
                <a:gd name="T39" fmla="*/ 39 h 334"/>
                <a:gd name="T40" fmla="*/ 42 w 888"/>
                <a:gd name="T41" fmla="*/ 39 h 334"/>
                <a:gd name="T42" fmla="*/ 38 w 888"/>
                <a:gd name="T43" fmla="*/ 39 h 334"/>
                <a:gd name="T44" fmla="*/ 35 w 888"/>
                <a:gd name="T45" fmla="*/ 37 h 334"/>
                <a:gd name="T46" fmla="*/ 34 w 888"/>
                <a:gd name="T47" fmla="*/ 34 h 334"/>
                <a:gd name="T48" fmla="*/ 34 w 888"/>
                <a:gd name="T49" fmla="*/ 31 h 334"/>
                <a:gd name="T50" fmla="*/ 34 w 888"/>
                <a:gd name="T51" fmla="*/ 27 h 334"/>
                <a:gd name="T52" fmla="*/ 34 w 888"/>
                <a:gd name="T53" fmla="*/ 22 h 334"/>
                <a:gd name="T54" fmla="*/ 35 w 888"/>
                <a:gd name="T55" fmla="*/ 18 h 334"/>
                <a:gd name="T56" fmla="*/ 36 w 888"/>
                <a:gd name="T57" fmla="*/ 15 h 334"/>
                <a:gd name="T58" fmla="*/ 38 w 888"/>
                <a:gd name="T59" fmla="*/ 12 h 334"/>
                <a:gd name="T60" fmla="*/ 39 w 888"/>
                <a:gd name="T61" fmla="*/ 8 h 334"/>
                <a:gd name="T62" fmla="*/ 39 w 888"/>
                <a:gd name="T63" fmla="*/ 6 h 334"/>
                <a:gd name="T64" fmla="*/ 38 w 888"/>
                <a:gd name="T65" fmla="*/ 5 h 334"/>
                <a:gd name="T66" fmla="*/ 36 w 888"/>
                <a:gd name="T67" fmla="*/ 3 h 334"/>
                <a:gd name="T68" fmla="*/ 34 w 888"/>
                <a:gd name="T69" fmla="*/ 2 h 334"/>
                <a:gd name="T70" fmla="*/ 31 w 888"/>
                <a:gd name="T71" fmla="*/ 4 h 334"/>
                <a:gd name="T72" fmla="*/ 27 w 888"/>
                <a:gd name="T73" fmla="*/ 6 h 334"/>
                <a:gd name="T74" fmla="*/ 25 w 888"/>
                <a:gd name="T75" fmla="*/ 9 h 334"/>
                <a:gd name="T76" fmla="*/ 23 w 888"/>
                <a:gd name="T77" fmla="*/ 12 h 334"/>
                <a:gd name="T78" fmla="*/ 22 w 888"/>
                <a:gd name="T79" fmla="*/ 17 h 334"/>
                <a:gd name="T80" fmla="*/ 20 w 888"/>
                <a:gd name="T81" fmla="*/ 20 h 334"/>
                <a:gd name="T82" fmla="*/ 19 w 888"/>
                <a:gd name="T83" fmla="*/ 22 h 334"/>
                <a:gd name="T84" fmla="*/ 14 w 888"/>
                <a:gd name="T85" fmla="*/ 34 h 334"/>
                <a:gd name="T86" fmla="*/ 10 w 888"/>
                <a:gd name="T87" fmla="*/ 44 h 334"/>
                <a:gd name="T88" fmla="*/ 5 w 888"/>
                <a:gd name="T89" fmla="*/ 54 h 334"/>
                <a:gd name="T90" fmla="*/ 0 w 888"/>
                <a:gd name="T91" fmla="*/ 64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57" name="Freeform 12"/>
            <p:cNvSpPr>
              <a:spLocks noChangeAspect="1"/>
            </p:cNvSpPr>
            <p:nvPr/>
          </p:nvSpPr>
          <p:spPr bwMode="auto">
            <a:xfrm>
              <a:off x="2011" y="969"/>
              <a:ext cx="368" cy="383"/>
            </a:xfrm>
            <a:custGeom>
              <a:avLst/>
              <a:gdLst>
                <a:gd name="T0" fmla="*/ 32 w 456"/>
                <a:gd name="T1" fmla="*/ 0 h 460"/>
                <a:gd name="T2" fmla="*/ 29 w 456"/>
                <a:gd name="T3" fmla="*/ 2 h 460"/>
                <a:gd name="T4" fmla="*/ 27 w 456"/>
                <a:gd name="T5" fmla="*/ 2 h 460"/>
                <a:gd name="T6" fmla="*/ 26 w 456"/>
                <a:gd name="T7" fmla="*/ 3 h 460"/>
                <a:gd name="T8" fmla="*/ 25 w 456"/>
                <a:gd name="T9" fmla="*/ 4 h 460"/>
                <a:gd name="T10" fmla="*/ 23 w 456"/>
                <a:gd name="T11" fmla="*/ 5 h 460"/>
                <a:gd name="T12" fmla="*/ 21 w 456"/>
                <a:gd name="T13" fmla="*/ 6 h 460"/>
                <a:gd name="T14" fmla="*/ 19 w 456"/>
                <a:gd name="T15" fmla="*/ 5 h 460"/>
                <a:gd name="T16" fmla="*/ 15 w 456"/>
                <a:gd name="T17" fmla="*/ 8 h 460"/>
                <a:gd name="T18" fmla="*/ 12 w 456"/>
                <a:gd name="T19" fmla="*/ 10 h 460"/>
                <a:gd name="T20" fmla="*/ 10 w 456"/>
                <a:gd name="T21" fmla="*/ 10 h 460"/>
                <a:gd name="T22" fmla="*/ 8 w 456"/>
                <a:gd name="T23" fmla="*/ 11 h 460"/>
                <a:gd name="T24" fmla="*/ 5 w 456"/>
                <a:gd name="T25" fmla="*/ 12 h 460"/>
                <a:gd name="T26" fmla="*/ 2 w 456"/>
                <a:gd name="T27" fmla="*/ 12 h 460"/>
                <a:gd name="T28" fmla="*/ 2 w 456"/>
                <a:gd name="T29" fmla="*/ 14 h 460"/>
                <a:gd name="T30" fmla="*/ 2 w 456"/>
                <a:gd name="T31" fmla="*/ 15 h 460"/>
                <a:gd name="T32" fmla="*/ 2 w 456"/>
                <a:gd name="T33" fmla="*/ 17 h 460"/>
                <a:gd name="T34" fmla="*/ 0 w 456"/>
                <a:gd name="T35" fmla="*/ 18 h 460"/>
                <a:gd name="T36" fmla="*/ 1 w 456"/>
                <a:gd name="T37" fmla="*/ 22 h 460"/>
                <a:gd name="T38" fmla="*/ 2 w 456"/>
                <a:gd name="T39" fmla="*/ 26 h 460"/>
                <a:gd name="T40" fmla="*/ 4 w 456"/>
                <a:gd name="T41" fmla="*/ 29 h 460"/>
                <a:gd name="T42" fmla="*/ 7 w 456"/>
                <a:gd name="T43" fmla="*/ 32 h 460"/>
                <a:gd name="T44" fmla="*/ 10 w 456"/>
                <a:gd name="T45" fmla="*/ 35 h 460"/>
                <a:gd name="T46" fmla="*/ 15 w 456"/>
                <a:gd name="T47" fmla="*/ 37 h 460"/>
                <a:gd name="T48" fmla="*/ 18 w 456"/>
                <a:gd name="T49" fmla="*/ 39 h 460"/>
                <a:gd name="T50" fmla="*/ 23 w 456"/>
                <a:gd name="T51" fmla="*/ 45 h 460"/>
                <a:gd name="T52" fmla="*/ 29 w 456"/>
                <a:gd name="T53" fmla="*/ 51 h 460"/>
                <a:gd name="T54" fmla="*/ 35 w 456"/>
                <a:gd name="T55" fmla="*/ 57 h 460"/>
                <a:gd name="T56" fmla="*/ 40 w 456"/>
                <a:gd name="T57" fmla="*/ 63 h 460"/>
                <a:gd name="T58" fmla="*/ 45 w 456"/>
                <a:gd name="T59" fmla="*/ 68 h 460"/>
                <a:gd name="T60" fmla="*/ 50 w 456"/>
                <a:gd name="T61" fmla="*/ 73 h 460"/>
                <a:gd name="T62" fmla="*/ 53 w 456"/>
                <a:gd name="T63" fmla="*/ 77 h 460"/>
                <a:gd name="T64" fmla="*/ 56 w 456"/>
                <a:gd name="T65" fmla="*/ 81 h 460"/>
                <a:gd name="T66" fmla="*/ 59 w 456"/>
                <a:gd name="T67" fmla="*/ 85 h 460"/>
                <a:gd name="T68" fmla="*/ 61 w 456"/>
                <a:gd name="T69" fmla="*/ 87 h 460"/>
                <a:gd name="T70" fmla="*/ 64 w 456"/>
                <a:gd name="T71" fmla="*/ 88 h 460"/>
                <a:gd name="T72" fmla="*/ 65 w 456"/>
                <a:gd name="T73" fmla="*/ 88 h 460"/>
                <a:gd name="T74" fmla="*/ 66 w 456"/>
                <a:gd name="T75" fmla="*/ 88 h 460"/>
                <a:gd name="T76" fmla="*/ 65 w 456"/>
                <a:gd name="T77" fmla="*/ 81 h 460"/>
                <a:gd name="T78" fmla="*/ 62 w 456"/>
                <a:gd name="T79" fmla="*/ 76 h 460"/>
                <a:gd name="T80" fmla="*/ 45 w 456"/>
                <a:gd name="T81" fmla="*/ 47 h 460"/>
                <a:gd name="T82" fmla="*/ 43 w 456"/>
                <a:gd name="T83" fmla="*/ 42 h 460"/>
                <a:gd name="T84" fmla="*/ 40 w 456"/>
                <a:gd name="T85" fmla="*/ 36 h 460"/>
                <a:gd name="T86" fmla="*/ 39 w 456"/>
                <a:gd name="T87" fmla="*/ 30 h 460"/>
                <a:gd name="T88" fmla="*/ 36 w 456"/>
                <a:gd name="T89" fmla="*/ 22 h 460"/>
                <a:gd name="T90" fmla="*/ 34 w 456"/>
                <a:gd name="T91" fmla="*/ 15 h 460"/>
                <a:gd name="T92" fmla="*/ 32 w 456"/>
                <a:gd name="T93" fmla="*/ 8 h 460"/>
                <a:gd name="T94" fmla="*/ 3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58" name="Freeform 13"/>
            <p:cNvSpPr>
              <a:spLocks noChangeAspect="1"/>
            </p:cNvSpPr>
            <p:nvPr/>
          </p:nvSpPr>
          <p:spPr bwMode="auto">
            <a:xfrm>
              <a:off x="1824" y="1048"/>
              <a:ext cx="211" cy="407"/>
            </a:xfrm>
            <a:custGeom>
              <a:avLst/>
              <a:gdLst>
                <a:gd name="T0" fmla="*/ 6 w 263"/>
                <a:gd name="T1" fmla="*/ 0 h 490"/>
                <a:gd name="T2" fmla="*/ 4 w 263"/>
                <a:gd name="T3" fmla="*/ 8 h 490"/>
                <a:gd name="T4" fmla="*/ 2 w 263"/>
                <a:gd name="T5" fmla="*/ 18 h 490"/>
                <a:gd name="T6" fmla="*/ 2 w 263"/>
                <a:gd name="T7" fmla="*/ 27 h 490"/>
                <a:gd name="T8" fmla="*/ 1 w 263"/>
                <a:gd name="T9" fmla="*/ 36 h 490"/>
                <a:gd name="T10" fmla="*/ 0 w 263"/>
                <a:gd name="T11" fmla="*/ 45 h 490"/>
                <a:gd name="T12" fmla="*/ 0 w 263"/>
                <a:gd name="T13" fmla="*/ 52 h 490"/>
                <a:gd name="T14" fmla="*/ 2 w 263"/>
                <a:gd name="T15" fmla="*/ 60 h 490"/>
                <a:gd name="T16" fmla="*/ 2 w 263"/>
                <a:gd name="T17" fmla="*/ 66 h 490"/>
                <a:gd name="T18" fmla="*/ 2 w 263"/>
                <a:gd name="T19" fmla="*/ 71 h 490"/>
                <a:gd name="T20" fmla="*/ 5 w 263"/>
                <a:gd name="T21" fmla="*/ 77 h 490"/>
                <a:gd name="T22" fmla="*/ 7 w 263"/>
                <a:gd name="T23" fmla="*/ 83 h 490"/>
                <a:gd name="T24" fmla="*/ 9 w 263"/>
                <a:gd name="T25" fmla="*/ 86 h 490"/>
                <a:gd name="T26" fmla="*/ 11 w 263"/>
                <a:gd name="T27" fmla="*/ 90 h 490"/>
                <a:gd name="T28" fmla="*/ 14 w 263"/>
                <a:gd name="T29" fmla="*/ 91 h 490"/>
                <a:gd name="T30" fmla="*/ 18 w 263"/>
                <a:gd name="T31" fmla="*/ 92 h 490"/>
                <a:gd name="T32" fmla="*/ 23 w 263"/>
                <a:gd name="T33" fmla="*/ 91 h 490"/>
                <a:gd name="T34" fmla="*/ 26 w 263"/>
                <a:gd name="T35" fmla="*/ 90 h 490"/>
                <a:gd name="T36" fmla="*/ 30 w 263"/>
                <a:gd name="T37" fmla="*/ 87 h 490"/>
                <a:gd name="T38" fmla="*/ 31 w 263"/>
                <a:gd name="T39" fmla="*/ 86 h 490"/>
                <a:gd name="T40" fmla="*/ 33 w 263"/>
                <a:gd name="T41" fmla="*/ 83 h 490"/>
                <a:gd name="T42" fmla="*/ 34 w 263"/>
                <a:gd name="T43" fmla="*/ 80 h 490"/>
                <a:gd name="T44" fmla="*/ 35 w 263"/>
                <a:gd name="T45" fmla="*/ 76 h 490"/>
                <a:gd name="T46" fmla="*/ 36 w 263"/>
                <a:gd name="T47" fmla="*/ 72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59" name="Freeform 14"/>
            <p:cNvSpPr>
              <a:spLocks noChangeAspect="1"/>
            </p:cNvSpPr>
            <p:nvPr/>
          </p:nvSpPr>
          <p:spPr bwMode="auto">
            <a:xfrm rot="180000">
              <a:off x="1342" y="1823"/>
              <a:ext cx="880" cy="343"/>
            </a:xfrm>
            <a:custGeom>
              <a:avLst/>
              <a:gdLst>
                <a:gd name="T0" fmla="*/ 2086 w 790"/>
                <a:gd name="T1" fmla="*/ 142 h 298"/>
                <a:gd name="T2" fmla="*/ 2016 w 790"/>
                <a:gd name="T3" fmla="*/ 142 h 298"/>
                <a:gd name="T4" fmla="*/ 1948 w 790"/>
                <a:gd name="T5" fmla="*/ 142 h 298"/>
                <a:gd name="T6" fmla="*/ 1884 w 790"/>
                <a:gd name="T7" fmla="*/ 138 h 298"/>
                <a:gd name="T8" fmla="*/ 1808 w 790"/>
                <a:gd name="T9" fmla="*/ 113 h 298"/>
                <a:gd name="T10" fmla="*/ 1714 w 790"/>
                <a:gd name="T11" fmla="*/ 93 h 298"/>
                <a:gd name="T12" fmla="*/ 1610 w 790"/>
                <a:gd name="T13" fmla="*/ 56 h 298"/>
                <a:gd name="T14" fmla="*/ 1537 w 790"/>
                <a:gd name="T15" fmla="*/ 28 h 298"/>
                <a:gd name="T16" fmla="*/ 1470 w 790"/>
                <a:gd name="T17" fmla="*/ 16 h 298"/>
                <a:gd name="T18" fmla="*/ 1397 w 790"/>
                <a:gd name="T19" fmla="*/ 2 h 298"/>
                <a:gd name="T20" fmla="*/ 1328 w 790"/>
                <a:gd name="T21" fmla="*/ 2 h 298"/>
                <a:gd name="T22" fmla="*/ 1246 w 790"/>
                <a:gd name="T23" fmla="*/ 21 h 298"/>
                <a:gd name="T24" fmla="*/ 1144 w 790"/>
                <a:gd name="T25" fmla="*/ 37 h 298"/>
                <a:gd name="T26" fmla="*/ 1014 w 790"/>
                <a:gd name="T27" fmla="*/ 49 h 298"/>
                <a:gd name="T28" fmla="*/ 773 w 790"/>
                <a:gd name="T29" fmla="*/ 64 h 298"/>
                <a:gd name="T30" fmla="*/ 538 w 790"/>
                <a:gd name="T31" fmla="*/ 49 h 298"/>
                <a:gd name="T32" fmla="*/ 301 w 790"/>
                <a:gd name="T33" fmla="*/ 21 h 298"/>
                <a:gd name="T34" fmla="*/ 59 w 790"/>
                <a:gd name="T35" fmla="*/ 0 h 298"/>
                <a:gd name="T36" fmla="*/ 39 w 790"/>
                <a:gd name="T37" fmla="*/ 2 h 298"/>
                <a:gd name="T38" fmla="*/ 16 w 790"/>
                <a:gd name="T39" fmla="*/ 28 h 298"/>
                <a:gd name="T40" fmla="*/ 0 w 790"/>
                <a:gd name="T41" fmla="*/ 56 h 298"/>
                <a:gd name="T42" fmla="*/ 0 w 790"/>
                <a:gd name="T43" fmla="*/ 93 h 298"/>
                <a:gd name="T44" fmla="*/ 16 w 790"/>
                <a:gd name="T45" fmla="*/ 124 h 298"/>
                <a:gd name="T46" fmla="*/ 59 w 790"/>
                <a:gd name="T47" fmla="*/ 159 h 298"/>
                <a:gd name="T48" fmla="*/ 174 w 790"/>
                <a:gd name="T49" fmla="*/ 205 h 298"/>
                <a:gd name="T50" fmla="*/ 292 w 790"/>
                <a:gd name="T51" fmla="*/ 249 h 298"/>
                <a:gd name="T52" fmla="*/ 417 w 790"/>
                <a:gd name="T53" fmla="*/ 290 h 298"/>
                <a:gd name="T54" fmla="*/ 770 w 790"/>
                <a:gd name="T55" fmla="*/ 396 h 298"/>
                <a:gd name="T56" fmla="*/ 1174 w 790"/>
                <a:gd name="T57" fmla="*/ 503 h 298"/>
                <a:gd name="T58" fmla="*/ 1262 w 790"/>
                <a:gd name="T59" fmla="*/ 536 h 298"/>
                <a:gd name="T60" fmla="*/ 1338 w 790"/>
                <a:gd name="T61" fmla="*/ 596 h 298"/>
                <a:gd name="T62" fmla="*/ 1406 w 790"/>
                <a:gd name="T63" fmla="*/ 678 h 298"/>
                <a:gd name="T64" fmla="*/ 1470 w 790"/>
                <a:gd name="T65" fmla="*/ 790 h 298"/>
                <a:gd name="T66" fmla="*/ 1512 w 790"/>
                <a:gd name="T67" fmla="*/ 866 h 298"/>
                <a:gd name="T68" fmla="*/ 1537 w 790"/>
                <a:gd name="T69" fmla="*/ 938 h 298"/>
                <a:gd name="T70" fmla="*/ 1556 w 790"/>
                <a:gd name="T71" fmla="*/ 988 h 298"/>
                <a:gd name="T72" fmla="*/ 1576 w 790"/>
                <a:gd name="T73" fmla="*/ 1028 h 298"/>
                <a:gd name="T74" fmla="*/ 1591 w 790"/>
                <a:gd name="T75" fmla="*/ 1047 h 298"/>
                <a:gd name="T76" fmla="*/ 1616 w 790"/>
                <a:gd name="T77" fmla="*/ 1059 h 298"/>
                <a:gd name="T78" fmla="*/ 1651 w 790"/>
                <a:gd name="T79" fmla="*/ 1059 h 298"/>
                <a:gd name="T80" fmla="*/ 1712 w 790"/>
                <a:gd name="T81" fmla="*/ 1043 h 298"/>
                <a:gd name="T82" fmla="*/ 1756 w 790"/>
                <a:gd name="T83" fmla="*/ 1007 h 298"/>
                <a:gd name="T84" fmla="*/ 1808 w 790"/>
                <a:gd name="T85" fmla="*/ 973 h 298"/>
                <a:gd name="T86" fmla="*/ 1854 w 790"/>
                <a:gd name="T87" fmla="*/ 938 h 298"/>
                <a:gd name="T88" fmla="*/ 1909 w 790"/>
                <a:gd name="T89" fmla="*/ 871 h 298"/>
                <a:gd name="T90" fmla="*/ 1940 w 790"/>
                <a:gd name="T91" fmla="*/ 810 h 298"/>
                <a:gd name="T92" fmla="*/ 1940 w 790"/>
                <a:gd name="T93" fmla="*/ 746 h 298"/>
                <a:gd name="T94" fmla="*/ 1928 w 790"/>
                <a:gd name="T95" fmla="*/ 666 h 298"/>
                <a:gd name="T96" fmla="*/ 1909 w 790"/>
                <a:gd name="T97" fmla="*/ 596 h 298"/>
                <a:gd name="T98" fmla="*/ 1896 w 790"/>
                <a:gd name="T99" fmla="*/ 511 h 298"/>
                <a:gd name="T100" fmla="*/ 1896 w 790"/>
                <a:gd name="T101" fmla="*/ 427 h 298"/>
                <a:gd name="T102" fmla="*/ 1907 w 790"/>
                <a:gd name="T103" fmla="*/ 371 h 298"/>
                <a:gd name="T104" fmla="*/ 1922 w 790"/>
                <a:gd name="T105" fmla="*/ 322 h 298"/>
                <a:gd name="T106" fmla="*/ 1956 w 790"/>
                <a:gd name="T107" fmla="*/ 264 h 298"/>
                <a:gd name="T108" fmla="*/ 2005 w 790"/>
                <a:gd name="T109" fmla="*/ 205 h 298"/>
                <a:gd name="T110" fmla="*/ 2086 w 790"/>
                <a:gd name="T111" fmla="*/ 142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60" name="Freeform 15"/>
            <p:cNvSpPr>
              <a:spLocks noChangeAspect="1"/>
            </p:cNvSpPr>
            <p:nvPr/>
          </p:nvSpPr>
          <p:spPr bwMode="auto">
            <a:xfrm>
              <a:off x="2000" y="1922"/>
              <a:ext cx="192" cy="426"/>
            </a:xfrm>
            <a:custGeom>
              <a:avLst/>
              <a:gdLst>
                <a:gd name="T0" fmla="*/ 295 w 182"/>
                <a:gd name="T1" fmla="*/ 777 h 390"/>
                <a:gd name="T2" fmla="*/ 295 w 182"/>
                <a:gd name="T3" fmla="*/ 806 h 390"/>
                <a:gd name="T4" fmla="*/ 291 w 182"/>
                <a:gd name="T5" fmla="*/ 829 h 390"/>
                <a:gd name="T6" fmla="*/ 285 w 182"/>
                <a:gd name="T7" fmla="*/ 849 h 390"/>
                <a:gd name="T8" fmla="*/ 275 w 182"/>
                <a:gd name="T9" fmla="*/ 863 h 390"/>
                <a:gd name="T10" fmla="*/ 262 w 182"/>
                <a:gd name="T11" fmla="*/ 863 h 390"/>
                <a:gd name="T12" fmla="*/ 245 w 182"/>
                <a:gd name="T13" fmla="*/ 849 h 390"/>
                <a:gd name="T14" fmla="*/ 228 w 182"/>
                <a:gd name="T15" fmla="*/ 818 h 390"/>
                <a:gd name="T16" fmla="*/ 217 w 182"/>
                <a:gd name="T17" fmla="*/ 791 h 390"/>
                <a:gd name="T18" fmla="*/ 210 w 182"/>
                <a:gd name="T19" fmla="*/ 767 h 390"/>
                <a:gd name="T20" fmla="*/ 200 w 182"/>
                <a:gd name="T21" fmla="*/ 737 h 390"/>
                <a:gd name="T22" fmla="*/ 180 w 182"/>
                <a:gd name="T23" fmla="*/ 700 h 390"/>
                <a:gd name="T24" fmla="*/ 158 w 182"/>
                <a:gd name="T25" fmla="*/ 675 h 390"/>
                <a:gd name="T26" fmla="*/ 140 w 182"/>
                <a:gd name="T27" fmla="*/ 650 h 390"/>
                <a:gd name="T28" fmla="*/ 120 w 182"/>
                <a:gd name="T29" fmla="*/ 631 h 390"/>
                <a:gd name="T30" fmla="*/ 104 w 182"/>
                <a:gd name="T31" fmla="*/ 610 h 390"/>
                <a:gd name="T32" fmla="*/ 94 w 182"/>
                <a:gd name="T33" fmla="*/ 584 h 390"/>
                <a:gd name="T34" fmla="*/ 87 w 182"/>
                <a:gd name="T35" fmla="*/ 545 h 390"/>
                <a:gd name="T36" fmla="*/ 90 w 182"/>
                <a:gd name="T37" fmla="*/ 490 h 390"/>
                <a:gd name="T38" fmla="*/ 61 w 182"/>
                <a:gd name="T39" fmla="*/ 403 h 390"/>
                <a:gd name="T40" fmla="*/ 38 w 182"/>
                <a:gd name="T41" fmla="*/ 327 h 390"/>
                <a:gd name="T42" fmla="*/ 23 w 182"/>
                <a:gd name="T43" fmla="*/ 258 h 390"/>
                <a:gd name="T44" fmla="*/ 6 w 182"/>
                <a:gd name="T45" fmla="*/ 185 h 390"/>
                <a:gd name="T46" fmla="*/ 2 w 182"/>
                <a:gd name="T47" fmla="*/ 105 h 390"/>
                <a:gd name="T48" fmla="*/ 0 w 182"/>
                <a:gd name="T49" fmla="*/ 48 h 390"/>
                <a:gd name="T50" fmla="*/ 4 w 182"/>
                <a:gd name="T51" fmla="*/ 17 h 390"/>
                <a:gd name="T52" fmla="*/ 19 w 182"/>
                <a:gd name="T53" fmla="*/ 0 h 390"/>
                <a:gd name="T54" fmla="*/ 30 w 182"/>
                <a:gd name="T55" fmla="*/ 2 h 390"/>
                <a:gd name="T56" fmla="*/ 52 w 182"/>
                <a:gd name="T57" fmla="*/ 17 h 390"/>
                <a:gd name="T58" fmla="*/ 72 w 182"/>
                <a:gd name="T59" fmla="*/ 48 h 390"/>
                <a:gd name="T60" fmla="*/ 104 w 182"/>
                <a:gd name="T61" fmla="*/ 103 h 390"/>
                <a:gd name="T62" fmla="*/ 129 w 182"/>
                <a:gd name="T63" fmla="*/ 159 h 390"/>
                <a:gd name="T64" fmla="*/ 156 w 182"/>
                <a:gd name="T65" fmla="*/ 223 h 390"/>
                <a:gd name="T66" fmla="*/ 228 w 182"/>
                <a:gd name="T67" fmla="*/ 457 h 390"/>
                <a:gd name="T68" fmla="*/ 258 w 182"/>
                <a:gd name="T69" fmla="*/ 511 h 390"/>
                <a:gd name="T70" fmla="*/ 277 w 182"/>
                <a:gd name="T71" fmla="*/ 584 h 390"/>
                <a:gd name="T72" fmla="*/ 291 w 182"/>
                <a:gd name="T73" fmla="*/ 675 h 390"/>
                <a:gd name="T74" fmla="*/ 295 w 182"/>
                <a:gd name="T75" fmla="*/ 777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61" name="Freeform 16"/>
            <p:cNvSpPr>
              <a:spLocks noChangeAspect="1"/>
            </p:cNvSpPr>
            <p:nvPr/>
          </p:nvSpPr>
          <p:spPr bwMode="auto">
            <a:xfrm rot="1320000">
              <a:off x="1475" y="1852"/>
              <a:ext cx="210" cy="341"/>
            </a:xfrm>
            <a:custGeom>
              <a:avLst/>
              <a:gdLst>
                <a:gd name="T0" fmla="*/ 4 w 326"/>
                <a:gd name="T1" fmla="*/ 13 h 513"/>
                <a:gd name="T2" fmla="*/ 5 w 326"/>
                <a:gd name="T3" fmla="*/ 13 h 513"/>
                <a:gd name="T4" fmla="*/ 6 w 326"/>
                <a:gd name="T5" fmla="*/ 12 h 513"/>
                <a:gd name="T6" fmla="*/ 6 w 326"/>
                <a:gd name="T7" fmla="*/ 11 h 513"/>
                <a:gd name="T8" fmla="*/ 6 w 326"/>
                <a:gd name="T9" fmla="*/ 11 h 513"/>
                <a:gd name="T10" fmla="*/ 6 w 326"/>
                <a:gd name="T11" fmla="*/ 10 h 513"/>
                <a:gd name="T12" fmla="*/ 6 w 326"/>
                <a:gd name="T13" fmla="*/ 10 h 513"/>
                <a:gd name="T14" fmla="*/ 5 w 326"/>
                <a:gd name="T15" fmla="*/ 9 h 513"/>
                <a:gd name="T16" fmla="*/ 5 w 326"/>
                <a:gd name="T17" fmla="*/ 7 h 513"/>
                <a:gd name="T18" fmla="*/ 5 w 326"/>
                <a:gd name="T19" fmla="*/ 6 h 513"/>
                <a:gd name="T20" fmla="*/ 5 w 326"/>
                <a:gd name="T21" fmla="*/ 4 h 513"/>
                <a:gd name="T22" fmla="*/ 5 w 326"/>
                <a:gd name="T23" fmla="*/ 2 h 513"/>
                <a:gd name="T24" fmla="*/ 5 w 326"/>
                <a:gd name="T25" fmla="*/ 1 h 513"/>
                <a:gd name="T26" fmla="*/ 4 w 326"/>
                <a:gd name="T27" fmla="*/ 1 h 513"/>
                <a:gd name="T28" fmla="*/ 4 w 326"/>
                <a:gd name="T29" fmla="*/ 0 h 513"/>
                <a:gd name="T30" fmla="*/ 4 w 326"/>
                <a:gd name="T31" fmla="*/ 1 h 513"/>
                <a:gd name="T32" fmla="*/ 3 w 326"/>
                <a:gd name="T33" fmla="*/ 2 h 513"/>
                <a:gd name="T34" fmla="*/ 3 w 326"/>
                <a:gd name="T35" fmla="*/ 3 h 513"/>
                <a:gd name="T36" fmla="*/ 3 w 326"/>
                <a:gd name="T37" fmla="*/ 5 h 513"/>
                <a:gd name="T38" fmla="*/ 3 w 326"/>
                <a:gd name="T39" fmla="*/ 5 h 513"/>
                <a:gd name="T40" fmla="*/ 2 w 326"/>
                <a:gd name="T41" fmla="*/ 5 h 513"/>
                <a:gd name="T42" fmla="*/ 2 w 326"/>
                <a:gd name="T43" fmla="*/ 4 h 513"/>
                <a:gd name="T44" fmla="*/ 1 w 326"/>
                <a:gd name="T45" fmla="*/ 3 h 513"/>
                <a:gd name="T46" fmla="*/ 1 w 326"/>
                <a:gd name="T47" fmla="*/ 2 h 513"/>
                <a:gd name="T48" fmla="*/ 1 w 326"/>
                <a:gd name="T49" fmla="*/ 1 h 513"/>
                <a:gd name="T50" fmla="*/ 1 w 326"/>
                <a:gd name="T51" fmla="*/ 1 h 513"/>
                <a:gd name="T52" fmla="*/ 1 w 326"/>
                <a:gd name="T53" fmla="*/ 1 h 513"/>
                <a:gd name="T54" fmla="*/ 1 w 326"/>
                <a:gd name="T55" fmla="*/ 2 h 513"/>
                <a:gd name="T56" fmla="*/ 0 w 326"/>
                <a:gd name="T57" fmla="*/ 3 h 513"/>
                <a:gd name="T58" fmla="*/ 1 w 326"/>
                <a:gd name="T59" fmla="*/ 5 h 513"/>
                <a:gd name="T60" fmla="*/ 1 w 326"/>
                <a:gd name="T61" fmla="*/ 7 h 513"/>
                <a:gd name="T62" fmla="*/ 1 w 326"/>
                <a:gd name="T63" fmla="*/ 9 h 513"/>
                <a:gd name="T64" fmla="*/ 1 w 326"/>
                <a:gd name="T65" fmla="*/ 9 h 513"/>
                <a:gd name="T66" fmla="*/ 1 w 326"/>
                <a:gd name="T67" fmla="*/ 10 h 513"/>
                <a:gd name="T68" fmla="*/ 1 w 326"/>
                <a:gd name="T69" fmla="*/ 11 h 513"/>
                <a:gd name="T70" fmla="*/ 1 w 326"/>
                <a:gd name="T71" fmla="*/ 12 h 513"/>
                <a:gd name="T72" fmla="*/ 2 w 326"/>
                <a:gd name="T73" fmla="*/ 13 h 513"/>
                <a:gd name="T74" fmla="*/ 2 w 326"/>
                <a:gd name="T75" fmla="*/ 13 h 513"/>
                <a:gd name="T76" fmla="*/ 3 w 326"/>
                <a:gd name="T77" fmla="*/ 13 h 513"/>
                <a:gd name="T78" fmla="*/ 3 w 326"/>
                <a:gd name="T79" fmla="*/ 13 h 513"/>
                <a:gd name="T80" fmla="*/ 4 w 326"/>
                <a:gd name="T81" fmla="*/ 13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62" name="Line 17"/>
            <p:cNvSpPr>
              <a:spLocks noChangeAspect="1" noChangeShapeType="1"/>
            </p:cNvSpPr>
            <p:nvPr/>
          </p:nvSpPr>
          <p:spPr bwMode="auto">
            <a:xfrm>
              <a:off x="469" y="1457"/>
              <a:ext cx="1509" cy="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6863" name="Freeform 18"/>
            <p:cNvSpPr>
              <a:spLocks noChangeAspect="1"/>
            </p:cNvSpPr>
            <p:nvPr/>
          </p:nvSpPr>
          <p:spPr bwMode="auto">
            <a:xfrm>
              <a:off x="1286" y="1368"/>
              <a:ext cx="100" cy="469"/>
            </a:xfrm>
            <a:custGeom>
              <a:avLst/>
              <a:gdLst>
                <a:gd name="T0" fmla="*/ 10 w 123"/>
                <a:gd name="T1" fmla="*/ 107 h 564"/>
                <a:gd name="T2" fmla="*/ 9 w 123"/>
                <a:gd name="T3" fmla="*/ 91 h 564"/>
                <a:gd name="T4" fmla="*/ 9 w 123"/>
                <a:gd name="T5" fmla="*/ 73 h 564"/>
                <a:gd name="T6" fmla="*/ 10 w 123"/>
                <a:gd name="T7" fmla="*/ 64 h 564"/>
                <a:gd name="T8" fmla="*/ 11 w 123"/>
                <a:gd name="T9" fmla="*/ 52 h 564"/>
                <a:gd name="T10" fmla="*/ 12 w 123"/>
                <a:gd name="T11" fmla="*/ 42 h 564"/>
                <a:gd name="T12" fmla="*/ 13 w 123"/>
                <a:gd name="T13" fmla="*/ 31 h 564"/>
                <a:gd name="T14" fmla="*/ 15 w 123"/>
                <a:gd name="T15" fmla="*/ 25 h 564"/>
                <a:gd name="T16" fmla="*/ 16 w 123"/>
                <a:gd name="T17" fmla="*/ 18 h 564"/>
                <a:gd name="T18" fmla="*/ 18 w 123"/>
                <a:gd name="T19" fmla="*/ 15 h 564"/>
                <a:gd name="T20" fmla="*/ 19 w 123"/>
                <a:gd name="T21" fmla="*/ 12 h 564"/>
                <a:gd name="T22" fmla="*/ 20 w 123"/>
                <a:gd name="T23" fmla="*/ 10 h 564"/>
                <a:gd name="T24" fmla="*/ 20 w 123"/>
                <a:gd name="T25" fmla="*/ 8 h 564"/>
                <a:gd name="T26" fmla="*/ 19 w 123"/>
                <a:gd name="T27" fmla="*/ 5 h 564"/>
                <a:gd name="T28" fmla="*/ 18 w 123"/>
                <a:gd name="T29" fmla="*/ 2 h 564"/>
                <a:gd name="T30" fmla="*/ 16 w 123"/>
                <a:gd name="T31" fmla="*/ 2 h 564"/>
                <a:gd name="T32" fmla="*/ 15 w 123"/>
                <a:gd name="T33" fmla="*/ 0 h 564"/>
                <a:gd name="T34" fmla="*/ 12 w 123"/>
                <a:gd name="T35" fmla="*/ 2 h 564"/>
                <a:gd name="T36" fmla="*/ 9 w 123"/>
                <a:gd name="T37" fmla="*/ 2 h 564"/>
                <a:gd name="T38" fmla="*/ 6 w 123"/>
                <a:gd name="T39" fmla="*/ 5 h 564"/>
                <a:gd name="T40" fmla="*/ 3 w 123"/>
                <a:gd name="T41" fmla="*/ 8 h 564"/>
                <a:gd name="T42" fmla="*/ 2 w 123"/>
                <a:gd name="T43" fmla="*/ 12 h 564"/>
                <a:gd name="T44" fmla="*/ 2 w 123"/>
                <a:gd name="T45" fmla="*/ 18 h 564"/>
                <a:gd name="T46" fmla="*/ 0 w 123"/>
                <a:gd name="T47" fmla="*/ 26 h 564"/>
                <a:gd name="T48" fmla="*/ 0 w 123"/>
                <a:gd name="T49" fmla="*/ 35 h 564"/>
                <a:gd name="T50" fmla="*/ 2 w 123"/>
                <a:gd name="T51" fmla="*/ 44 h 564"/>
                <a:gd name="T52" fmla="*/ 2 w 123"/>
                <a:gd name="T53" fmla="*/ 50 h 564"/>
                <a:gd name="T54" fmla="*/ 3 w 123"/>
                <a:gd name="T55" fmla="*/ 56 h 564"/>
                <a:gd name="T56" fmla="*/ 5 w 123"/>
                <a:gd name="T57" fmla="*/ 63 h 564"/>
                <a:gd name="T58" fmla="*/ 6 w 123"/>
                <a:gd name="T59" fmla="*/ 70 h 564"/>
                <a:gd name="T60" fmla="*/ 7 w 123"/>
                <a:gd name="T61" fmla="*/ 77 h 564"/>
                <a:gd name="T62" fmla="*/ 9 w 123"/>
                <a:gd name="T63" fmla="*/ 86 h 564"/>
                <a:gd name="T64" fmla="*/ 9 w 123"/>
                <a:gd name="T65" fmla="*/ 96 h 564"/>
                <a:gd name="T66" fmla="*/ 10 w 123"/>
                <a:gd name="T67" fmla="*/ 107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6854" name="Text Box 20"/>
          <p:cNvSpPr txBox="1">
            <a:spLocks noChangeArrowheads="1"/>
          </p:cNvSpPr>
          <p:nvPr/>
        </p:nvSpPr>
        <p:spPr bwMode="auto">
          <a:xfrm>
            <a:off x="1525588" y="4046538"/>
            <a:ext cx="2965450" cy="641350"/>
          </a:xfrm>
          <a:prstGeom prst="rect">
            <a:avLst/>
          </a:prstGeom>
          <a:gradFill rotWithShape="1">
            <a:gsLst>
              <a:gs pos="0">
                <a:srgbClr val="FFFF00"/>
              </a:gs>
              <a:gs pos="100000">
                <a:srgbClr val="76760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fa-IR" sz="1800">
                <a:solidFill>
                  <a:srgbClr val="000000"/>
                </a:solidFill>
                <a:latin typeface="Arial" panose="020B0604020202020204" pitchFamily="34" charset="0"/>
              </a:rPr>
              <a:t>Simultaneous Eruption of</a:t>
            </a:r>
          </a:p>
          <a:p>
            <a:pPr algn="ctr" eaLnBrk="1" hangingPunct="1"/>
            <a:r>
              <a:rPr kumimoji="0" lang="en-US" altLang="fa-IR" sz="1800">
                <a:solidFill>
                  <a:srgbClr val="000000"/>
                </a:solidFill>
                <a:latin typeface="Arial" panose="020B0604020202020204" pitchFamily="34" charset="0"/>
              </a:rPr>
              <a:t> Teeth And Gap Closure</a:t>
            </a:r>
          </a:p>
        </p:txBody>
      </p:sp>
    </p:spTree>
    <p:extLst>
      <p:ext uri="{BB962C8B-B14F-4D97-AF65-F5344CB8AC3E}">
        <p14:creationId xmlns:p14="http://schemas.microsoft.com/office/powerpoint/2010/main" val="1890616785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Freeform 2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1961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7875" name="Freeform 3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1961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7876" name="Freeform 4"/>
          <p:cNvSpPr>
            <a:spLocks noChangeAspect="1"/>
          </p:cNvSpPr>
          <p:nvPr/>
        </p:nvSpPr>
        <p:spPr bwMode="auto">
          <a:xfrm>
            <a:off x="7269164" y="4170363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1961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7877" name="Freeform 5"/>
          <p:cNvSpPr>
            <a:spLocks noChangeAspect="1"/>
          </p:cNvSpPr>
          <p:nvPr/>
        </p:nvSpPr>
        <p:spPr bwMode="auto">
          <a:xfrm rot="1320000">
            <a:off x="6278564" y="4038601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1961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07878" name="Group 6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07883" name="Freeform 7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84" name="Freeform 8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85" name="Freeform 9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86" name="Freeform 10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87" name="Freeform 11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88" name="Freeform 12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89" name="Freeform 13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90" name="Freeform 14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91" name="Freeform 15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92" name="Line 16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7893" name="Freeform 17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7879" name="Freeform 18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7880" name="Freeform 19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7881" name="Freeform 20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7882" name="Freeform 21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729866333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Freeform 2"/>
          <p:cNvSpPr>
            <a:spLocks noChangeAspect="1"/>
          </p:cNvSpPr>
          <p:nvPr/>
        </p:nvSpPr>
        <p:spPr bwMode="auto">
          <a:xfrm rot="20700000">
            <a:off x="6969126" y="5118101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392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8899" name="Freeform 3"/>
          <p:cNvSpPr>
            <a:spLocks noChangeAspect="1"/>
          </p:cNvSpPr>
          <p:nvPr/>
        </p:nvSpPr>
        <p:spPr bwMode="auto">
          <a:xfrm rot="1320000">
            <a:off x="6176963" y="4786313"/>
            <a:ext cx="368300" cy="588962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392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8900" name="Freeform 4"/>
          <p:cNvSpPr>
            <a:spLocks noChangeAspect="1"/>
          </p:cNvSpPr>
          <p:nvPr/>
        </p:nvSpPr>
        <p:spPr bwMode="auto">
          <a:xfrm>
            <a:off x="7269164" y="4184651"/>
            <a:ext cx="363537" cy="804863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392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8901" name="Freeform 5"/>
          <p:cNvSpPr>
            <a:spLocks noChangeAspect="1"/>
          </p:cNvSpPr>
          <p:nvPr/>
        </p:nvSpPr>
        <p:spPr bwMode="auto">
          <a:xfrm rot="1320000">
            <a:off x="6278564" y="4052889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392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08902" name="Group 6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08907" name="Freeform 7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08" name="Freeform 8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09" name="Freeform 9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10" name="Freeform 10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11" name="Freeform 11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12" name="Freeform 12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13" name="Freeform 13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14" name="Freeform 14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15" name="Freeform 15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16" name="Line 16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8917" name="Freeform 17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8903" name="Freeform 18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8904" name="Freeform 19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8905" name="Freeform 20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8906" name="Freeform 21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270491572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Freeform 2"/>
          <p:cNvSpPr>
            <a:spLocks noChangeAspect="1"/>
          </p:cNvSpPr>
          <p:nvPr/>
        </p:nvSpPr>
        <p:spPr bwMode="auto">
          <a:xfrm rot="20700000">
            <a:off x="6969126" y="510381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588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9923" name="Freeform 3"/>
          <p:cNvSpPr>
            <a:spLocks noChangeAspect="1"/>
          </p:cNvSpPr>
          <p:nvPr/>
        </p:nvSpPr>
        <p:spPr bwMode="auto">
          <a:xfrm rot="1320000">
            <a:off x="6176963" y="477202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588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9924" name="Freeform 4"/>
          <p:cNvSpPr>
            <a:spLocks noChangeAspect="1"/>
          </p:cNvSpPr>
          <p:nvPr/>
        </p:nvSpPr>
        <p:spPr bwMode="auto">
          <a:xfrm>
            <a:off x="7269164" y="419893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588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09925" name="Freeform 5"/>
          <p:cNvSpPr>
            <a:spLocks noChangeAspect="1"/>
          </p:cNvSpPr>
          <p:nvPr/>
        </p:nvSpPr>
        <p:spPr bwMode="auto">
          <a:xfrm rot="1320000">
            <a:off x="6278564" y="406717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588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09926" name="Group 6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09931" name="Freeform 7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32" name="Freeform 8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33" name="Freeform 9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34" name="Freeform 10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35" name="Freeform 11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36" name="Freeform 12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37" name="Freeform 13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38" name="Freeform 14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39" name="Freeform 15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40" name="Line 16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09941" name="Freeform 17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09927" name="Freeform 18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9928" name="Freeform 19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9929" name="Freeform 20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09930" name="Freeform 21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946228580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Freeform 2"/>
          <p:cNvSpPr>
            <a:spLocks noChangeAspect="1"/>
          </p:cNvSpPr>
          <p:nvPr/>
        </p:nvSpPr>
        <p:spPr bwMode="auto">
          <a:xfrm rot="20700000">
            <a:off x="6969126" y="5089526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7843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0947" name="Freeform 3"/>
          <p:cNvSpPr>
            <a:spLocks noChangeAspect="1"/>
          </p:cNvSpPr>
          <p:nvPr/>
        </p:nvSpPr>
        <p:spPr bwMode="auto">
          <a:xfrm rot="1320000">
            <a:off x="6176963" y="4757738"/>
            <a:ext cx="368300" cy="588962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7843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0948" name="Freeform 4"/>
          <p:cNvSpPr>
            <a:spLocks noChangeAspect="1"/>
          </p:cNvSpPr>
          <p:nvPr/>
        </p:nvSpPr>
        <p:spPr bwMode="auto">
          <a:xfrm>
            <a:off x="7269164" y="4213226"/>
            <a:ext cx="363537" cy="804863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7843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0949" name="Freeform 5"/>
          <p:cNvSpPr>
            <a:spLocks noChangeAspect="1"/>
          </p:cNvSpPr>
          <p:nvPr/>
        </p:nvSpPr>
        <p:spPr bwMode="auto">
          <a:xfrm rot="1320000">
            <a:off x="6278564" y="4081464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7843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10950" name="Group 6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10955" name="Freeform 7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56" name="Freeform 8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57" name="Freeform 9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58" name="Freeform 10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59" name="Freeform 11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60" name="Freeform 12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61" name="Freeform 13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62" name="Freeform 14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63" name="Freeform 15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64" name="Line 16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0965" name="Freeform 17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0951" name="Freeform 18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0952" name="Freeform 19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0953" name="Freeform 20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0954" name="Freeform 21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192620260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Freeform 2"/>
          <p:cNvSpPr>
            <a:spLocks noChangeAspect="1"/>
          </p:cNvSpPr>
          <p:nvPr/>
        </p:nvSpPr>
        <p:spPr bwMode="auto">
          <a:xfrm rot="20700000">
            <a:off x="6969126" y="5089526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10196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1971" name="Freeform 3"/>
          <p:cNvSpPr>
            <a:spLocks noChangeAspect="1"/>
          </p:cNvSpPr>
          <p:nvPr/>
        </p:nvSpPr>
        <p:spPr bwMode="auto">
          <a:xfrm rot="1320000">
            <a:off x="6176963" y="4743451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10196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1972" name="Freeform 4"/>
          <p:cNvSpPr>
            <a:spLocks noChangeAspect="1"/>
          </p:cNvSpPr>
          <p:nvPr/>
        </p:nvSpPr>
        <p:spPr bwMode="auto">
          <a:xfrm>
            <a:off x="7269164" y="4227513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10196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1973" name="Freeform 5"/>
          <p:cNvSpPr>
            <a:spLocks noChangeAspect="1"/>
          </p:cNvSpPr>
          <p:nvPr/>
        </p:nvSpPr>
        <p:spPr bwMode="auto">
          <a:xfrm rot="1320000">
            <a:off x="6278564" y="4095751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10196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11974" name="Group 6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11979" name="Freeform 7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0" name="Freeform 8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1" name="Freeform 9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2" name="Freeform 10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3" name="Freeform 11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4" name="Freeform 12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5" name="Freeform 13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6" name="Freeform 14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7" name="Freeform 15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8" name="Line 16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1989" name="Freeform 17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1975" name="Freeform 18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1976" name="Freeform 19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1977" name="Freeform 20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1978" name="Freeform 21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943997808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Freeform 2"/>
          <p:cNvSpPr>
            <a:spLocks noChangeAspect="1"/>
          </p:cNvSpPr>
          <p:nvPr/>
        </p:nvSpPr>
        <p:spPr bwMode="auto">
          <a:xfrm rot="20700000">
            <a:off x="6969126" y="5060951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12157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2995" name="Freeform 3"/>
          <p:cNvSpPr>
            <a:spLocks noChangeAspect="1"/>
          </p:cNvSpPr>
          <p:nvPr/>
        </p:nvSpPr>
        <p:spPr bwMode="auto">
          <a:xfrm rot="1320000">
            <a:off x="6176963" y="4729163"/>
            <a:ext cx="368300" cy="588962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12157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2996" name="Freeform 4"/>
          <p:cNvSpPr>
            <a:spLocks noChangeAspect="1"/>
          </p:cNvSpPr>
          <p:nvPr/>
        </p:nvSpPr>
        <p:spPr bwMode="auto">
          <a:xfrm>
            <a:off x="7269164" y="4241801"/>
            <a:ext cx="363537" cy="804863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12157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2997" name="Freeform 5"/>
          <p:cNvSpPr>
            <a:spLocks noChangeAspect="1"/>
          </p:cNvSpPr>
          <p:nvPr/>
        </p:nvSpPr>
        <p:spPr bwMode="auto">
          <a:xfrm rot="1320000">
            <a:off x="6278564" y="4110039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12157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12998" name="Group 6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13003" name="Freeform 7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04" name="Freeform 8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05" name="Freeform 9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06" name="Freeform 10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07" name="Freeform 11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08" name="Freeform 12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09" name="Freeform 13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10" name="Freeform 14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11" name="Freeform 15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12" name="Line 16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3013" name="Freeform 17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2999" name="Freeform 18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3000" name="Freeform 19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3001" name="Freeform 20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3002" name="Freeform 21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963340857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Freeform 2"/>
          <p:cNvSpPr>
            <a:spLocks noChangeAspect="1"/>
          </p:cNvSpPr>
          <p:nvPr/>
        </p:nvSpPr>
        <p:spPr bwMode="auto">
          <a:xfrm rot="20700000">
            <a:off x="6969126" y="50466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1490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4019" name="Freeform 3"/>
          <p:cNvSpPr>
            <a:spLocks noChangeAspect="1"/>
          </p:cNvSpPr>
          <p:nvPr/>
        </p:nvSpPr>
        <p:spPr bwMode="auto">
          <a:xfrm rot="1320000">
            <a:off x="6176963" y="47148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1490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4020" name="Freeform 4"/>
          <p:cNvSpPr>
            <a:spLocks noChangeAspect="1"/>
          </p:cNvSpPr>
          <p:nvPr/>
        </p:nvSpPr>
        <p:spPr bwMode="auto">
          <a:xfrm>
            <a:off x="7269164" y="42560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1490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4021" name="Freeform 5"/>
          <p:cNvSpPr>
            <a:spLocks noChangeAspect="1"/>
          </p:cNvSpPr>
          <p:nvPr/>
        </p:nvSpPr>
        <p:spPr bwMode="auto">
          <a:xfrm rot="1320000">
            <a:off x="6278564" y="41243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14902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14022" name="Group 6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14027" name="Freeform 7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28" name="Freeform 8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29" name="Freeform 9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30" name="Freeform 10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31" name="Freeform 11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32" name="Freeform 12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33" name="Freeform 13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34" name="Freeform 14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35" name="Freeform 15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36" name="Line 16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4037" name="Freeform 17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4023" name="Freeform 18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4024" name="Freeform 19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4025" name="Freeform 20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4026" name="Freeform 21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962377249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Freeform 2"/>
          <p:cNvSpPr>
            <a:spLocks noChangeAspect="1"/>
          </p:cNvSpPr>
          <p:nvPr/>
        </p:nvSpPr>
        <p:spPr bwMode="auto">
          <a:xfrm rot="20700000">
            <a:off x="6969126" y="5032376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solidFill>
            <a:schemeClr val="tx1">
              <a:alpha val="20000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5043" name="Freeform 3"/>
          <p:cNvSpPr>
            <a:spLocks noChangeAspect="1"/>
          </p:cNvSpPr>
          <p:nvPr/>
        </p:nvSpPr>
        <p:spPr bwMode="auto">
          <a:xfrm rot="1320000">
            <a:off x="6176963" y="4700588"/>
            <a:ext cx="368300" cy="588962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solidFill>
            <a:schemeClr val="tx1">
              <a:alpha val="20000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5044" name="Freeform 4"/>
          <p:cNvSpPr>
            <a:spLocks noChangeAspect="1"/>
          </p:cNvSpPr>
          <p:nvPr/>
        </p:nvSpPr>
        <p:spPr bwMode="auto">
          <a:xfrm>
            <a:off x="7269164" y="4270376"/>
            <a:ext cx="363537" cy="804863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solidFill>
            <a:schemeClr val="tx1">
              <a:alpha val="20000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5045" name="Freeform 5"/>
          <p:cNvSpPr>
            <a:spLocks noChangeAspect="1"/>
          </p:cNvSpPr>
          <p:nvPr/>
        </p:nvSpPr>
        <p:spPr bwMode="auto">
          <a:xfrm rot="1320000">
            <a:off x="6278564" y="4138614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solidFill>
            <a:schemeClr val="tx1">
              <a:alpha val="20000"/>
            </a:schemeClr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15046" name="Group 6"/>
          <p:cNvGrpSpPr>
            <a:grpSpLocks/>
          </p:cNvGrpSpPr>
          <p:nvPr/>
        </p:nvGrpSpPr>
        <p:grpSpPr bwMode="auto">
          <a:xfrm>
            <a:off x="4327526" y="1143001"/>
            <a:ext cx="4175125" cy="5508625"/>
            <a:chOff x="1766" y="720"/>
            <a:chExt cx="2630" cy="3470"/>
          </a:xfrm>
        </p:grpSpPr>
        <p:sp>
          <p:nvSpPr>
            <p:cNvPr id="215051" name="Freeform 7"/>
            <p:cNvSpPr>
              <a:spLocks noChangeAspect="1"/>
            </p:cNvSpPr>
            <p:nvPr/>
          </p:nvSpPr>
          <p:spPr bwMode="auto">
            <a:xfrm>
              <a:off x="3011" y="720"/>
              <a:ext cx="1385" cy="3405"/>
            </a:xfrm>
            <a:custGeom>
              <a:avLst/>
              <a:gdLst>
                <a:gd name="T0" fmla="*/ 700 w 1446"/>
                <a:gd name="T1" fmla="*/ 112 h 3446"/>
                <a:gd name="T2" fmla="*/ 728 w 1446"/>
                <a:gd name="T3" fmla="*/ 330 h 3446"/>
                <a:gd name="T4" fmla="*/ 734 w 1446"/>
                <a:gd name="T5" fmla="*/ 490 h 3446"/>
                <a:gd name="T6" fmla="*/ 725 w 1446"/>
                <a:gd name="T7" fmla="*/ 604 h 3446"/>
                <a:gd name="T8" fmla="*/ 705 w 1446"/>
                <a:gd name="T9" fmla="*/ 668 h 3446"/>
                <a:gd name="T10" fmla="*/ 681 w 1446"/>
                <a:gd name="T11" fmla="*/ 733 h 3446"/>
                <a:gd name="T12" fmla="*/ 668 w 1446"/>
                <a:gd name="T13" fmla="*/ 787 h 3446"/>
                <a:gd name="T14" fmla="*/ 670 w 1446"/>
                <a:gd name="T15" fmla="*/ 835 h 3446"/>
                <a:gd name="T16" fmla="*/ 689 w 1446"/>
                <a:gd name="T17" fmla="*/ 897 h 3446"/>
                <a:gd name="T18" fmla="*/ 717 w 1446"/>
                <a:gd name="T19" fmla="*/ 975 h 3446"/>
                <a:gd name="T20" fmla="*/ 781 w 1446"/>
                <a:gd name="T21" fmla="*/ 1126 h 3446"/>
                <a:gd name="T22" fmla="*/ 838 w 1446"/>
                <a:gd name="T23" fmla="*/ 1245 h 3446"/>
                <a:gd name="T24" fmla="*/ 888 w 1446"/>
                <a:gd name="T25" fmla="*/ 1338 h 3446"/>
                <a:gd name="T26" fmla="*/ 927 w 1446"/>
                <a:gd name="T27" fmla="*/ 1411 h 3446"/>
                <a:gd name="T28" fmla="*/ 958 w 1446"/>
                <a:gd name="T29" fmla="*/ 1471 h 3446"/>
                <a:gd name="T30" fmla="*/ 976 w 1446"/>
                <a:gd name="T31" fmla="*/ 1526 h 3446"/>
                <a:gd name="T32" fmla="*/ 982 w 1446"/>
                <a:gd name="T33" fmla="*/ 1584 h 3446"/>
                <a:gd name="T34" fmla="*/ 971 w 1446"/>
                <a:gd name="T35" fmla="*/ 1635 h 3446"/>
                <a:gd name="T36" fmla="*/ 953 w 1446"/>
                <a:gd name="T37" fmla="*/ 1669 h 3446"/>
                <a:gd name="T38" fmla="*/ 927 w 1446"/>
                <a:gd name="T39" fmla="*/ 1694 h 3446"/>
                <a:gd name="T40" fmla="*/ 897 w 1446"/>
                <a:gd name="T41" fmla="*/ 1715 h 3446"/>
                <a:gd name="T42" fmla="*/ 863 w 1446"/>
                <a:gd name="T43" fmla="*/ 1740 h 3446"/>
                <a:gd name="T44" fmla="*/ 823 w 1446"/>
                <a:gd name="T45" fmla="*/ 1772 h 3446"/>
                <a:gd name="T46" fmla="*/ 794 w 1446"/>
                <a:gd name="T47" fmla="*/ 1803 h 3446"/>
                <a:gd name="T48" fmla="*/ 762 w 1446"/>
                <a:gd name="T49" fmla="*/ 1847 h 3446"/>
                <a:gd name="T50" fmla="*/ 748 w 1446"/>
                <a:gd name="T51" fmla="*/ 1887 h 3446"/>
                <a:gd name="T52" fmla="*/ 750 w 1446"/>
                <a:gd name="T53" fmla="*/ 1938 h 3446"/>
                <a:gd name="T54" fmla="*/ 770 w 1446"/>
                <a:gd name="T55" fmla="*/ 1996 h 3446"/>
                <a:gd name="T56" fmla="*/ 780 w 1446"/>
                <a:gd name="T57" fmla="*/ 2055 h 3446"/>
                <a:gd name="T58" fmla="*/ 772 w 1446"/>
                <a:gd name="T59" fmla="*/ 2098 h 3446"/>
                <a:gd name="T60" fmla="*/ 748 w 1446"/>
                <a:gd name="T61" fmla="*/ 2131 h 3446"/>
                <a:gd name="T62" fmla="*/ 713 w 1446"/>
                <a:gd name="T63" fmla="*/ 2153 h 3446"/>
                <a:gd name="T64" fmla="*/ 668 w 1446"/>
                <a:gd name="T65" fmla="*/ 2172 h 3446"/>
                <a:gd name="T66" fmla="*/ 698 w 1446"/>
                <a:gd name="T67" fmla="*/ 2196 h 3446"/>
                <a:gd name="T68" fmla="*/ 723 w 1446"/>
                <a:gd name="T69" fmla="*/ 2223 h 3446"/>
                <a:gd name="T70" fmla="*/ 741 w 1446"/>
                <a:gd name="T71" fmla="*/ 2257 h 3446"/>
                <a:gd name="T72" fmla="*/ 741 w 1446"/>
                <a:gd name="T73" fmla="*/ 2304 h 3446"/>
                <a:gd name="T74" fmla="*/ 728 w 1446"/>
                <a:gd name="T75" fmla="*/ 2347 h 3446"/>
                <a:gd name="T76" fmla="*/ 700 w 1446"/>
                <a:gd name="T77" fmla="*/ 2373 h 3446"/>
                <a:gd name="T78" fmla="*/ 670 w 1446"/>
                <a:gd name="T79" fmla="*/ 2395 h 3446"/>
                <a:gd name="T80" fmla="*/ 644 w 1446"/>
                <a:gd name="T81" fmla="*/ 2422 h 3446"/>
                <a:gd name="T82" fmla="*/ 625 w 1446"/>
                <a:gd name="T83" fmla="*/ 2460 h 3446"/>
                <a:gd name="T84" fmla="*/ 625 w 1446"/>
                <a:gd name="T85" fmla="*/ 2510 h 3446"/>
                <a:gd name="T86" fmla="*/ 640 w 1446"/>
                <a:gd name="T87" fmla="*/ 2567 h 3446"/>
                <a:gd name="T88" fmla="*/ 652 w 1446"/>
                <a:gd name="T89" fmla="*/ 2635 h 3446"/>
                <a:gd name="T90" fmla="*/ 657 w 1446"/>
                <a:gd name="T91" fmla="*/ 2710 h 3446"/>
                <a:gd name="T92" fmla="*/ 642 w 1446"/>
                <a:gd name="T93" fmla="*/ 2785 h 3446"/>
                <a:gd name="T94" fmla="*/ 603 w 1446"/>
                <a:gd name="T95" fmla="*/ 2869 h 3446"/>
                <a:gd name="T96" fmla="*/ 541 w 1446"/>
                <a:gd name="T97" fmla="*/ 2947 h 3446"/>
                <a:gd name="T98" fmla="*/ 464 w 1446"/>
                <a:gd name="T99" fmla="*/ 3003 h 3446"/>
                <a:gd name="T100" fmla="*/ 377 w 1446"/>
                <a:gd name="T101" fmla="*/ 3027 h 3446"/>
                <a:gd name="T102" fmla="*/ 284 w 1446"/>
                <a:gd name="T103" fmla="*/ 3039 h 3446"/>
                <a:gd name="T104" fmla="*/ 193 w 1446"/>
                <a:gd name="T105" fmla="*/ 3039 h 3446"/>
                <a:gd name="T106" fmla="*/ 116 w 1446"/>
                <a:gd name="T107" fmla="*/ 3047 h 3446"/>
                <a:gd name="T108" fmla="*/ 40 w 1446"/>
                <a:gd name="T109" fmla="*/ 3074 h 34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46" h="3446">
                  <a:moveTo>
                    <a:pt x="1006" y="0"/>
                  </a:moveTo>
                  <a:lnTo>
                    <a:pt x="1033" y="121"/>
                  </a:lnTo>
                  <a:lnTo>
                    <a:pt x="1056" y="244"/>
                  </a:lnTo>
                  <a:lnTo>
                    <a:pt x="1072" y="366"/>
                  </a:lnTo>
                  <a:lnTo>
                    <a:pt x="1080" y="455"/>
                  </a:lnTo>
                  <a:lnTo>
                    <a:pt x="1082" y="544"/>
                  </a:lnTo>
                  <a:lnTo>
                    <a:pt x="1077" y="635"/>
                  </a:lnTo>
                  <a:lnTo>
                    <a:pt x="1068" y="673"/>
                  </a:lnTo>
                  <a:lnTo>
                    <a:pt x="1055" y="710"/>
                  </a:lnTo>
                  <a:lnTo>
                    <a:pt x="1038" y="744"/>
                  </a:lnTo>
                  <a:lnTo>
                    <a:pt x="1021" y="779"/>
                  </a:lnTo>
                  <a:lnTo>
                    <a:pt x="1004" y="816"/>
                  </a:lnTo>
                  <a:lnTo>
                    <a:pt x="991" y="856"/>
                  </a:lnTo>
                  <a:lnTo>
                    <a:pt x="983" y="876"/>
                  </a:lnTo>
                  <a:lnTo>
                    <a:pt x="983" y="901"/>
                  </a:lnTo>
                  <a:lnTo>
                    <a:pt x="988" y="930"/>
                  </a:lnTo>
                  <a:lnTo>
                    <a:pt x="999" y="962"/>
                  </a:lnTo>
                  <a:lnTo>
                    <a:pt x="1016" y="999"/>
                  </a:lnTo>
                  <a:lnTo>
                    <a:pt x="1035" y="1041"/>
                  </a:lnTo>
                  <a:lnTo>
                    <a:pt x="1058" y="1086"/>
                  </a:lnTo>
                  <a:lnTo>
                    <a:pt x="1107" y="1175"/>
                  </a:lnTo>
                  <a:lnTo>
                    <a:pt x="1152" y="1255"/>
                  </a:lnTo>
                  <a:lnTo>
                    <a:pt x="1196" y="1326"/>
                  </a:lnTo>
                  <a:lnTo>
                    <a:pt x="1236" y="1386"/>
                  </a:lnTo>
                  <a:lnTo>
                    <a:pt x="1275" y="1441"/>
                  </a:lnTo>
                  <a:lnTo>
                    <a:pt x="1310" y="1490"/>
                  </a:lnTo>
                  <a:lnTo>
                    <a:pt x="1340" y="1532"/>
                  </a:lnTo>
                  <a:lnTo>
                    <a:pt x="1368" y="1571"/>
                  </a:lnTo>
                  <a:lnTo>
                    <a:pt x="1392" y="1606"/>
                  </a:lnTo>
                  <a:lnTo>
                    <a:pt x="1412" y="1638"/>
                  </a:lnTo>
                  <a:lnTo>
                    <a:pt x="1427" y="1670"/>
                  </a:lnTo>
                  <a:lnTo>
                    <a:pt x="1439" y="1700"/>
                  </a:lnTo>
                  <a:lnTo>
                    <a:pt x="1444" y="1730"/>
                  </a:lnTo>
                  <a:lnTo>
                    <a:pt x="1446" y="1764"/>
                  </a:lnTo>
                  <a:lnTo>
                    <a:pt x="1441" y="1794"/>
                  </a:lnTo>
                  <a:lnTo>
                    <a:pt x="1432" y="1821"/>
                  </a:lnTo>
                  <a:lnTo>
                    <a:pt x="1420" y="1841"/>
                  </a:lnTo>
                  <a:lnTo>
                    <a:pt x="1405" y="1859"/>
                  </a:lnTo>
                  <a:lnTo>
                    <a:pt x="1389" y="1873"/>
                  </a:lnTo>
                  <a:lnTo>
                    <a:pt x="1368" y="1886"/>
                  </a:lnTo>
                  <a:lnTo>
                    <a:pt x="1347" y="1898"/>
                  </a:lnTo>
                  <a:lnTo>
                    <a:pt x="1321" y="1910"/>
                  </a:lnTo>
                  <a:lnTo>
                    <a:pt x="1296" y="1923"/>
                  </a:lnTo>
                  <a:lnTo>
                    <a:pt x="1271" y="1938"/>
                  </a:lnTo>
                  <a:lnTo>
                    <a:pt x="1239" y="1957"/>
                  </a:lnTo>
                  <a:lnTo>
                    <a:pt x="1212" y="1973"/>
                  </a:lnTo>
                  <a:lnTo>
                    <a:pt x="1191" y="1990"/>
                  </a:lnTo>
                  <a:lnTo>
                    <a:pt x="1169" y="2009"/>
                  </a:lnTo>
                  <a:lnTo>
                    <a:pt x="1147" y="2029"/>
                  </a:lnTo>
                  <a:lnTo>
                    <a:pt x="1124" y="2057"/>
                  </a:lnTo>
                  <a:lnTo>
                    <a:pt x="1110" y="2079"/>
                  </a:lnTo>
                  <a:lnTo>
                    <a:pt x="1103" y="2102"/>
                  </a:lnTo>
                  <a:lnTo>
                    <a:pt x="1102" y="2131"/>
                  </a:lnTo>
                  <a:lnTo>
                    <a:pt x="1107" y="2158"/>
                  </a:lnTo>
                  <a:lnTo>
                    <a:pt x="1118" y="2185"/>
                  </a:lnTo>
                  <a:lnTo>
                    <a:pt x="1135" y="2223"/>
                  </a:lnTo>
                  <a:lnTo>
                    <a:pt x="1145" y="2258"/>
                  </a:lnTo>
                  <a:lnTo>
                    <a:pt x="1149" y="2289"/>
                  </a:lnTo>
                  <a:lnTo>
                    <a:pt x="1145" y="2314"/>
                  </a:lnTo>
                  <a:lnTo>
                    <a:pt x="1137" y="2337"/>
                  </a:lnTo>
                  <a:lnTo>
                    <a:pt x="1122" y="2357"/>
                  </a:lnTo>
                  <a:lnTo>
                    <a:pt x="1102" y="2374"/>
                  </a:lnTo>
                  <a:lnTo>
                    <a:pt x="1078" y="2388"/>
                  </a:lnTo>
                  <a:lnTo>
                    <a:pt x="1050" y="2399"/>
                  </a:lnTo>
                  <a:lnTo>
                    <a:pt x="1020" y="2409"/>
                  </a:lnTo>
                  <a:lnTo>
                    <a:pt x="984" y="2418"/>
                  </a:lnTo>
                  <a:lnTo>
                    <a:pt x="1008" y="2431"/>
                  </a:lnTo>
                  <a:lnTo>
                    <a:pt x="1030" y="2445"/>
                  </a:lnTo>
                  <a:lnTo>
                    <a:pt x="1050" y="2460"/>
                  </a:lnTo>
                  <a:lnTo>
                    <a:pt x="1066" y="2475"/>
                  </a:lnTo>
                  <a:lnTo>
                    <a:pt x="1082" y="2493"/>
                  </a:lnTo>
                  <a:lnTo>
                    <a:pt x="1092" y="2514"/>
                  </a:lnTo>
                  <a:lnTo>
                    <a:pt x="1095" y="2539"/>
                  </a:lnTo>
                  <a:lnTo>
                    <a:pt x="1093" y="2566"/>
                  </a:lnTo>
                  <a:lnTo>
                    <a:pt x="1085" y="2597"/>
                  </a:lnTo>
                  <a:lnTo>
                    <a:pt x="1072" y="2614"/>
                  </a:lnTo>
                  <a:lnTo>
                    <a:pt x="1053" y="2629"/>
                  </a:lnTo>
                  <a:lnTo>
                    <a:pt x="1033" y="2643"/>
                  </a:lnTo>
                  <a:lnTo>
                    <a:pt x="1011" y="2654"/>
                  </a:lnTo>
                  <a:lnTo>
                    <a:pt x="989" y="2668"/>
                  </a:lnTo>
                  <a:lnTo>
                    <a:pt x="968" y="2681"/>
                  </a:lnTo>
                  <a:lnTo>
                    <a:pt x="949" y="2698"/>
                  </a:lnTo>
                  <a:lnTo>
                    <a:pt x="932" y="2717"/>
                  </a:lnTo>
                  <a:lnTo>
                    <a:pt x="922" y="2740"/>
                  </a:lnTo>
                  <a:lnTo>
                    <a:pt x="917" y="2767"/>
                  </a:lnTo>
                  <a:lnTo>
                    <a:pt x="922" y="2795"/>
                  </a:lnTo>
                  <a:lnTo>
                    <a:pt x="931" y="2826"/>
                  </a:lnTo>
                  <a:lnTo>
                    <a:pt x="942" y="2859"/>
                  </a:lnTo>
                  <a:lnTo>
                    <a:pt x="954" y="2896"/>
                  </a:lnTo>
                  <a:lnTo>
                    <a:pt x="962" y="2935"/>
                  </a:lnTo>
                  <a:lnTo>
                    <a:pt x="969" y="2977"/>
                  </a:lnTo>
                  <a:lnTo>
                    <a:pt x="969" y="3018"/>
                  </a:lnTo>
                  <a:lnTo>
                    <a:pt x="962" y="3060"/>
                  </a:lnTo>
                  <a:lnTo>
                    <a:pt x="946" y="3102"/>
                  </a:lnTo>
                  <a:lnTo>
                    <a:pt x="924" y="3151"/>
                  </a:lnTo>
                  <a:lnTo>
                    <a:pt x="890" y="3196"/>
                  </a:lnTo>
                  <a:lnTo>
                    <a:pt x="847" y="3242"/>
                  </a:lnTo>
                  <a:lnTo>
                    <a:pt x="798" y="3282"/>
                  </a:lnTo>
                  <a:lnTo>
                    <a:pt x="743" y="3317"/>
                  </a:lnTo>
                  <a:lnTo>
                    <a:pt x="682" y="3344"/>
                  </a:lnTo>
                  <a:lnTo>
                    <a:pt x="620" y="3361"/>
                  </a:lnTo>
                  <a:lnTo>
                    <a:pt x="557" y="3371"/>
                  </a:lnTo>
                  <a:lnTo>
                    <a:pt x="488" y="3379"/>
                  </a:lnTo>
                  <a:lnTo>
                    <a:pt x="419" y="3384"/>
                  </a:lnTo>
                  <a:lnTo>
                    <a:pt x="348" y="3384"/>
                  </a:lnTo>
                  <a:lnTo>
                    <a:pt x="286" y="3384"/>
                  </a:lnTo>
                  <a:lnTo>
                    <a:pt x="228" y="3388"/>
                  </a:lnTo>
                  <a:lnTo>
                    <a:pt x="171" y="3394"/>
                  </a:lnTo>
                  <a:lnTo>
                    <a:pt x="115" y="3406"/>
                  </a:lnTo>
                  <a:lnTo>
                    <a:pt x="58" y="3423"/>
                  </a:lnTo>
                  <a:lnTo>
                    <a:pt x="0" y="344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52" name="Freeform 8"/>
            <p:cNvSpPr>
              <a:spLocks noChangeAspect="1"/>
            </p:cNvSpPr>
            <p:nvPr/>
          </p:nvSpPr>
          <p:spPr bwMode="auto">
            <a:xfrm rot="-1140000">
              <a:off x="2094" y="1982"/>
              <a:ext cx="1474" cy="2208"/>
            </a:xfrm>
            <a:custGeom>
              <a:avLst/>
              <a:gdLst>
                <a:gd name="T0" fmla="*/ 13506 w 1116"/>
                <a:gd name="T1" fmla="*/ 20738 h 1622"/>
                <a:gd name="T2" fmla="*/ 13085 w 1116"/>
                <a:gd name="T3" fmla="*/ 21352 h 1622"/>
                <a:gd name="T4" fmla="*/ 12550 w 1116"/>
                <a:gd name="T5" fmla="*/ 22849 h 1622"/>
                <a:gd name="T6" fmla="*/ 12306 w 1116"/>
                <a:gd name="T7" fmla="*/ 24883 h 1622"/>
                <a:gd name="T8" fmla="*/ 11785 w 1116"/>
                <a:gd name="T9" fmla="*/ 25912 h 1622"/>
                <a:gd name="T10" fmla="*/ 11088 w 1116"/>
                <a:gd name="T11" fmla="*/ 26009 h 1622"/>
                <a:gd name="T12" fmla="*/ 9836 w 1116"/>
                <a:gd name="T13" fmla="*/ 25227 h 1622"/>
                <a:gd name="T14" fmla="*/ 8147 w 1116"/>
                <a:gd name="T15" fmla="*/ 23430 h 1622"/>
                <a:gd name="T16" fmla="*/ 5797 w 1116"/>
                <a:gd name="T17" fmla="*/ 20261 h 1622"/>
                <a:gd name="T18" fmla="*/ 4915 w 1116"/>
                <a:gd name="T19" fmla="*/ 19229 h 1622"/>
                <a:gd name="T20" fmla="*/ 4083 w 1116"/>
                <a:gd name="T21" fmla="*/ 18656 h 1622"/>
                <a:gd name="T22" fmla="*/ 2620 w 1116"/>
                <a:gd name="T23" fmla="*/ 17458 h 1622"/>
                <a:gd name="T24" fmla="*/ 1099 w 1116"/>
                <a:gd name="T25" fmla="*/ 15828 h 1622"/>
                <a:gd name="T26" fmla="*/ 442 w 1116"/>
                <a:gd name="T27" fmla="*/ 14406 h 1622"/>
                <a:gd name="T28" fmla="*/ 314 w 1116"/>
                <a:gd name="T29" fmla="*/ 12929 h 1622"/>
                <a:gd name="T30" fmla="*/ 371 w 1116"/>
                <a:gd name="T31" fmla="*/ 11074 h 1622"/>
                <a:gd name="T32" fmla="*/ 584 w 1116"/>
                <a:gd name="T33" fmla="*/ 9469 h 1622"/>
                <a:gd name="T34" fmla="*/ 855 w 1116"/>
                <a:gd name="T35" fmla="*/ 7479 h 1622"/>
                <a:gd name="T36" fmla="*/ 832 w 1116"/>
                <a:gd name="T37" fmla="*/ 5068 h 1622"/>
                <a:gd name="T38" fmla="*/ 462 w 1116"/>
                <a:gd name="T39" fmla="*/ 3402 h 1622"/>
                <a:gd name="T40" fmla="*/ 0 w 1116"/>
                <a:gd name="T41" fmla="*/ 1864 h 1622"/>
                <a:gd name="T42" fmla="*/ 238 w 1116"/>
                <a:gd name="T43" fmla="*/ 761 h 1622"/>
                <a:gd name="T44" fmla="*/ 1005 w 1116"/>
                <a:gd name="T45" fmla="*/ 127 h 1622"/>
                <a:gd name="T46" fmla="*/ 1938 w 1116"/>
                <a:gd name="T47" fmla="*/ 65 h 1622"/>
                <a:gd name="T48" fmla="*/ 2636 w 1116"/>
                <a:gd name="T49" fmla="*/ 742 h 1622"/>
                <a:gd name="T50" fmla="*/ 2793 w 1116"/>
                <a:gd name="T51" fmla="*/ 2185 h 1622"/>
                <a:gd name="T52" fmla="*/ 2714 w 1116"/>
                <a:gd name="T53" fmla="*/ 3185 h 1622"/>
                <a:gd name="T54" fmla="*/ 2834 w 1116"/>
                <a:gd name="T55" fmla="*/ 3948 h 1622"/>
                <a:gd name="T56" fmla="*/ 3497 w 1116"/>
                <a:gd name="T57" fmla="*/ 5325 h 1622"/>
                <a:gd name="T58" fmla="*/ 4698 w 1116"/>
                <a:gd name="T59" fmla="*/ 5941 h 1622"/>
                <a:gd name="T60" fmla="*/ 5748 w 1116"/>
                <a:gd name="T61" fmla="*/ 5653 h 1622"/>
                <a:gd name="T62" fmla="*/ 6673 w 1116"/>
                <a:gd name="T63" fmla="*/ 4916 h 1622"/>
                <a:gd name="T64" fmla="*/ 7583 w 1116"/>
                <a:gd name="T65" fmla="*/ 4582 h 1622"/>
                <a:gd name="T66" fmla="*/ 7807 w 1116"/>
                <a:gd name="T67" fmla="*/ 5459 h 1622"/>
                <a:gd name="T68" fmla="*/ 7334 w 1116"/>
                <a:gd name="T69" fmla="*/ 7060 h 1622"/>
                <a:gd name="T70" fmla="*/ 6851 w 1116"/>
                <a:gd name="T71" fmla="*/ 8541 h 1622"/>
                <a:gd name="T72" fmla="*/ 6630 w 1116"/>
                <a:gd name="T73" fmla="*/ 10310 h 1622"/>
                <a:gd name="T74" fmla="*/ 6781 w 1116"/>
                <a:gd name="T75" fmla="*/ 12706 h 1622"/>
                <a:gd name="T76" fmla="*/ 7283 w 1116"/>
                <a:gd name="T77" fmla="*/ 14986 h 1622"/>
                <a:gd name="T78" fmla="*/ 8244 w 1116"/>
                <a:gd name="T79" fmla="*/ 16275 h 1622"/>
                <a:gd name="T80" fmla="*/ 9495 w 1116"/>
                <a:gd name="T81" fmla="*/ 17458 h 1622"/>
                <a:gd name="T82" fmla="*/ 10561 w 1116"/>
                <a:gd name="T83" fmla="*/ 18230 h 1622"/>
                <a:gd name="T84" fmla="*/ 12767 w 1116"/>
                <a:gd name="T85" fmla="*/ 19061 h 1622"/>
                <a:gd name="T86" fmla="*/ 13188 w 1116"/>
                <a:gd name="T87" fmla="*/ 19809 h 16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6" h="1622">
                  <a:moveTo>
                    <a:pt x="1116" y="1262"/>
                  </a:moveTo>
                  <a:lnTo>
                    <a:pt x="1112" y="1280"/>
                  </a:lnTo>
                  <a:lnTo>
                    <a:pt x="1104" y="1292"/>
                  </a:lnTo>
                  <a:lnTo>
                    <a:pt x="1092" y="1304"/>
                  </a:lnTo>
                  <a:lnTo>
                    <a:pt x="1080" y="1316"/>
                  </a:lnTo>
                  <a:lnTo>
                    <a:pt x="1070" y="1330"/>
                  </a:lnTo>
                  <a:lnTo>
                    <a:pt x="1050" y="1356"/>
                  </a:lnTo>
                  <a:lnTo>
                    <a:pt x="1036" y="1388"/>
                  </a:lnTo>
                  <a:lnTo>
                    <a:pt x="1026" y="1424"/>
                  </a:lnTo>
                  <a:lnTo>
                    <a:pt x="1018" y="1466"/>
                  </a:lnTo>
                  <a:lnTo>
                    <a:pt x="1014" y="1508"/>
                  </a:lnTo>
                  <a:lnTo>
                    <a:pt x="1006" y="1550"/>
                  </a:lnTo>
                  <a:lnTo>
                    <a:pt x="994" y="1580"/>
                  </a:lnTo>
                  <a:lnTo>
                    <a:pt x="980" y="1602"/>
                  </a:lnTo>
                  <a:lnTo>
                    <a:pt x="964" y="1614"/>
                  </a:lnTo>
                  <a:lnTo>
                    <a:pt x="946" y="1622"/>
                  </a:lnTo>
                  <a:lnTo>
                    <a:pt x="926" y="1622"/>
                  </a:lnTo>
                  <a:lnTo>
                    <a:pt x="906" y="1620"/>
                  </a:lnTo>
                  <a:lnTo>
                    <a:pt x="884" y="1614"/>
                  </a:lnTo>
                  <a:lnTo>
                    <a:pt x="862" y="1606"/>
                  </a:lnTo>
                  <a:lnTo>
                    <a:pt x="804" y="1572"/>
                  </a:lnTo>
                  <a:lnTo>
                    <a:pt x="754" y="1538"/>
                  </a:lnTo>
                  <a:lnTo>
                    <a:pt x="710" y="1500"/>
                  </a:lnTo>
                  <a:lnTo>
                    <a:pt x="666" y="1460"/>
                  </a:lnTo>
                  <a:lnTo>
                    <a:pt x="618" y="1414"/>
                  </a:lnTo>
                  <a:lnTo>
                    <a:pt x="502" y="1296"/>
                  </a:lnTo>
                  <a:lnTo>
                    <a:pt x="474" y="1262"/>
                  </a:lnTo>
                  <a:lnTo>
                    <a:pt x="448" y="1234"/>
                  </a:lnTo>
                  <a:lnTo>
                    <a:pt x="424" y="1214"/>
                  </a:lnTo>
                  <a:lnTo>
                    <a:pt x="402" y="1198"/>
                  </a:lnTo>
                  <a:lnTo>
                    <a:pt x="380" y="1186"/>
                  </a:lnTo>
                  <a:lnTo>
                    <a:pt x="358" y="1174"/>
                  </a:lnTo>
                  <a:lnTo>
                    <a:pt x="334" y="1162"/>
                  </a:lnTo>
                  <a:lnTo>
                    <a:pt x="308" y="1148"/>
                  </a:lnTo>
                  <a:lnTo>
                    <a:pt x="260" y="1118"/>
                  </a:lnTo>
                  <a:lnTo>
                    <a:pt x="214" y="1088"/>
                  </a:lnTo>
                  <a:lnTo>
                    <a:pt x="164" y="1054"/>
                  </a:lnTo>
                  <a:lnTo>
                    <a:pt x="122" y="1018"/>
                  </a:lnTo>
                  <a:lnTo>
                    <a:pt x="90" y="986"/>
                  </a:lnTo>
                  <a:lnTo>
                    <a:pt x="66" y="956"/>
                  </a:lnTo>
                  <a:lnTo>
                    <a:pt x="48" y="926"/>
                  </a:lnTo>
                  <a:lnTo>
                    <a:pt x="36" y="898"/>
                  </a:lnTo>
                  <a:lnTo>
                    <a:pt x="30" y="868"/>
                  </a:lnTo>
                  <a:lnTo>
                    <a:pt x="26" y="838"/>
                  </a:lnTo>
                  <a:lnTo>
                    <a:pt x="26" y="806"/>
                  </a:lnTo>
                  <a:lnTo>
                    <a:pt x="26" y="772"/>
                  </a:lnTo>
                  <a:lnTo>
                    <a:pt x="26" y="736"/>
                  </a:lnTo>
                  <a:lnTo>
                    <a:pt x="30" y="690"/>
                  </a:lnTo>
                  <a:lnTo>
                    <a:pt x="36" y="652"/>
                  </a:lnTo>
                  <a:lnTo>
                    <a:pt x="42" y="620"/>
                  </a:lnTo>
                  <a:lnTo>
                    <a:pt x="48" y="590"/>
                  </a:lnTo>
                  <a:lnTo>
                    <a:pt x="56" y="556"/>
                  </a:lnTo>
                  <a:lnTo>
                    <a:pt x="64" y="512"/>
                  </a:lnTo>
                  <a:lnTo>
                    <a:pt x="70" y="466"/>
                  </a:lnTo>
                  <a:lnTo>
                    <a:pt x="74" y="416"/>
                  </a:lnTo>
                  <a:lnTo>
                    <a:pt x="74" y="360"/>
                  </a:lnTo>
                  <a:lnTo>
                    <a:pt x="68" y="316"/>
                  </a:lnTo>
                  <a:lnTo>
                    <a:pt x="62" y="278"/>
                  </a:lnTo>
                  <a:lnTo>
                    <a:pt x="50" y="244"/>
                  </a:lnTo>
                  <a:lnTo>
                    <a:pt x="38" y="212"/>
                  </a:lnTo>
                  <a:lnTo>
                    <a:pt x="24" y="178"/>
                  </a:lnTo>
                  <a:lnTo>
                    <a:pt x="10" y="144"/>
                  </a:lnTo>
                  <a:lnTo>
                    <a:pt x="0" y="116"/>
                  </a:lnTo>
                  <a:lnTo>
                    <a:pt x="0" y="90"/>
                  </a:lnTo>
                  <a:lnTo>
                    <a:pt x="6" y="68"/>
                  </a:lnTo>
                  <a:lnTo>
                    <a:pt x="20" y="48"/>
                  </a:lnTo>
                  <a:lnTo>
                    <a:pt x="38" y="30"/>
                  </a:lnTo>
                  <a:lnTo>
                    <a:pt x="58" y="16"/>
                  </a:lnTo>
                  <a:lnTo>
                    <a:pt x="82" y="8"/>
                  </a:lnTo>
                  <a:lnTo>
                    <a:pt x="108" y="2"/>
                  </a:lnTo>
                  <a:lnTo>
                    <a:pt x="134" y="0"/>
                  </a:lnTo>
                  <a:lnTo>
                    <a:pt x="158" y="4"/>
                  </a:lnTo>
                  <a:lnTo>
                    <a:pt x="182" y="12"/>
                  </a:lnTo>
                  <a:lnTo>
                    <a:pt x="202" y="26"/>
                  </a:lnTo>
                  <a:lnTo>
                    <a:pt x="216" y="46"/>
                  </a:lnTo>
                  <a:lnTo>
                    <a:pt x="226" y="70"/>
                  </a:lnTo>
                  <a:lnTo>
                    <a:pt x="230" y="102"/>
                  </a:lnTo>
                  <a:lnTo>
                    <a:pt x="228" y="136"/>
                  </a:lnTo>
                  <a:lnTo>
                    <a:pt x="226" y="162"/>
                  </a:lnTo>
                  <a:lnTo>
                    <a:pt x="224" y="182"/>
                  </a:lnTo>
                  <a:lnTo>
                    <a:pt x="222" y="198"/>
                  </a:lnTo>
                  <a:lnTo>
                    <a:pt x="222" y="214"/>
                  </a:lnTo>
                  <a:lnTo>
                    <a:pt x="226" y="228"/>
                  </a:lnTo>
                  <a:lnTo>
                    <a:pt x="232" y="246"/>
                  </a:lnTo>
                  <a:lnTo>
                    <a:pt x="242" y="270"/>
                  </a:lnTo>
                  <a:lnTo>
                    <a:pt x="258" y="300"/>
                  </a:lnTo>
                  <a:lnTo>
                    <a:pt x="286" y="332"/>
                  </a:lnTo>
                  <a:lnTo>
                    <a:pt x="318" y="354"/>
                  </a:lnTo>
                  <a:lnTo>
                    <a:pt x="350" y="366"/>
                  </a:lnTo>
                  <a:lnTo>
                    <a:pt x="384" y="370"/>
                  </a:lnTo>
                  <a:lnTo>
                    <a:pt x="414" y="368"/>
                  </a:lnTo>
                  <a:lnTo>
                    <a:pt x="444" y="362"/>
                  </a:lnTo>
                  <a:lnTo>
                    <a:pt x="470" y="352"/>
                  </a:lnTo>
                  <a:lnTo>
                    <a:pt x="492" y="342"/>
                  </a:lnTo>
                  <a:lnTo>
                    <a:pt x="508" y="330"/>
                  </a:lnTo>
                  <a:lnTo>
                    <a:pt x="546" y="306"/>
                  </a:lnTo>
                  <a:lnTo>
                    <a:pt x="576" y="290"/>
                  </a:lnTo>
                  <a:lnTo>
                    <a:pt x="602" y="284"/>
                  </a:lnTo>
                  <a:lnTo>
                    <a:pt x="620" y="286"/>
                  </a:lnTo>
                  <a:lnTo>
                    <a:pt x="632" y="296"/>
                  </a:lnTo>
                  <a:lnTo>
                    <a:pt x="638" y="314"/>
                  </a:lnTo>
                  <a:lnTo>
                    <a:pt x="638" y="340"/>
                  </a:lnTo>
                  <a:lnTo>
                    <a:pt x="630" y="370"/>
                  </a:lnTo>
                  <a:lnTo>
                    <a:pt x="616" y="406"/>
                  </a:lnTo>
                  <a:lnTo>
                    <a:pt x="600" y="440"/>
                  </a:lnTo>
                  <a:lnTo>
                    <a:pt x="586" y="470"/>
                  </a:lnTo>
                  <a:lnTo>
                    <a:pt x="572" y="500"/>
                  </a:lnTo>
                  <a:lnTo>
                    <a:pt x="560" y="532"/>
                  </a:lnTo>
                  <a:lnTo>
                    <a:pt x="552" y="564"/>
                  </a:lnTo>
                  <a:lnTo>
                    <a:pt x="544" y="600"/>
                  </a:lnTo>
                  <a:lnTo>
                    <a:pt x="542" y="642"/>
                  </a:lnTo>
                  <a:lnTo>
                    <a:pt x="542" y="688"/>
                  </a:lnTo>
                  <a:lnTo>
                    <a:pt x="546" y="742"/>
                  </a:lnTo>
                  <a:lnTo>
                    <a:pt x="554" y="792"/>
                  </a:lnTo>
                  <a:lnTo>
                    <a:pt x="564" y="842"/>
                  </a:lnTo>
                  <a:lnTo>
                    <a:pt x="578" y="890"/>
                  </a:lnTo>
                  <a:lnTo>
                    <a:pt x="596" y="934"/>
                  </a:lnTo>
                  <a:lnTo>
                    <a:pt x="622" y="972"/>
                  </a:lnTo>
                  <a:lnTo>
                    <a:pt x="646" y="992"/>
                  </a:lnTo>
                  <a:lnTo>
                    <a:pt x="674" y="1014"/>
                  </a:lnTo>
                  <a:lnTo>
                    <a:pt x="706" y="1040"/>
                  </a:lnTo>
                  <a:lnTo>
                    <a:pt x="742" y="1064"/>
                  </a:lnTo>
                  <a:lnTo>
                    <a:pt x="776" y="1088"/>
                  </a:lnTo>
                  <a:lnTo>
                    <a:pt x="810" y="1108"/>
                  </a:lnTo>
                  <a:lnTo>
                    <a:pt x="838" y="1124"/>
                  </a:lnTo>
                  <a:lnTo>
                    <a:pt x="864" y="1136"/>
                  </a:lnTo>
                  <a:lnTo>
                    <a:pt x="924" y="1160"/>
                  </a:lnTo>
                  <a:lnTo>
                    <a:pt x="984" y="1176"/>
                  </a:lnTo>
                  <a:lnTo>
                    <a:pt x="1044" y="1188"/>
                  </a:lnTo>
                  <a:lnTo>
                    <a:pt x="1056" y="1208"/>
                  </a:lnTo>
                  <a:lnTo>
                    <a:pt x="1066" y="1222"/>
                  </a:lnTo>
                  <a:lnTo>
                    <a:pt x="1078" y="1234"/>
                  </a:lnTo>
                  <a:lnTo>
                    <a:pt x="1094" y="1248"/>
                  </a:lnTo>
                  <a:lnTo>
                    <a:pt x="1116" y="1262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53" name="Freeform 9"/>
            <p:cNvSpPr>
              <a:spLocks noChangeAspect="1"/>
            </p:cNvSpPr>
            <p:nvPr/>
          </p:nvSpPr>
          <p:spPr bwMode="auto">
            <a:xfrm rot="-360000">
              <a:off x="3393" y="3536"/>
              <a:ext cx="122" cy="418"/>
            </a:xfrm>
            <a:custGeom>
              <a:avLst/>
              <a:gdLst>
                <a:gd name="T0" fmla="*/ 4381 w 78"/>
                <a:gd name="T1" fmla="*/ 0 h 258"/>
                <a:gd name="T2" fmla="*/ 2590 w 78"/>
                <a:gd name="T3" fmla="*/ 2748 h 258"/>
                <a:gd name="T4" fmla="*/ 1348 w 78"/>
                <a:gd name="T5" fmla="*/ 5567 h 258"/>
                <a:gd name="T6" fmla="*/ 569 w 78"/>
                <a:gd name="T7" fmla="*/ 8447 h 258"/>
                <a:gd name="T8" fmla="*/ 117 w 78"/>
                <a:gd name="T9" fmla="*/ 11254 h 258"/>
                <a:gd name="T10" fmla="*/ 0 w 78"/>
                <a:gd name="T11" fmla="*/ 13854 h 258"/>
                <a:gd name="T12" fmla="*/ 203 w 78"/>
                <a:gd name="T13" fmla="*/ 16007 h 258"/>
                <a:gd name="T14" fmla="*/ 693 w 78"/>
                <a:gd name="T15" fmla="*/ 17852 h 258"/>
                <a:gd name="T16" fmla="*/ 1348 w 78"/>
                <a:gd name="T17" fmla="*/ 19077 h 258"/>
                <a:gd name="T18" fmla="*/ 2024 w 78"/>
                <a:gd name="T19" fmla="*/ 19834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258">
                  <a:moveTo>
                    <a:pt x="78" y="0"/>
                  </a:moveTo>
                  <a:lnTo>
                    <a:pt x="46" y="36"/>
                  </a:lnTo>
                  <a:lnTo>
                    <a:pt x="24" y="72"/>
                  </a:lnTo>
                  <a:lnTo>
                    <a:pt x="10" y="110"/>
                  </a:lnTo>
                  <a:lnTo>
                    <a:pt x="2" y="146"/>
                  </a:lnTo>
                  <a:lnTo>
                    <a:pt x="0" y="180"/>
                  </a:lnTo>
                  <a:lnTo>
                    <a:pt x="4" y="208"/>
                  </a:lnTo>
                  <a:lnTo>
                    <a:pt x="12" y="232"/>
                  </a:lnTo>
                  <a:lnTo>
                    <a:pt x="24" y="248"/>
                  </a:lnTo>
                  <a:lnTo>
                    <a:pt x="36" y="25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54" name="Freeform 10"/>
            <p:cNvSpPr>
              <a:spLocks noChangeAspect="1"/>
            </p:cNvSpPr>
            <p:nvPr/>
          </p:nvSpPr>
          <p:spPr bwMode="auto">
            <a:xfrm>
              <a:off x="4027" y="2524"/>
              <a:ext cx="214" cy="109"/>
            </a:xfrm>
            <a:custGeom>
              <a:avLst/>
              <a:gdLst>
                <a:gd name="T0" fmla="*/ 110 w 223"/>
                <a:gd name="T1" fmla="*/ 60 h 111"/>
                <a:gd name="T2" fmla="*/ 114 w 223"/>
                <a:gd name="T3" fmla="*/ 54 h 111"/>
                <a:gd name="T4" fmla="*/ 115 w 223"/>
                <a:gd name="T5" fmla="*/ 49 h 111"/>
                <a:gd name="T6" fmla="*/ 115 w 223"/>
                <a:gd name="T7" fmla="*/ 42 h 111"/>
                <a:gd name="T8" fmla="*/ 115 w 223"/>
                <a:gd name="T9" fmla="*/ 35 h 111"/>
                <a:gd name="T10" fmla="*/ 114 w 223"/>
                <a:gd name="T11" fmla="*/ 33 h 111"/>
                <a:gd name="T12" fmla="*/ 110 w 223"/>
                <a:gd name="T13" fmla="*/ 32 h 111"/>
                <a:gd name="T14" fmla="*/ 107 w 223"/>
                <a:gd name="T15" fmla="*/ 32 h 111"/>
                <a:gd name="T16" fmla="*/ 104 w 223"/>
                <a:gd name="T17" fmla="*/ 32 h 111"/>
                <a:gd name="T18" fmla="*/ 99 w 223"/>
                <a:gd name="T19" fmla="*/ 33 h 111"/>
                <a:gd name="T20" fmla="*/ 65 w 223"/>
                <a:gd name="T21" fmla="*/ 57 h 111"/>
                <a:gd name="T22" fmla="*/ 37 w 223"/>
                <a:gd name="T23" fmla="*/ 74 h 111"/>
                <a:gd name="T24" fmla="*/ 12 w 223"/>
                <a:gd name="T25" fmla="*/ 86 h 111"/>
                <a:gd name="T26" fmla="*/ 0 w 223"/>
                <a:gd name="T27" fmla="*/ 93 h 111"/>
                <a:gd name="T28" fmla="*/ 47 w 223"/>
                <a:gd name="T29" fmla="*/ 59 h 111"/>
                <a:gd name="T30" fmla="*/ 95 w 223"/>
                <a:gd name="T31" fmla="*/ 27 h 111"/>
                <a:gd name="T32" fmla="*/ 111 w 223"/>
                <a:gd name="T33" fmla="*/ 16 h 111"/>
                <a:gd name="T34" fmla="*/ 128 w 223"/>
                <a:gd name="T35" fmla="*/ 4 h 111"/>
                <a:gd name="T36" fmla="*/ 139 w 223"/>
                <a:gd name="T37" fmla="*/ 0 h 111"/>
                <a:gd name="T38" fmla="*/ 147 w 223"/>
                <a:gd name="T39" fmla="*/ 0 h 111"/>
                <a:gd name="T40" fmla="*/ 151 w 223"/>
                <a:gd name="T41" fmla="*/ 4 h 111"/>
                <a:gd name="T42" fmla="*/ 154 w 223"/>
                <a:gd name="T43" fmla="*/ 12 h 111"/>
                <a:gd name="T44" fmla="*/ 153 w 223"/>
                <a:gd name="T45" fmla="*/ 27 h 111"/>
                <a:gd name="T46" fmla="*/ 149 w 223"/>
                <a:gd name="T47" fmla="*/ 32 h 111"/>
                <a:gd name="T48" fmla="*/ 140 w 223"/>
                <a:gd name="T49" fmla="*/ 47 h 111"/>
                <a:gd name="T50" fmla="*/ 134 w 223"/>
                <a:gd name="T51" fmla="*/ 52 h 111"/>
                <a:gd name="T52" fmla="*/ 128 w 223"/>
                <a:gd name="T53" fmla="*/ 57 h 111"/>
                <a:gd name="T54" fmla="*/ 121 w 223"/>
                <a:gd name="T55" fmla="*/ 60 h 111"/>
                <a:gd name="T56" fmla="*/ 110 w 223"/>
                <a:gd name="T57" fmla="*/ 60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3" h="111">
                  <a:moveTo>
                    <a:pt x="159" y="69"/>
                  </a:moveTo>
                  <a:lnTo>
                    <a:pt x="165" y="63"/>
                  </a:lnTo>
                  <a:lnTo>
                    <a:pt x="166" y="58"/>
                  </a:lnTo>
                  <a:lnTo>
                    <a:pt x="166" y="51"/>
                  </a:lnTo>
                  <a:lnTo>
                    <a:pt x="166" y="44"/>
                  </a:lnTo>
                  <a:lnTo>
                    <a:pt x="165" y="42"/>
                  </a:lnTo>
                  <a:lnTo>
                    <a:pt x="159" y="41"/>
                  </a:lnTo>
                  <a:lnTo>
                    <a:pt x="156" y="41"/>
                  </a:lnTo>
                  <a:lnTo>
                    <a:pt x="151" y="41"/>
                  </a:lnTo>
                  <a:lnTo>
                    <a:pt x="144" y="42"/>
                  </a:lnTo>
                  <a:lnTo>
                    <a:pt x="94" y="66"/>
                  </a:lnTo>
                  <a:lnTo>
                    <a:pt x="55" y="84"/>
                  </a:lnTo>
                  <a:lnTo>
                    <a:pt x="19" y="104"/>
                  </a:lnTo>
                  <a:lnTo>
                    <a:pt x="0" y="111"/>
                  </a:lnTo>
                  <a:lnTo>
                    <a:pt x="67" y="68"/>
                  </a:lnTo>
                  <a:lnTo>
                    <a:pt x="138" y="27"/>
                  </a:lnTo>
                  <a:lnTo>
                    <a:pt x="161" y="16"/>
                  </a:lnTo>
                  <a:lnTo>
                    <a:pt x="185" y="4"/>
                  </a:lnTo>
                  <a:lnTo>
                    <a:pt x="201" y="0"/>
                  </a:lnTo>
                  <a:lnTo>
                    <a:pt x="213" y="0"/>
                  </a:lnTo>
                  <a:lnTo>
                    <a:pt x="220" y="4"/>
                  </a:lnTo>
                  <a:lnTo>
                    <a:pt x="223" y="12"/>
                  </a:lnTo>
                  <a:lnTo>
                    <a:pt x="222" y="27"/>
                  </a:lnTo>
                  <a:lnTo>
                    <a:pt x="215" y="41"/>
                  </a:lnTo>
                  <a:lnTo>
                    <a:pt x="203" y="56"/>
                  </a:lnTo>
                  <a:lnTo>
                    <a:pt x="195" y="61"/>
                  </a:lnTo>
                  <a:lnTo>
                    <a:pt x="186" y="66"/>
                  </a:lnTo>
                  <a:lnTo>
                    <a:pt x="176" y="69"/>
                  </a:lnTo>
                  <a:lnTo>
                    <a:pt x="159" y="69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55" name="Freeform 11"/>
            <p:cNvSpPr>
              <a:spLocks noChangeAspect="1"/>
            </p:cNvSpPr>
            <p:nvPr/>
          </p:nvSpPr>
          <p:spPr bwMode="auto">
            <a:xfrm>
              <a:off x="1766" y="2346"/>
              <a:ext cx="464" cy="243"/>
            </a:xfrm>
            <a:custGeom>
              <a:avLst/>
              <a:gdLst>
                <a:gd name="T0" fmla="*/ 331 w 484"/>
                <a:gd name="T1" fmla="*/ 0 h 246"/>
                <a:gd name="T2" fmla="*/ 294 w 484"/>
                <a:gd name="T3" fmla="*/ 8 h 246"/>
                <a:gd name="T4" fmla="*/ 256 w 484"/>
                <a:gd name="T5" fmla="*/ 21 h 246"/>
                <a:gd name="T6" fmla="*/ 222 w 484"/>
                <a:gd name="T7" fmla="*/ 40 h 246"/>
                <a:gd name="T8" fmla="*/ 185 w 484"/>
                <a:gd name="T9" fmla="*/ 56 h 246"/>
                <a:gd name="T10" fmla="*/ 146 w 484"/>
                <a:gd name="T11" fmla="*/ 86 h 246"/>
                <a:gd name="T12" fmla="*/ 128 w 484"/>
                <a:gd name="T13" fmla="*/ 103 h 246"/>
                <a:gd name="T14" fmla="*/ 110 w 484"/>
                <a:gd name="T15" fmla="*/ 117 h 246"/>
                <a:gd name="T16" fmla="*/ 92 w 484"/>
                <a:gd name="T17" fmla="*/ 129 h 246"/>
                <a:gd name="T18" fmla="*/ 75 w 484"/>
                <a:gd name="T19" fmla="*/ 151 h 246"/>
                <a:gd name="T20" fmla="*/ 57 w 484"/>
                <a:gd name="T21" fmla="*/ 179 h 246"/>
                <a:gd name="T22" fmla="*/ 38 w 484"/>
                <a:gd name="T23" fmla="*/ 207 h 246"/>
                <a:gd name="T24" fmla="*/ 28 w 484"/>
                <a:gd name="T25" fmla="*/ 216 h 246"/>
                <a:gd name="T26" fmla="*/ 18 w 484"/>
                <a:gd name="T27" fmla="*/ 219 h 246"/>
                <a:gd name="T28" fmla="*/ 12 w 484"/>
                <a:gd name="T29" fmla="*/ 216 h 246"/>
                <a:gd name="T30" fmla="*/ 10 w 484"/>
                <a:gd name="T31" fmla="*/ 209 h 246"/>
                <a:gd name="T32" fmla="*/ 7 w 484"/>
                <a:gd name="T33" fmla="*/ 199 h 246"/>
                <a:gd name="T34" fmla="*/ 4 w 484"/>
                <a:gd name="T35" fmla="*/ 189 h 246"/>
                <a:gd name="T36" fmla="*/ 2 w 484"/>
                <a:gd name="T37" fmla="*/ 173 h 246"/>
                <a:gd name="T38" fmla="*/ 0 w 484"/>
                <a:gd name="T39" fmla="*/ 153 h 246"/>
                <a:gd name="T40" fmla="*/ 5 w 484"/>
                <a:gd name="T41" fmla="*/ 118 h 246"/>
                <a:gd name="T42" fmla="*/ 12 w 484"/>
                <a:gd name="T43" fmla="*/ 89 h 246"/>
                <a:gd name="T44" fmla="*/ 13 w 484"/>
                <a:gd name="T45" fmla="*/ 59 h 246"/>
                <a:gd name="T46" fmla="*/ 28 w 484"/>
                <a:gd name="T47" fmla="*/ 40 h 246"/>
                <a:gd name="T48" fmla="*/ 41 w 484"/>
                <a:gd name="T49" fmla="*/ 10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4" h="246">
                  <a:moveTo>
                    <a:pt x="484" y="0"/>
                  </a:moveTo>
                  <a:lnTo>
                    <a:pt x="430" y="8"/>
                  </a:lnTo>
                  <a:lnTo>
                    <a:pt x="376" y="21"/>
                  </a:lnTo>
                  <a:lnTo>
                    <a:pt x="324" y="40"/>
                  </a:lnTo>
                  <a:lnTo>
                    <a:pt x="270" y="65"/>
                  </a:lnTo>
                  <a:lnTo>
                    <a:pt x="213" y="95"/>
                  </a:lnTo>
                  <a:lnTo>
                    <a:pt x="187" y="112"/>
                  </a:lnTo>
                  <a:lnTo>
                    <a:pt x="161" y="129"/>
                  </a:lnTo>
                  <a:lnTo>
                    <a:pt x="135" y="147"/>
                  </a:lnTo>
                  <a:lnTo>
                    <a:pt x="108" y="169"/>
                  </a:lnTo>
                  <a:lnTo>
                    <a:pt x="83" y="197"/>
                  </a:lnTo>
                  <a:lnTo>
                    <a:pt x="56" y="234"/>
                  </a:lnTo>
                  <a:lnTo>
                    <a:pt x="39" y="243"/>
                  </a:lnTo>
                  <a:lnTo>
                    <a:pt x="27" y="246"/>
                  </a:lnTo>
                  <a:lnTo>
                    <a:pt x="17" y="243"/>
                  </a:lnTo>
                  <a:lnTo>
                    <a:pt x="10" y="236"/>
                  </a:lnTo>
                  <a:lnTo>
                    <a:pt x="7" y="224"/>
                  </a:lnTo>
                  <a:lnTo>
                    <a:pt x="4" y="208"/>
                  </a:lnTo>
                  <a:lnTo>
                    <a:pt x="2" y="191"/>
                  </a:lnTo>
                  <a:lnTo>
                    <a:pt x="0" y="171"/>
                  </a:lnTo>
                  <a:lnTo>
                    <a:pt x="5" y="132"/>
                  </a:lnTo>
                  <a:lnTo>
                    <a:pt x="12" y="98"/>
                  </a:lnTo>
                  <a:lnTo>
                    <a:pt x="22" y="68"/>
                  </a:lnTo>
                  <a:lnTo>
                    <a:pt x="39" y="40"/>
                  </a:lnTo>
                  <a:lnTo>
                    <a:pt x="59" y="1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56" name="Freeform 12"/>
            <p:cNvSpPr>
              <a:spLocks noChangeAspect="1"/>
            </p:cNvSpPr>
            <p:nvPr/>
          </p:nvSpPr>
          <p:spPr bwMode="auto">
            <a:xfrm>
              <a:off x="2149" y="1477"/>
              <a:ext cx="850" cy="331"/>
            </a:xfrm>
            <a:custGeom>
              <a:avLst/>
              <a:gdLst>
                <a:gd name="T0" fmla="*/ 599 w 888"/>
                <a:gd name="T1" fmla="*/ 54 h 334"/>
                <a:gd name="T2" fmla="*/ 569 w 888"/>
                <a:gd name="T3" fmla="*/ 47 h 334"/>
                <a:gd name="T4" fmla="*/ 540 w 888"/>
                <a:gd name="T5" fmla="*/ 41 h 334"/>
                <a:gd name="T6" fmla="*/ 507 w 888"/>
                <a:gd name="T7" fmla="*/ 31 h 334"/>
                <a:gd name="T8" fmla="*/ 478 w 888"/>
                <a:gd name="T9" fmla="*/ 21 h 334"/>
                <a:gd name="T10" fmla="*/ 444 w 888"/>
                <a:gd name="T11" fmla="*/ 12 h 334"/>
                <a:gd name="T12" fmla="*/ 415 w 888"/>
                <a:gd name="T13" fmla="*/ 5 h 334"/>
                <a:gd name="T14" fmla="*/ 386 w 888"/>
                <a:gd name="T15" fmla="*/ 0 h 334"/>
                <a:gd name="T16" fmla="*/ 357 w 888"/>
                <a:gd name="T17" fmla="*/ 0 h 334"/>
                <a:gd name="T18" fmla="*/ 333 w 888"/>
                <a:gd name="T19" fmla="*/ 7 h 334"/>
                <a:gd name="T20" fmla="*/ 310 w 888"/>
                <a:gd name="T21" fmla="*/ 19 h 334"/>
                <a:gd name="T22" fmla="*/ 299 w 888"/>
                <a:gd name="T23" fmla="*/ 36 h 334"/>
                <a:gd name="T24" fmla="*/ 288 w 888"/>
                <a:gd name="T25" fmla="*/ 55 h 334"/>
                <a:gd name="T26" fmla="*/ 277 w 888"/>
                <a:gd name="T27" fmla="*/ 69 h 334"/>
                <a:gd name="T28" fmla="*/ 268 w 888"/>
                <a:gd name="T29" fmla="*/ 94 h 334"/>
                <a:gd name="T30" fmla="*/ 258 w 888"/>
                <a:gd name="T31" fmla="*/ 117 h 334"/>
                <a:gd name="T32" fmla="*/ 249 w 888"/>
                <a:gd name="T33" fmla="*/ 141 h 334"/>
                <a:gd name="T34" fmla="*/ 238 w 888"/>
                <a:gd name="T35" fmla="*/ 159 h 334"/>
                <a:gd name="T36" fmla="*/ 226 w 888"/>
                <a:gd name="T37" fmla="*/ 170 h 334"/>
                <a:gd name="T38" fmla="*/ 213 w 888"/>
                <a:gd name="T39" fmla="*/ 182 h 334"/>
                <a:gd name="T40" fmla="*/ 197 w 888"/>
                <a:gd name="T41" fmla="*/ 189 h 334"/>
                <a:gd name="T42" fmla="*/ 179 w 888"/>
                <a:gd name="T43" fmla="*/ 189 h 334"/>
                <a:gd name="T44" fmla="*/ 166 w 888"/>
                <a:gd name="T45" fmla="*/ 174 h 334"/>
                <a:gd name="T46" fmla="*/ 159 w 888"/>
                <a:gd name="T47" fmla="*/ 162 h 334"/>
                <a:gd name="T48" fmla="*/ 157 w 888"/>
                <a:gd name="T49" fmla="*/ 149 h 334"/>
                <a:gd name="T50" fmla="*/ 158 w 888"/>
                <a:gd name="T51" fmla="*/ 129 h 334"/>
                <a:gd name="T52" fmla="*/ 162 w 888"/>
                <a:gd name="T53" fmla="*/ 111 h 334"/>
                <a:gd name="T54" fmla="*/ 168 w 888"/>
                <a:gd name="T55" fmla="*/ 90 h 334"/>
                <a:gd name="T56" fmla="*/ 173 w 888"/>
                <a:gd name="T57" fmla="*/ 72 h 334"/>
                <a:gd name="T58" fmla="*/ 179 w 888"/>
                <a:gd name="T59" fmla="*/ 55 h 334"/>
                <a:gd name="T60" fmla="*/ 182 w 888"/>
                <a:gd name="T61" fmla="*/ 47 h 334"/>
                <a:gd name="T62" fmla="*/ 183 w 888"/>
                <a:gd name="T63" fmla="*/ 34 h 334"/>
                <a:gd name="T64" fmla="*/ 181 w 888"/>
                <a:gd name="T65" fmla="*/ 24 h 334"/>
                <a:gd name="T66" fmla="*/ 172 w 888"/>
                <a:gd name="T67" fmla="*/ 17 h 334"/>
                <a:gd name="T68" fmla="*/ 158 w 888"/>
                <a:gd name="T69" fmla="*/ 14 h 334"/>
                <a:gd name="T70" fmla="*/ 143 w 888"/>
                <a:gd name="T71" fmla="*/ 21 h 334"/>
                <a:gd name="T72" fmla="*/ 130 w 888"/>
                <a:gd name="T73" fmla="*/ 32 h 334"/>
                <a:gd name="T74" fmla="*/ 119 w 888"/>
                <a:gd name="T75" fmla="*/ 49 h 334"/>
                <a:gd name="T76" fmla="*/ 108 w 888"/>
                <a:gd name="T77" fmla="*/ 59 h 334"/>
                <a:gd name="T78" fmla="*/ 101 w 888"/>
                <a:gd name="T79" fmla="*/ 79 h 334"/>
                <a:gd name="T80" fmla="*/ 95 w 888"/>
                <a:gd name="T81" fmla="*/ 97 h 334"/>
                <a:gd name="T82" fmla="*/ 90 w 888"/>
                <a:gd name="T83" fmla="*/ 112 h 334"/>
                <a:gd name="T84" fmla="*/ 69 w 888"/>
                <a:gd name="T85" fmla="*/ 162 h 334"/>
                <a:gd name="T86" fmla="*/ 48 w 888"/>
                <a:gd name="T87" fmla="*/ 211 h 334"/>
                <a:gd name="T88" fmla="*/ 28 w 888"/>
                <a:gd name="T89" fmla="*/ 262 h 334"/>
                <a:gd name="T90" fmla="*/ 0 w 888"/>
                <a:gd name="T91" fmla="*/ 307 h 3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8" h="334">
                  <a:moveTo>
                    <a:pt x="888" y="54"/>
                  </a:moveTo>
                  <a:lnTo>
                    <a:pt x="844" y="47"/>
                  </a:lnTo>
                  <a:lnTo>
                    <a:pt x="799" y="41"/>
                  </a:lnTo>
                  <a:lnTo>
                    <a:pt x="752" y="31"/>
                  </a:lnTo>
                  <a:lnTo>
                    <a:pt x="707" y="21"/>
                  </a:lnTo>
                  <a:lnTo>
                    <a:pt x="660" y="12"/>
                  </a:lnTo>
                  <a:lnTo>
                    <a:pt x="614" y="5"/>
                  </a:lnTo>
                  <a:lnTo>
                    <a:pt x="572" y="0"/>
                  </a:lnTo>
                  <a:lnTo>
                    <a:pt x="530" y="0"/>
                  </a:lnTo>
                  <a:lnTo>
                    <a:pt x="494" y="7"/>
                  </a:lnTo>
                  <a:lnTo>
                    <a:pt x="460" y="19"/>
                  </a:lnTo>
                  <a:lnTo>
                    <a:pt x="443" y="36"/>
                  </a:lnTo>
                  <a:lnTo>
                    <a:pt x="426" y="56"/>
                  </a:lnTo>
                  <a:lnTo>
                    <a:pt x="411" y="78"/>
                  </a:lnTo>
                  <a:lnTo>
                    <a:pt x="398" y="103"/>
                  </a:lnTo>
                  <a:lnTo>
                    <a:pt x="383" y="126"/>
                  </a:lnTo>
                  <a:lnTo>
                    <a:pt x="369" y="150"/>
                  </a:lnTo>
                  <a:lnTo>
                    <a:pt x="353" y="170"/>
                  </a:lnTo>
                  <a:lnTo>
                    <a:pt x="336" y="188"/>
                  </a:lnTo>
                  <a:lnTo>
                    <a:pt x="316" y="200"/>
                  </a:lnTo>
                  <a:lnTo>
                    <a:pt x="292" y="207"/>
                  </a:lnTo>
                  <a:lnTo>
                    <a:pt x="265" y="207"/>
                  </a:lnTo>
                  <a:lnTo>
                    <a:pt x="245" y="192"/>
                  </a:lnTo>
                  <a:lnTo>
                    <a:pt x="235" y="175"/>
                  </a:lnTo>
                  <a:lnTo>
                    <a:pt x="232" y="158"/>
                  </a:lnTo>
                  <a:lnTo>
                    <a:pt x="234" y="138"/>
                  </a:lnTo>
                  <a:lnTo>
                    <a:pt x="240" y="120"/>
                  </a:lnTo>
                  <a:lnTo>
                    <a:pt x="249" y="99"/>
                  </a:lnTo>
                  <a:lnTo>
                    <a:pt x="257" y="81"/>
                  </a:lnTo>
                  <a:lnTo>
                    <a:pt x="265" y="64"/>
                  </a:lnTo>
                  <a:lnTo>
                    <a:pt x="270" y="47"/>
                  </a:lnTo>
                  <a:lnTo>
                    <a:pt x="272" y="34"/>
                  </a:lnTo>
                  <a:lnTo>
                    <a:pt x="267" y="24"/>
                  </a:lnTo>
                  <a:lnTo>
                    <a:pt x="255" y="17"/>
                  </a:lnTo>
                  <a:lnTo>
                    <a:pt x="234" y="14"/>
                  </a:lnTo>
                  <a:lnTo>
                    <a:pt x="212" y="21"/>
                  </a:lnTo>
                  <a:lnTo>
                    <a:pt x="193" y="32"/>
                  </a:lnTo>
                  <a:lnTo>
                    <a:pt x="177" y="49"/>
                  </a:lnTo>
                  <a:lnTo>
                    <a:pt x="161" y="68"/>
                  </a:lnTo>
                  <a:lnTo>
                    <a:pt x="150" y="88"/>
                  </a:lnTo>
                  <a:lnTo>
                    <a:pt x="140" y="106"/>
                  </a:lnTo>
                  <a:lnTo>
                    <a:pt x="133" y="121"/>
                  </a:lnTo>
                  <a:lnTo>
                    <a:pt x="101" y="175"/>
                  </a:lnTo>
                  <a:lnTo>
                    <a:pt x="71" y="229"/>
                  </a:lnTo>
                  <a:lnTo>
                    <a:pt x="39" y="282"/>
                  </a:lnTo>
                  <a:lnTo>
                    <a:pt x="0" y="33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57" name="Freeform 13"/>
            <p:cNvSpPr>
              <a:spLocks noChangeAspect="1"/>
            </p:cNvSpPr>
            <p:nvPr/>
          </p:nvSpPr>
          <p:spPr bwMode="auto">
            <a:xfrm>
              <a:off x="3632" y="1475"/>
              <a:ext cx="438" cy="456"/>
            </a:xfrm>
            <a:custGeom>
              <a:avLst/>
              <a:gdLst>
                <a:gd name="T0" fmla="*/ 152 w 456"/>
                <a:gd name="T1" fmla="*/ 0 h 460"/>
                <a:gd name="T2" fmla="*/ 140 w 456"/>
                <a:gd name="T3" fmla="*/ 5 h 460"/>
                <a:gd name="T4" fmla="*/ 131 w 456"/>
                <a:gd name="T5" fmla="*/ 10 h 460"/>
                <a:gd name="T6" fmla="*/ 123 w 456"/>
                <a:gd name="T7" fmla="*/ 17 h 460"/>
                <a:gd name="T8" fmla="*/ 117 w 456"/>
                <a:gd name="T9" fmla="*/ 22 h 460"/>
                <a:gd name="T10" fmla="*/ 109 w 456"/>
                <a:gd name="T11" fmla="*/ 27 h 460"/>
                <a:gd name="T12" fmla="*/ 99 w 456"/>
                <a:gd name="T13" fmla="*/ 29 h 460"/>
                <a:gd name="T14" fmla="*/ 87 w 456"/>
                <a:gd name="T15" fmla="*/ 25 h 460"/>
                <a:gd name="T16" fmla="*/ 73 w 456"/>
                <a:gd name="T17" fmla="*/ 42 h 460"/>
                <a:gd name="T18" fmla="*/ 61 w 456"/>
                <a:gd name="T19" fmla="*/ 52 h 460"/>
                <a:gd name="T20" fmla="*/ 49 w 456"/>
                <a:gd name="T21" fmla="*/ 55 h 460"/>
                <a:gd name="T22" fmla="*/ 36 w 456"/>
                <a:gd name="T23" fmla="*/ 57 h 460"/>
                <a:gd name="T24" fmla="*/ 26 w 456"/>
                <a:gd name="T25" fmla="*/ 57 h 460"/>
                <a:gd name="T26" fmla="*/ 12 w 456"/>
                <a:gd name="T27" fmla="*/ 58 h 460"/>
                <a:gd name="T28" fmla="*/ 10 w 456"/>
                <a:gd name="T29" fmla="*/ 65 h 460"/>
                <a:gd name="T30" fmla="*/ 6 w 456"/>
                <a:gd name="T31" fmla="*/ 73 h 460"/>
                <a:gd name="T32" fmla="*/ 3 w 456"/>
                <a:gd name="T33" fmla="*/ 82 h 460"/>
                <a:gd name="T34" fmla="*/ 0 w 456"/>
                <a:gd name="T35" fmla="*/ 90 h 460"/>
                <a:gd name="T36" fmla="*/ 1 w 456"/>
                <a:gd name="T37" fmla="*/ 108 h 460"/>
                <a:gd name="T38" fmla="*/ 12 w 456"/>
                <a:gd name="T39" fmla="*/ 127 h 460"/>
                <a:gd name="T40" fmla="*/ 19 w 456"/>
                <a:gd name="T41" fmla="*/ 142 h 460"/>
                <a:gd name="T42" fmla="*/ 35 w 456"/>
                <a:gd name="T43" fmla="*/ 157 h 460"/>
                <a:gd name="T44" fmla="*/ 52 w 456"/>
                <a:gd name="T45" fmla="*/ 167 h 460"/>
                <a:gd name="T46" fmla="*/ 67 w 456"/>
                <a:gd name="T47" fmla="*/ 175 h 460"/>
                <a:gd name="T48" fmla="*/ 85 w 456"/>
                <a:gd name="T49" fmla="*/ 185 h 460"/>
                <a:gd name="T50" fmla="*/ 110 w 456"/>
                <a:gd name="T51" fmla="*/ 217 h 460"/>
                <a:gd name="T52" fmla="*/ 138 w 456"/>
                <a:gd name="T53" fmla="*/ 247 h 460"/>
                <a:gd name="T54" fmla="*/ 166 w 456"/>
                <a:gd name="T55" fmla="*/ 275 h 460"/>
                <a:gd name="T56" fmla="*/ 193 w 456"/>
                <a:gd name="T57" fmla="*/ 300 h 460"/>
                <a:gd name="T58" fmla="*/ 220 w 456"/>
                <a:gd name="T59" fmla="*/ 329 h 460"/>
                <a:gd name="T60" fmla="*/ 241 w 456"/>
                <a:gd name="T61" fmla="*/ 352 h 460"/>
                <a:gd name="T62" fmla="*/ 258 w 456"/>
                <a:gd name="T63" fmla="*/ 372 h 460"/>
                <a:gd name="T64" fmla="*/ 272 w 456"/>
                <a:gd name="T65" fmla="*/ 389 h 460"/>
                <a:gd name="T66" fmla="*/ 283 w 456"/>
                <a:gd name="T67" fmla="*/ 402 h 460"/>
                <a:gd name="T68" fmla="*/ 295 w 456"/>
                <a:gd name="T69" fmla="*/ 414 h 460"/>
                <a:gd name="T70" fmla="*/ 305 w 456"/>
                <a:gd name="T71" fmla="*/ 422 h 460"/>
                <a:gd name="T72" fmla="*/ 313 w 456"/>
                <a:gd name="T73" fmla="*/ 424 h 460"/>
                <a:gd name="T74" fmla="*/ 317 w 456"/>
                <a:gd name="T75" fmla="*/ 420 h 460"/>
                <a:gd name="T76" fmla="*/ 314 w 456"/>
                <a:gd name="T77" fmla="*/ 390 h 460"/>
                <a:gd name="T78" fmla="*/ 303 w 456"/>
                <a:gd name="T79" fmla="*/ 367 h 460"/>
                <a:gd name="T80" fmla="*/ 218 w 456"/>
                <a:gd name="T81" fmla="*/ 227 h 460"/>
                <a:gd name="T82" fmla="*/ 207 w 456"/>
                <a:gd name="T83" fmla="*/ 198 h 460"/>
                <a:gd name="T84" fmla="*/ 193 w 456"/>
                <a:gd name="T85" fmla="*/ 170 h 460"/>
                <a:gd name="T86" fmla="*/ 182 w 456"/>
                <a:gd name="T87" fmla="*/ 145 h 460"/>
                <a:gd name="T88" fmla="*/ 170 w 456"/>
                <a:gd name="T89" fmla="*/ 112 h 460"/>
                <a:gd name="T90" fmla="*/ 161 w 456"/>
                <a:gd name="T91" fmla="*/ 75 h 460"/>
                <a:gd name="T92" fmla="*/ 156 w 456"/>
                <a:gd name="T93" fmla="*/ 44 h 460"/>
                <a:gd name="T94" fmla="*/ 152 w 456"/>
                <a:gd name="T95" fmla="*/ 0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56" h="460">
                  <a:moveTo>
                    <a:pt x="218" y="0"/>
                  </a:moveTo>
                  <a:lnTo>
                    <a:pt x="201" y="5"/>
                  </a:lnTo>
                  <a:lnTo>
                    <a:pt x="188" y="10"/>
                  </a:lnTo>
                  <a:lnTo>
                    <a:pt x="176" y="17"/>
                  </a:lnTo>
                  <a:lnTo>
                    <a:pt x="168" y="22"/>
                  </a:lnTo>
                  <a:lnTo>
                    <a:pt x="156" y="27"/>
                  </a:lnTo>
                  <a:lnTo>
                    <a:pt x="142" y="29"/>
                  </a:lnTo>
                  <a:lnTo>
                    <a:pt x="126" y="25"/>
                  </a:lnTo>
                  <a:lnTo>
                    <a:pt x="105" y="42"/>
                  </a:lnTo>
                  <a:lnTo>
                    <a:pt x="87" y="52"/>
                  </a:lnTo>
                  <a:lnTo>
                    <a:pt x="69" y="55"/>
                  </a:lnTo>
                  <a:lnTo>
                    <a:pt x="52" y="59"/>
                  </a:lnTo>
                  <a:lnTo>
                    <a:pt x="35" y="60"/>
                  </a:lnTo>
                  <a:lnTo>
                    <a:pt x="18" y="67"/>
                  </a:lnTo>
                  <a:lnTo>
                    <a:pt x="10" y="74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1" y="117"/>
                  </a:lnTo>
                  <a:lnTo>
                    <a:pt x="12" y="136"/>
                  </a:lnTo>
                  <a:lnTo>
                    <a:pt x="28" y="151"/>
                  </a:lnTo>
                  <a:lnTo>
                    <a:pt x="50" y="166"/>
                  </a:lnTo>
                  <a:lnTo>
                    <a:pt x="74" y="180"/>
                  </a:lnTo>
                  <a:lnTo>
                    <a:pt x="97" y="193"/>
                  </a:lnTo>
                  <a:lnTo>
                    <a:pt x="122" y="203"/>
                  </a:lnTo>
                  <a:lnTo>
                    <a:pt x="159" y="235"/>
                  </a:lnTo>
                  <a:lnTo>
                    <a:pt x="198" y="265"/>
                  </a:lnTo>
                  <a:lnTo>
                    <a:pt x="238" y="297"/>
                  </a:lnTo>
                  <a:lnTo>
                    <a:pt x="278" y="327"/>
                  </a:lnTo>
                  <a:lnTo>
                    <a:pt x="315" y="356"/>
                  </a:lnTo>
                  <a:lnTo>
                    <a:pt x="347" y="379"/>
                  </a:lnTo>
                  <a:lnTo>
                    <a:pt x="371" y="399"/>
                  </a:lnTo>
                  <a:lnTo>
                    <a:pt x="391" y="421"/>
                  </a:lnTo>
                  <a:lnTo>
                    <a:pt x="407" y="438"/>
                  </a:lnTo>
                  <a:lnTo>
                    <a:pt x="424" y="450"/>
                  </a:lnTo>
                  <a:lnTo>
                    <a:pt x="439" y="458"/>
                  </a:lnTo>
                  <a:lnTo>
                    <a:pt x="449" y="460"/>
                  </a:lnTo>
                  <a:lnTo>
                    <a:pt x="456" y="456"/>
                  </a:lnTo>
                  <a:lnTo>
                    <a:pt x="451" y="423"/>
                  </a:lnTo>
                  <a:lnTo>
                    <a:pt x="434" y="394"/>
                  </a:lnTo>
                  <a:lnTo>
                    <a:pt x="313" y="245"/>
                  </a:lnTo>
                  <a:lnTo>
                    <a:pt x="297" y="216"/>
                  </a:lnTo>
                  <a:lnTo>
                    <a:pt x="278" y="186"/>
                  </a:lnTo>
                  <a:lnTo>
                    <a:pt x="261" y="154"/>
                  </a:lnTo>
                  <a:lnTo>
                    <a:pt x="245" y="121"/>
                  </a:lnTo>
                  <a:lnTo>
                    <a:pt x="231" y="84"/>
                  </a:lnTo>
                  <a:lnTo>
                    <a:pt x="223" y="44"/>
                  </a:lnTo>
                  <a:lnTo>
                    <a:pt x="218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58" name="Freeform 14"/>
            <p:cNvSpPr>
              <a:spLocks noChangeAspect="1"/>
            </p:cNvSpPr>
            <p:nvPr/>
          </p:nvSpPr>
          <p:spPr bwMode="auto">
            <a:xfrm>
              <a:off x="3410" y="1569"/>
              <a:ext cx="251" cy="484"/>
            </a:xfrm>
            <a:custGeom>
              <a:avLst/>
              <a:gdLst>
                <a:gd name="T0" fmla="*/ 30 w 263"/>
                <a:gd name="T1" fmla="*/ 0 h 490"/>
                <a:gd name="T2" fmla="*/ 21 w 263"/>
                <a:gd name="T3" fmla="*/ 40 h 490"/>
                <a:gd name="T4" fmla="*/ 10 w 263"/>
                <a:gd name="T5" fmla="*/ 84 h 490"/>
                <a:gd name="T6" fmla="*/ 6 w 263"/>
                <a:gd name="T7" fmla="*/ 123 h 490"/>
                <a:gd name="T8" fmla="*/ 1 w 263"/>
                <a:gd name="T9" fmla="*/ 172 h 490"/>
                <a:gd name="T10" fmla="*/ 0 w 263"/>
                <a:gd name="T11" fmla="*/ 210 h 490"/>
                <a:gd name="T12" fmla="*/ 0 w 263"/>
                <a:gd name="T13" fmla="*/ 253 h 490"/>
                <a:gd name="T14" fmla="*/ 5 w 263"/>
                <a:gd name="T15" fmla="*/ 283 h 490"/>
                <a:gd name="T16" fmla="*/ 10 w 263"/>
                <a:gd name="T17" fmla="*/ 317 h 490"/>
                <a:gd name="T18" fmla="*/ 11 w 263"/>
                <a:gd name="T19" fmla="*/ 340 h 490"/>
                <a:gd name="T20" fmla="*/ 24 w 263"/>
                <a:gd name="T21" fmla="*/ 365 h 490"/>
                <a:gd name="T22" fmla="*/ 32 w 263"/>
                <a:gd name="T23" fmla="*/ 393 h 490"/>
                <a:gd name="T24" fmla="*/ 44 w 263"/>
                <a:gd name="T25" fmla="*/ 413 h 490"/>
                <a:gd name="T26" fmla="*/ 57 w 263"/>
                <a:gd name="T27" fmla="*/ 427 h 490"/>
                <a:gd name="T28" fmla="*/ 71 w 263"/>
                <a:gd name="T29" fmla="*/ 435 h 490"/>
                <a:gd name="T30" fmla="*/ 89 w 263"/>
                <a:gd name="T31" fmla="*/ 438 h 490"/>
                <a:gd name="T32" fmla="*/ 110 w 263"/>
                <a:gd name="T33" fmla="*/ 435 h 490"/>
                <a:gd name="T34" fmla="*/ 127 w 263"/>
                <a:gd name="T35" fmla="*/ 428 h 490"/>
                <a:gd name="T36" fmla="*/ 140 w 263"/>
                <a:gd name="T37" fmla="*/ 419 h 490"/>
                <a:gd name="T38" fmla="*/ 150 w 263"/>
                <a:gd name="T39" fmla="*/ 407 h 490"/>
                <a:gd name="T40" fmla="*/ 157 w 263"/>
                <a:gd name="T41" fmla="*/ 391 h 490"/>
                <a:gd name="T42" fmla="*/ 163 w 263"/>
                <a:gd name="T43" fmla="*/ 375 h 490"/>
                <a:gd name="T44" fmla="*/ 168 w 263"/>
                <a:gd name="T45" fmla="*/ 359 h 490"/>
                <a:gd name="T46" fmla="*/ 173 w 263"/>
                <a:gd name="T47" fmla="*/ 346 h 4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3" h="490">
                  <a:moveTo>
                    <a:pt x="47" y="0"/>
                  </a:moveTo>
                  <a:lnTo>
                    <a:pt x="30" y="46"/>
                  </a:lnTo>
                  <a:lnTo>
                    <a:pt x="16" y="93"/>
                  </a:lnTo>
                  <a:lnTo>
                    <a:pt x="6" y="141"/>
                  </a:lnTo>
                  <a:lnTo>
                    <a:pt x="1" y="190"/>
                  </a:lnTo>
                  <a:lnTo>
                    <a:pt x="0" y="237"/>
                  </a:lnTo>
                  <a:lnTo>
                    <a:pt x="0" y="280"/>
                  </a:lnTo>
                  <a:lnTo>
                    <a:pt x="5" y="319"/>
                  </a:lnTo>
                  <a:lnTo>
                    <a:pt x="11" y="353"/>
                  </a:lnTo>
                  <a:lnTo>
                    <a:pt x="20" y="379"/>
                  </a:lnTo>
                  <a:lnTo>
                    <a:pt x="35" y="410"/>
                  </a:lnTo>
                  <a:lnTo>
                    <a:pt x="50" y="438"/>
                  </a:lnTo>
                  <a:lnTo>
                    <a:pt x="67" y="460"/>
                  </a:lnTo>
                  <a:lnTo>
                    <a:pt x="87" y="477"/>
                  </a:lnTo>
                  <a:lnTo>
                    <a:pt x="109" y="487"/>
                  </a:lnTo>
                  <a:lnTo>
                    <a:pt x="135" y="490"/>
                  </a:lnTo>
                  <a:lnTo>
                    <a:pt x="167" y="487"/>
                  </a:lnTo>
                  <a:lnTo>
                    <a:pt x="193" y="478"/>
                  </a:lnTo>
                  <a:lnTo>
                    <a:pt x="213" y="467"/>
                  </a:lnTo>
                  <a:lnTo>
                    <a:pt x="228" y="453"/>
                  </a:lnTo>
                  <a:lnTo>
                    <a:pt x="239" y="436"/>
                  </a:lnTo>
                  <a:lnTo>
                    <a:pt x="248" y="420"/>
                  </a:lnTo>
                  <a:lnTo>
                    <a:pt x="256" y="403"/>
                  </a:lnTo>
                  <a:lnTo>
                    <a:pt x="263" y="38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59" name="Freeform 15"/>
            <p:cNvSpPr>
              <a:spLocks noChangeAspect="1"/>
            </p:cNvSpPr>
            <p:nvPr/>
          </p:nvSpPr>
          <p:spPr bwMode="auto">
            <a:xfrm rot="180000">
              <a:off x="2837" y="2491"/>
              <a:ext cx="1046" cy="408"/>
            </a:xfrm>
            <a:custGeom>
              <a:avLst/>
              <a:gdLst>
                <a:gd name="T0" fmla="*/ 9880 w 790"/>
                <a:gd name="T1" fmla="*/ 676 h 298"/>
                <a:gd name="T2" fmla="*/ 9558 w 790"/>
                <a:gd name="T3" fmla="*/ 676 h 298"/>
                <a:gd name="T4" fmla="*/ 9229 w 790"/>
                <a:gd name="T5" fmla="*/ 676 h 298"/>
                <a:gd name="T6" fmla="*/ 8925 w 790"/>
                <a:gd name="T7" fmla="*/ 639 h 298"/>
                <a:gd name="T8" fmla="*/ 8563 w 790"/>
                <a:gd name="T9" fmla="*/ 537 h 298"/>
                <a:gd name="T10" fmla="*/ 8130 w 790"/>
                <a:gd name="T11" fmla="*/ 444 h 298"/>
                <a:gd name="T12" fmla="*/ 7634 w 790"/>
                <a:gd name="T13" fmla="*/ 270 h 298"/>
                <a:gd name="T14" fmla="*/ 7284 w 790"/>
                <a:gd name="T15" fmla="*/ 141 h 298"/>
                <a:gd name="T16" fmla="*/ 6955 w 790"/>
                <a:gd name="T17" fmla="*/ 67 h 298"/>
                <a:gd name="T18" fmla="*/ 6628 w 790"/>
                <a:gd name="T19" fmla="*/ 36 h 298"/>
                <a:gd name="T20" fmla="*/ 6299 w 790"/>
                <a:gd name="T21" fmla="*/ 36 h 298"/>
                <a:gd name="T22" fmla="*/ 5904 w 790"/>
                <a:gd name="T23" fmla="*/ 103 h 298"/>
                <a:gd name="T24" fmla="*/ 5435 w 790"/>
                <a:gd name="T25" fmla="*/ 173 h 298"/>
                <a:gd name="T26" fmla="*/ 4800 w 790"/>
                <a:gd name="T27" fmla="*/ 237 h 298"/>
                <a:gd name="T28" fmla="*/ 3677 w 790"/>
                <a:gd name="T29" fmla="*/ 308 h 298"/>
                <a:gd name="T30" fmla="*/ 2549 w 790"/>
                <a:gd name="T31" fmla="*/ 237 h 298"/>
                <a:gd name="T32" fmla="*/ 1430 w 790"/>
                <a:gd name="T33" fmla="*/ 103 h 298"/>
                <a:gd name="T34" fmla="*/ 266 w 790"/>
                <a:gd name="T35" fmla="*/ 0 h 298"/>
                <a:gd name="T36" fmla="*/ 179 w 790"/>
                <a:gd name="T37" fmla="*/ 36 h 298"/>
                <a:gd name="T38" fmla="*/ 79 w 790"/>
                <a:gd name="T39" fmla="*/ 141 h 298"/>
                <a:gd name="T40" fmla="*/ 0 w 790"/>
                <a:gd name="T41" fmla="*/ 270 h 298"/>
                <a:gd name="T42" fmla="*/ 0 w 790"/>
                <a:gd name="T43" fmla="*/ 444 h 298"/>
                <a:gd name="T44" fmla="*/ 79 w 790"/>
                <a:gd name="T45" fmla="*/ 608 h 298"/>
                <a:gd name="T46" fmla="*/ 266 w 790"/>
                <a:gd name="T47" fmla="*/ 735 h 298"/>
                <a:gd name="T48" fmla="*/ 817 w 790"/>
                <a:gd name="T49" fmla="*/ 979 h 298"/>
                <a:gd name="T50" fmla="*/ 1378 w 790"/>
                <a:gd name="T51" fmla="*/ 1177 h 298"/>
                <a:gd name="T52" fmla="*/ 1975 w 790"/>
                <a:gd name="T53" fmla="*/ 1377 h 298"/>
                <a:gd name="T54" fmla="*/ 3653 w 790"/>
                <a:gd name="T55" fmla="*/ 1885 h 298"/>
                <a:gd name="T56" fmla="*/ 5554 w 790"/>
                <a:gd name="T57" fmla="*/ 2397 h 298"/>
                <a:gd name="T58" fmla="*/ 5982 w 790"/>
                <a:gd name="T59" fmla="*/ 2568 h 298"/>
                <a:gd name="T60" fmla="*/ 6325 w 790"/>
                <a:gd name="T61" fmla="*/ 2838 h 298"/>
                <a:gd name="T62" fmla="*/ 6648 w 790"/>
                <a:gd name="T63" fmla="*/ 3246 h 298"/>
                <a:gd name="T64" fmla="*/ 6955 w 790"/>
                <a:gd name="T65" fmla="*/ 3753 h 298"/>
                <a:gd name="T66" fmla="*/ 7149 w 790"/>
                <a:gd name="T67" fmla="*/ 4122 h 298"/>
                <a:gd name="T68" fmla="*/ 7284 w 790"/>
                <a:gd name="T69" fmla="*/ 4455 h 298"/>
                <a:gd name="T70" fmla="*/ 7379 w 790"/>
                <a:gd name="T71" fmla="*/ 4708 h 298"/>
                <a:gd name="T72" fmla="*/ 7456 w 790"/>
                <a:gd name="T73" fmla="*/ 4910 h 298"/>
                <a:gd name="T74" fmla="*/ 7527 w 790"/>
                <a:gd name="T75" fmla="*/ 4993 h 298"/>
                <a:gd name="T76" fmla="*/ 7645 w 790"/>
                <a:gd name="T77" fmla="*/ 5034 h 298"/>
                <a:gd name="T78" fmla="*/ 7834 w 790"/>
                <a:gd name="T79" fmla="*/ 5034 h 298"/>
                <a:gd name="T80" fmla="*/ 8101 w 790"/>
                <a:gd name="T81" fmla="*/ 4978 h 298"/>
                <a:gd name="T82" fmla="*/ 8300 w 790"/>
                <a:gd name="T83" fmla="*/ 4806 h 298"/>
                <a:gd name="T84" fmla="*/ 8563 w 790"/>
                <a:gd name="T85" fmla="*/ 4625 h 298"/>
                <a:gd name="T86" fmla="*/ 8776 w 790"/>
                <a:gd name="T87" fmla="*/ 4455 h 298"/>
                <a:gd name="T88" fmla="*/ 9063 w 790"/>
                <a:gd name="T89" fmla="*/ 4158 h 298"/>
                <a:gd name="T90" fmla="*/ 9181 w 790"/>
                <a:gd name="T91" fmla="*/ 3854 h 298"/>
                <a:gd name="T92" fmla="*/ 9181 w 790"/>
                <a:gd name="T93" fmla="*/ 3550 h 298"/>
                <a:gd name="T94" fmla="*/ 9132 w 790"/>
                <a:gd name="T95" fmla="*/ 3178 h 298"/>
                <a:gd name="T96" fmla="*/ 9063 w 790"/>
                <a:gd name="T97" fmla="*/ 2838 h 298"/>
                <a:gd name="T98" fmla="*/ 8981 w 790"/>
                <a:gd name="T99" fmla="*/ 2438 h 298"/>
                <a:gd name="T100" fmla="*/ 8981 w 790"/>
                <a:gd name="T101" fmla="*/ 2030 h 298"/>
                <a:gd name="T102" fmla="*/ 9030 w 790"/>
                <a:gd name="T103" fmla="*/ 1751 h 298"/>
                <a:gd name="T104" fmla="*/ 9102 w 790"/>
                <a:gd name="T105" fmla="*/ 1514 h 298"/>
                <a:gd name="T106" fmla="*/ 9263 w 790"/>
                <a:gd name="T107" fmla="*/ 1246 h 298"/>
                <a:gd name="T108" fmla="*/ 9505 w 790"/>
                <a:gd name="T109" fmla="*/ 979 h 298"/>
                <a:gd name="T110" fmla="*/ 9880 w 790"/>
                <a:gd name="T111" fmla="*/ 676 h 2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90" h="298">
                  <a:moveTo>
                    <a:pt x="790" y="40"/>
                  </a:moveTo>
                  <a:lnTo>
                    <a:pt x="764" y="40"/>
                  </a:lnTo>
                  <a:lnTo>
                    <a:pt x="738" y="40"/>
                  </a:lnTo>
                  <a:lnTo>
                    <a:pt x="714" y="38"/>
                  </a:lnTo>
                  <a:lnTo>
                    <a:pt x="684" y="32"/>
                  </a:lnTo>
                  <a:lnTo>
                    <a:pt x="650" y="26"/>
                  </a:lnTo>
                  <a:lnTo>
                    <a:pt x="610" y="16"/>
                  </a:lnTo>
                  <a:lnTo>
                    <a:pt x="582" y="8"/>
                  </a:lnTo>
                  <a:lnTo>
                    <a:pt x="556" y="4"/>
                  </a:lnTo>
                  <a:lnTo>
                    <a:pt x="530" y="2"/>
                  </a:lnTo>
                  <a:lnTo>
                    <a:pt x="504" y="2"/>
                  </a:lnTo>
                  <a:lnTo>
                    <a:pt x="472" y="6"/>
                  </a:lnTo>
                  <a:lnTo>
                    <a:pt x="434" y="10"/>
                  </a:lnTo>
                  <a:lnTo>
                    <a:pt x="384" y="14"/>
                  </a:lnTo>
                  <a:lnTo>
                    <a:pt x="294" y="18"/>
                  </a:lnTo>
                  <a:lnTo>
                    <a:pt x="204" y="14"/>
                  </a:lnTo>
                  <a:lnTo>
                    <a:pt x="114" y="6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6"/>
                  </a:lnTo>
                  <a:lnTo>
                    <a:pt x="22" y="44"/>
                  </a:lnTo>
                  <a:lnTo>
                    <a:pt x="66" y="58"/>
                  </a:lnTo>
                  <a:lnTo>
                    <a:pt x="110" y="70"/>
                  </a:lnTo>
                  <a:lnTo>
                    <a:pt x="158" y="82"/>
                  </a:lnTo>
                  <a:lnTo>
                    <a:pt x="292" y="112"/>
                  </a:lnTo>
                  <a:lnTo>
                    <a:pt x="444" y="142"/>
                  </a:lnTo>
                  <a:lnTo>
                    <a:pt x="478" y="152"/>
                  </a:lnTo>
                  <a:lnTo>
                    <a:pt x="506" y="168"/>
                  </a:lnTo>
                  <a:lnTo>
                    <a:pt x="532" y="192"/>
                  </a:lnTo>
                  <a:lnTo>
                    <a:pt x="556" y="222"/>
                  </a:lnTo>
                  <a:lnTo>
                    <a:pt x="572" y="244"/>
                  </a:lnTo>
                  <a:lnTo>
                    <a:pt x="582" y="264"/>
                  </a:lnTo>
                  <a:lnTo>
                    <a:pt x="590" y="278"/>
                  </a:lnTo>
                  <a:lnTo>
                    <a:pt x="596" y="290"/>
                  </a:lnTo>
                  <a:lnTo>
                    <a:pt x="602" y="296"/>
                  </a:lnTo>
                  <a:lnTo>
                    <a:pt x="612" y="298"/>
                  </a:lnTo>
                  <a:lnTo>
                    <a:pt x="626" y="298"/>
                  </a:lnTo>
                  <a:lnTo>
                    <a:pt x="648" y="294"/>
                  </a:lnTo>
                  <a:lnTo>
                    <a:pt x="664" y="284"/>
                  </a:lnTo>
                  <a:lnTo>
                    <a:pt x="684" y="274"/>
                  </a:lnTo>
                  <a:lnTo>
                    <a:pt x="702" y="264"/>
                  </a:lnTo>
                  <a:lnTo>
                    <a:pt x="724" y="246"/>
                  </a:lnTo>
                  <a:lnTo>
                    <a:pt x="734" y="228"/>
                  </a:lnTo>
                  <a:lnTo>
                    <a:pt x="734" y="210"/>
                  </a:lnTo>
                  <a:lnTo>
                    <a:pt x="730" y="188"/>
                  </a:lnTo>
                  <a:lnTo>
                    <a:pt x="724" y="168"/>
                  </a:lnTo>
                  <a:lnTo>
                    <a:pt x="718" y="144"/>
                  </a:lnTo>
                  <a:lnTo>
                    <a:pt x="718" y="120"/>
                  </a:lnTo>
                  <a:lnTo>
                    <a:pt x="722" y="104"/>
                  </a:lnTo>
                  <a:lnTo>
                    <a:pt x="728" y="90"/>
                  </a:lnTo>
                  <a:lnTo>
                    <a:pt x="740" y="74"/>
                  </a:lnTo>
                  <a:lnTo>
                    <a:pt x="760" y="58"/>
                  </a:lnTo>
                  <a:lnTo>
                    <a:pt x="790" y="4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60" name="Line 16"/>
            <p:cNvSpPr>
              <a:spLocks noChangeAspect="1" noChangeShapeType="1"/>
            </p:cNvSpPr>
            <p:nvPr/>
          </p:nvSpPr>
          <p:spPr bwMode="auto">
            <a:xfrm>
              <a:off x="1798" y="2056"/>
              <a:ext cx="1795" cy="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15061" name="Freeform 17"/>
            <p:cNvSpPr>
              <a:spLocks noChangeAspect="1"/>
            </p:cNvSpPr>
            <p:nvPr/>
          </p:nvSpPr>
          <p:spPr bwMode="auto">
            <a:xfrm>
              <a:off x="2770" y="1950"/>
              <a:ext cx="119" cy="558"/>
            </a:xfrm>
            <a:custGeom>
              <a:avLst/>
              <a:gdLst>
                <a:gd name="T0" fmla="*/ 45 w 123"/>
                <a:gd name="T1" fmla="*/ 511 h 564"/>
                <a:gd name="T2" fmla="*/ 43 w 123"/>
                <a:gd name="T3" fmla="*/ 430 h 564"/>
                <a:gd name="T4" fmla="*/ 42 w 123"/>
                <a:gd name="T5" fmla="*/ 350 h 564"/>
                <a:gd name="T6" fmla="*/ 44 w 123"/>
                <a:gd name="T7" fmla="*/ 305 h 564"/>
                <a:gd name="T8" fmla="*/ 48 w 123"/>
                <a:gd name="T9" fmla="*/ 250 h 564"/>
                <a:gd name="T10" fmla="*/ 56 w 123"/>
                <a:gd name="T11" fmla="*/ 202 h 564"/>
                <a:gd name="T12" fmla="*/ 63 w 123"/>
                <a:gd name="T13" fmla="*/ 146 h 564"/>
                <a:gd name="T14" fmla="*/ 72 w 123"/>
                <a:gd name="T15" fmla="*/ 120 h 564"/>
                <a:gd name="T16" fmla="*/ 79 w 123"/>
                <a:gd name="T17" fmla="*/ 92 h 564"/>
                <a:gd name="T18" fmla="*/ 85 w 123"/>
                <a:gd name="T19" fmla="*/ 70 h 564"/>
                <a:gd name="T20" fmla="*/ 89 w 123"/>
                <a:gd name="T21" fmla="*/ 55 h 564"/>
                <a:gd name="T22" fmla="*/ 92 w 123"/>
                <a:gd name="T23" fmla="*/ 47 h 564"/>
                <a:gd name="T24" fmla="*/ 92 w 123"/>
                <a:gd name="T25" fmla="*/ 44 h 564"/>
                <a:gd name="T26" fmla="*/ 90 w 123"/>
                <a:gd name="T27" fmla="*/ 27 h 564"/>
                <a:gd name="T28" fmla="*/ 86 w 123"/>
                <a:gd name="T29" fmla="*/ 13 h 564"/>
                <a:gd name="T30" fmla="*/ 79 w 123"/>
                <a:gd name="T31" fmla="*/ 3 h 564"/>
                <a:gd name="T32" fmla="*/ 70 w 123"/>
                <a:gd name="T33" fmla="*/ 0 h 564"/>
                <a:gd name="T34" fmla="*/ 58 w 123"/>
                <a:gd name="T35" fmla="*/ 2 h 564"/>
                <a:gd name="T36" fmla="*/ 42 w 123"/>
                <a:gd name="T37" fmla="*/ 12 h 564"/>
                <a:gd name="T38" fmla="*/ 27 w 123"/>
                <a:gd name="T39" fmla="*/ 28 h 564"/>
                <a:gd name="T40" fmla="*/ 15 w 123"/>
                <a:gd name="T41" fmla="*/ 47 h 564"/>
                <a:gd name="T42" fmla="*/ 9 w 123"/>
                <a:gd name="T43" fmla="*/ 61 h 564"/>
                <a:gd name="T44" fmla="*/ 4 w 123"/>
                <a:gd name="T45" fmla="*/ 90 h 564"/>
                <a:gd name="T46" fmla="*/ 0 w 123"/>
                <a:gd name="T47" fmla="*/ 127 h 564"/>
                <a:gd name="T48" fmla="*/ 0 w 123"/>
                <a:gd name="T49" fmla="*/ 161 h 564"/>
                <a:gd name="T50" fmla="*/ 5 w 123"/>
                <a:gd name="T51" fmla="*/ 213 h 564"/>
                <a:gd name="T52" fmla="*/ 12 w 123"/>
                <a:gd name="T53" fmla="*/ 236 h 564"/>
                <a:gd name="T54" fmla="*/ 15 w 123"/>
                <a:gd name="T55" fmla="*/ 268 h 564"/>
                <a:gd name="T56" fmla="*/ 22 w 123"/>
                <a:gd name="T57" fmla="*/ 302 h 564"/>
                <a:gd name="T58" fmla="*/ 30 w 123"/>
                <a:gd name="T59" fmla="*/ 328 h 564"/>
                <a:gd name="T60" fmla="*/ 37 w 123"/>
                <a:gd name="T61" fmla="*/ 368 h 564"/>
                <a:gd name="T62" fmla="*/ 41 w 123"/>
                <a:gd name="T63" fmla="*/ 409 h 564"/>
                <a:gd name="T64" fmla="*/ 43 w 123"/>
                <a:gd name="T65" fmla="*/ 458 h 564"/>
                <a:gd name="T66" fmla="*/ 45 w 123"/>
                <a:gd name="T67" fmla="*/ 511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3" h="564">
                  <a:moveTo>
                    <a:pt x="62" y="564"/>
                  </a:moveTo>
                  <a:lnTo>
                    <a:pt x="59" y="475"/>
                  </a:lnTo>
                  <a:lnTo>
                    <a:pt x="57" y="386"/>
                  </a:lnTo>
                  <a:lnTo>
                    <a:pt x="61" y="334"/>
                  </a:lnTo>
                  <a:lnTo>
                    <a:pt x="66" y="277"/>
                  </a:lnTo>
                  <a:lnTo>
                    <a:pt x="74" y="220"/>
                  </a:lnTo>
                  <a:lnTo>
                    <a:pt x="84" y="164"/>
                  </a:lnTo>
                  <a:lnTo>
                    <a:pt x="98" y="129"/>
                  </a:lnTo>
                  <a:lnTo>
                    <a:pt x="106" y="101"/>
                  </a:lnTo>
                  <a:lnTo>
                    <a:pt x="114" y="79"/>
                  </a:lnTo>
                  <a:lnTo>
                    <a:pt x="119" y="64"/>
                  </a:lnTo>
                  <a:lnTo>
                    <a:pt x="123" y="52"/>
                  </a:lnTo>
                  <a:lnTo>
                    <a:pt x="123" y="44"/>
                  </a:lnTo>
                  <a:lnTo>
                    <a:pt x="121" y="27"/>
                  </a:lnTo>
                  <a:lnTo>
                    <a:pt x="116" y="13"/>
                  </a:lnTo>
                  <a:lnTo>
                    <a:pt x="106" y="3"/>
                  </a:lnTo>
                  <a:lnTo>
                    <a:pt x="94" y="0"/>
                  </a:lnTo>
                  <a:lnTo>
                    <a:pt x="76" y="2"/>
                  </a:lnTo>
                  <a:lnTo>
                    <a:pt x="56" y="12"/>
                  </a:lnTo>
                  <a:lnTo>
                    <a:pt x="36" y="28"/>
                  </a:lnTo>
                  <a:lnTo>
                    <a:pt x="20" y="47"/>
                  </a:lnTo>
                  <a:lnTo>
                    <a:pt x="9" y="70"/>
                  </a:lnTo>
                  <a:lnTo>
                    <a:pt x="4" y="99"/>
                  </a:lnTo>
                  <a:lnTo>
                    <a:pt x="0" y="136"/>
                  </a:lnTo>
                  <a:lnTo>
                    <a:pt x="0" y="179"/>
                  </a:lnTo>
                  <a:lnTo>
                    <a:pt x="5" y="231"/>
                  </a:lnTo>
                  <a:lnTo>
                    <a:pt x="12" y="263"/>
                  </a:lnTo>
                  <a:lnTo>
                    <a:pt x="20" y="295"/>
                  </a:lnTo>
                  <a:lnTo>
                    <a:pt x="31" y="329"/>
                  </a:lnTo>
                  <a:lnTo>
                    <a:pt x="39" y="364"/>
                  </a:lnTo>
                  <a:lnTo>
                    <a:pt x="47" y="404"/>
                  </a:lnTo>
                  <a:lnTo>
                    <a:pt x="54" y="451"/>
                  </a:lnTo>
                  <a:lnTo>
                    <a:pt x="59" y="503"/>
                  </a:lnTo>
                  <a:lnTo>
                    <a:pt x="62" y="564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5047" name="Freeform 18"/>
          <p:cNvSpPr>
            <a:spLocks noChangeAspect="1"/>
          </p:cNvSpPr>
          <p:nvPr/>
        </p:nvSpPr>
        <p:spPr bwMode="auto">
          <a:xfrm rot="20700000">
            <a:off x="6969126" y="5160964"/>
            <a:ext cx="620713" cy="555625"/>
          </a:xfrm>
          <a:custGeom>
            <a:avLst/>
            <a:gdLst>
              <a:gd name="T0" fmla="*/ 2147483647 w 294"/>
              <a:gd name="T1" fmla="*/ 2147483647 h 254"/>
              <a:gd name="T2" fmla="*/ 2147483647 w 294"/>
              <a:gd name="T3" fmla="*/ 0 h 254"/>
              <a:gd name="T4" fmla="*/ 2147483647 w 294"/>
              <a:gd name="T5" fmla="*/ 0 h 254"/>
              <a:gd name="T6" fmla="*/ 2147483647 w 294"/>
              <a:gd name="T7" fmla="*/ 2147483647 h 254"/>
              <a:gd name="T8" fmla="*/ 2147483647 w 294"/>
              <a:gd name="T9" fmla="*/ 2147483647 h 254"/>
              <a:gd name="T10" fmla="*/ 2147483647 w 294"/>
              <a:gd name="T11" fmla="*/ 2147483647 h 254"/>
              <a:gd name="T12" fmla="*/ 2147483647 w 294"/>
              <a:gd name="T13" fmla="*/ 2147483647 h 254"/>
              <a:gd name="T14" fmla="*/ 2147483647 w 294"/>
              <a:gd name="T15" fmla="*/ 2147483647 h 254"/>
              <a:gd name="T16" fmla="*/ 2147483647 w 294"/>
              <a:gd name="T17" fmla="*/ 2147483647 h 254"/>
              <a:gd name="T18" fmla="*/ 2147483647 w 294"/>
              <a:gd name="T19" fmla="*/ 2147483647 h 254"/>
              <a:gd name="T20" fmla="*/ 2147483647 w 294"/>
              <a:gd name="T21" fmla="*/ 2147483647 h 254"/>
              <a:gd name="T22" fmla="*/ 2147483647 w 294"/>
              <a:gd name="T23" fmla="*/ 2147483647 h 254"/>
              <a:gd name="T24" fmla="*/ 2147483647 w 294"/>
              <a:gd name="T25" fmla="*/ 2147483647 h 254"/>
              <a:gd name="T26" fmla="*/ 2147483647 w 294"/>
              <a:gd name="T27" fmla="*/ 2147483647 h 254"/>
              <a:gd name="T28" fmla="*/ 2147483647 w 294"/>
              <a:gd name="T29" fmla="*/ 2147483647 h 254"/>
              <a:gd name="T30" fmla="*/ 2147483647 w 294"/>
              <a:gd name="T31" fmla="*/ 2147483647 h 254"/>
              <a:gd name="T32" fmla="*/ 2147483647 w 294"/>
              <a:gd name="T33" fmla="*/ 2147483647 h 254"/>
              <a:gd name="T34" fmla="*/ 2147483647 w 294"/>
              <a:gd name="T35" fmla="*/ 2147483647 h 254"/>
              <a:gd name="T36" fmla="*/ 2147483647 w 294"/>
              <a:gd name="T37" fmla="*/ 2147483647 h 254"/>
              <a:gd name="T38" fmla="*/ 2147483647 w 294"/>
              <a:gd name="T39" fmla="*/ 2147483647 h 254"/>
              <a:gd name="T40" fmla="*/ 2147483647 w 294"/>
              <a:gd name="T41" fmla="*/ 2147483647 h 254"/>
              <a:gd name="T42" fmla="*/ 0 w 294"/>
              <a:gd name="T43" fmla="*/ 2147483647 h 254"/>
              <a:gd name="T44" fmla="*/ 0 w 294"/>
              <a:gd name="T45" fmla="*/ 2147483647 h 254"/>
              <a:gd name="T46" fmla="*/ 0 w 294"/>
              <a:gd name="T47" fmla="*/ 2147483647 h 254"/>
              <a:gd name="T48" fmla="*/ 0 w 294"/>
              <a:gd name="T49" fmla="*/ 2147483647 h 254"/>
              <a:gd name="T50" fmla="*/ 2147483647 w 294"/>
              <a:gd name="T51" fmla="*/ 2147483647 h 254"/>
              <a:gd name="T52" fmla="*/ 2147483647 w 294"/>
              <a:gd name="T53" fmla="*/ 2147483647 h 254"/>
              <a:gd name="T54" fmla="*/ 2147483647 w 294"/>
              <a:gd name="T55" fmla="*/ 2147483647 h 254"/>
              <a:gd name="T56" fmla="*/ 2147483647 w 294"/>
              <a:gd name="T57" fmla="*/ 2147483647 h 254"/>
              <a:gd name="T58" fmla="*/ 2147483647 w 294"/>
              <a:gd name="T59" fmla="*/ 2147483647 h 254"/>
              <a:gd name="T60" fmla="*/ 2147483647 w 294"/>
              <a:gd name="T61" fmla="*/ 2147483647 h 254"/>
              <a:gd name="T62" fmla="*/ 2147483647 w 294"/>
              <a:gd name="T63" fmla="*/ 2147483647 h 254"/>
              <a:gd name="T64" fmla="*/ 2147483647 w 294"/>
              <a:gd name="T65" fmla="*/ 2147483647 h 254"/>
              <a:gd name="T66" fmla="*/ 2147483647 w 294"/>
              <a:gd name="T67" fmla="*/ 2147483647 h 254"/>
              <a:gd name="T68" fmla="*/ 2147483647 w 294"/>
              <a:gd name="T69" fmla="*/ 2147483647 h 254"/>
              <a:gd name="T70" fmla="*/ 2147483647 w 294"/>
              <a:gd name="T71" fmla="*/ 2147483647 h 254"/>
              <a:gd name="T72" fmla="*/ 2147483647 w 294"/>
              <a:gd name="T73" fmla="*/ 2147483647 h 254"/>
              <a:gd name="T74" fmla="*/ 2147483647 w 294"/>
              <a:gd name="T75" fmla="*/ 2147483647 h 254"/>
              <a:gd name="T76" fmla="*/ 2147483647 w 294"/>
              <a:gd name="T77" fmla="*/ 2147483647 h 254"/>
              <a:gd name="T78" fmla="*/ 2147483647 w 294"/>
              <a:gd name="T79" fmla="*/ 2147483647 h 254"/>
              <a:gd name="T80" fmla="*/ 2147483647 w 294"/>
              <a:gd name="T81" fmla="*/ 2147483647 h 254"/>
              <a:gd name="T82" fmla="*/ 2147483647 w 294"/>
              <a:gd name="T83" fmla="*/ 2147483647 h 254"/>
              <a:gd name="T84" fmla="*/ 2147483647 w 294"/>
              <a:gd name="T85" fmla="*/ 2147483647 h 254"/>
              <a:gd name="T86" fmla="*/ 2147483647 w 294"/>
              <a:gd name="T87" fmla="*/ 2147483647 h 25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4" h="254">
                <a:moveTo>
                  <a:pt x="266" y="6"/>
                </a:moveTo>
                <a:lnTo>
                  <a:pt x="280" y="0"/>
                </a:lnTo>
                <a:lnTo>
                  <a:pt x="290" y="0"/>
                </a:lnTo>
                <a:lnTo>
                  <a:pt x="294" y="10"/>
                </a:lnTo>
                <a:lnTo>
                  <a:pt x="294" y="24"/>
                </a:lnTo>
                <a:lnTo>
                  <a:pt x="286" y="42"/>
                </a:lnTo>
                <a:lnTo>
                  <a:pt x="266" y="80"/>
                </a:lnTo>
                <a:lnTo>
                  <a:pt x="236" y="116"/>
                </a:lnTo>
                <a:lnTo>
                  <a:pt x="222" y="134"/>
                </a:lnTo>
                <a:lnTo>
                  <a:pt x="208" y="146"/>
                </a:lnTo>
                <a:lnTo>
                  <a:pt x="194" y="154"/>
                </a:lnTo>
                <a:lnTo>
                  <a:pt x="178" y="162"/>
                </a:lnTo>
                <a:lnTo>
                  <a:pt x="156" y="174"/>
                </a:lnTo>
                <a:lnTo>
                  <a:pt x="116" y="200"/>
                </a:lnTo>
                <a:lnTo>
                  <a:pt x="76" y="222"/>
                </a:lnTo>
                <a:lnTo>
                  <a:pt x="32" y="246"/>
                </a:lnTo>
                <a:lnTo>
                  <a:pt x="24" y="250"/>
                </a:lnTo>
                <a:lnTo>
                  <a:pt x="16" y="252"/>
                </a:lnTo>
                <a:lnTo>
                  <a:pt x="10" y="254"/>
                </a:lnTo>
                <a:lnTo>
                  <a:pt x="6" y="254"/>
                </a:lnTo>
                <a:lnTo>
                  <a:pt x="2" y="252"/>
                </a:lnTo>
                <a:lnTo>
                  <a:pt x="0" y="250"/>
                </a:lnTo>
                <a:lnTo>
                  <a:pt x="0" y="248"/>
                </a:lnTo>
                <a:lnTo>
                  <a:pt x="0" y="244"/>
                </a:lnTo>
                <a:lnTo>
                  <a:pt x="0" y="238"/>
                </a:lnTo>
                <a:lnTo>
                  <a:pt x="2" y="234"/>
                </a:lnTo>
                <a:lnTo>
                  <a:pt x="10" y="214"/>
                </a:lnTo>
                <a:lnTo>
                  <a:pt x="24" y="194"/>
                </a:lnTo>
                <a:lnTo>
                  <a:pt x="36" y="178"/>
                </a:lnTo>
                <a:lnTo>
                  <a:pt x="52" y="164"/>
                </a:lnTo>
                <a:lnTo>
                  <a:pt x="68" y="148"/>
                </a:lnTo>
                <a:lnTo>
                  <a:pt x="84" y="130"/>
                </a:lnTo>
                <a:lnTo>
                  <a:pt x="100" y="116"/>
                </a:lnTo>
                <a:lnTo>
                  <a:pt x="112" y="104"/>
                </a:lnTo>
                <a:lnTo>
                  <a:pt x="126" y="92"/>
                </a:lnTo>
                <a:lnTo>
                  <a:pt x="144" y="72"/>
                </a:lnTo>
                <a:lnTo>
                  <a:pt x="158" y="60"/>
                </a:lnTo>
                <a:lnTo>
                  <a:pt x="174" y="56"/>
                </a:lnTo>
                <a:lnTo>
                  <a:pt x="190" y="54"/>
                </a:lnTo>
                <a:lnTo>
                  <a:pt x="204" y="52"/>
                </a:lnTo>
                <a:lnTo>
                  <a:pt x="222" y="44"/>
                </a:lnTo>
                <a:lnTo>
                  <a:pt x="238" y="32"/>
                </a:lnTo>
                <a:lnTo>
                  <a:pt x="252" y="20"/>
                </a:lnTo>
                <a:lnTo>
                  <a:pt x="266" y="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5048" name="Freeform 19"/>
          <p:cNvSpPr>
            <a:spLocks noChangeAspect="1"/>
          </p:cNvSpPr>
          <p:nvPr/>
        </p:nvSpPr>
        <p:spPr bwMode="auto">
          <a:xfrm rot="1320000">
            <a:off x="6176963" y="4829176"/>
            <a:ext cx="368300" cy="588963"/>
          </a:xfrm>
          <a:custGeom>
            <a:avLst/>
            <a:gdLst>
              <a:gd name="T0" fmla="*/ 2147483647 w 302"/>
              <a:gd name="T1" fmla="*/ 2147483647 h 470"/>
              <a:gd name="T2" fmla="*/ 2147483647 w 302"/>
              <a:gd name="T3" fmla="*/ 0 h 470"/>
              <a:gd name="T4" fmla="*/ 2147483647 w 302"/>
              <a:gd name="T5" fmla="*/ 2147483647 h 470"/>
              <a:gd name="T6" fmla="*/ 2147483647 w 302"/>
              <a:gd name="T7" fmla="*/ 2147483647 h 470"/>
              <a:gd name="T8" fmla="*/ 2147483647 w 302"/>
              <a:gd name="T9" fmla="*/ 2147483647 h 470"/>
              <a:gd name="T10" fmla="*/ 2147483647 w 302"/>
              <a:gd name="T11" fmla="*/ 2147483647 h 470"/>
              <a:gd name="T12" fmla="*/ 2147483647 w 302"/>
              <a:gd name="T13" fmla="*/ 2147483647 h 470"/>
              <a:gd name="T14" fmla="*/ 2147483647 w 302"/>
              <a:gd name="T15" fmla="*/ 2147483647 h 470"/>
              <a:gd name="T16" fmla="*/ 2147483647 w 302"/>
              <a:gd name="T17" fmla="*/ 2147483647 h 470"/>
              <a:gd name="T18" fmla="*/ 2147483647 w 302"/>
              <a:gd name="T19" fmla="*/ 2147483647 h 470"/>
              <a:gd name="T20" fmla="*/ 2147483647 w 302"/>
              <a:gd name="T21" fmla="*/ 2147483647 h 470"/>
              <a:gd name="T22" fmla="*/ 2147483647 w 302"/>
              <a:gd name="T23" fmla="*/ 2147483647 h 470"/>
              <a:gd name="T24" fmla="*/ 2147483647 w 302"/>
              <a:gd name="T25" fmla="*/ 2147483647 h 470"/>
              <a:gd name="T26" fmla="*/ 2147483647 w 302"/>
              <a:gd name="T27" fmla="*/ 2147483647 h 470"/>
              <a:gd name="T28" fmla="*/ 2147483647 w 302"/>
              <a:gd name="T29" fmla="*/ 2147483647 h 470"/>
              <a:gd name="T30" fmla="*/ 2147483647 w 302"/>
              <a:gd name="T31" fmla="*/ 2147483647 h 470"/>
              <a:gd name="T32" fmla="*/ 2147483647 w 302"/>
              <a:gd name="T33" fmla="*/ 2147483647 h 470"/>
              <a:gd name="T34" fmla="*/ 2147483647 w 302"/>
              <a:gd name="T35" fmla="*/ 2147483647 h 470"/>
              <a:gd name="T36" fmla="*/ 2147483647 w 302"/>
              <a:gd name="T37" fmla="*/ 2147483647 h 470"/>
              <a:gd name="T38" fmla="*/ 2147483647 w 302"/>
              <a:gd name="T39" fmla="*/ 2147483647 h 470"/>
              <a:gd name="T40" fmla="*/ 2147483647 w 302"/>
              <a:gd name="T41" fmla="*/ 2147483647 h 470"/>
              <a:gd name="T42" fmla="*/ 2147483647 w 302"/>
              <a:gd name="T43" fmla="*/ 2147483647 h 470"/>
              <a:gd name="T44" fmla="*/ 2147483647 w 302"/>
              <a:gd name="T45" fmla="*/ 2147483647 h 470"/>
              <a:gd name="T46" fmla="*/ 2147483647 w 302"/>
              <a:gd name="T47" fmla="*/ 2147483647 h 470"/>
              <a:gd name="T48" fmla="*/ 2147483647 w 302"/>
              <a:gd name="T49" fmla="*/ 2147483647 h 470"/>
              <a:gd name="T50" fmla="*/ 2147483647 w 302"/>
              <a:gd name="T51" fmla="*/ 2147483647 h 470"/>
              <a:gd name="T52" fmla="*/ 2147483647 w 302"/>
              <a:gd name="T53" fmla="*/ 2147483647 h 470"/>
              <a:gd name="T54" fmla="*/ 2147483647 w 302"/>
              <a:gd name="T55" fmla="*/ 2147483647 h 470"/>
              <a:gd name="T56" fmla="*/ 2147483647 w 302"/>
              <a:gd name="T57" fmla="*/ 2147483647 h 470"/>
              <a:gd name="T58" fmla="*/ 2147483647 w 302"/>
              <a:gd name="T59" fmla="*/ 2147483647 h 470"/>
              <a:gd name="T60" fmla="*/ 2147483647 w 302"/>
              <a:gd name="T61" fmla="*/ 2147483647 h 470"/>
              <a:gd name="T62" fmla="*/ 2147483647 w 302"/>
              <a:gd name="T63" fmla="*/ 2147483647 h 470"/>
              <a:gd name="T64" fmla="*/ 2147483647 w 302"/>
              <a:gd name="T65" fmla="*/ 2147483647 h 470"/>
              <a:gd name="T66" fmla="*/ 2147483647 w 302"/>
              <a:gd name="T67" fmla="*/ 2147483647 h 470"/>
              <a:gd name="T68" fmla="*/ 2147483647 w 302"/>
              <a:gd name="T69" fmla="*/ 2147483647 h 470"/>
              <a:gd name="T70" fmla="*/ 2147483647 w 302"/>
              <a:gd name="T71" fmla="*/ 2147483647 h 470"/>
              <a:gd name="T72" fmla="*/ 2147483647 w 302"/>
              <a:gd name="T73" fmla="*/ 2147483647 h 470"/>
              <a:gd name="T74" fmla="*/ 2147483647 w 302"/>
              <a:gd name="T75" fmla="*/ 2147483647 h 470"/>
              <a:gd name="T76" fmla="*/ 2147483647 w 302"/>
              <a:gd name="T77" fmla="*/ 2147483647 h 470"/>
              <a:gd name="T78" fmla="*/ 2147483647 w 302"/>
              <a:gd name="T79" fmla="*/ 2147483647 h 470"/>
              <a:gd name="T80" fmla="*/ 2147483647 w 302"/>
              <a:gd name="T81" fmla="*/ 2147483647 h 4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02" h="470">
                <a:moveTo>
                  <a:pt x="192" y="21"/>
                </a:moveTo>
                <a:lnTo>
                  <a:pt x="205" y="8"/>
                </a:lnTo>
                <a:lnTo>
                  <a:pt x="217" y="0"/>
                </a:lnTo>
                <a:lnTo>
                  <a:pt x="229" y="0"/>
                </a:lnTo>
                <a:lnTo>
                  <a:pt x="241" y="5"/>
                </a:lnTo>
                <a:lnTo>
                  <a:pt x="255" y="15"/>
                </a:lnTo>
                <a:lnTo>
                  <a:pt x="269" y="29"/>
                </a:lnTo>
                <a:lnTo>
                  <a:pt x="285" y="44"/>
                </a:lnTo>
                <a:lnTo>
                  <a:pt x="296" y="61"/>
                </a:lnTo>
                <a:lnTo>
                  <a:pt x="300" y="79"/>
                </a:lnTo>
                <a:lnTo>
                  <a:pt x="302" y="98"/>
                </a:lnTo>
                <a:lnTo>
                  <a:pt x="297" y="118"/>
                </a:lnTo>
                <a:lnTo>
                  <a:pt x="291" y="136"/>
                </a:lnTo>
                <a:lnTo>
                  <a:pt x="284" y="152"/>
                </a:lnTo>
                <a:lnTo>
                  <a:pt x="272" y="174"/>
                </a:lnTo>
                <a:lnTo>
                  <a:pt x="261" y="190"/>
                </a:lnTo>
                <a:lnTo>
                  <a:pt x="252" y="208"/>
                </a:lnTo>
                <a:lnTo>
                  <a:pt x="246" y="229"/>
                </a:lnTo>
                <a:lnTo>
                  <a:pt x="237" y="259"/>
                </a:lnTo>
                <a:lnTo>
                  <a:pt x="231" y="285"/>
                </a:lnTo>
                <a:lnTo>
                  <a:pt x="225" y="306"/>
                </a:lnTo>
                <a:lnTo>
                  <a:pt x="217" y="327"/>
                </a:lnTo>
                <a:lnTo>
                  <a:pt x="208" y="350"/>
                </a:lnTo>
                <a:lnTo>
                  <a:pt x="196" y="375"/>
                </a:lnTo>
                <a:lnTo>
                  <a:pt x="180" y="408"/>
                </a:lnTo>
                <a:lnTo>
                  <a:pt x="163" y="433"/>
                </a:lnTo>
                <a:lnTo>
                  <a:pt x="148" y="451"/>
                </a:lnTo>
                <a:lnTo>
                  <a:pt x="139" y="460"/>
                </a:lnTo>
                <a:lnTo>
                  <a:pt x="130" y="466"/>
                </a:lnTo>
                <a:lnTo>
                  <a:pt x="122" y="469"/>
                </a:lnTo>
                <a:lnTo>
                  <a:pt x="115" y="470"/>
                </a:lnTo>
                <a:lnTo>
                  <a:pt x="109" y="467"/>
                </a:lnTo>
                <a:lnTo>
                  <a:pt x="106" y="460"/>
                </a:lnTo>
                <a:lnTo>
                  <a:pt x="107" y="446"/>
                </a:lnTo>
                <a:lnTo>
                  <a:pt x="112" y="430"/>
                </a:lnTo>
                <a:lnTo>
                  <a:pt x="122" y="399"/>
                </a:lnTo>
                <a:lnTo>
                  <a:pt x="131" y="366"/>
                </a:lnTo>
                <a:lnTo>
                  <a:pt x="137" y="332"/>
                </a:lnTo>
                <a:lnTo>
                  <a:pt x="136" y="294"/>
                </a:lnTo>
                <a:lnTo>
                  <a:pt x="133" y="282"/>
                </a:lnTo>
                <a:lnTo>
                  <a:pt x="128" y="273"/>
                </a:lnTo>
                <a:lnTo>
                  <a:pt x="122" y="268"/>
                </a:lnTo>
                <a:lnTo>
                  <a:pt x="115" y="271"/>
                </a:lnTo>
                <a:lnTo>
                  <a:pt x="107" y="280"/>
                </a:lnTo>
                <a:lnTo>
                  <a:pt x="101" y="297"/>
                </a:lnTo>
                <a:lnTo>
                  <a:pt x="92" y="324"/>
                </a:lnTo>
                <a:lnTo>
                  <a:pt x="82" y="350"/>
                </a:lnTo>
                <a:lnTo>
                  <a:pt x="70" y="375"/>
                </a:lnTo>
                <a:lnTo>
                  <a:pt x="56" y="395"/>
                </a:lnTo>
                <a:lnTo>
                  <a:pt x="47" y="411"/>
                </a:lnTo>
                <a:lnTo>
                  <a:pt x="39" y="423"/>
                </a:lnTo>
                <a:lnTo>
                  <a:pt x="29" y="437"/>
                </a:lnTo>
                <a:lnTo>
                  <a:pt x="20" y="443"/>
                </a:lnTo>
                <a:lnTo>
                  <a:pt x="14" y="445"/>
                </a:lnTo>
                <a:lnTo>
                  <a:pt x="8" y="442"/>
                </a:lnTo>
                <a:lnTo>
                  <a:pt x="5" y="434"/>
                </a:lnTo>
                <a:lnTo>
                  <a:pt x="2" y="423"/>
                </a:lnTo>
                <a:lnTo>
                  <a:pt x="2" y="411"/>
                </a:lnTo>
                <a:lnTo>
                  <a:pt x="0" y="399"/>
                </a:lnTo>
                <a:lnTo>
                  <a:pt x="2" y="386"/>
                </a:lnTo>
                <a:lnTo>
                  <a:pt x="2" y="374"/>
                </a:lnTo>
                <a:lnTo>
                  <a:pt x="3" y="365"/>
                </a:lnTo>
                <a:lnTo>
                  <a:pt x="11" y="315"/>
                </a:lnTo>
                <a:lnTo>
                  <a:pt x="18" y="265"/>
                </a:lnTo>
                <a:lnTo>
                  <a:pt x="29" y="217"/>
                </a:lnTo>
                <a:lnTo>
                  <a:pt x="33" y="193"/>
                </a:lnTo>
                <a:lnTo>
                  <a:pt x="32" y="164"/>
                </a:lnTo>
                <a:lnTo>
                  <a:pt x="26" y="131"/>
                </a:lnTo>
                <a:lnTo>
                  <a:pt x="21" y="112"/>
                </a:lnTo>
                <a:lnTo>
                  <a:pt x="17" y="95"/>
                </a:lnTo>
                <a:lnTo>
                  <a:pt x="14" y="77"/>
                </a:lnTo>
                <a:lnTo>
                  <a:pt x="17" y="61"/>
                </a:lnTo>
                <a:lnTo>
                  <a:pt x="26" y="43"/>
                </a:lnTo>
                <a:lnTo>
                  <a:pt x="38" y="29"/>
                </a:lnTo>
                <a:lnTo>
                  <a:pt x="53" y="20"/>
                </a:lnTo>
                <a:lnTo>
                  <a:pt x="70" y="18"/>
                </a:lnTo>
                <a:lnTo>
                  <a:pt x="88" y="23"/>
                </a:lnTo>
                <a:lnTo>
                  <a:pt x="109" y="35"/>
                </a:lnTo>
                <a:lnTo>
                  <a:pt x="125" y="43"/>
                </a:lnTo>
                <a:lnTo>
                  <a:pt x="140" y="46"/>
                </a:lnTo>
                <a:lnTo>
                  <a:pt x="156" y="43"/>
                </a:lnTo>
                <a:lnTo>
                  <a:pt x="172" y="35"/>
                </a:lnTo>
                <a:lnTo>
                  <a:pt x="192" y="21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5049" name="Freeform 20"/>
          <p:cNvSpPr>
            <a:spLocks noChangeAspect="1"/>
          </p:cNvSpPr>
          <p:nvPr/>
        </p:nvSpPr>
        <p:spPr bwMode="auto">
          <a:xfrm>
            <a:off x="7269164" y="4141788"/>
            <a:ext cx="363537" cy="804862"/>
          </a:xfrm>
          <a:custGeom>
            <a:avLst/>
            <a:gdLst>
              <a:gd name="T0" fmla="*/ 2147483647 w 182"/>
              <a:gd name="T1" fmla="*/ 2147483647 h 390"/>
              <a:gd name="T2" fmla="*/ 2147483647 w 182"/>
              <a:gd name="T3" fmla="*/ 2147483647 h 390"/>
              <a:gd name="T4" fmla="*/ 2147483647 w 182"/>
              <a:gd name="T5" fmla="*/ 2147483647 h 390"/>
              <a:gd name="T6" fmla="*/ 2147483647 w 182"/>
              <a:gd name="T7" fmla="*/ 2147483647 h 390"/>
              <a:gd name="T8" fmla="*/ 2147483647 w 182"/>
              <a:gd name="T9" fmla="*/ 2147483647 h 390"/>
              <a:gd name="T10" fmla="*/ 2147483647 w 182"/>
              <a:gd name="T11" fmla="*/ 2147483647 h 390"/>
              <a:gd name="T12" fmla="*/ 2147483647 w 182"/>
              <a:gd name="T13" fmla="*/ 2147483647 h 390"/>
              <a:gd name="T14" fmla="*/ 2147483647 w 182"/>
              <a:gd name="T15" fmla="*/ 2147483647 h 390"/>
              <a:gd name="T16" fmla="*/ 2147483647 w 182"/>
              <a:gd name="T17" fmla="*/ 2147483647 h 390"/>
              <a:gd name="T18" fmla="*/ 2147483647 w 182"/>
              <a:gd name="T19" fmla="*/ 2147483647 h 390"/>
              <a:gd name="T20" fmla="*/ 2147483647 w 182"/>
              <a:gd name="T21" fmla="*/ 2147483647 h 390"/>
              <a:gd name="T22" fmla="*/ 2147483647 w 182"/>
              <a:gd name="T23" fmla="*/ 2147483647 h 390"/>
              <a:gd name="T24" fmla="*/ 2147483647 w 182"/>
              <a:gd name="T25" fmla="*/ 2147483647 h 390"/>
              <a:gd name="T26" fmla="*/ 2147483647 w 182"/>
              <a:gd name="T27" fmla="*/ 2147483647 h 390"/>
              <a:gd name="T28" fmla="*/ 2147483647 w 182"/>
              <a:gd name="T29" fmla="*/ 2147483647 h 390"/>
              <a:gd name="T30" fmla="*/ 2147483647 w 182"/>
              <a:gd name="T31" fmla="*/ 2147483647 h 390"/>
              <a:gd name="T32" fmla="*/ 2147483647 w 182"/>
              <a:gd name="T33" fmla="*/ 2147483647 h 390"/>
              <a:gd name="T34" fmla="*/ 2147483647 w 182"/>
              <a:gd name="T35" fmla="*/ 2147483647 h 390"/>
              <a:gd name="T36" fmla="*/ 2147483647 w 182"/>
              <a:gd name="T37" fmla="*/ 2147483647 h 390"/>
              <a:gd name="T38" fmla="*/ 2147483647 w 182"/>
              <a:gd name="T39" fmla="*/ 2147483647 h 390"/>
              <a:gd name="T40" fmla="*/ 2147483647 w 182"/>
              <a:gd name="T41" fmla="*/ 2147483647 h 390"/>
              <a:gd name="T42" fmla="*/ 2147483647 w 182"/>
              <a:gd name="T43" fmla="*/ 2147483647 h 390"/>
              <a:gd name="T44" fmla="*/ 2147483647 w 182"/>
              <a:gd name="T45" fmla="*/ 2147483647 h 390"/>
              <a:gd name="T46" fmla="*/ 2147483647 w 182"/>
              <a:gd name="T47" fmla="*/ 2147483647 h 390"/>
              <a:gd name="T48" fmla="*/ 0 w 182"/>
              <a:gd name="T49" fmla="*/ 2147483647 h 390"/>
              <a:gd name="T50" fmla="*/ 2147483647 w 182"/>
              <a:gd name="T51" fmla="*/ 2147483647 h 390"/>
              <a:gd name="T52" fmla="*/ 2147483647 w 182"/>
              <a:gd name="T53" fmla="*/ 0 h 390"/>
              <a:gd name="T54" fmla="*/ 2147483647 w 182"/>
              <a:gd name="T55" fmla="*/ 2147483647 h 390"/>
              <a:gd name="T56" fmla="*/ 2147483647 w 182"/>
              <a:gd name="T57" fmla="*/ 2147483647 h 390"/>
              <a:gd name="T58" fmla="*/ 2147483647 w 182"/>
              <a:gd name="T59" fmla="*/ 2147483647 h 390"/>
              <a:gd name="T60" fmla="*/ 2147483647 w 182"/>
              <a:gd name="T61" fmla="*/ 2147483647 h 390"/>
              <a:gd name="T62" fmla="*/ 2147483647 w 182"/>
              <a:gd name="T63" fmla="*/ 2147483647 h 390"/>
              <a:gd name="T64" fmla="*/ 2147483647 w 182"/>
              <a:gd name="T65" fmla="*/ 2147483647 h 390"/>
              <a:gd name="T66" fmla="*/ 2147483647 w 182"/>
              <a:gd name="T67" fmla="*/ 2147483647 h 390"/>
              <a:gd name="T68" fmla="*/ 2147483647 w 182"/>
              <a:gd name="T69" fmla="*/ 2147483647 h 390"/>
              <a:gd name="T70" fmla="*/ 2147483647 w 182"/>
              <a:gd name="T71" fmla="*/ 2147483647 h 390"/>
              <a:gd name="T72" fmla="*/ 2147483647 w 182"/>
              <a:gd name="T73" fmla="*/ 2147483647 h 390"/>
              <a:gd name="T74" fmla="*/ 2147483647 w 182"/>
              <a:gd name="T75" fmla="*/ 2147483647 h 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82" h="390">
                <a:moveTo>
                  <a:pt x="182" y="352"/>
                </a:moveTo>
                <a:lnTo>
                  <a:pt x="182" y="364"/>
                </a:lnTo>
                <a:lnTo>
                  <a:pt x="180" y="374"/>
                </a:lnTo>
                <a:lnTo>
                  <a:pt x="176" y="384"/>
                </a:lnTo>
                <a:lnTo>
                  <a:pt x="170" y="390"/>
                </a:lnTo>
                <a:lnTo>
                  <a:pt x="162" y="390"/>
                </a:lnTo>
                <a:lnTo>
                  <a:pt x="152" y="384"/>
                </a:lnTo>
                <a:lnTo>
                  <a:pt x="140" y="370"/>
                </a:lnTo>
                <a:lnTo>
                  <a:pt x="134" y="358"/>
                </a:lnTo>
                <a:lnTo>
                  <a:pt x="130" y="346"/>
                </a:lnTo>
                <a:lnTo>
                  <a:pt x="124" y="332"/>
                </a:lnTo>
                <a:lnTo>
                  <a:pt x="112" y="316"/>
                </a:lnTo>
                <a:lnTo>
                  <a:pt x="98" y="304"/>
                </a:lnTo>
                <a:lnTo>
                  <a:pt x="86" y="294"/>
                </a:lnTo>
                <a:lnTo>
                  <a:pt x="74" y="286"/>
                </a:lnTo>
                <a:lnTo>
                  <a:pt x="64" y="276"/>
                </a:lnTo>
                <a:lnTo>
                  <a:pt x="58" y="264"/>
                </a:lnTo>
                <a:lnTo>
                  <a:pt x="54" y="246"/>
                </a:lnTo>
                <a:lnTo>
                  <a:pt x="56" y="222"/>
                </a:lnTo>
                <a:lnTo>
                  <a:pt x="38" y="182"/>
                </a:lnTo>
                <a:lnTo>
                  <a:pt x="24" y="148"/>
                </a:lnTo>
                <a:lnTo>
                  <a:pt x="14" y="116"/>
                </a:lnTo>
                <a:lnTo>
                  <a:pt x="6" y="84"/>
                </a:lnTo>
                <a:lnTo>
                  <a:pt x="2" y="48"/>
                </a:lnTo>
                <a:lnTo>
                  <a:pt x="0" y="22"/>
                </a:lnTo>
                <a:lnTo>
                  <a:pt x="4" y="8"/>
                </a:lnTo>
                <a:lnTo>
                  <a:pt x="10" y="0"/>
                </a:lnTo>
                <a:lnTo>
                  <a:pt x="20" y="2"/>
                </a:lnTo>
                <a:lnTo>
                  <a:pt x="32" y="8"/>
                </a:lnTo>
                <a:lnTo>
                  <a:pt x="44" y="22"/>
                </a:lnTo>
                <a:lnTo>
                  <a:pt x="64" y="46"/>
                </a:lnTo>
                <a:lnTo>
                  <a:pt x="80" y="72"/>
                </a:lnTo>
                <a:lnTo>
                  <a:pt x="96" y="102"/>
                </a:lnTo>
                <a:lnTo>
                  <a:pt x="140" y="206"/>
                </a:lnTo>
                <a:lnTo>
                  <a:pt x="160" y="232"/>
                </a:lnTo>
                <a:lnTo>
                  <a:pt x="172" y="264"/>
                </a:lnTo>
                <a:lnTo>
                  <a:pt x="180" y="304"/>
                </a:lnTo>
                <a:lnTo>
                  <a:pt x="182" y="352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5050" name="Freeform 21"/>
          <p:cNvSpPr>
            <a:spLocks noChangeAspect="1"/>
          </p:cNvSpPr>
          <p:nvPr/>
        </p:nvSpPr>
        <p:spPr bwMode="auto">
          <a:xfrm rot="1320000">
            <a:off x="6278564" y="4010026"/>
            <a:ext cx="396875" cy="644525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272748861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altLang="en-US" dirty="0" smtClean="0"/>
              <a:t>Anterior bite plate</a:t>
            </a:r>
            <a:endParaRPr lang="en-US" altLang="en-US" dirty="0"/>
          </a:p>
        </p:txBody>
      </p:sp>
      <p:pic>
        <p:nvPicPr>
          <p:cNvPr id="216067" name="Picture 3" descr="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540000">
            <a:off x="4029076" y="1600201"/>
            <a:ext cx="4170363" cy="4779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211638751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090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17147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17148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7091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092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7093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094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095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096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097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098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099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0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1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2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3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4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5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6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7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8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09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10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11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12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13" name="Freeform 27"/>
          <p:cNvSpPr>
            <a:spLocks/>
          </p:cNvSpPr>
          <p:nvPr/>
        </p:nvSpPr>
        <p:spPr bwMode="auto">
          <a:xfrm rot="420000">
            <a:off x="6621464" y="4419600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14" name="Freeform 28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7115" name="Freeform 29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17116" name="Group 30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17145" name="Rectangle 31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17146" name="Line 32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17117" name="Group 33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17143" name="Freeform 34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17144" name="Freeform 35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17118" name="Group 36"/>
          <p:cNvGrpSpPr>
            <a:grpSpLocks/>
          </p:cNvGrpSpPr>
          <p:nvPr/>
        </p:nvGrpSpPr>
        <p:grpSpPr bwMode="auto">
          <a:xfrm>
            <a:off x="4370389" y="2525714"/>
            <a:ext cx="3760787" cy="3806825"/>
            <a:chOff x="1793" y="1591"/>
            <a:chExt cx="2369" cy="2398"/>
          </a:xfrm>
        </p:grpSpPr>
        <p:grpSp>
          <p:nvGrpSpPr>
            <p:cNvPr id="217119" name="Group 37"/>
            <p:cNvGrpSpPr>
              <a:grpSpLocks/>
            </p:cNvGrpSpPr>
            <p:nvPr/>
          </p:nvGrpSpPr>
          <p:grpSpPr bwMode="auto">
            <a:xfrm>
              <a:off x="1793" y="1591"/>
              <a:ext cx="2369" cy="2398"/>
              <a:chOff x="1785" y="1591"/>
              <a:chExt cx="2369" cy="2398"/>
            </a:xfrm>
          </p:grpSpPr>
          <p:grpSp>
            <p:nvGrpSpPr>
              <p:cNvPr id="217121" name="Group 38"/>
              <p:cNvGrpSpPr>
                <a:grpSpLocks/>
              </p:cNvGrpSpPr>
              <p:nvPr/>
            </p:nvGrpSpPr>
            <p:grpSpPr bwMode="auto">
              <a:xfrm>
                <a:off x="3867" y="2972"/>
                <a:ext cx="161" cy="485"/>
                <a:chOff x="4437" y="2992"/>
                <a:chExt cx="161" cy="485"/>
              </a:xfrm>
            </p:grpSpPr>
            <p:sp>
              <p:nvSpPr>
                <p:cNvPr id="217141" name="Freeform 39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7142" name="Freeform 40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17122" name="Group 41"/>
              <p:cNvGrpSpPr>
                <a:grpSpLocks/>
              </p:cNvGrpSpPr>
              <p:nvPr/>
            </p:nvGrpSpPr>
            <p:grpSpPr bwMode="auto">
              <a:xfrm>
                <a:off x="1785" y="1591"/>
                <a:ext cx="2203" cy="2398"/>
                <a:chOff x="1757" y="1591"/>
                <a:chExt cx="2203" cy="2398"/>
              </a:xfrm>
            </p:grpSpPr>
            <p:sp>
              <p:nvSpPr>
                <p:cNvPr id="217139" name="Freeform 4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7140" name="Freeform 4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17123" name="Freeform 44"/>
              <p:cNvSpPr>
                <a:spLocks/>
              </p:cNvSpPr>
              <p:nvPr/>
            </p:nvSpPr>
            <p:spPr bwMode="auto">
              <a:xfrm rot="420000">
                <a:off x="3717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24" name="Freeform 45"/>
              <p:cNvSpPr>
                <a:spLocks/>
              </p:cNvSpPr>
              <p:nvPr/>
            </p:nvSpPr>
            <p:spPr bwMode="auto">
              <a:xfrm rot="420000">
                <a:off x="3777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25" name="Freeform 46"/>
              <p:cNvSpPr>
                <a:spLocks/>
              </p:cNvSpPr>
              <p:nvPr/>
            </p:nvSpPr>
            <p:spPr bwMode="auto">
              <a:xfrm rot="420000">
                <a:off x="3434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26" name="Freeform 47"/>
              <p:cNvSpPr>
                <a:spLocks/>
              </p:cNvSpPr>
              <p:nvPr/>
            </p:nvSpPr>
            <p:spPr bwMode="auto">
              <a:xfrm rot="420000">
                <a:off x="3434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27" name="Freeform 48"/>
              <p:cNvSpPr>
                <a:spLocks/>
              </p:cNvSpPr>
              <p:nvPr/>
            </p:nvSpPr>
            <p:spPr bwMode="auto">
              <a:xfrm rot="420000">
                <a:off x="3463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28" name="Freeform 49"/>
              <p:cNvSpPr>
                <a:spLocks/>
              </p:cNvSpPr>
              <p:nvPr/>
            </p:nvSpPr>
            <p:spPr bwMode="auto">
              <a:xfrm rot="420000">
                <a:off x="3142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29" name="Freeform 50"/>
              <p:cNvSpPr>
                <a:spLocks/>
              </p:cNvSpPr>
              <p:nvPr/>
            </p:nvSpPr>
            <p:spPr bwMode="auto">
              <a:xfrm rot="420000">
                <a:off x="3142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30" name="Freeform 51"/>
              <p:cNvSpPr>
                <a:spLocks/>
              </p:cNvSpPr>
              <p:nvPr/>
            </p:nvSpPr>
            <p:spPr bwMode="auto">
              <a:xfrm rot="420000">
                <a:off x="3184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31" name="Freeform 52"/>
              <p:cNvSpPr>
                <a:spLocks/>
              </p:cNvSpPr>
              <p:nvPr/>
            </p:nvSpPr>
            <p:spPr bwMode="auto">
              <a:xfrm rot="420000">
                <a:off x="3287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32" name="Freeform 53"/>
              <p:cNvSpPr>
                <a:spLocks/>
              </p:cNvSpPr>
              <p:nvPr/>
            </p:nvSpPr>
            <p:spPr bwMode="auto">
              <a:xfrm rot="420000">
                <a:off x="3180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33" name="Freeform 54"/>
              <p:cNvSpPr>
                <a:spLocks/>
              </p:cNvSpPr>
              <p:nvPr/>
            </p:nvSpPr>
            <p:spPr bwMode="auto">
              <a:xfrm rot="420000">
                <a:off x="3597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34" name="Freeform 55"/>
              <p:cNvSpPr>
                <a:spLocks/>
              </p:cNvSpPr>
              <p:nvPr/>
            </p:nvSpPr>
            <p:spPr bwMode="auto">
              <a:xfrm rot="420000">
                <a:off x="3597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7135" name="Freeform 56"/>
              <p:cNvSpPr>
                <a:spLocks/>
              </p:cNvSpPr>
              <p:nvPr/>
            </p:nvSpPr>
            <p:spPr bwMode="auto">
              <a:xfrm rot="420000">
                <a:off x="3632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17136" name="Group 57"/>
              <p:cNvGrpSpPr>
                <a:grpSpLocks/>
              </p:cNvGrpSpPr>
              <p:nvPr/>
            </p:nvGrpSpPr>
            <p:grpSpPr bwMode="auto">
              <a:xfrm>
                <a:off x="3763" y="3000"/>
                <a:ext cx="391" cy="350"/>
                <a:chOff x="4217" y="3040"/>
                <a:chExt cx="391" cy="350"/>
              </a:xfrm>
            </p:grpSpPr>
            <p:sp>
              <p:nvSpPr>
                <p:cNvPr id="217137" name="Freeform 58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7138" name="Freeform 59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17120" name="Oval 60"/>
            <p:cNvSpPr>
              <a:spLocks noChangeAspect="1" noChangeArrowheads="1"/>
            </p:cNvSpPr>
            <p:nvPr/>
          </p:nvSpPr>
          <p:spPr bwMode="auto">
            <a:xfrm>
              <a:off x="1951" y="1744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8085416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114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18172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18173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8115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16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8117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18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19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0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1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2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3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4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5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6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7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8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29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0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1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2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3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4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5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6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7" name="Freeform 28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8138" name="Freeform 29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18139" name="Group 30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18170" name="Rectangle 31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18171" name="Line 32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18140" name="Group 33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18168" name="Freeform 34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18169" name="Freeform 35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8141" name="Oval 60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18142" name="Group 64"/>
          <p:cNvGrpSpPr>
            <a:grpSpLocks/>
          </p:cNvGrpSpPr>
          <p:nvPr/>
        </p:nvGrpSpPr>
        <p:grpSpPr bwMode="auto">
          <a:xfrm rot="60000">
            <a:off x="4338639" y="2557464"/>
            <a:ext cx="3760787" cy="3806825"/>
            <a:chOff x="1783" y="1591"/>
            <a:chExt cx="2369" cy="2398"/>
          </a:xfrm>
        </p:grpSpPr>
        <p:grpSp>
          <p:nvGrpSpPr>
            <p:cNvPr id="218143" name="Group 62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18145" name="Freeform 27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18146" name="Group 38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18166" name="Freeform 39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8167" name="Freeform 40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18147" name="Group 41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18164" name="Freeform 4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8165" name="Freeform 4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18148" name="Freeform 44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49" name="Freeform 45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0" name="Freeform 46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1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2" name="Freeform 48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3" name="Freeform 49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4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5" name="Freeform 51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6" name="Freeform 52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7" name="Freeform 53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8" name="Freeform 54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59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8160" name="Freeform 56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18161" name="Group 57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18162" name="Freeform 58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8163" name="Freeform 59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18144" name="Oval 63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7016866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9138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19196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19197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9139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0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19141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2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3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4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5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6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7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8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49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0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1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2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3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4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5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6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7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8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59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60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61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19162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19163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19194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19195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19164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19192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19193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19165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19166" name="Group 36"/>
          <p:cNvGrpSpPr>
            <a:grpSpLocks/>
          </p:cNvGrpSpPr>
          <p:nvPr/>
        </p:nvGrpSpPr>
        <p:grpSpPr bwMode="auto">
          <a:xfrm rot="120000">
            <a:off x="4306889" y="2589214"/>
            <a:ext cx="3760787" cy="3806825"/>
            <a:chOff x="1783" y="1591"/>
            <a:chExt cx="2369" cy="2398"/>
          </a:xfrm>
        </p:grpSpPr>
        <p:grpSp>
          <p:nvGrpSpPr>
            <p:cNvPr id="219167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19169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19170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19190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9191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19171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19188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9189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19172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73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74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75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76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77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78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79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80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81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82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83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19184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19185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19186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19187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19168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6748841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162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0220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0221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0163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64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0165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66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67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68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69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0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1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2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3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4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5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6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7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8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79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80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81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82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83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84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85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0186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0187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0218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0219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0188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0216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0217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0189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0190" name="Group 36"/>
          <p:cNvGrpSpPr>
            <a:grpSpLocks/>
          </p:cNvGrpSpPr>
          <p:nvPr/>
        </p:nvGrpSpPr>
        <p:grpSpPr bwMode="auto">
          <a:xfrm rot="180000">
            <a:off x="4275139" y="2620964"/>
            <a:ext cx="3760787" cy="3806825"/>
            <a:chOff x="1783" y="1591"/>
            <a:chExt cx="2369" cy="2398"/>
          </a:xfrm>
        </p:grpSpPr>
        <p:grpSp>
          <p:nvGrpSpPr>
            <p:cNvPr id="220191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0193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0194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0214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0215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0195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0212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0213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0196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197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198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199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0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1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2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3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4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5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6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7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0208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0209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0210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0211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0192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713536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186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1244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1245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1187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88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1189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0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1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2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3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4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5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6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7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8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199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0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1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2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3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4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5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6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7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8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09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1210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1211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1242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1243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1212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1240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1241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1213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1214" name="Group 36"/>
          <p:cNvGrpSpPr>
            <a:grpSpLocks/>
          </p:cNvGrpSpPr>
          <p:nvPr/>
        </p:nvGrpSpPr>
        <p:grpSpPr bwMode="auto">
          <a:xfrm rot="240000">
            <a:off x="4243389" y="2636839"/>
            <a:ext cx="3760787" cy="3806825"/>
            <a:chOff x="1783" y="1591"/>
            <a:chExt cx="2369" cy="2398"/>
          </a:xfrm>
        </p:grpSpPr>
        <p:grpSp>
          <p:nvGrpSpPr>
            <p:cNvPr id="221215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1217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1218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1238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1239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1219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1236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1237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1220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1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2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3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4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5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6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7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8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29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30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31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1232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1233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1234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1235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1216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566326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210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2268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2269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2211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12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2213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14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15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16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17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18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19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0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1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2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3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4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5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6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7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8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29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30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31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32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33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2234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2235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2266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2267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2236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2264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2265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2237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2238" name="Group 36"/>
          <p:cNvGrpSpPr>
            <a:grpSpLocks/>
          </p:cNvGrpSpPr>
          <p:nvPr/>
        </p:nvGrpSpPr>
        <p:grpSpPr bwMode="auto">
          <a:xfrm rot="300000">
            <a:off x="4211639" y="2652714"/>
            <a:ext cx="3760787" cy="3806825"/>
            <a:chOff x="1783" y="1591"/>
            <a:chExt cx="2369" cy="2398"/>
          </a:xfrm>
        </p:grpSpPr>
        <p:grpSp>
          <p:nvGrpSpPr>
            <p:cNvPr id="222239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2241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2242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2262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2263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2243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2260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2261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2244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45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46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47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48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49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50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51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52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53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54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55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2256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2257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2258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2259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2240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073685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3234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3292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3293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3235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36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3237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38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39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0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1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2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3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4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5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6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7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8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49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0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1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2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3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4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5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6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7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3258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3259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3290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3291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3260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3288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3289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3261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3262" name="Group 36"/>
          <p:cNvGrpSpPr>
            <a:grpSpLocks/>
          </p:cNvGrpSpPr>
          <p:nvPr/>
        </p:nvGrpSpPr>
        <p:grpSpPr bwMode="auto">
          <a:xfrm rot="360000">
            <a:off x="4179889" y="2668589"/>
            <a:ext cx="3760787" cy="3806825"/>
            <a:chOff x="1783" y="1591"/>
            <a:chExt cx="2369" cy="2398"/>
          </a:xfrm>
        </p:grpSpPr>
        <p:grpSp>
          <p:nvGrpSpPr>
            <p:cNvPr id="223263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3265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3266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3286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3287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3267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3284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3285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3268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69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0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1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2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3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4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5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6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7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8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79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3280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3281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3282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3283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3264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396385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258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4317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4318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4259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0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4261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2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3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4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5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6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7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8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69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0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1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2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3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4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5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6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7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8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79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80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81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4282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4283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4315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4316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4284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4313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4314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4285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4286" name="Group 36"/>
          <p:cNvGrpSpPr>
            <a:grpSpLocks/>
          </p:cNvGrpSpPr>
          <p:nvPr/>
        </p:nvGrpSpPr>
        <p:grpSpPr bwMode="auto">
          <a:xfrm rot="360000">
            <a:off x="4179889" y="2668589"/>
            <a:ext cx="3760787" cy="3806825"/>
            <a:chOff x="1783" y="1591"/>
            <a:chExt cx="2369" cy="2398"/>
          </a:xfrm>
        </p:grpSpPr>
        <p:grpSp>
          <p:nvGrpSpPr>
            <p:cNvPr id="224288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4290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4291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4311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4312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4292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4309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4310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4293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294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295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296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297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298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299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300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301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302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303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304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4305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4306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4307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4308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4289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446526" name="Freeform 62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947476995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9.30636E-6 C 0.00573 0.01157 0.00295 0.00463 0.00729 0.02174 C 0.00868 0.02729 0.01458 0.02821 0.01823 0.03145 C 0.02812 0.04024 0.03941 0.04301 0.05104 0.04602 C 0.09705 0.04093 0.13576 0.03446 0.17639 0.0074 C 0.17917 0.00162 0.19097 -0.01271 0.19635 -0.01687 C 0.19861 -0.01849 0.20139 -0.01826 0.20365 -0.01942 C 0.21319 -0.0245 0.22726 -0.03375 0.23455 -0.04346 C 0.25851 -0.07537 0.28698 -0.09757 0.31458 -0.12346 C 0.32882 -0.13687 0.34236 -0.15098 0.35642 -0.16462 C 0.36094 -0.16901 0.36337 -0.17618 0.36736 -0.1815 C 0.37187 -0.18751 0.37674 -0.19352 0.38194 -0.19861 C 0.38594 -0.20231 0.3908 -0.20416 0.39462 -0.20809 C 0.41701 -0.23098 0.39496 -0.21479 0.41458 -0.23236 C 0.42118 -0.23838 0.43281 -0.24254 0.43646 -0.25179 " pathEditMode="relative" ptsTypes="ffffffffffffffA">
                                      <p:cBhvr>
                                        <p:cTn id="6" dur="2000" spd="-100000" fill="hold"/>
                                        <p:tgtEl>
                                          <p:spTgt spid="4465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282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5341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5342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5283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84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5285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86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87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88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89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0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1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2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3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4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5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6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7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8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299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300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301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302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303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304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305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5306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5307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5339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5340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5308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5337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5338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5309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5310" name="Group 36"/>
          <p:cNvGrpSpPr>
            <a:grpSpLocks/>
          </p:cNvGrpSpPr>
          <p:nvPr/>
        </p:nvGrpSpPr>
        <p:grpSpPr bwMode="auto">
          <a:xfrm rot="300000">
            <a:off x="4227514" y="2668589"/>
            <a:ext cx="3760787" cy="3806825"/>
            <a:chOff x="1783" y="1591"/>
            <a:chExt cx="2369" cy="2398"/>
          </a:xfrm>
        </p:grpSpPr>
        <p:grpSp>
          <p:nvGrpSpPr>
            <p:cNvPr id="225312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5314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5315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5335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5336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5316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5333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5334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5317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18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19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0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1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2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3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4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5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6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7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8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5329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5330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5331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5332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5313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25311" name="Freeform 62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19370845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6306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6365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6366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6307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08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6309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0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1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2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3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4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5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6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7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8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19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0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1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2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3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4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5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6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7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8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29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6330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6331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6363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6364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6332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6361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6362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6333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6334" name="Group 36"/>
          <p:cNvGrpSpPr>
            <a:grpSpLocks/>
          </p:cNvGrpSpPr>
          <p:nvPr/>
        </p:nvGrpSpPr>
        <p:grpSpPr bwMode="auto">
          <a:xfrm rot="240000">
            <a:off x="4275139" y="2636839"/>
            <a:ext cx="3760787" cy="3806825"/>
            <a:chOff x="1783" y="1591"/>
            <a:chExt cx="2369" cy="2398"/>
          </a:xfrm>
        </p:grpSpPr>
        <p:grpSp>
          <p:nvGrpSpPr>
            <p:cNvPr id="226336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6338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6339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6359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6360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6340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6357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6358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6341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42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43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44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45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46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47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48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49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50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51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52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6353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6354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6355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6356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6337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26335" name="Freeform 62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01021045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54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8419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8420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8355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56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8357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58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59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0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1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2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3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4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5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6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7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8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69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0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1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2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3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4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5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6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7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8378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8379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8417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8418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8380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8415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8416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8381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8382" name="Group 36"/>
          <p:cNvGrpSpPr>
            <a:grpSpLocks/>
          </p:cNvGrpSpPr>
          <p:nvPr/>
        </p:nvGrpSpPr>
        <p:grpSpPr bwMode="auto">
          <a:xfrm rot="180000">
            <a:off x="4306889" y="2605089"/>
            <a:ext cx="3760787" cy="3806825"/>
            <a:chOff x="1783" y="1591"/>
            <a:chExt cx="2369" cy="2398"/>
          </a:xfrm>
        </p:grpSpPr>
        <p:grpSp>
          <p:nvGrpSpPr>
            <p:cNvPr id="228390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8392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8393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8413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8414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8394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8411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8412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8395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396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397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398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399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400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401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402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403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404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405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406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8407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8408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8409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8410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8391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28383" name="Freeform 62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453696" name="Line 64"/>
          <p:cNvSpPr>
            <a:spLocks noChangeShapeType="1"/>
          </p:cNvSpPr>
          <p:nvPr/>
        </p:nvSpPr>
        <p:spPr bwMode="auto">
          <a:xfrm rot="10800000" flipV="1">
            <a:off x="6692900" y="4221164"/>
            <a:ext cx="0" cy="3127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453697" name="Line 65"/>
          <p:cNvSpPr>
            <a:spLocks noChangeShapeType="1"/>
          </p:cNvSpPr>
          <p:nvPr/>
        </p:nvSpPr>
        <p:spPr bwMode="auto">
          <a:xfrm flipV="1">
            <a:off x="6692900" y="4762500"/>
            <a:ext cx="0" cy="31273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453698" name="Line 66"/>
          <p:cNvSpPr>
            <a:spLocks noChangeShapeType="1"/>
          </p:cNvSpPr>
          <p:nvPr/>
        </p:nvSpPr>
        <p:spPr bwMode="auto">
          <a:xfrm flipV="1">
            <a:off x="7086600" y="4762500"/>
            <a:ext cx="0" cy="31273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453699" name="Line 67"/>
          <p:cNvSpPr>
            <a:spLocks noChangeShapeType="1"/>
          </p:cNvSpPr>
          <p:nvPr/>
        </p:nvSpPr>
        <p:spPr bwMode="auto">
          <a:xfrm flipV="1">
            <a:off x="7366000" y="4787900"/>
            <a:ext cx="0" cy="31273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453700" name="Line 68"/>
          <p:cNvSpPr>
            <a:spLocks noChangeShapeType="1"/>
          </p:cNvSpPr>
          <p:nvPr/>
        </p:nvSpPr>
        <p:spPr bwMode="auto">
          <a:xfrm rot="10800000" flipV="1">
            <a:off x="7061200" y="4229100"/>
            <a:ext cx="0" cy="31273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453701" name="Line 69"/>
          <p:cNvSpPr>
            <a:spLocks noChangeShapeType="1"/>
          </p:cNvSpPr>
          <p:nvPr/>
        </p:nvSpPr>
        <p:spPr bwMode="auto">
          <a:xfrm rot="10800000" flipV="1">
            <a:off x="7315200" y="4229100"/>
            <a:ext cx="0" cy="31273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886603957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53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453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453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453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453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1000"/>
                                        <p:tgtEl>
                                          <p:spTgt spid="453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378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29438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9439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9379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0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29381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2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3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4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5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6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7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8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89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0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1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2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3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4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5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6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7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8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399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29400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29401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29436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437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29402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29434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9435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29403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29404" name="Group 36"/>
          <p:cNvGrpSpPr>
            <a:grpSpLocks/>
          </p:cNvGrpSpPr>
          <p:nvPr/>
        </p:nvGrpSpPr>
        <p:grpSpPr bwMode="auto">
          <a:xfrm rot="180000">
            <a:off x="4306889" y="2605089"/>
            <a:ext cx="3760787" cy="3806825"/>
            <a:chOff x="1783" y="1591"/>
            <a:chExt cx="2369" cy="2398"/>
          </a:xfrm>
        </p:grpSpPr>
        <p:grpSp>
          <p:nvGrpSpPr>
            <p:cNvPr id="229409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29411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9412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29432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9433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29413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29430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9431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29414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15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16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17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18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19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20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21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22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23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24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25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29426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29427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29428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3467 w 294"/>
                    <a:gd name="T1" fmla="*/ 105 h 254"/>
                    <a:gd name="T2" fmla="*/ 3641 w 294"/>
                    <a:gd name="T3" fmla="*/ 0 h 254"/>
                    <a:gd name="T4" fmla="*/ 3773 w 294"/>
                    <a:gd name="T5" fmla="*/ 0 h 254"/>
                    <a:gd name="T6" fmla="*/ 3829 w 294"/>
                    <a:gd name="T7" fmla="*/ 181 h 254"/>
                    <a:gd name="T8" fmla="*/ 3829 w 294"/>
                    <a:gd name="T9" fmla="*/ 422 h 254"/>
                    <a:gd name="T10" fmla="*/ 3720 w 294"/>
                    <a:gd name="T11" fmla="*/ 754 h 254"/>
                    <a:gd name="T12" fmla="*/ 3467 w 294"/>
                    <a:gd name="T13" fmla="*/ 1432 h 254"/>
                    <a:gd name="T14" fmla="*/ 3073 w 294"/>
                    <a:gd name="T15" fmla="*/ 2077 h 254"/>
                    <a:gd name="T16" fmla="*/ 2883 w 294"/>
                    <a:gd name="T17" fmla="*/ 2403 h 254"/>
                    <a:gd name="T18" fmla="*/ 2702 w 294"/>
                    <a:gd name="T19" fmla="*/ 2614 h 254"/>
                    <a:gd name="T20" fmla="*/ 2522 w 294"/>
                    <a:gd name="T21" fmla="*/ 2749 h 254"/>
                    <a:gd name="T22" fmla="*/ 2317 w 294"/>
                    <a:gd name="T23" fmla="*/ 2894 h 254"/>
                    <a:gd name="T24" fmla="*/ 2027 w 294"/>
                    <a:gd name="T25" fmla="*/ 3120 h 254"/>
                    <a:gd name="T26" fmla="*/ 1511 w 294"/>
                    <a:gd name="T27" fmla="*/ 3587 h 254"/>
                    <a:gd name="T28" fmla="*/ 985 w 294"/>
                    <a:gd name="T29" fmla="*/ 3980 h 254"/>
                    <a:gd name="T30" fmla="*/ 419 w 294"/>
                    <a:gd name="T31" fmla="*/ 4405 h 254"/>
                    <a:gd name="T32" fmla="*/ 315 w 294"/>
                    <a:gd name="T33" fmla="*/ 4471 h 254"/>
                    <a:gd name="T34" fmla="*/ 202 w 294"/>
                    <a:gd name="T35" fmla="*/ 4511 h 254"/>
                    <a:gd name="T36" fmla="*/ 129 w 294"/>
                    <a:gd name="T37" fmla="*/ 4547 h 254"/>
                    <a:gd name="T38" fmla="*/ 85 w 294"/>
                    <a:gd name="T39" fmla="*/ 4547 h 254"/>
                    <a:gd name="T40" fmla="*/ 28 w 294"/>
                    <a:gd name="T41" fmla="*/ 4511 h 254"/>
                    <a:gd name="T42" fmla="*/ 0 w 294"/>
                    <a:gd name="T43" fmla="*/ 4471 h 254"/>
                    <a:gd name="T44" fmla="*/ 0 w 294"/>
                    <a:gd name="T45" fmla="*/ 4443 h 254"/>
                    <a:gd name="T46" fmla="*/ 0 w 294"/>
                    <a:gd name="T47" fmla="*/ 4367 h 254"/>
                    <a:gd name="T48" fmla="*/ 0 w 294"/>
                    <a:gd name="T49" fmla="*/ 4263 h 254"/>
                    <a:gd name="T50" fmla="*/ 28 w 294"/>
                    <a:gd name="T51" fmla="*/ 4189 h 254"/>
                    <a:gd name="T52" fmla="*/ 129 w 294"/>
                    <a:gd name="T53" fmla="*/ 3827 h 254"/>
                    <a:gd name="T54" fmla="*/ 315 w 294"/>
                    <a:gd name="T55" fmla="*/ 3472 h 254"/>
                    <a:gd name="T56" fmla="*/ 468 w 294"/>
                    <a:gd name="T57" fmla="*/ 3190 h 254"/>
                    <a:gd name="T58" fmla="*/ 672 w 294"/>
                    <a:gd name="T59" fmla="*/ 2935 h 254"/>
                    <a:gd name="T60" fmla="*/ 884 w 294"/>
                    <a:gd name="T61" fmla="*/ 2644 h 254"/>
                    <a:gd name="T62" fmla="*/ 1093 w 294"/>
                    <a:gd name="T63" fmla="*/ 2327 h 254"/>
                    <a:gd name="T64" fmla="*/ 1301 w 294"/>
                    <a:gd name="T65" fmla="*/ 2077 h 254"/>
                    <a:gd name="T66" fmla="*/ 1454 w 294"/>
                    <a:gd name="T67" fmla="*/ 1853 h 254"/>
                    <a:gd name="T68" fmla="*/ 1641 w 294"/>
                    <a:gd name="T69" fmla="*/ 1648 h 254"/>
                    <a:gd name="T70" fmla="*/ 1877 w 294"/>
                    <a:gd name="T71" fmla="*/ 1286 h 254"/>
                    <a:gd name="T72" fmla="*/ 2052 w 294"/>
                    <a:gd name="T73" fmla="*/ 1075 h 254"/>
                    <a:gd name="T74" fmla="*/ 2258 w 294"/>
                    <a:gd name="T75" fmla="*/ 999 h 254"/>
                    <a:gd name="T76" fmla="*/ 2472 w 294"/>
                    <a:gd name="T77" fmla="*/ 963 h 254"/>
                    <a:gd name="T78" fmla="*/ 2649 w 294"/>
                    <a:gd name="T79" fmla="*/ 933 h 254"/>
                    <a:gd name="T80" fmla="*/ 2883 w 294"/>
                    <a:gd name="T81" fmla="*/ 794 h 254"/>
                    <a:gd name="T82" fmla="*/ 3103 w 294"/>
                    <a:gd name="T83" fmla="*/ 576 h 254"/>
                    <a:gd name="T84" fmla="*/ 3281 w 294"/>
                    <a:gd name="T85" fmla="*/ 368 h 254"/>
                    <a:gd name="T86" fmla="*/ 3467 w 294"/>
                    <a:gd name="T87" fmla="*/ 105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29429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29410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29405" name="Freeform 62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29406" name="Group 63"/>
          <p:cNvGrpSpPr>
            <a:grpSpLocks/>
          </p:cNvGrpSpPr>
          <p:nvPr/>
        </p:nvGrpSpPr>
        <p:grpSpPr bwMode="auto">
          <a:xfrm>
            <a:off x="7435850" y="3851275"/>
            <a:ext cx="300038" cy="882650"/>
            <a:chOff x="3724" y="2426"/>
            <a:chExt cx="189" cy="556"/>
          </a:xfrm>
        </p:grpSpPr>
        <p:sp>
          <p:nvSpPr>
            <p:cNvPr id="229407" name="Freeform 27"/>
            <p:cNvSpPr>
              <a:spLocks/>
            </p:cNvSpPr>
            <p:nvPr/>
          </p:nvSpPr>
          <p:spPr bwMode="auto">
            <a:xfrm rot="420000">
              <a:off x="3724" y="242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29408" name="Freeform 28"/>
            <p:cNvSpPr>
              <a:spLocks/>
            </p:cNvSpPr>
            <p:nvPr/>
          </p:nvSpPr>
          <p:spPr bwMode="auto">
            <a:xfrm rot="420000">
              <a:off x="3748" y="273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</p:spTree>
    <p:extLst>
      <p:ext uri="{BB962C8B-B14F-4D97-AF65-F5344CB8AC3E}">
        <p14:creationId xmlns:p14="http://schemas.microsoft.com/office/powerpoint/2010/main" val="1072309522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402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30456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0457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0403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04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0405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06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07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08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09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10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11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12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0413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0414" name="Group 69"/>
          <p:cNvGrpSpPr>
            <a:grpSpLocks/>
          </p:cNvGrpSpPr>
          <p:nvPr/>
        </p:nvGrpSpPr>
        <p:grpSpPr bwMode="auto">
          <a:xfrm>
            <a:off x="6437314" y="3762376"/>
            <a:ext cx="1042987" cy="936625"/>
            <a:chOff x="3093" y="2370"/>
            <a:chExt cx="657" cy="590"/>
          </a:xfrm>
        </p:grpSpPr>
        <p:sp>
          <p:nvSpPr>
            <p:cNvPr id="230449" name="Freeform 16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50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51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52" name="Freeform 21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53" name="Freeform 23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54" name="Freeform 24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55" name="Freeform 26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0415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30447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0448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30416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30445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0446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0417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0418" name="Freeform 38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0419" name="Group 39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30443" name="Freeform 40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0444" name="Freeform 41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0420" name="Group 42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30441" name="Freeform 43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3140 w 1762"/>
                <a:gd name="T1" fmla="*/ 10098 h 1918"/>
                <a:gd name="T2" fmla="*/ 13030 w 1762"/>
                <a:gd name="T3" fmla="*/ 10361 h 1918"/>
                <a:gd name="T4" fmla="*/ 12839 w 1762"/>
                <a:gd name="T5" fmla="*/ 10643 h 1918"/>
                <a:gd name="T6" fmla="*/ 12673 w 1762"/>
                <a:gd name="T7" fmla="*/ 10997 h 1918"/>
                <a:gd name="T8" fmla="*/ 12643 w 1762"/>
                <a:gd name="T9" fmla="*/ 11450 h 1918"/>
                <a:gd name="T10" fmla="*/ 12839 w 1762"/>
                <a:gd name="T11" fmla="*/ 12315 h 1918"/>
                <a:gd name="T12" fmla="*/ 12973 w 1762"/>
                <a:gd name="T13" fmla="*/ 13150 h 1918"/>
                <a:gd name="T14" fmla="*/ 12879 w 1762"/>
                <a:gd name="T15" fmla="*/ 13504 h 1918"/>
                <a:gd name="T16" fmla="*/ 12730 w 1762"/>
                <a:gd name="T17" fmla="*/ 13854 h 1918"/>
                <a:gd name="T18" fmla="*/ 12460 w 1762"/>
                <a:gd name="T19" fmla="*/ 14137 h 1918"/>
                <a:gd name="T20" fmla="*/ 12048 w 1762"/>
                <a:gd name="T21" fmla="*/ 14292 h 1918"/>
                <a:gd name="T22" fmla="*/ 11599 w 1762"/>
                <a:gd name="T23" fmla="*/ 14297 h 1918"/>
                <a:gd name="T24" fmla="*/ 11181 w 1762"/>
                <a:gd name="T25" fmla="*/ 14237 h 1918"/>
                <a:gd name="T26" fmla="*/ 10789 w 1762"/>
                <a:gd name="T27" fmla="*/ 14168 h 1918"/>
                <a:gd name="T28" fmla="*/ 10376 w 1762"/>
                <a:gd name="T29" fmla="*/ 14024 h 1918"/>
                <a:gd name="T30" fmla="*/ 9811 w 1762"/>
                <a:gd name="T31" fmla="*/ 13815 h 1918"/>
                <a:gd name="T32" fmla="*/ 7353 w 1762"/>
                <a:gd name="T33" fmla="*/ 12549 h 1918"/>
                <a:gd name="T34" fmla="*/ 4711 w 1762"/>
                <a:gd name="T35" fmla="*/ 11186 h 1918"/>
                <a:gd name="T36" fmla="*/ 3023 w 1762"/>
                <a:gd name="T37" fmla="*/ 10307 h 1918"/>
                <a:gd name="T38" fmla="*/ 2516 w 1762"/>
                <a:gd name="T39" fmla="*/ 9957 h 1918"/>
                <a:gd name="T40" fmla="*/ 2029 w 1762"/>
                <a:gd name="T41" fmla="*/ 9537 h 1918"/>
                <a:gd name="T42" fmla="*/ 1588 w 1762"/>
                <a:gd name="T43" fmla="*/ 9011 h 1918"/>
                <a:gd name="T44" fmla="*/ 1242 w 1762"/>
                <a:gd name="T45" fmla="*/ 8318 h 1918"/>
                <a:gd name="T46" fmla="*/ 1008 w 1762"/>
                <a:gd name="T47" fmla="*/ 7459 h 1918"/>
                <a:gd name="T48" fmla="*/ 1048 w 1762"/>
                <a:gd name="T49" fmla="*/ 4824 h 1918"/>
                <a:gd name="T50" fmla="*/ 1033 w 1762"/>
                <a:gd name="T51" fmla="*/ 4006 h 1918"/>
                <a:gd name="T52" fmla="*/ 889 w 1762"/>
                <a:gd name="T53" fmla="*/ 3059 h 1918"/>
                <a:gd name="T54" fmla="*/ 594 w 1762"/>
                <a:gd name="T55" fmla="*/ 2103 h 1918"/>
                <a:gd name="T56" fmla="*/ 231 w 1762"/>
                <a:gd name="T57" fmla="*/ 1678 h 1918"/>
                <a:gd name="T58" fmla="*/ 20 w 1762"/>
                <a:gd name="T59" fmla="*/ 1194 h 1918"/>
                <a:gd name="T60" fmla="*/ 148 w 1762"/>
                <a:gd name="T61" fmla="*/ 685 h 1918"/>
                <a:gd name="T62" fmla="*/ 516 w 1762"/>
                <a:gd name="T63" fmla="*/ 260 h 1918"/>
                <a:gd name="T64" fmla="*/ 1008 w 1762"/>
                <a:gd name="T65" fmla="*/ 31 h 1918"/>
                <a:gd name="T66" fmla="*/ 1584 w 1762"/>
                <a:gd name="T67" fmla="*/ 39 h 1918"/>
                <a:gd name="T68" fmla="*/ 1934 w 1762"/>
                <a:gd name="T69" fmla="*/ 350 h 1918"/>
                <a:gd name="T70" fmla="*/ 2063 w 1762"/>
                <a:gd name="T71" fmla="*/ 693 h 1918"/>
                <a:gd name="T72" fmla="*/ 2092 w 1762"/>
                <a:gd name="T73" fmla="*/ 1094 h 1918"/>
                <a:gd name="T74" fmla="*/ 2178 w 1762"/>
                <a:gd name="T75" fmla="*/ 1619 h 1918"/>
                <a:gd name="T76" fmla="*/ 2407 w 1762"/>
                <a:gd name="T77" fmla="*/ 2172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42" name="Freeform 44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835 w 241"/>
                <a:gd name="T1" fmla="*/ 0 h 595"/>
                <a:gd name="T2" fmla="*/ 1558 w 241"/>
                <a:gd name="T3" fmla="*/ 413 h 595"/>
                <a:gd name="T4" fmla="*/ 1283 w 241"/>
                <a:gd name="T5" fmla="*/ 782 h 595"/>
                <a:gd name="T6" fmla="*/ 964 w 241"/>
                <a:gd name="T7" fmla="*/ 1149 h 595"/>
                <a:gd name="T8" fmla="*/ 625 w 241"/>
                <a:gd name="T9" fmla="*/ 1523 h 595"/>
                <a:gd name="T10" fmla="*/ 243 w 241"/>
                <a:gd name="T11" fmla="*/ 1877 h 595"/>
                <a:gd name="T12" fmla="*/ 118 w 241"/>
                <a:gd name="T13" fmla="*/ 2098 h 595"/>
                <a:gd name="T14" fmla="*/ 39 w 241"/>
                <a:gd name="T15" fmla="*/ 2333 h 595"/>
                <a:gd name="T16" fmla="*/ 0 w 241"/>
                <a:gd name="T17" fmla="*/ 2577 h 595"/>
                <a:gd name="T18" fmla="*/ 1 w 241"/>
                <a:gd name="T19" fmla="*/ 2867 h 595"/>
                <a:gd name="T20" fmla="*/ 39 w 241"/>
                <a:gd name="T21" fmla="*/ 3224 h 595"/>
                <a:gd name="T22" fmla="*/ 149 w 241"/>
                <a:gd name="T23" fmla="*/ 3530 h 595"/>
                <a:gd name="T24" fmla="*/ 281 w 241"/>
                <a:gd name="T25" fmla="*/ 3785 h 595"/>
                <a:gd name="T26" fmla="*/ 402 w 241"/>
                <a:gd name="T27" fmla="*/ 3983 h 595"/>
                <a:gd name="T28" fmla="*/ 550 w 241"/>
                <a:gd name="T29" fmla="*/ 4159 h 595"/>
                <a:gd name="T30" fmla="*/ 699 w 241"/>
                <a:gd name="T31" fmla="*/ 4309 h 595"/>
                <a:gd name="T32" fmla="*/ 885 w 241"/>
                <a:gd name="T33" fmla="*/ 444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0421" name="Group 72"/>
          <p:cNvGrpSpPr>
            <a:grpSpLocks/>
          </p:cNvGrpSpPr>
          <p:nvPr/>
        </p:nvGrpSpPr>
        <p:grpSpPr bwMode="auto">
          <a:xfrm>
            <a:off x="7335838" y="4830764"/>
            <a:ext cx="355600" cy="827087"/>
            <a:chOff x="3661" y="3053"/>
            <a:chExt cx="224" cy="521"/>
          </a:xfrm>
        </p:grpSpPr>
        <p:sp>
          <p:nvSpPr>
            <p:cNvPr id="230439" name="Freeform 45"/>
            <p:cNvSpPr>
              <a:spLocks/>
            </p:cNvSpPr>
            <p:nvPr/>
          </p:nvSpPr>
          <p:spPr bwMode="auto">
            <a:xfrm rot="600000">
              <a:off x="3661" y="305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40" name="Freeform 46"/>
            <p:cNvSpPr>
              <a:spLocks/>
            </p:cNvSpPr>
            <p:nvPr/>
          </p:nvSpPr>
          <p:spPr bwMode="auto">
            <a:xfrm rot="600000">
              <a:off x="3725" y="320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0422" name="Group 70"/>
          <p:cNvGrpSpPr>
            <a:grpSpLocks/>
          </p:cNvGrpSpPr>
          <p:nvPr/>
        </p:nvGrpSpPr>
        <p:grpSpPr bwMode="auto">
          <a:xfrm>
            <a:off x="6442075" y="4624388"/>
            <a:ext cx="1022350" cy="900112"/>
            <a:chOff x="3094" y="2913"/>
            <a:chExt cx="644" cy="567"/>
          </a:xfrm>
        </p:grpSpPr>
        <p:sp>
          <p:nvSpPr>
            <p:cNvPr id="230431" name="Freeform 47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32" name="Freeform 49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33" name="Freeform 50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34" name="Freeform 52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35" name="Freeform 53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36" name="Freeform 54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37" name="Freeform 55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38" name="Freeform 57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0423" name="Group 58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30429" name="Freeform 59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3467 w 294"/>
                <a:gd name="T1" fmla="*/ 105 h 254"/>
                <a:gd name="T2" fmla="*/ 3641 w 294"/>
                <a:gd name="T3" fmla="*/ 0 h 254"/>
                <a:gd name="T4" fmla="*/ 3773 w 294"/>
                <a:gd name="T5" fmla="*/ 0 h 254"/>
                <a:gd name="T6" fmla="*/ 3829 w 294"/>
                <a:gd name="T7" fmla="*/ 181 h 254"/>
                <a:gd name="T8" fmla="*/ 3829 w 294"/>
                <a:gd name="T9" fmla="*/ 422 h 254"/>
                <a:gd name="T10" fmla="*/ 3720 w 294"/>
                <a:gd name="T11" fmla="*/ 754 h 254"/>
                <a:gd name="T12" fmla="*/ 3467 w 294"/>
                <a:gd name="T13" fmla="*/ 1432 h 254"/>
                <a:gd name="T14" fmla="*/ 3073 w 294"/>
                <a:gd name="T15" fmla="*/ 2077 h 254"/>
                <a:gd name="T16" fmla="*/ 2883 w 294"/>
                <a:gd name="T17" fmla="*/ 2403 h 254"/>
                <a:gd name="T18" fmla="*/ 2702 w 294"/>
                <a:gd name="T19" fmla="*/ 2614 h 254"/>
                <a:gd name="T20" fmla="*/ 2522 w 294"/>
                <a:gd name="T21" fmla="*/ 2749 h 254"/>
                <a:gd name="T22" fmla="*/ 2317 w 294"/>
                <a:gd name="T23" fmla="*/ 2894 h 254"/>
                <a:gd name="T24" fmla="*/ 2027 w 294"/>
                <a:gd name="T25" fmla="*/ 3120 h 254"/>
                <a:gd name="T26" fmla="*/ 1511 w 294"/>
                <a:gd name="T27" fmla="*/ 3587 h 254"/>
                <a:gd name="T28" fmla="*/ 985 w 294"/>
                <a:gd name="T29" fmla="*/ 3980 h 254"/>
                <a:gd name="T30" fmla="*/ 419 w 294"/>
                <a:gd name="T31" fmla="*/ 4405 h 254"/>
                <a:gd name="T32" fmla="*/ 315 w 294"/>
                <a:gd name="T33" fmla="*/ 4471 h 254"/>
                <a:gd name="T34" fmla="*/ 202 w 294"/>
                <a:gd name="T35" fmla="*/ 4511 h 254"/>
                <a:gd name="T36" fmla="*/ 129 w 294"/>
                <a:gd name="T37" fmla="*/ 4547 h 254"/>
                <a:gd name="T38" fmla="*/ 85 w 294"/>
                <a:gd name="T39" fmla="*/ 4547 h 254"/>
                <a:gd name="T40" fmla="*/ 28 w 294"/>
                <a:gd name="T41" fmla="*/ 4511 h 254"/>
                <a:gd name="T42" fmla="*/ 0 w 294"/>
                <a:gd name="T43" fmla="*/ 4471 h 254"/>
                <a:gd name="T44" fmla="*/ 0 w 294"/>
                <a:gd name="T45" fmla="*/ 4443 h 254"/>
                <a:gd name="T46" fmla="*/ 0 w 294"/>
                <a:gd name="T47" fmla="*/ 4367 h 254"/>
                <a:gd name="T48" fmla="*/ 0 w 294"/>
                <a:gd name="T49" fmla="*/ 4263 h 254"/>
                <a:gd name="T50" fmla="*/ 28 w 294"/>
                <a:gd name="T51" fmla="*/ 4189 h 254"/>
                <a:gd name="T52" fmla="*/ 129 w 294"/>
                <a:gd name="T53" fmla="*/ 3827 h 254"/>
                <a:gd name="T54" fmla="*/ 315 w 294"/>
                <a:gd name="T55" fmla="*/ 3472 h 254"/>
                <a:gd name="T56" fmla="*/ 468 w 294"/>
                <a:gd name="T57" fmla="*/ 3190 h 254"/>
                <a:gd name="T58" fmla="*/ 672 w 294"/>
                <a:gd name="T59" fmla="*/ 2935 h 254"/>
                <a:gd name="T60" fmla="*/ 884 w 294"/>
                <a:gd name="T61" fmla="*/ 2644 h 254"/>
                <a:gd name="T62" fmla="*/ 1093 w 294"/>
                <a:gd name="T63" fmla="*/ 2327 h 254"/>
                <a:gd name="T64" fmla="*/ 1301 w 294"/>
                <a:gd name="T65" fmla="*/ 2077 h 254"/>
                <a:gd name="T66" fmla="*/ 1454 w 294"/>
                <a:gd name="T67" fmla="*/ 1853 h 254"/>
                <a:gd name="T68" fmla="*/ 1641 w 294"/>
                <a:gd name="T69" fmla="*/ 1648 h 254"/>
                <a:gd name="T70" fmla="*/ 1877 w 294"/>
                <a:gd name="T71" fmla="*/ 1286 h 254"/>
                <a:gd name="T72" fmla="*/ 2052 w 294"/>
                <a:gd name="T73" fmla="*/ 1075 h 254"/>
                <a:gd name="T74" fmla="*/ 2258 w 294"/>
                <a:gd name="T75" fmla="*/ 999 h 254"/>
                <a:gd name="T76" fmla="*/ 2472 w 294"/>
                <a:gd name="T77" fmla="*/ 963 h 254"/>
                <a:gd name="T78" fmla="*/ 2649 w 294"/>
                <a:gd name="T79" fmla="*/ 933 h 254"/>
                <a:gd name="T80" fmla="*/ 2883 w 294"/>
                <a:gd name="T81" fmla="*/ 794 h 254"/>
                <a:gd name="T82" fmla="*/ 3103 w 294"/>
                <a:gd name="T83" fmla="*/ 576 h 254"/>
                <a:gd name="T84" fmla="*/ 3281 w 294"/>
                <a:gd name="T85" fmla="*/ 368 h 254"/>
                <a:gd name="T86" fmla="*/ 3467 w 294"/>
                <a:gd name="T87" fmla="*/ 105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0430" name="Freeform 60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0424" name="Oval 61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0425" name="Freeform 62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30426" name="Group 71"/>
          <p:cNvGrpSpPr>
            <a:grpSpLocks/>
          </p:cNvGrpSpPr>
          <p:nvPr/>
        </p:nvGrpSpPr>
        <p:grpSpPr bwMode="auto">
          <a:xfrm>
            <a:off x="7435850" y="3867150"/>
            <a:ext cx="300038" cy="882650"/>
            <a:chOff x="3724" y="2426"/>
            <a:chExt cx="189" cy="556"/>
          </a:xfrm>
        </p:grpSpPr>
        <p:sp>
          <p:nvSpPr>
            <p:cNvPr id="230427" name="Freeform 27"/>
            <p:cNvSpPr>
              <a:spLocks/>
            </p:cNvSpPr>
            <p:nvPr/>
          </p:nvSpPr>
          <p:spPr bwMode="auto">
            <a:xfrm rot="420000">
              <a:off x="3724" y="242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0428" name="Freeform 28"/>
            <p:cNvSpPr>
              <a:spLocks/>
            </p:cNvSpPr>
            <p:nvPr/>
          </p:nvSpPr>
          <p:spPr bwMode="auto">
            <a:xfrm rot="420000">
              <a:off x="3748" y="273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</p:spTree>
    <p:extLst>
      <p:ext uri="{BB962C8B-B14F-4D97-AF65-F5344CB8AC3E}">
        <p14:creationId xmlns:p14="http://schemas.microsoft.com/office/powerpoint/2010/main" val="1611321007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1426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31478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1479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1427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28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1429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30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31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32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33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34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35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36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37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1438" name="Group 16"/>
          <p:cNvGrpSpPr>
            <a:grpSpLocks/>
          </p:cNvGrpSpPr>
          <p:nvPr/>
        </p:nvGrpSpPr>
        <p:grpSpPr bwMode="auto">
          <a:xfrm>
            <a:off x="6437314" y="3778251"/>
            <a:ext cx="1042987" cy="936625"/>
            <a:chOff x="3093" y="2370"/>
            <a:chExt cx="657" cy="590"/>
          </a:xfrm>
        </p:grpSpPr>
        <p:sp>
          <p:nvSpPr>
            <p:cNvPr id="231471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72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73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74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75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76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77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1439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31469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1470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31440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31467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1468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1441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1442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1443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31465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1466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1444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31463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3140 w 1762"/>
                <a:gd name="T1" fmla="*/ 10098 h 1918"/>
                <a:gd name="T2" fmla="*/ 13030 w 1762"/>
                <a:gd name="T3" fmla="*/ 10361 h 1918"/>
                <a:gd name="T4" fmla="*/ 12839 w 1762"/>
                <a:gd name="T5" fmla="*/ 10643 h 1918"/>
                <a:gd name="T6" fmla="*/ 12673 w 1762"/>
                <a:gd name="T7" fmla="*/ 10997 h 1918"/>
                <a:gd name="T8" fmla="*/ 12643 w 1762"/>
                <a:gd name="T9" fmla="*/ 11450 h 1918"/>
                <a:gd name="T10" fmla="*/ 12839 w 1762"/>
                <a:gd name="T11" fmla="*/ 12315 h 1918"/>
                <a:gd name="T12" fmla="*/ 12973 w 1762"/>
                <a:gd name="T13" fmla="*/ 13150 h 1918"/>
                <a:gd name="T14" fmla="*/ 12879 w 1762"/>
                <a:gd name="T15" fmla="*/ 13504 h 1918"/>
                <a:gd name="T16" fmla="*/ 12730 w 1762"/>
                <a:gd name="T17" fmla="*/ 13854 h 1918"/>
                <a:gd name="T18" fmla="*/ 12460 w 1762"/>
                <a:gd name="T19" fmla="*/ 14137 h 1918"/>
                <a:gd name="T20" fmla="*/ 12048 w 1762"/>
                <a:gd name="T21" fmla="*/ 14292 h 1918"/>
                <a:gd name="T22" fmla="*/ 11599 w 1762"/>
                <a:gd name="T23" fmla="*/ 14297 h 1918"/>
                <a:gd name="T24" fmla="*/ 11181 w 1762"/>
                <a:gd name="T25" fmla="*/ 14237 h 1918"/>
                <a:gd name="T26" fmla="*/ 10789 w 1762"/>
                <a:gd name="T27" fmla="*/ 14168 h 1918"/>
                <a:gd name="T28" fmla="*/ 10376 w 1762"/>
                <a:gd name="T29" fmla="*/ 14024 h 1918"/>
                <a:gd name="T30" fmla="*/ 9811 w 1762"/>
                <a:gd name="T31" fmla="*/ 13815 h 1918"/>
                <a:gd name="T32" fmla="*/ 7353 w 1762"/>
                <a:gd name="T33" fmla="*/ 12549 h 1918"/>
                <a:gd name="T34" fmla="*/ 4711 w 1762"/>
                <a:gd name="T35" fmla="*/ 11186 h 1918"/>
                <a:gd name="T36" fmla="*/ 3023 w 1762"/>
                <a:gd name="T37" fmla="*/ 10307 h 1918"/>
                <a:gd name="T38" fmla="*/ 2516 w 1762"/>
                <a:gd name="T39" fmla="*/ 9957 h 1918"/>
                <a:gd name="T40" fmla="*/ 2029 w 1762"/>
                <a:gd name="T41" fmla="*/ 9537 h 1918"/>
                <a:gd name="T42" fmla="*/ 1588 w 1762"/>
                <a:gd name="T43" fmla="*/ 9011 h 1918"/>
                <a:gd name="T44" fmla="*/ 1242 w 1762"/>
                <a:gd name="T45" fmla="*/ 8318 h 1918"/>
                <a:gd name="T46" fmla="*/ 1008 w 1762"/>
                <a:gd name="T47" fmla="*/ 7459 h 1918"/>
                <a:gd name="T48" fmla="*/ 1048 w 1762"/>
                <a:gd name="T49" fmla="*/ 4824 h 1918"/>
                <a:gd name="T50" fmla="*/ 1033 w 1762"/>
                <a:gd name="T51" fmla="*/ 4006 h 1918"/>
                <a:gd name="T52" fmla="*/ 889 w 1762"/>
                <a:gd name="T53" fmla="*/ 3059 h 1918"/>
                <a:gd name="T54" fmla="*/ 594 w 1762"/>
                <a:gd name="T55" fmla="*/ 2103 h 1918"/>
                <a:gd name="T56" fmla="*/ 231 w 1762"/>
                <a:gd name="T57" fmla="*/ 1678 h 1918"/>
                <a:gd name="T58" fmla="*/ 20 w 1762"/>
                <a:gd name="T59" fmla="*/ 1194 h 1918"/>
                <a:gd name="T60" fmla="*/ 148 w 1762"/>
                <a:gd name="T61" fmla="*/ 685 h 1918"/>
                <a:gd name="T62" fmla="*/ 516 w 1762"/>
                <a:gd name="T63" fmla="*/ 260 h 1918"/>
                <a:gd name="T64" fmla="*/ 1008 w 1762"/>
                <a:gd name="T65" fmla="*/ 31 h 1918"/>
                <a:gd name="T66" fmla="*/ 1584 w 1762"/>
                <a:gd name="T67" fmla="*/ 39 h 1918"/>
                <a:gd name="T68" fmla="*/ 1934 w 1762"/>
                <a:gd name="T69" fmla="*/ 350 h 1918"/>
                <a:gd name="T70" fmla="*/ 2063 w 1762"/>
                <a:gd name="T71" fmla="*/ 693 h 1918"/>
                <a:gd name="T72" fmla="*/ 2092 w 1762"/>
                <a:gd name="T73" fmla="*/ 1094 h 1918"/>
                <a:gd name="T74" fmla="*/ 2178 w 1762"/>
                <a:gd name="T75" fmla="*/ 1619 h 1918"/>
                <a:gd name="T76" fmla="*/ 2407 w 1762"/>
                <a:gd name="T77" fmla="*/ 2172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64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835 w 241"/>
                <a:gd name="T1" fmla="*/ 0 h 595"/>
                <a:gd name="T2" fmla="*/ 1558 w 241"/>
                <a:gd name="T3" fmla="*/ 413 h 595"/>
                <a:gd name="T4" fmla="*/ 1283 w 241"/>
                <a:gd name="T5" fmla="*/ 782 h 595"/>
                <a:gd name="T6" fmla="*/ 964 w 241"/>
                <a:gd name="T7" fmla="*/ 1149 h 595"/>
                <a:gd name="T8" fmla="*/ 625 w 241"/>
                <a:gd name="T9" fmla="*/ 1523 h 595"/>
                <a:gd name="T10" fmla="*/ 243 w 241"/>
                <a:gd name="T11" fmla="*/ 1877 h 595"/>
                <a:gd name="T12" fmla="*/ 118 w 241"/>
                <a:gd name="T13" fmla="*/ 2098 h 595"/>
                <a:gd name="T14" fmla="*/ 39 w 241"/>
                <a:gd name="T15" fmla="*/ 2333 h 595"/>
                <a:gd name="T16" fmla="*/ 0 w 241"/>
                <a:gd name="T17" fmla="*/ 2577 h 595"/>
                <a:gd name="T18" fmla="*/ 1 w 241"/>
                <a:gd name="T19" fmla="*/ 2867 h 595"/>
                <a:gd name="T20" fmla="*/ 39 w 241"/>
                <a:gd name="T21" fmla="*/ 3224 h 595"/>
                <a:gd name="T22" fmla="*/ 149 w 241"/>
                <a:gd name="T23" fmla="*/ 3530 h 595"/>
                <a:gd name="T24" fmla="*/ 281 w 241"/>
                <a:gd name="T25" fmla="*/ 3785 h 595"/>
                <a:gd name="T26" fmla="*/ 402 w 241"/>
                <a:gd name="T27" fmla="*/ 3983 h 595"/>
                <a:gd name="T28" fmla="*/ 550 w 241"/>
                <a:gd name="T29" fmla="*/ 4159 h 595"/>
                <a:gd name="T30" fmla="*/ 699 w 241"/>
                <a:gd name="T31" fmla="*/ 4309 h 595"/>
                <a:gd name="T32" fmla="*/ 885 w 241"/>
                <a:gd name="T33" fmla="*/ 444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1445" name="Freeform 40"/>
          <p:cNvSpPr>
            <a:spLocks/>
          </p:cNvSpPr>
          <p:nvPr/>
        </p:nvSpPr>
        <p:spPr bwMode="auto">
          <a:xfrm rot="600000">
            <a:off x="7335838" y="4814889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1446" name="Freeform 41"/>
          <p:cNvSpPr>
            <a:spLocks/>
          </p:cNvSpPr>
          <p:nvPr/>
        </p:nvSpPr>
        <p:spPr bwMode="auto">
          <a:xfrm rot="600000">
            <a:off x="7437438" y="5056189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1447" name="Group 42"/>
          <p:cNvGrpSpPr>
            <a:grpSpLocks/>
          </p:cNvGrpSpPr>
          <p:nvPr/>
        </p:nvGrpSpPr>
        <p:grpSpPr bwMode="auto">
          <a:xfrm>
            <a:off x="6442075" y="4608513"/>
            <a:ext cx="1022350" cy="900112"/>
            <a:chOff x="3094" y="2913"/>
            <a:chExt cx="644" cy="567"/>
          </a:xfrm>
        </p:grpSpPr>
        <p:sp>
          <p:nvSpPr>
            <p:cNvPr id="231455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56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57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58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59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60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61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1462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1448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31453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3467 w 294"/>
                <a:gd name="T1" fmla="*/ 105 h 254"/>
                <a:gd name="T2" fmla="*/ 3641 w 294"/>
                <a:gd name="T3" fmla="*/ 0 h 254"/>
                <a:gd name="T4" fmla="*/ 3773 w 294"/>
                <a:gd name="T5" fmla="*/ 0 h 254"/>
                <a:gd name="T6" fmla="*/ 3829 w 294"/>
                <a:gd name="T7" fmla="*/ 181 h 254"/>
                <a:gd name="T8" fmla="*/ 3829 w 294"/>
                <a:gd name="T9" fmla="*/ 422 h 254"/>
                <a:gd name="T10" fmla="*/ 3720 w 294"/>
                <a:gd name="T11" fmla="*/ 754 h 254"/>
                <a:gd name="T12" fmla="*/ 3467 w 294"/>
                <a:gd name="T13" fmla="*/ 1432 h 254"/>
                <a:gd name="T14" fmla="*/ 3073 w 294"/>
                <a:gd name="T15" fmla="*/ 2077 h 254"/>
                <a:gd name="T16" fmla="*/ 2883 w 294"/>
                <a:gd name="T17" fmla="*/ 2403 h 254"/>
                <a:gd name="T18" fmla="*/ 2702 w 294"/>
                <a:gd name="T19" fmla="*/ 2614 h 254"/>
                <a:gd name="T20" fmla="*/ 2522 w 294"/>
                <a:gd name="T21" fmla="*/ 2749 h 254"/>
                <a:gd name="T22" fmla="*/ 2317 w 294"/>
                <a:gd name="T23" fmla="*/ 2894 h 254"/>
                <a:gd name="T24" fmla="*/ 2027 w 294"/>
                <a:gd name="T25" fmla="*/ 3120 h 254"/>
                <a:gd name="T26" fmla="*/ 1511 w 294"/>
                <a:gd name="T27" fmla="*/ 3587 h 254"/>
                <a:gd name="T28" fmla="*/ 985 w 294"/>
                <a:gd name="T29" fmla="*/ 3980 h 254"/>
                <a:gd name="T30" fmla="*/ 419 w 294"/>
                <a:gd name="T31" fmla="*/ 4405 h 254"/>
                <a:gd name="T32" fmla="*/ 315 w 294"/>
                <a:gd name="T33" fmla="*/ 4471 h 254"/>
                <a:gd name="T34" fmla="*/ 202 w 294"/>
                <a:gd name="T35" fmla="*/ 4511 h 254"/>
                <a:gd name="T36" fmla="*/ 129 w 294"/>
                <a:gd name="T37" fmla="*/ 4547 h 254"/>
                <a:gd name="T38" fmla="*/ 85 w 294"/>
                <a:gd name="T39" fmla="*/ 4547 h 254"/>
                <a:gd name="T40" fmla="*/ 28 w 294"/>
                <a:gd name="T41" fmla="*/ 4511 h 254"/>
                <a:gd name="T42" fmla="*/ 0 w 294"/>
                <a:gd name="T43" fmla="*/ 4471 h 254"/>
                <a:gd name="T44" fmla="*/ 0 w 294"/>
                <a:gd name="T45" fmla="*/ 4443 h 254"/>
                <a:gd name="T46" fmla="*/ 0 w 294"/>
                <a:gd name="T47" fmla="*/ 4367 h 254"/>
                <a:gd name="T48" fmla="*/ 0 w 294"/>
                <a:gd name="T49" fmla="*/ 4263 h 254"/>
                <a:gd name="T50" fmla="*/ 28 w 294"/>
                <a:gd name="T51" fmla="*/ 4189 h 254"/>
                <a:gd name="T52" fmla="*/ 129 w 294"/>
                <a:gd name="T53" fmla="*/ 3827 h 254"/>
                <a:gd name="T54" fmla="*/ 315 w 294"/>
                <a:gd name="T55" fmla="*/ 3472 h 254"/>
                <a:gd name="T56" fmla="*/ 468 w 294"/>
                <a:gd name="T57" fmla="*/ 3190 h 254"/>
                <a:gd name="T58" fmla="*/ 672 w 294"/>
                <a:gd name="T59" fmla="*/ 2935 h 254"/>
                <a:gd name="T60" fmla="*/ 884 w 294"/>
                <a:gd name="T61" fmla="*/ 2644 h 254"/>
                <a:gd name="T62" fmla="*/ 1093 w 294"/>
                <a:gd name="T63" fmla="*/ 2327 h 254"/>
                <a:gd name="T64" fmla="*/ 1301 w 294"/>
                <a:gd name="T65" fmla="*/ 2077 h 254"/>
                <a:gd name="T66" fmla="*/ 1454 w 294"/>
                <a:gd name="T67" fmla="*/ 1853 h 254"/>
                <a:gd name="T68" fmla="*/ 1641 w 294"/>
                <a:gd name="T69" fmla="*/ 1648 h 254"/>
                <a:gd name="T70" fmla="*/ 1877 w 294"/>
                <a:gd name="T71" fmla="*/ 1286 h 254"/>
                <a:gd name="T72" fmla="*/ 2052 w 294"/>
                <a:gd name="T73" fmla="*/ 1075 h 254"/>
                <a:gd name="T74" fmla="*/ 2258 w 294"/>
                <a:gd name="T75" fmla="*/ 999 h 254"/>
                <a:gd name="T76" fmla="*/ 2472 w 294"/>
                <a:gd name="T77" fmla="*/ 963 h 254"/>
                <a:gd name="T78" fmla="*/ 2649 w 294"/>
                <a:gd name="T79" fmla="*/ 933 h 254"/>
                <a:gd name="T80" fmla="*/ 2883 w 294"/>
                <a:gd name="T81" fmla="*/ 794 h 254"/>
                <a:gd name="T82" fmla="*/ 3103 w 294"/>
                <a:gd name="T83" fmla="*/ 576 h 254"/>
                <a:gd name="T84" fmla="*/ 3281 w 294"/>
                <a:gd name="T85" fmla="*/ 368 h 254"/>
                <a:gd name="T86" fmla="*/ 3467 w 294"/>
                <a:gd name="T87" fmla="*/ 105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1454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1449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1450" name="Freeform 55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1451" name="Freeform 24"/>
          <p:cNvSpPr>
            <a:spLocks/>
          </p:cNvSpPr>
          <p:nvPr/>
        </p:nvSpPr>
        <p:spPr bwMode="auto">
          <a:xfrm rot="420000">
            <a:off x="7435850" y="388302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1452" name="Freeform 25"/>
          <p:cNvSpPr>
            <a:spLocks/>
          </p:cNvSpPr>
          <p:nvPr/>
        </p:nvSpPr>
        <p:spPr bwMode="auto">
          <a:xfrm rot="420000">
            <a:off x="7473950" y="437832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03897012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450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32502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2503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2451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52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2453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54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55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56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57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58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59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60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61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2462" name="Group 16"/>
          <p:cNvGrpSpPr>
            <a:grpSpLocks/>
          </p:cNvGrpSpPr>
          <p:nvPr/>
        </p:nvGrpSpPr>
        <p:grpSpPr bwMode="auto">
          <a:xfrm>
            <a:off x="6437314" y="3794126"/>
            <a:ext cx="1042987" cy="936625"/>
            <a:chOff x="3093" y="2370"/>
            <a:chExt cx="657" cy="590"/>
          </a:xfrm>
        </p:grpSpPr>
        <p:sp>
          <p:nvSpPr>
            <p:cNvPr id="232495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96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97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98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99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500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501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2463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32493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2494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32464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32491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2492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2465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2466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2467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32489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2490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2468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32487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3140 w 1762"/>
                <a:gd name="T1" fmla="*/ 10098 h 1918"/>
                <a:gd name="T2" fmla="*/ 13030 w 1762"/>
                <a:gd name="T3" fmla="*/ 10361 h 1918"/>
                <a:gd name="T4" fmla="*/ 12839 w 1762"/>
                <a:gd name="T5" fmla="*/ 10643 h 1918"/>
                <a:gd name="T6" fmla="*/ 12673 w 1762"/>
                <a:gd name="T7" fmla="*/ 10997 h 1918"/>
                <a:gd name="T8" fmla="*/ 12643 w 1762"/>
                <a:gd name="T9" fmla="*/ 11450 h 1918"/>
                <a:gd name="T10" fmla="*/ 12839 w 1762"/>
                <a:gd name="T11" fmla="*/ 12315 h 1918"/>
                <a:gd name="T12" fmla="*/ 12973 w 1762"/>
                <a:gd name="T13" fmla="*/ 13150 h 1918"/>
                <a:gd name="T14" fmla="*/ 12879 w 1762"/>
                <a:gd name="T15" fmla="*/ 13504 h 1918"/>
                <a:gd name="T16" fmla="*/ 12730 w 1762"/>
                <a:gd name="T17" fmla="*/ 13854 h 1918"/>
                <a:gd name="T18" fmla="*/ 12460 w 1762"/>
                <a:gd name="T19" fmla="*/ 14137 h 1918"/>
                <a:gd name="T20" fmla="*/ 12048 w 1762"/>
                <a:gd name="T21" fmla="*/ 14292 h 1918"/>
                <a:gd name="T22" fmla="*/ 11599 w 1762"/>
                <a:gd name="T23" fmla="*/ 14297 h 1918"/>
                <a:gd name="T24" fmla="*/ 11181 w 1762"/>
                <a:gd name="T25" fmla="*/ 14237 h 1918"/>
                <a:gd name="T26" fmla="*/ 10789 w 1762"/>
                <a:gd name="T27" fmla="*/ 14168 h 1918"/>
                <a:gd name="T28" fmla="*/ 10376 w 1762"/>
                <a:gd name="T29" fmla="*/ 14024 h 1918"/>
                <a:gd name="T30" fmla="*/ 9811 w 1762"/>
                <a:gd name="T31" fmla="*/ 13815 h 1918"/>
                <a:gd name="T32" fmla="*/ 7353 w 1762"/>
                <a:gd name="T33" fmla="*/ 12549 h 1918"/>
                <a:gd name="T34" fmla="*/ 4711 w 1762"/>
                <a:gd name="T35" fmla="*/ 11186 h 1918"/>
                <a:gd name="T36" fmla="*/ 3023 w 1762"/>
                <a:gd name="T37" fmla="*/ 10307 h 1918"/>
                <a:gd name="T38" fmla="*/ 2516 w 1762"/>
                <a:gd name="T39" fmla="*/ 9957 h 1918"/>
                <a:gd name="T40" fmla="*/ 2029 w 1762"/>
                <a:gd name="T41" fmla="*/ 9537 h 1918"/>
                <a:gd name="T42" fmla="*/ 1588 w 1762"/>
                <a:gd name="T43" fmla="*/ 9011 h 1918"/>
                <a:gd name="T44" fmla="*/ 1242 w 1762"/>
                <a:gd name="T45" fmla="*/ 8318 h 1918"/>
                <a:gd name="T46" fmla="*/ 1008 w 1762"/>
                <a:gd name="T47" fmla="*/ 7459 h 1918"/>
                <a:gd name="T48" fmla="*/ 1048 w 1762"/>
                <a:gd name="T49" fmla="*/ 4824 h 1918"/>
                <a:gd name="T50" fmla="*/ 1033 w 1762"/>
                <a:gd name="T51" fmla="*/ 4006 h 1918"/>
                <a:gd name="T52" fmla="*/ 889 w 1762"/>
                <a:gd name="T53" fmla="*/ 3059 h 1918"/>
                <a:gd name="T54" fmla="*/ 594 w 1762"/>
                <a:gd name="T55" fmla="*/ 2103 h 1918"/>
                <a:gd name="T56" fmla="*/ 231 w 1762"/>
                <a:gd name="T57" fmla="*/ 1678 h 1918"/>
                <a:gd name="T58" fmla="*/ 20 w 1762"/>
                <a:gd name="T59" fmla="*/ 1194 h 1918"/>
                <a:gd name="T60" fmla="*/ 148 w 1762"/>
                <a:gd name="T61" fmla="*/ 685 h 1918"/>
                <a:gd name="T62" fmla="*/ 516 w 1762"/>
                <a:gd name="T63" fmla="*/ 260 h 1918"/>
                <a:gd name="T64" fmla="*/ 1008 w 1762"/>
                <a:gd name="T65" fmla="*/ 31 h 1918"/>
                <a:gd name="T66" fmla="*/ 1584 w 1762"/>
                <a:gd name="T67" fmla="*/ 39 h 1918"/>
                <a:gd name="T68" fmla="*/ 1934 w 1762"/>
                <a:gd name="T69" fmla="*/ 350 h 1918"/>
                <a:gd name="T70" fmla="*/ 2063 w 1762"/>
                <a:gd name="T71" fmla="*/ 693 h 1918"/>
                <a:gd name="T72" fmla="*/ 2092 w 1762"/>
                <a:gd name="T73" fmla="*/ 1094 h 1918"/>
                <a:gd name="T74" fmla="*/ 2178 w 1762"/>
                <a:gd name="T75" fmla="*/ 1619 h 1918"/>
                <a:gd name="T76" fmla="*/ 2407 w 1762"/>
                <a:gd name="T77" fmla="*/ 2172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88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835 w 241"/>
                <a:gd name="T1" fmla="*/ 0 h 595"/>
                <a:gd name="T2" fmla="*/ 1558 w 241"/>
                <a:gd name="T3" fmla="*/ 413 h 595"/>
                <a:gd name="T4" fmla="*/ 1283 w 241"/>
                <a:gd name="T5" fmla="*/ 782 h 595"/>
                <a:gd name="T6" fmla="*/ 964 w 241"/>
                <a:gd name="T7" fmla="*/ 1149 h 595"/>
                <a:gd name="T8" fmla="*/ 625 w 241"/>
                <a:gd name="T9" fmla="*/ 1523 h 595"/>
                <a:gd name="T10" fmla="*/ 243 w 241"/>
                <a:gd name="T11" fmla="*/ 1877 h 595"/>
                <a:gd name="T12" fmla="*/ 118 w 241"/>
                <a:gd name="T13" fmla="*/ 2098 h 595"/>
                <a:gd name="T14" fmla="*/ 39 w 241"/>
                <a:gd name="T15" fmla="*/ 2333 h 595"/>
                <a:gd name="T16" fmla="*/ 0 w 241"/>
                <a:gd name="T17" fmla="*/ 2577 h 595"/>
                <a:gd name="T18" fmla="*/ 1 w 241"/>
                <a:gd name="T19" fmla="*/ 2867 h 595"/>
                <a:gd name="T20" fmla="*/ 39 w 241"/>
                <a:gd name="T21" fmla="*/ 3224 h 595"/>
                <a:gd name="T22" fmla="*/ 149 w 241"/>
                <a:gd name="T23" fmla="*/ 3530 h 595"/>
                <a:gd name="T24" fmla="*/ 281 w 241"/>
                <a:gd name="T25" fmla="*/ 3785 h 595"/>
                <a:gd name="T26" fmla="*/ 402 w 241"/>
                <a:gd name="T27" fmla="*/ 3983 h 595"/>
                <a:gd name="T28" fmla="*/ 550 w 241"/>
                <a:gd name="T29" fmla="*/ 4159 h 595"/>
                <a:gd name="T30" fmla="*/ 699 w 241"/>
                <a:gd name="T31" fmla="*/ 4309 h 595"/>
                <a:gd name="T32" fmla="*/ 885 w 241"/>
                <a:gd name="T33" fmla="*/ 444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2469" name="Freeform 40"/>
          <p:cNvSpPr>
            <a:spLocks/>
          </p:cNvSpPr>
          <p:nvPr/>
        </p:nvSpPr>
        <p:spPr bwMode="auto">
          <a:xfrm rot="600000">
            <a:off x="7335838" y="4799014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2470" name="Freeform 41"/>
          <p:cNvSpPr>
            <a:spLocks/>
          </p:cNvSpPr>
          <p:nvPr/>
        </p:nvSpPr>
        <p:spPr bwMode="auto">
          <a:xfrm rot="600000">
            <a:off x="7437438" y="5087939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2471" name="Group 42"/>
          <p:cNvGrpSpPr>
            <a:grpSpLocks/>
          </p:cNvGrpSpPr>
          <p:nvPr/>
        </p:nvGrpSpPr>
        <p:grpSpPr bwMode="auto">
          <a:xfrm>
            <a:off x="6442075" y="4592638"/>
            <a:ext cx="1022350" cy="900112"/>
            <a:chOff x="3094" y="2913"/>
            <a:chExt cx="644" cy="567"/>
          </a:xfrm>
        </p:grpSpPr>
        <p:sp>
          <p:nvSpPr>
            <p:cNvPr id="232479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80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81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82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83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84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85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2486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2472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32477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3467 w 294"/>
                <a:gd name="T1" fmla="*/ 105 h 254"/>
                <a:gd name="T2" fmla="*/ 3641 w 294"/>
                <a:gd name="T3" fmla="*/ 0 h 254"/>
                <a:gd name="T4" fmla="*/ 3773 w 294"/>
                <a:gd name="T5" fmla="*/ 0 h 254"/>
                <a:gd name="T6" fmla="*/ 3829 w 294"/>
                <a:gd name="T7" fmla="*/ 181 h 254"/>
                <a:gd name="T8" fmla="*/ 3829 w 294"/>
                <a:gd name="T9" fmla="*/ 422 h 254"/>
                <a:gd name="T10" fmla="*/ 3720 w 294"/>
                <a:gd name="T11" fmla="*/ 754 h 254"/>
                <a:gd name="T12" fmla="*/ 3467 w 294"/>
                <a:gd name="T13" fmla="*/ 1432 h 254"/>
                <a:gd name="T14" fmla="*/ 3073 w 294"/>
                <a:gd name="T15" fmla="*/ 2077 h 254"/>
                <a:gd name="T16" fmla="*/ 2883 w 294"/>
                <a:gd name="T17" fmla="*/ 2403 h 254"/>
                <a:gd name="T18" fmla="*/ 2702 w 294"/>
                <a:gd name="T19" fmla="*/ 2614 h 254"/>
                <a:gd name="T20" fmla="*/ 2522 w 294"/>
                <a:gd name="T21" fmla="*/ 2749 h 254"/>
                <a:gd name="T22" fmla="*/ 2317 w 294"/>
                <a:gd name="T23" fmla="*/ 2894 h 254"/>
                <a:gd name="T24" fmla="*/ 2027 w 294"/>
                <a:gd name="T25" fmla="*/ 3120 h 254"/>
                <a:gd name="T26" fmla="*/ 1511 w 294"/>
                <a:gd name="T27" fmla="*/ 3587 h 254"/>
                <a:gd name="T28" fmla="*/ 985 w 294"/>
                <a:gd name="T29" fmla="*/ 3980 h 254"/>
                <a:gd name="T30" fmla="*/ 419 w 294"/>
                <a:gd name="T31" fmla="*/ 4405 h 254"/>
                <a:gd name="T32" fmla="*/ 315 w 294"/>
                <a:gd name="T33" fmla="*/ 4471 h 254"/>
                <a:gd name="T34" fmla="*/ 202 w 294"/>
                <a:gd name="T35" fmla="*/ 4511 h 254"/>
                <a:gd name="T36" fmla="*/ 129 w 294"/>
                <a:gd name="T37" fmla="*/ 4547 h 254"/>
                <a:gd name="T38" fmla="*/ 85 w 294"/>
                <a:gd name="T39" fmla="*/ 4547 h 254"/>
                <a:gd name="T40" fmla="*/ 28 w 294"/>
                <a:gd name="T41" fmla="*/ 4511 h 254"/>
                <a:gd name="T42" fmla="*/ 0 w 294"/>
                <a:gd name="T43" fmla="*/ 4471 h 254"/>
                <a:gd name="T44" fmla="*/ 0 w 294"/>
                <a:gd name="T45" fmla="*/ 4443 h 254"/>
                <a:gd name="T46" fmla="*/ 0 w 294"/>
                <a:gd name="T47" fmla="*/ 4367 h 254"/>
                <a:gd name="T48" fmla="*/ 0 w 294"/>
                <a:gd name="T49" fmla="*/ 4263 h 254"/>
                <a:gd name="T50" fmla="*/ 28 w 294"/>
                <a:gd name="T51" fmla="*/ 4189 h 254"/>
                <a:gd name="T52" fmla="*/ 129 w 294"/>
                <a:gd name="T53" fmla="*/ 3827 h 254"/>
                <a:gd name="T54" fmla="*/ 315 w 294"/>
                <a:gd name="T55" fmla="*/ 3472 h 254"/>
                <a:gd name="T56" fmla="*/ 468 w 294"/>
                <a:gd name="T57" fmla="*/ 3190 h 254"/>
                <a:gd name="T58" fmla="*/ 672 w 294"/>
                <a:gd name="T59" fmla="*/ 2935 h 254"/>
                <a:gd name="T60" fmla="*/ 884 w 294"/>
                <a:gd name="T61" fmla="*/ 2644 h 254"/>
                <a:gd name="T62" fmla="*/ 1093 w 294"/>
                <a:gd name="T63" fmla="*/ 2327 h 254"/>
                <a:gd name="T64" fmla="*/ 1301 w 294"/>
                <a:gd name="T65" fmla="*/ 2077 h 254"/>
                <a:gd name="T66" fmla="*/ 1454 w 294"/>
                <a:gd name="T67" fmla="*/ 1853 h 254"/>
                <a:gd name="T68" fmla="*/ 1641 w 294"/>
                <a:gd name="T69" fmla="*/ 1648 h 254"/>
                <a:gd name="T70" fmla="*/ 1877 w 294"/>
                <a:gd name="T71" fmla="*/ 1286 h 254"/>
                <a:gd name="T72" fmla="*/ 2052 w 294"/>
                <a:gd name="T73" fmla="*/ 1075 h 254"/>
                <a:gd name="T74" fmla="*/ 2258 w 294"/>
                <a:gd name="T75" fmla="*/ 999 h 254"/>
                <a:gd name="T76" fmla="*/ 2472 w 294"/>
                <a:gd name="T77" fmla="*/ 963 h 254"/>
                <a:gd name="T78" fmla="*/ 2649 w 294"/>
                <a:gd name="T79" fmla="*/ 933 h 254"/>
                <a:gd name="T80" fmla="*/ 2883 w 294"/>
                <a:gd name="T81" fmla="*/ 794 h 254"/>
                <a:gd name="T82" fmla="*/ 3103 w 294"/>
                <a:gd name="T83" fmla="*/ 576 h 254"/>
                <a:gd name="T84" fmla="*/ 3281 w 294"/>
                <a:gd name="T85" fmla="*/ 368 h 254"/>
                <a:gd name="T86" fmla="*/ 3467 w 294"/>
                <a:gd name="T87" fmla="*/ 105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2478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2473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2474" name="Freeform 55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2475" name="Freeform 24"/>
          <p:cNvSpPr>
            <a:spLocks/>
          </p:cNvSpPr>
          <p:nvPr/>
        </p:nvSpPr>
        <p:spPr bwMode="auto">
          <a:xfrm rot="420000">
            <a:off x="7435850" y="389890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2476" name="Freeform 25"/>
          <p:cNvSpPr>
            <a:spLocks/>
          </p:cNvSpPr>
          <p:nvPr/>
        </p:nvSpPr>
        <p:spPr bwMode="auto">
          <a:xfrm rot="420000">
            <a:off x="7473950" y="439420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508211331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474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33527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3528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3475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76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3477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78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79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80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81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82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83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84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85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3486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233520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21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22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23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24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25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26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3487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33518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3519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33488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33516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3517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3489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3490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3491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33514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3515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3492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33512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3140 w 1762"/>
                <a:gd name="T1" fmla="*/ 10098 h 1918"/>
                <a:gd name="T2" fmla="*/ 13030 w 1762"/>
                <a:gd name="T3" fmla="*/ 10361 h 1918"/>
                <a:gd name="T4" fmla="*/ 12839 w 1762"/>
                <a:gd name="T5" fmla="*/ 10643 h 1918"/>
                <a:gd name="T6" fmla="*/ 12673 w 1762"/>
                <a:gd name="T7" fmla="*/ 10997 h 1918"/>
                <a:gd name="T8" fmla="*/ 12643 w 1762"/>
                <a:gd name="T9" fmla="*/ 11450 h 1918"/>
                <a:gd name="T10" fmla="*/ 12839 w 1762"/>
                <a:gd name="T11" fmla="*/ 12315 h 1918"/>
                <a:gd name="T12" fmla="*/ 12973 w 1762"/>
                <a:gd name="T13" fmla="*/ 13150 h 1918"/>
                <a:gd name="T14" fmla="*/ 12879 w 1762"/>
                <a:gd name="T15" fmla="*/ 13504 h 1918"/>
                <a:gd name="T16" fmla="*/ 12730 w 1762"/>
                <a:gd name="T17" fmla="*/ 13854 h 1918"/>
                <a:gd name="T18" fmla="*/ 12460 w 1762"/>
                <a:gd name="T19" fmla="*/ 14137 h 1918"/>
                <a:gd name="T20" fmla="*/ 12048 w 1762"/>
                <a:gd name="T21" fmla="*/ 14292 h 1918"/>
                <a:gd name="T22" fmla="*/ 11599 w 1762"/>
                <a:gd name="T23" fmla="*/ 14297 h 1918"/>
                <a:gd name="T24" fmla="*/ 11181 w 1762"/>
                <a:gd name="T25" fmla="*/ 14237 h 1918"/>
                <a:gd name="T26" fmla="*/ 10789 w 1762"/>
                <a:gd name="T27" fmla="*/ 14168 h 1918"/>
                <a:gd name="T28" fmla="*/ 10376 w 1762"/>
                <a:gd name="T29" fmla="*/ 14024 h 1918"/>
                <a:gd name="T30" fmla="*/ 9811 w 1762"/>
                <a:gd name="T31" fmla="*/ 13815 h 1918"/>
                <a:gd name="T32" fmla="*/ 7353 w 1762"/>
                <a:gd name="T33" fmla="*/ 12549 h 1918"/>
                <a:gd name="T34" fmla="*/ 4711 w 1762"/>
                <a:gd name="T35" fmla="*/ 11186 h 1918"/>
                <a:gd name="T36" fmla="*/ 3023 w 1762"/>
                <a:gd name="T37" fmla="*/ 10307 h 1918"/>
                <a:gd name="T38" fmla="*/ 2516 w 1762"/>
                <a:gd name="T39" fmla="*/ 9957 h 1918"/>
                <a:gd name="T40" fmla="*/ 2029 w 1762"/>
                <a:gd name="T41" fmla="*/ 9537 h 1918"/>
                <a:gd name="T42" fmla="*/ 1588 w 1762"/>
                <a:gd name="T43" fmla="*/ 9011 h 1918"/>
                <a:gd name="T44" fmla="*/ 1242 w 1762"/>
                <a:gd name="T45" fmla="*/ 8318 h 1918"/>
                <a:gd name="T46" fmla="*/ 1008 w 1762"/>
                <a:gd name="T47" fmla="*/ 7459 h 1918"/>
                <a:gd name="T48" fmla="*/ 1048 w 1762"/>
                <a:gd name="T49" fmla="*/ 4824 h 1918"/>
                <a:gd name="T50" fmla="*/ 1033 w 1762"/>
                <a:gd name="T51" fmla="*/ 4006 h 1918"/>
                <a:gd name="T52" fmla="*/ 889 w 1762"/>
                <a:gd name="T53" fmla="*/ 3059 h 1918"/>
                <a:gd name="T54" fmla="*/ 594 w 1762"/>
                <a:gd name="T55" fmla="*/ 2103 h 1918"/>
                <a:gd name="T56" fmla="*/ 231 w 1762"/>
                <a:gd name="T57" fmla="*/ 1678 h 1918"/>
                <a:gd name="T58" fmla="*/ 20 w 1762"/>
                <a:gd name="T59" fmla="*/ 1194 h 1918"/>
                <a:gd name="T60" fmla="*/ 148 w 1762"/>
                <a:gd name="T61" fmla="*/ 685 h 1918"/>
                <a:gd name="T62" fmla="*/ 516 w 1762"/>
                <a:gd name="T63" fmla="*/ 260 h 1918"/>
                <a:gd name="T64" fmla="*/ 1008 w 1762"/>
                <a:gd name="T65" fmla="*/ 31 h 1918"/>
                <a:gd name="T66" fmla="*/ 1584 w 1762"/>
                <a:gd name="T67" fmla="*/ 39 h 1918"/>
                <a:gd name="T68" fmla="*/ 1934 w 1762"/>
                <a:gd name="T69" fmla="*/ 350 h 1918"/>
                <a:gd name="T70" fmla="*/ 2063 w 1762"/>
                <a:gd name="T71" fmla="*/ 693 h 1918"/>
                <a:gd name="T72" fmla="*/ 2092 w 1762"/>
                <a:gd name="T73" fmla="*/ 1094 h 1918"/>
                <a:gd name="T74" fmla="*/ 2178 w 1762"/>
                <a:gd name="T75" fmla="*/ 1619 h 1918"/>
                <a:gd name="T76" fmla="*/ 2407 w 1762"/>
                <a:gd name="T77" fmla="*/ 2172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13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835 w 241"/>
                <a:gd name="T1" fmla="*/ 0 h 595"/>
                <a:gd name="T2" fmla="*/ 1558 w 241"/>
                <a:gd name="T3" fmla="*/ 413 h 595"/>
                <a:gd name="T4" fmla="*/ 1283 w 241"/>
                <a:gd name="T5" fmla="*/ 782 h 595"/>
                <a:gd name="T6" fmla="*/ 964 w 241"/>
                <a:gd name="T7" fmla="*/ 1149 h 595"/>
                <a:gd name="T8" fmla="*/ 625 w 241"/>
                <a:gd name="T9" fmla="*/ 1523 h 595"/>
                <a:gd name="T10" fmla="*/ 243 w 241"/>
                <a:gd name="T11" fmla="*/ 1877 h 595"/>
                <a:gd name="T12" fmla="*/ 118 w 241"/>
                <a:gd name="T13" fmla="*/ 2098 h 595"/>
                <a:gd name="T14" fmla="*/ 39 w 241"/>
                <a:gd name="T15" fmla="*/ 2333 h 595"/>
                <a:gd name="T16" fmla="*/ 0 w 241"/>
                <a:gd name="T17" fmla="*/ 2577 h 595"/>
                <a:gd name="T18" fmla="*/ 1 w 241"/>
                <a:gd name="T19" fmla="*/ 2867 h 595"/>
                <a:gd name="T20" fmla="*/ 39 w 241"/>
                <a:gd name="T21" fmla="*/ 3224 h 595"/>
                <a:gd name="T22" fmla="*/ 149 w 241"/>
                <a:gd name="T23" fmla="*/ 3530 h 595"/>
                <a:gd name="T24" fmla="*/ 281 w 241"/>
                <a:gd name="T25" fmla="*/ 3785 h 595"/>
                <a:gd name="T26" fmla="*/ 402 w 241"/>
                <a:gd name="T27" fmla="*/ 3983 h 595"/>
                <a:gd name="T28" fmla="*/ 550 w 241"/>
                <a:gd name="T29" fmla="*/ 4159 h 595"/>
                <a:gd name="T30" fmla="*/ 699 w 241"/>
                <a:gd name="T31" fmla="*/ 4309 h 595"/>
                <a:gd name="T32" fmla="*/ 885 w 241"/>
                <a:gd name="T33" fmla="*/ 444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3493" name="Freeform 40"/>
          <p:cNvSpPr>
            <a:spLocks/>
          </p:cNvSpPr>
          <p:nvPr/>
        </p:nvSpPr>
        <p:spPr bwMode="auto">
          <a:xfrm rot="600000">
            <a:off x="7335838" y="4783139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3494" name="Freeform 41"/>
          <p:cNvSpPr>
            <a:spLocks/>
          </p:cNvSpPr>
          <p:nvPr/>
        </p:nvSpPr>
        <p:spPr bwMode="auto">
          <a:xfrm rot="600000">
            <a:off x="7437438" y="5024439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3495" name="Group 42"/>
          <p:cNvGrpSpPr>
            <a:grpSpLocks/>
          </p:cNvGrpSpPr>
          <p:nvPr/>
        </p:nvGrpSpPr>
        <p:grpSpPr bwMode="auto">
          <a:xfrm>
            <a:off x="6442075" y="4576763"/>
            <a:ext cx="1022350" cy="900112"/>
            <a:chOff x="3094" y="2913"/>
            <a:chExt cx="644" cy="567"/>
          </a:xfrm>
        </p:grpSpPr>
        <p:sp>
          <p:nvSpPr>
            <p:cNvPr id="233504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05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06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07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08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09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10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3511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3496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33502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3467 w 294"/>
                <a:gd name="T1" fmla="*/ 105 h 254"/>
                <a:gd name="T2" fmla="*/ 3641 w 294"/>
                <a:gd name="T3" fmla="*/ 0 h 254"/>
                <a:gd name="T4" fmla="*/ 3773 w 294"/>
                <a:gd name="T5" fmla="*/ 0 h 254"/>
                <a:gd name="T6" fmla="*/ 3829 w 294"/>
                <a:gd name="T7" fmla="*/ 181 h 254"/>
                <a:gd name="T8" fmla="*/ 3829 w 294"/>
                <a:gd name="T9" fmla="*/ 422 h 254"/>
                <a:gd name="T10" fmla="*/ 3720 w 294"/>
                <a:gd name="T11" fmla="*/ 754 h 254"/>
                <a:gd name="T12" fmla="*/ 3467 w 294"/>
                <a:gd name="T13" fmla="*/ 1432 h 254"/>
                <a:gd name="T14" fmla="*/ 3073 w 294"/>
                <a:gd name="T15" fmla="*/ 2077 h 254"/>
                <a:gd name="T16" fmla="*/ 2883 w 294"/>
                <a:gd name="T17" fmla="*/ 2403 h 254"/>
                <a:gd name="T18" fmla="*/ 2702 w 294"/>
                <a:gd name="T19" fmla="*/ 2614 h 254"/>
                <a:gd name="T20" fmla="*/ 2522 w 294"/>
                <a:gd name="T21" fmla="*/ 2749 h 254"/>
                <a:gd name="T22" fmla="*/ 2317 w 294"/>
                <a:gd name="T23" fmla="*/ 2894 h 254"/>
                <a:gd name="T24" fmla="*/ 2027 w 294"/>
                <a:gd name="T25" fmla="*/ 3120 h 254"/>
                <a:gd name="T26" fmla="*/ 1511 w 294"/>
                <a:gd name="T27" fmla="*/ 3587 h 254"/>
                <a:gd name="T28" fmla="*/ 985 w 294"/>
                <a:gd name="T29" fmla="*/ 3980 h 254"/>
                <a:gd name="T30" fmla="*/ 419 w 294"/>
                <a:gd name="T31" fmla="*/ 4405 h 254"/>
                <a:gd name="T32" fmla="*/ 315 w 294"/>
                <a:gd name="T33" fmla="*/ 4471 h 254"/>
                <a:gd name="T34" fmla="*/ 202 w 294"/>
                <a:gd name="T35" fmla="*/ 4511 h 254"/>
                <a:gd name="T36" fmla="*/ 129 w 294"/>
                <a:gd name="T37" fmla="*/ 4547 h 254"/>
                <a:gd name="T38" fmla="*/ 85 w 294"/>
                <a:gd name="T39" fmla="*/ 4547 h 254"/>
                <a:gd name="T40" fmla="*/ 28 w 294"/>
                <a:gd name="T41" fmla="*/ 4511 h 254"/>
                <a:gd name="T42" fmla="*/ 0 w 294"/>
                <a:gd name="T43" fmla="*/ 4471 h 254"/>
                <a:gd name="T44" fmla="*/ 0 w 294"/>
                <a:gd name="T45" fmla="*/ 4443 h 254"/>
                <a:gd name="T46" fmla="*/ 0 w 294"/>
                <a:gd name="T47" fmla="*/ 4367 h 254"/>
                <a:gd name="T48" fmla="*/ 0 w 294"/>
                <a:gd name="T49" fmla="*/ 4263 h 254"/>
                <a:gd name="T50" fmla="*/ 28 w 294"/>
                <a:gd name="T51" fmla="*/ 4189 h 254"/>
                <a:gd name="T52" fmla="*/ 129 w 294"/>
                <a:gd name="T53" fmla="*/ 3827 h 254"/>
                <a:gd name="T54" fmla="*/ 315 w 294"/>
                <a:gd name="T55" fmla="*/ 3472 h 254"/>
                <a:gd name="T56" fmla="*/ 468 w 294"/>
                <a:gd name="T57" fmla="*/ 3190 h 254"/>
                <a:gd name="T58" fmla="*/ 672 w 294"/>
                <a:gd name="T59" fmla="*/ 2935 h 254"/>
                <a:gd name="T60" fmla="*/ 884 w 294"/>
                <a:gd name="T61" fmla="*/ 2644 h 254"/>
                <a:gd name="T62" fmla="*/ 1093 w 294"/>
                <a:gd name="T63" fmla="*/ 2327 h 254"/>
                <a:gd name="T64" fmla="*/ 1301 w 294"/>
                <a:gd name="T65" fmla="*/ 2077 h 254"/>
                <a:gd name="T66" fmla="*/ 1454 w 294"/>
                <a:gd name="T67" fmla="*/ 1853 h 254"/>
                <a:gd name="T68" fmla="*/ 1641 w 294"/>
                <a:gd name="T69" fmla="*/ 1648 h 254"/>
                <a:gd name="T70" fmla="*/ 1877 w 294"/>
                <a:gd name="T71" fmla="*/ 1286 h 254"/>
                <a:gd name="T72" fmla="*/ 2052 w 294"/>
                <a:gd name="T73" fmla="*/ 1075 h 254"/>
                <a:gd name="T74" fmla="*/ 2258 w 294"/>
                <a:gd name="T75" fmla="*/ 999 h 254"/>
                <a:gd name="T76" fmla="*/ 2472 w 294"/>
                <a:gd name="T77" fmla="*/ 963 h 254"/>
                <a:gd name="T78" fmla="*/ 2649 w 294"/>
                <a:gd name="T79" fmla="*/ 933 h 254"/>
                <a:gd name="T80" fmla="*/ 2883 w 294"/>
                <a:gd name="T81" fmla="*/ 794 h 254"/>
                <a:gd name="T82" fmla="*/ 3103 w 294"/>
                <a:gd name="T83" fmla="*/ 576 h 254"/>
                <a:gd name="T84" fmla="*/ 3281 w 294"/>
                <a:gd name="T85" fmla="*/ 368 h 254"/>
                <a:gd name="T86" fmla="*/ 3467 w 294"/>
                <a:gd name="T87" fmla="*/ 105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3503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3497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3498" name="Freeform 55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33499" name="Group 56"/>
          <p:cNvGrpSpPr>
            <a:grpSpLocks/>
          </p:cNvGrpSpPr>
          <p:nvPr/>
        </p:nvGrpSpPr>
        <p:grpSpPr bwMode="auto">
          <a:xfrm>
            <a:off x="7435850" y="3914775"/>
            <a:ext cx="300038" cy="882650"/>
            <a:chOff x="3724" y="2466"/>
            <a:chExt cx="189" cy="556"/>
          </a:xfrm>
        </p:grpSpPr>
        <p:sp>
          <p:nvSpPr>
            <p:cNvPr id="233500" name="Freeform 24"/>
            <p:cNvSpPr>
              <a:spLocks/>
            </p:cNvSpPr>
            <p:nvPr/>
          </p:nvSpPr>
          <p:spPr bwMode="auto">
            <a:xfrm rot="420000">
              <a:off x="3724" y="246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3501" name="Freeform 25"/>
            <p:cNvSpPr>
              <a:spLocks/>
            </p:cNvSpPr>
            <p:nvPr/>
          </p:nvSpPr>
          <p:spPr bwMode="auto">
            <a:xfrm rot="420000">
              <a:off x="3748" y="277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</p:spTree>
    <p:extLst>
      <p:ext uri="{BB962C8B-B14F-4D97-AF65-F5344CB8AC3E}">
        <p14:creationId xmlns:p14="http://schemas.microsoft.com/office/powerpoint/2010/main" val="60027930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498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34551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4552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4499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0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4501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2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3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4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5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6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7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8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09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4510" name="Group 16"/>
          <p:cNvGrpSpPr>
            <a:grpSpLocks/>
          </p:cNvGrpSpPr>
          <p:nvPr/>
        </p:nvGrpSpPr>
        <p:grpSpPr bwMode="auto">
          <a:xfrm>
            <a:off x="6437314" y="3825876"/>
            <a:ext cx="1042987" cy="936625"/>
            <a:chOff x="3093" y="2370"/>
            <a:chExt cx="657" cy="590"/>
          </a:xfrm>
        </p:grpSpPr>
        <p:sp>
          <p:nvSpPr>
            <p:cNvPr id="234544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45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46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47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48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49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50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4511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34542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4543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34512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34540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4541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4513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4514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4515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34538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4539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4516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34536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3140 w 1762"/>
                <a:gd name="T1" fmla="*/ 10098 h 1918"/>
                <a:gd name="T2" fmla="*/ 13030 w 1762"/>
                <a:gd name="T3" fmla="*/ 10361 h 1918"/>
                <a:gd name="T4" fmla="*/ 12839 w 1762"/>
                <a:gd name="T5" fmla="*/ 10643 h 1918"/>
                <a:gd name="T6" fmla="*/ 12673 w 1762"/>
                <a:gd name="T7" fmla="*/ 10997 h 1918"/>
                <a:gd name="T8" fmla="*/ 12643 w 1762"/>
                <a:gd name="T9" fmla="*/ 11450 h 1918"/>
                <a:gd name="T10" fmla="*/ 12839 w 1762"/>
                <a:gd name="T11" fmla="*/ 12315 h 1918"/>
                <a:gd name="T12" fmla="*/ 12973 w 1762"/>
                <a:gd name="T13" fmla="*/ 13150 h 1918"/>
                <a:gd name="T14" fmla="*/ 12879 w 1762"/>
                <a:gd name="T15" fmla="*/ 13504 h 1918"/>
                <a:gd name="T16" fmla="*/ 12730 w 1762"/>
                <a:gd name="T17" fmla="*/ 13854 h 1918"/>
                <a:gd name="T18" fmla="*/ 12460 w 1762"/>
                <a:gd name="T19" fmla="*/ 14137 h 1918"/>
                <a:gd name="T20" fmla="*/ 12048 w 1762"/>
                <a:gd name="T21" fmla="*/ 14292 h 1918"/>
                <a:gd name="T22" fmla="*/ 11599 w 1762"/>
                <a:gd name="T23" fmla="*/ 14297 h 1918"/>
                <a:gd name="T24" fmla="*/ 11181 w 1762"/>
                <a:gd name="T25" fmla="*/ 14237 h 1918"/>
                <a:gd name="T26" fmla="*/ 10789 w 1762"/>
                <a:gd name="T27" fmla="*/ 14168 h 1918"/>
                <a:gd name="T28" fmla="*/ 10376 w 1762"/>
                <a:gd name="T29" fmla="*/ 14024 h 1918"/>
                <a:gd name="T30" fmla="*/ 9811 w 1762"/>
                <a:gd name="T31" fmla="*/ 13815 h 1918"/>
                <a:gd name="T32" fmla="*/ 7353 w 1762"/>
                <a:gd name="T33" fmla="*/ 12549 h 1918"/>
                <a:gd name="T34" fmla="*/ 4711 w 1762"/>
                <a:gd name="T35" fmla="*/ 11186 h 1918"/>
                <a:gd name="T36" fmla="*/ 3023 w 1762"/>
                <a:gd name="T37" fmla="*/ 10307 h 1918"/>
                <a:gd name="T38" fmla="*/ 2516 w 1762"/>
                <a:gd name="T39" fmla="*/ 9957 h 1918"/>
                <a:gd name="T40" fmla="*/ 2029 w 1762"/>
                <a:gd name="T41" fmla="*/ 9537 h 1918"/>
                <a:gd name="T42" fmla="*/ 1588 w 1762"/>
                <a:gd name="T43" fmla="*/ 9011 h 1918"/>
                <a:gd name="T44" fmla="*/ 1242 w 1762"/>
                <a:gd name="T45" fmla="*/ 8318 h 1918"/>
                <a:gd name="T46" fmla="*/ 1008 w 1762"/>
                <a:gd name="T47" fmla="*/ 7459 h 1918"/>
                <a:gd name="T48" fmla="*/ 1048 w 1762"/>
                <a:gd name="T49" fmla="*/ 4824 h 1918"/>
                <a:gd name="T50" fmla="*/ 1033 w 1762"/>
                <a:gd name="T51" fmla="*/ 4006 h 1918"/>
                <a:gd name="T52" fmla="*/ 889 w 1762"/>
                <a:gd name="T53" fmla="*/ 3059 h 1918"/>
                <a:gd name="T54" fmla="*/ 594 w 1762"/>
                <a:gd name="T55" fmla="*/ 2103 h 1918"/>
                <a:gd name="T56" fmla="*/ 231 w 1762"/>
                <a:gd name="T57" fmla="*/ 1678 h 1918"/>
                <a:gd name="T58" fmla="*/ 20 w 1762"/>
                <a:gd name="T59" fmla="*/ 1194 h 1918"/>
                <a:gd name="T60" fmla="*/ 148 w 1762"/>
                <a:gd name="T61" fmla="*/ 685 h 1918"/>
                <a:gd name="T62" fmla="*/ 516 w 1762"/>
                <a:gd name="T63" fmla="*/ 260 h 1918"/>
                <a:gd name="T64" fmla="*/ 1008 w 1762"/>
                <a:gd name="T65" fmla="*/ 31 h 1918"/>
                <a:gd name="T66" fmla="*/ 1584 w 1762"/>
                <a:gd name="T67" fmla="*/ 39 h 1918"/>
                <a:gd name="T68" fmla="*/ 1934 w 1762"/>
                <a:gd name="T69" fmla="*/ 350 h 1918"/>
                <a:gd name="T70" fmla="*/ 2063 w 1762"/>
                <a:gd name="T71" fmla="*/ 693 h 1918"/>
                <a:gd name="T72" fmla="*/ 2092 w 1762"/>
                <a:gd name="T73" fmla="*/ 1094 h 1918"/>
                <a:gd name="T74" fmla="*/ 2178 w 1762"/>
                <a:gd name="T75" fmla="*/ 1619 h 1918"/>
                <a:gd name="T76" fmla="*/ 2407 w 1762"/>
                <a:gd name="T77" fmla="*/ 2172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37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835 w 241"/>
                <a:gd name="T1" fmla="*/ 0 h 595"/>
                <a:gd name="T2" fmla="*/ 1558 w 241"/>
                <a:gd name="T3" fmla="*/ 413 h 595"/>
                <a:gd name="T4" fmla="*/ 1283 w 241"/>
                <a:gd name="T5" fmla="*/ 782 h 595"/>
                <a:gd name="T6" fmla="*/ 964 w 241"/>
                <a:gd name="T7" fmla="*/ 1149 h 595"/>
                <a:gd name="T8" fmla="*/ 625 w 241"/>
                <a:gd name="T9" fmla="*/ 1523 h 595"/>
                <a:gd name="T10" fmla="*/ 243 w 241"/>
                <a:gd name="T11" fmla="*/ 1877 h 595"/>
                <a:gd name="T12" fmla="*/ 118 w 241"/>
                <a:gd name="T13" fmla="*/ 2098 h 595"/>
                <a:gd name="T14" fmla="*/ 39 w 241"/>
                <a:gd name="T15" fmla="*/ 2333 h 595"/>
                <a:gd name="T16" fmla="*/ 0 w 241"/>
                <a:gd name="T17" fmla="*/ 2577 h 595"/>
                <a:gd name="T18" fmla="*/ 1 w 241"/>
                <a:gd name="T19" fmla="*/ 2867 h 595"/>
                <a:gd name="T20" fmla="*/ 39 w 241"/>
                <a:gd name="T21" fmla="*/ 3224 h 595"/>
                <a:gd name="T22" fmla="*/ 149 w 241"/>
                <a:gd name="T23" fmla="*/ 3530 h 595"/>
                <a:gd name="T24" fmla="*/ 281 w 241"/>
                <a:gd name="T25" fmla="*/ 3785 h 595"/>
                <a:gd name="T26" fmla="*/ 402 w 241"/>
                <a:gd name="T27" fmla="*/ 3983 h 595"/>
                <a:gd name="T28" fmla="*/ 550 w 241"/>
                <a:gd name="T29" fmla="*/ 4159 h 595"/>
                <a:gd name="T30" fmla="*/ 699 w 241"/>
                <a:gd name="T31" fmla="*/ 4309 h 595"/>
                <a:gd name="T32" fmla="*/ 885 w 241"/>
                <a:gd name="T33" fmla="*/ 444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4517" name="Freeform 40"/>
          <p:cNvSpPr>
            <a:spLocks/>
          </p:cNvSpPr>
          <p:nvPr/>
        </p:nvSpPr>
        <p:spPr bwMode="auto">
          <a:xfrm rot="600000">
            <a:off x="7335838" y="4767264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4518" name="Freeform 41"/>
          <p:cNvSpPr>
            <a:spLocks/>
          </p:cNvSpPr>
          <p:nvPr/>
        </p:nvSpPr>
        <p:spPr bwMode="auto">
          <a:xfrm rot="600000">
            <a:off x="7437438" y="5008564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4519" name="Group 42"/>
          <p:cNvGrpSpPr>
            <a:grpSpLocks/>
          </p:cNvGrpSpPr>
          <p:nvPr/>
        </p:nvGrpSpPr>
        <p:grpSpPr bwMode="auto">
          <a:xfrm>
            <a:off x="6457950" y="4560888"/>
            <a:ext cx="1022350" cy="900112"/>
            <a:chOff x="3094" y="2913"/>
            <a:chExt cx="644" cy="567"/>
          </a:xfrm>
        </p:grpSpPr>
        <p:sp>
          <p:nvSpPr>
            <p:cNvPr id="234528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29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30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31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32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33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34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4535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4520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34526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3467 w 294"/>
                <a:gd name="T1" fmla="*/ 105 h 254"/>
                <a:gd name="T2" fmla="*/ 3641 w 294"/>
                <a:gd name="T3" fmla="*/ 0 h 254"/>
                <a:gd name="T4" fmla="*/ 3773 w 294"/>
                <a:gd name="T5" fmla="*/ 0 h 254"/>
                <a:gd name="T6" fmla="*/ 3829 w 294"/>
                <a:gd name="T7" fmla="*/ 181 h 254"/>
                <a:gd name="T8" fmla="*/ 3829 w 294"/>
                <a:gd name="T9" fmla="*/ 422 h 254"/>
                <a:gd name="T10" fmla="*/ 3720 w 294"/>
                <a:gd name="T11" fmla="*/ 754 h 254"/>
                <a:gd name="T12" fmla="*/ 3467 w 294"/>
                <a:gd name="T13" fmla="*/ 1432 h 254"/>
                <a:gd name="T14" fmla="*/ 3073 w 294"/>
                <a:gd name="T15" fmla="*/ 2077 h 254"/>
                <a:gd name="T16" fmla="*/ 2883 w 294"/>
                <a:gd name="T17" fmla="*/ 2403 h 254"/>
                <a:gd name="T18" fmla="*/ 2702 w 294"/>
                <a:gd name="T19" fmla="*/ 2614 h 254"/>
                <a:gd name="T20" fmla="*/ 2522 w 294"/>
                <a:gd name="T21" fmla="*/ 2749 h 254"/>
                <a:gd name="T22" fmla="*/ 2317 w 294"/>
                <a:gd name="T23" fmla="*/ 2894 h 254"/>
                <a:gd name="T24" fmla="*/ 2027 w 294"/>
                <a:gd name="T25" fmla="*/ 3120 h 254"/>
                <a:gd name="T26" fmla="*/ 1511 w 294"/>
                <a:gd name="T27" fmla="*/ 3587 h 254"/>
                <a:gd name="T28" fmla="*/ 985 w 294"/>
                <a:gd name="T29" fmla="*/ 3980 h 254"/>
                <a:gd name="T30" fmla="*/ 419 w 294"/>
                <a:gd name="T31" fmla="*/ 4405 h 254"/>
                <a:gd name="T32" fmla="*/ 315 w 294"/>
                <a:gd name="T33" fmla="*/ 4471 h 254"/>
                <a:gd name="T34" fmla="*/ 202 w 294"/>
                <a:gd name="T35" fmla="*/ 4511 h 254"/>
                <a:gd name="T36" fmla="*/ 129 w 294"/>
                <a:gd name="T37" fmla="*/ 4547 h 254"/>
                <a:gd name="T38" fmla="*/ 85 w 294"/>
                <a:gd name="T39" fmla="*/ 4547 h 254"/>
                <a:gd name="T40" fmla="*/ 28 w 294"/>
                <a:gd name="T41" fmla="*/ 4511 h 254"/>
                <a:gd name="T42" fmla="*/ 0 w 294"/>
                <a:gd name="T43" fmla="*/ 4471 h 254"/>
                <a:gd name="T44" fmla="*/ 0 w 294"/>
                <a:gd name="T45" fmla="*/ 4443 h 254"/>
                <a:gd name="T46" fmla="*/ 0 w 294"/>
                <a:gd name="T47" fmla="*/ 4367 h 254"/>
                <a:gd name="T48" fmla="*/ 0 w 294"/>
                <a:gd name="T49" fmla="*/ 4263 h 254"/>
                <a:gd name="T50" fmla="*/ 28 w 294"/>
                <a:gd name="T51" fmla="*/ 4189 h 254"/>
                <a:gd name="T52" fmla="*/ 129 w 294"/>
                <a:gd name="T53" fmla="*/ 3827 h 254"/>
                <a:gd name="T54" fmla="*/ 315 w 294"/>
                <a:gd name="T55" fmla="*/ 3472 h 254"/>
                <a:gd name="T56" fmla="*/ 468 w 294"/>
                <a:gd name="T57" fmla="*/ 3190 h 254"/>
                <a:gd name="T58" fmla="*/ 672 w 294"/>
                <a:gd name="T59" fmla="*/ 2935 h 254"/>
                <a:gd name="T60" fmla="*/ 884 w 294"/>
                <a:gd name="T61" fmla="*/ 2644 h 254"/>
                <a:gd name="T62" fmla="*/ 1093 w 294"/>
                <a:gd name="T63" fmla="*/ 2327 h 254"/>
                <a:gd name="T64" fmla="*/ 1301 w 294"/>
                <a:gd name="T65" fmla="*/ 2077 h 254"/>
                <a:gd name="T66" fmla="*/ 1454 w 294"/>
                <a:gd name="T67" fmla="*/ 1853 h 254"/>
                <a:gd name="T68" fmla="*/ 1641 w 294"/>
                <a:gd name="T69" fmla="*/ 1648 h 254"/>
                <a:gd name="T70" fmla="*/ 1877 w 294"/>
                <a:gd name="T71" fmla="*/ 1286 h 254"/>
                <a:gd name="T72" fmla="*/ 2052 w 294"/>
                <a:gd name="T73" fmla="*/ 1075 h 254"/>
                <a:gd name="T74" fmla="*/ 2258 w 294"/>
                <a:gd name="T75" fmla="*/ 999 h 254"/>
                <a:gd name="T76" fmla="*/ 2472 w 294"/>
                <a:gd name="T77" fmla="*/ 963 h 254"/>
                <a:gd name="T78" fmla="*/ 2649 w 294"/>
                <a:gd name="T79" fmla="*/ 933 h 254"/>
                <a:gd name="T80" fmla="*/ 2883 w 294"/>
                <a:gd name="T81" fmla="*/ 794 h 254"/>
                <a:gd name="T82" fmla="*/ 3103 w 294"/>
                <a:gd name="T83" fmla="*/ 576 h 254"/>
                <a:gd name="T84" fmla="*/ 3281 w 294"/>
                <a:gd name="T85" fmla="*/ 368 h 254"/>
                <a:gd name="T86" fmla="*/ 3467 w 294"/>
                <a:gd name="T87" fmla="*/ 105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4527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4521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4522" name="Freeform 55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34523" name="Group 56"/>
          <p:cNvGrpSpPr>
            <a:grpSpLocks/>
          </p:cNvGrpSpPr>
          <p:nvPr/>
        </p:nvGrpSpPr>
        <p:grpSpPr bwMode="auto">
          <a:xfrm>
            <a:off x="7435850" y="3930650"/>
            <a:ext cx="300038" cy="882650"/>
            <a:chOff x="3724" y="2476"/>
            <a:chExt cx="189" cy="556"/>
          </a:xfrm>
        </p:grpSpPr>
        <p:sp>
          <p:nvSpPr>
            <p:cNvPr id="234524" name="Freeform 24"/>
            <p:cNvSpPr>
              <a:spLocks/>
            </p:cNvSpPr>
            <p:nvPr/>
          </p:nvSpPr>
          <p:spPr bwMode="auto">
            <a:xfrm rot="420000">
              <a:off x="3724" y="247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4525" name="Freeform 25"/>
            <p:cNvSpPr>
              <a:spLocks/>
            </p:cNvSpPr>
            <p:nvPr/>
          </p:nvSpPr>
          <p:spPr bwMode="auto">
            <a:xfrm rot="420000">
              <a:off x="3748" y="278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</p:spTree>
    <p:extLst>
      <p:ext uri="{BB962C8B-B14F-4D97-AF65-F5344CB8AC3E}">
        <p14:creationId xmlns:p14="http://schemas.microsoft.com/office/powerpoint/2010/main" val="3535333698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522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35574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5575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5523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24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35525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26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27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28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29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30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31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32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33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5534" name="Group 16"/>
          <p:cNvGrpSpPr>
            <a:grpSpLocks/>
          </p:cNvGrpSpPr>
          <p:nvPr/>
        </p:nvGrpSpPr>
        <p:grpSpPr bwMode="auto">
          <a:xfrm>
            <a:off x="6437314" y="3825876"/>
            <a:ext cx="1042987" cy="936625"/>
            <a:chOff x="3093" y="2370"/>
            <a:chExt cx="657" cy="590"/>
          </a:xfrm>
        </p:grpSpPr>
        <p:sp>
          <p:nvSpPr>
            <p:cNvPr id="235567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68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69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70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71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72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73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5535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35565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5566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35536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35563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5564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5537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5538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5539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35561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5562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5540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35559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3140 w 1762"/>
                <a:gd name="T1" fmla="*/ 10098 h 1918"/>
                <a:gd name="T2" fmla="*/ 13030 w 1762"/>
                <a:gd name="T3" fmla="*/ 10361 h 1918"/>
                <a:gd name="T4" fmla="*/ 12839 w 1762"/>
                <a:gd name="T5" fmla="*/ 10643 h 1918"/>
                <a:gd name="T6" fmla="*/ 12673 w 1762"/>
                <a:gd name="T7" fmla="*/ 10997 h 1918"/>
                <a:gd name="T8" fmla="*/ 12643 w 1762"/>
                <a:gd name="T9" fmla="*/ 11450 h 1918"/>
                <a:gd name="T10" fmla="*/ 12839 w 1762"/>
                <a:gd name="T11" fmla="*/ 12315 h 1918"/>
                <a:gd name="T12" fmla="*/ 12973 w 1762"/>
                <a:gd name="T13" fmla="*/ 13150 h 1918"/>
                <a:gd name="T14" fmla="*/ 12879 w 1762"/>
                <a:gd name="T15" fmla="*/ 13504 h 1918"/>
                <a:gd name="T16" fmla="*/ 12730 w 1762"/>
                <a:gd name="T17" fmla="*/ 13854 h 1918"/>
                <a:gd name="T18" fmla="*/ 12460 w 1762"/>
                <a:gd name="T19" fmla="*/ 14137 h 1918"/>
                <a:gd name="T20" fmla="*/ 12048 w 1762"/>
                <a:gd name="T21" fmla="*/ 14292 h 1918"/>
                <a:gd name="T22" fmla="*/ 11599 w 1762"/>
                <a:gd name="T23" fmla="*/ 14297 h 1918"/>
                <a:gd name="T24" fmla="*/ 11181 w 1762"/>
                <a:gd name="T25" fmla="*/ 14237 h 1918"/>
                <a:gd name="T26" fmla="*/ 10789 w 1762"/>
                <a:gd name="T27" fmla="*/ 14168 h 1918"/>
                <a:gd name="T28" fmla="*/ 10376 w 1762"/>
                <a:gd name="T29" fmla="*/ 14024 h 1918"/>
                <a:gd name="T30" fmla="*/ 9811 w 1762"/>
                <a:gd name="T31" fmla="*/ 13815 h 1918"/>
                <a:gd name="T32" fmla="*/ 7353 w 1762"/>
                <a:gd name="T33" fmla="*/ 12549 h 1918"/>
                <a:gd name="T34" fmla="*/ 4711 w 1762"/>
                <a:gd name="T35" fmla="*/ 11186 h 1918"/>
                <a:gd name="T36" fmla="*/ 3023 w 1762"/>
                <a:gd name="T37" fmla="*/ 10307 h 1918"/>
                <a:gd name="T38" fmla="*/ 2516 w 1762"/>
                <a:gd name="T39" fmla="*/ 9957 h 1918"/>
                <a:gd name="T40" fmla="*/ 2029 w 1762"/>
                <a:gd name="T41" fmla="*/ 9537 h 1918"/>
                <a:gd name="T42" fmla="*/ 1588 w 1762"/>
                <a:gd name="T43" fmla="*/ 9011 h 1918"/>
                <a:gd name="T44" fmla="*/ 1242 w 1762"/>
                <a:gd name="T45" fmla="*/ 8318 h 1918"/>
                <a:gd name="T46" fmla="*/ 1008 w 1762"/>
                <a:gd name="T47" fmla="*/ 7459 h 1918"/>
                <a:gd name="T48" fmla="*/ 1048 w 1762"/>
                <a:gd name="T49" fmla="*/ 4824 h 1918"/>
                <a:gd name="T50" fmla="*/ 1033 w 1762"/>
                <a:gd name="T51" fmla="*/ 4006 h 1918"/>
                <a:gd name="T52" fmla="*/ 889 w 1762"/>
                <a:gd name="T53" fmla="*/ 3059 h 1918"/>
                <a:gd name="T54" fmla="*/ 594 w 1762"/>
                <a:gd name="T55" fmla="*/ 2103 h 1918"/>
                <a:gd name="T56" fmla="*/ 231 w 1762"/>
                <a:gd name="T57" fmla="*/ 1678 h 1918"/>
                <a:gd name="T58" fmla="*/ 20 w 1762"/>
                <a:gd name="T59" fmla="*/ 1194 h 1918"/>
                <a:gd name="T60" fmla="*/ 148 w 1762"/>
                <a:gd name="T61" fmla="*/ 685 h 1918"/>
                <a:gd name="T62" fmla="*/ 516 w 1762"/>
                <a:gd name="T63" fmla="*/ 260 h 1918"/>
                <a:gd name="T64" fmla="*/ 1008 w 1762"/>
                <a:gd name="T65" fmla="*/ 31 h 1918"/>
                <a:gd name="T66" fmla="*/ 1584 w 1762"/>
                <a:gd name="T67" fmla="*/ 39 h 1918"/>
                <a:gd name="T68" fmla="*/ 1934 w 1762"/>
                <a:gd name="T69" fmla="*/ 350 h 1918"/>
                <a:gd name="T70" fmla="*/ 2063 w 1762"/>
                <a:gd name="T71" fmla="*/ 693 h 1918"/>
                <a:gd name="T72" fmla="*/ 2092 w 1762"/>
                <a:gd name="T73" fmla="*/ 1094 h 1918"/>
                <a:gd name="T74" fmla="*/ 2178 w 1762"/>
                <a:gd name="T75" fmla="*/ 1619 h 1918"/>
                <a:gd name="T76" fmla="*/ 2407 w 1762"/>
                <a:gd name="T77" fmla="*/ 2172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60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835 w 241"/>
                <a:gd name="T1" fmla="*/ 0 h 595"/>
                <a:gd name="T2" fmla="*/ 1558 w 241"/>
                <a:gd name="T3" fmla="*/ 413 h 595"/>
                <a:gd name="T4" fmla="*/ 1283 w 241"/>
                <a:gd name="T5" fmla="*/ 782 h 595"/>
                <a:gd name="T6" fmla="*/ 964 w 241"/>
                <a:gd name="T7" fmla="*/ 1149 h 595"/>
                <a:gd name="T8" fmla="*/ 625 w 241"/>
                <a:gd name="T9" fmla="*/ 1523 h 595"/>
                <a:gd name="T10" fmla="*/ 243 w 241"/>
                <a:gd name="T11" fmla="*/ 1877 h 595"/>
                <a:gd name="T12" fmla="*/ 118 w 241"/>
                <a:gd name="T13" fmla="*/ 2098 h 595"/>
                <a:gd name="T14" fmla="*/ 39 w 241"/>
                <a:gd name="T15" fmla="*/ 2333 h 595"/>
                <a:gd name="T16" fmla="*/ 0 w 241"/>
                <a:gd name="T17" fmla="*/ 2577 h 595"/>
                <a:gd name="T18" fmla="*/ 1 w 241"/>
                <a:gd name="T19" fmla="*/ 2867 h 595"/>
                <a:gd name="T20" fmla="*/ 39 w 241"/>
                <a:gd name="T21" fmla="*/ 3224 h 595"/>
                <a:gd name="T22" fmla="*/ 149 w 241"/>
                <a:gd name="T23" fmla="*/ 3530 h 595"/>
                <a:gd name="T24" fmla="*/ 281 w 241"/>
                <a:gd name="T25" fmla="*/ 3785 h 595"/>
                <a:gd name="T26" fmla="*/ 402 w 241"/>
                <a:gd name="T27" fmla="*/ 3983 h 595"/>
                <a:gd name="T28" fmla="*/ 550 w 241"/>
                <a:gd name="T29" fmla="*/ 4159 h 595"/>
                <a:gd name="T30" fmla="*/ 699 w 241"/>
                <a:gd name="T31" fmla="*/ 4309 h 595"/>
                <a:gd name="T32" fmla="*/ 885 w 241"/>
                <a:gd name="T33" fmla="*/ 444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5541" name="Freeform 40"/>
          <p:cNvSpPr>
            <a:spLocks/>
          </p:cNvSpPr>
          <p:nvPr/>
        </p:nvSpPr>
        <p:spPr bwMode="auto">
          <a:xfrm rot="600000">
            <a:off x="7335838" y="4767264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35542" name="Freeform 41"/>
          <p:cNvSpPr>
            <a:spLocks/>
          </p:cNvSpPr>
          <p:nvPr/>
        </p:nvSpPr>
        <p:spPr bwMode="auto">
          <a:xfrm rot="600000">
            <a:off x="7437438" y="5008564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35543" name="Group 42"/>
          <p:cNvGrpSpPr>
            <a:grpSpLocks/>
          </p:cNvGrpSpPr>
          <p:nvPr/>
        </p:nvGrpSpPr>
        <p:grpSpPr bwMode="auto">
          <a:xfrm>
            <a:off x="6457950" y="4560888"/>
            <a:ext cx="1022350" cy="900112"/>
            <a:chOff x="3094" y="2913"/>
            <a:chExt cx="644" cy="567"/>
          </a:xfrm>
        </p:grpSpPr>
        <p:sp>
          <p:nvSpPr>
            <p:cNvPr id="235551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52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53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54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55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56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57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35558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35544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35549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3467 w 294"/>
                <a:gd name="T1" fmla="*/ 105 h 254"/>
                <a:gd name="T2" fmla="*/ 3641 w 294"/>
                <a:gd name="T3" fmla="*/ 0 h 254"/>
                <a:gd name="T4" fmla="*/ 3773 w 294"/>
                <a:gd name="T5" fmla="*/ 0 h 254"/>
                <a:gd name="T6" fmla="*/ 3829 w 294"/>
                <a:gd name="T7" fmla="*/ 181 h 254"/>
                <a:gd name="T8" fmla="*/ 3829 w 294"/>
                <a:gd name="T9" fmla="*/ 422 h 254"/>
                <a:gd name="T10" fmla="*/ 3720 w 294"/>
                <a:gd name="T11" fmla="*/ 754 h 254"/>
                <a:gd name="T12" fmla="*/ 3467 w 294"/>
                <a:gd name="T13" fmla="*/ 1432 h 254"/>
                <a:gd name="T14" fmla="*/ 3073 w 294"/>
                <a:gd name="T15" fmla="*/ 2077 h 254"/>
                <a:gd name="T16" fmla="*/ 2883 w 294"/>
                <a:gd name="T17" fmla="*/ 2403 h 254"/>
                <a:gd name="T18" fmla="*/ 2702 w 294"/>
                <a:gd name="T19" fmla="*/ 2614 h 254"/>
                <a:gd name="T20" fmla="*/ 2522 w 294"/>
                <a:gd name="T21" fmla="*/ 2749 h 254"/>
                <a:gd name="T22" fmla="*/ 2317 w 294"/>
                <a:gd name="T23" fmla="*/ 2894 h 254"/>
                <a:gd name="T24" fmla="*/ 2027 w 294"/>
                <a:gd name="T25" fmla="*/ 3120 h 254"/>
                <a:gd name="T26" fmla="*/ 1511 w 294"/>
                <a:gd name="T27" fmla="*/ 3587 h 254"/>
                <a:gd name="T28" fmla="*/ 985 w 294"/>
                <a:gd name="T29" fmla="*/ 3980 h 254"/>
                <a:gd name="T30" fmla="*/ 419 w 294"/>
                <a:gd name="T31" fmla="*/ 4405 h 254"/>
                <a:gd name="T32" fmla="*/ 315 w 294"/>
                <a:gd name="T33" fmla="*/ 4471 h 254"/>
                <a:gd name="T34" fmla="*/ 202 w 294"/>
                <a:gd name="T35" fmla="*/ 4511 h 254"/>
                <a:gd name="T36" fmla="*/ 129 w 294"/>
                <a:gd name="T37" fmla="*/ 4547 h 254"/>
                <a:gd name="T38" fmla="*/ 85 w 294"/>
                <a:gd name="T39" fmla="*/ 4547 h 254"/>
                <a:gd name="T40" fmla="*/ 28 w 294"/>
                <a:gd name="T41" fmla="*/ 4511 h 254"/>
                <a:gd name="T42" fmla="*/ 0 w 294"/>
                <a:gd name="T43" fmla="*/ 4471 h 254"/>
                <a:gd name="T44" fmla="*/ 0 w 294"/>
                <a:gd name="T45" fmla="*/ 4443 h 254"/>
                <a:gd name="T46" fmla="*/ 0 w 294"/>
                <a:gd name="T47" fmla="*/ 4367 h 254"/>
                <a:gd name="T48" fmla="*/ 0 w 294"/>
                <a:gd name="T49" fmla="*/ 4263 h 254"/>
                <a:gd name="T50" fmla="*/ 28 w 294"/>
                <a:gd name="T51" fmla="*/ 4189 h 254"/>
                <a:gd name="T52" fmla="*/ 129 w 294"/>
                <a:gd name="T53" fmla="*/ 3827 h 254"/>
                <a:gd name="T54" fmla="*/ 315 w 294"/>
                <a:gd name="T55" fmla="*/ 3472 h 254"/>
                <a:gd name="T56" fmla="*/ 468 w 294"/>
                <a:gd name="T57" fmla="*/ 3190 h 254"/>
                <a:gd name="T58" fmla="*/ 672 w 294"/>
                <a:gd name="T59" fmla="*/ 2935 h 254"/>
                <a:gd name="T60" fmla="*/ 884 w 294"/>
                <a:gd name="T61" fmla="*/ 2644 h 254"/>
                <a:gd name="T62" fmla="*/ 1093 w 294"/>
                <a:gd name="T63" fmla="*/ 2327 h 254"/>
                <a:gd name="T64" fmla="*/ 1301 w 294"/>
                <a:gd name="T65" fmla="*/ 2077 h 254"/>
                <a:gd name="T66" fmla="*/ 1454 w 294"/>
                <a:gd name="T67" fmla="*/ 1853 h 254"/>
                <a:gd name="T68" fmla="*/ 1641 w 294"/>
                <a:gd name="T69" fmla="*/ 1648 h 254"/>
                <a:gd name="T70" fmla="*/ 1877 w 294"/>
                <a:gd name="T71" fmla="*/ 1286 h 254"/>
                <a:gd name="T72" fmla="*/ 2052 w 294"/>
                <a:gd name="T73" fmla="*/ 1075 h 254"/>
                <a:gd name="T74" fmla="*/ 2258 w 294"/>
                <a:gd name="T75" fmla="*/ 999 h 254"/>
                <a:gd name="T76" fmla="*/ 2472 w 294"/>
                <a:gd name="T77" fmla="*/ 963 h 254"/>
                <a:gd name="T78" fmla="*/ 2649 w 294"/>
                <a:gd name="T79" fmla="*/ 933 h 254"/>
                <a:gd name="T80" fmla="*/ 2883 w 294"/>
                <a:gd name="T81" fmla="*/ 794 h 254"/>
                <a:gd name="T82" fmla="*/ 3103 w 294"/>
                <a:gd name="T83" fmla="*/ 576 h 254"/>
                <a:gd name="T84" fmla="*/ 3281 w 294"/>
                <a:gd name="T85" fmla="*/ 368 h 254"/>
                <a:gd name="T86" fmla="*/ 3467 w 294"/>
                <a:gd name="T87" fmla="*/ 105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5550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35545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35546" name="Group 56"/>
          <p:cNvGrpSpPr>
            <a:grpSpLocks/>
          </p:cNvGrpSpPr>
          <p:nvPr/>
        </p:nvGrpSpPr>
        <p:grpSpPr bwMode="auto">
          <a:xfrm>
            <a:off x="7435850" y="3930650"/>
            <a:ext cx="300038" cy="882650"/>
            <a:chOff x="3724" y="2476"/>
            <a:chExt cx="189" cy="556"/>
          </a:xfrm>
        </p:grpSpPr>
        <p:sp>
          <p:nvSpPr>
            <p:cNvPr id="235547" name="Freeform 24"/>
            <p:cNvSpPr>
              <a:spLocks/>
            </p:cNvSpPr>
            <p:nvPr/>
          </p:nvSpPr>
          <p:spPr bwMode="auto">
            <a:xfrm rot="420000">
              <a:off x="3724" y="247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35548" name="Freeform 25"/>
            <p:cNvSpPr>
              <a:spLocks/>
            </p:cNvSpPr>
            <p:nvPr/>
          </p:nvSpPr>
          <p:spPr bwMode="auto">
            <a:xfrm rot="420000">
              <a:off x="3748" y="278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</p:spTree>
    <p:extLst>
      <p:ext uri="{BB962C8B-B14F-4D97-AF65-F5344CB8AC3E}">
        <p14:creationId xmlns:p14="http://schemas.microsoft.com/office/powerpoint/2010/main" val="3936477233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6" name="Rectangle 4"/>
          <p:cNvSpPr>
            <a:spLocks noChangeArrowheads="1"/>
          </p:cNvSpPr>
          <p:nvPr/>
        </p:nvSpPr>
        <p:spPr bwMode="auto">
          <a:xfrm>
            <a:off x="2168525" y="711200"/>
            <a:ext cx="8229600" cy="914400"/>
          </a:xfrm>
          <a:prstGeom prst="rect">
            <a:avLst/>
          </a:prstGeom>
          <a:solidFill>
            <a:srgbClr val="33CCCC">
              <a:alpha val="5294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6547" name="Rectangle 2"/>
          <p:cNvSpPr>
            <a:spLocks noChangeArrowheads="1"/>
          </p:cNvSpPr>
          <p:nvPr/>
        </p:nvSpPr>
        <p:spPr bwMode="auto">
          <a:xfrm>
            <a:off x="2514600" y="1778000"/>
            <a:ext cx="7239000" cy="403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Vertical clearance of  Post. Teeth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Inclination of ant. bite plate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Facial height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Unfavorable occlusal changes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Age of patient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Lip relation</a:t>
            </a:r>
          </a:p>
        </p:txBody>
      </p:sp>
      <p:sp>
        <p:nvSpPr>
          <p:cNvPr id="236548" name="Rectangle 3"/>
          <p:cNvSpPr>
            <a:spLocks noChangeArrowheads="1"/>
          </p:cNvSpPr>
          <p:nvPr/>
        </p:nvSpPr>
        <p:spPr bwMode="auto">
          <a:xfrm>
            <a:off x="1854200" y="457200"/>
            <a:ext cx="84582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 anchor="b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ar-SA" sz="5400" b="0">
                <a:solidFill>
                  <a:srgbClr val="000000"/>
                </a:solidFill>
                <a:latin typeface="Arial" panose="020B0604020202020204" pitchFamily="34" charset="0"/>
              </a:rPr>
              <a:t>Clinical Considerations:</a:t>
            </a:r>
          </a:p>
        </p:txBody>
      </p:sp>
    </p:spTree>
    <p:extLst>
      <p:ext uri="{BB962C8B-B14F-4D97-AF65-F5344CB8AC3E}">
        <p14:creationId xmlns:p14="http://schemas.microsoft.com/office/powerpoint/2010/main" val="3723542420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17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7796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2295526" y="1695451"/>
            <a:ext cx="7585075" cy="733425"/>
          </a:xfrm>
          <a:prstGeom prst="rect">
            <a:avLst/>
          </a:prstGeom>
          <a:noFill/>
          <a:ln w="152400">
            <a:solidFill>
              <a:srgbClr val="33CCCC">
                <a:alpha val="50195"/>
              </a:srgb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CC">
                    <a:alpha val="52940"/>
                  </a:srgbClr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7571" name="Rectangle 3"/>
          <p:cNvSpPr>
            <a:spLocks noChangeArrowheads="1"/>
          </p:cNvSpPr>
          <p:nvPr/>
        </p:nvSpPr>
        <p:spPr bwMode="auto">
          <a:xfrm>
            <a:off x="2514600" y="1778000"/>
            <a:ext cx="7239000" cy="403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Vertical clearance of  Post. Teeth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Inclination of ant. bite plate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Facial height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Unfavorable occlusal changes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Age of patient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Lip relation</a:t>
            </a:r>
          </a:p>
        </p:txBody>
      </p:sp>
      <p:sp>
        <p:nvSpPr>
          <p:cNvPr id="237572" name="Rectangle 4"/>
          <p:cNvSpPr>
            <a:spLocks noChangeArrowheads="1"/>
          </p:cNvSpPr>
          <p:nvPr/>
        </p:nvSpPr>
        <p:spPr bwMode="auto">
          <a:xfrm>
            <a:off x="1854200" y="457200"/>
            <a:ext cx="84582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 anchor="b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ar-SA" sz="5400" b="0">
                <a:solidFill>
                  <a:srgbClr val="000000"/>
                </a:solidFill>
                <a:latin typeface="Arial" panose="020B0604020202020204" pitchFamily="34" charset="0"/>
              </a:rPr>
              <a:t>Clinical Considerations:</a:t>
            </a:r>
          </a:p>
        </p:txBody>
      </p:sp>
    </p:spTree>
    <p:extLst>
      <p:ext uri="{BB962C8B-B14F-4D97-AF65-F5344CB8AC3E}">
        <p14:creationId xmlns:p14="http://schemas.microsoft.com/office/powerpoint/2010/main" val="4013232752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2">
            <a:hlinkClick r:id="" action="ppaction://noaction" tooltip="inclination of ant. bite plate"/>
          </p:cNvPr>
          <p:cNvSpPr>
            <a:spLocks noChangeArrowheads="1"/>
          </p:cNvSpPr>
          <p:nvPr/>
        </p:nvSpPr>
        <p:spPr bwMode="auto">
          <a:xfrm>
            <a:off x="2295526" y="2282826"/>
            <a:ext cx="7585075" cy="733425"/>
          </a:xfrm>
          <a:prstGeom prst="rect">
            <a:avLst/>
          </a:prstGeom>
          <a:noFill/>
          <a:ln w="152400">
            <a:solidFill>
              <a:srgbClr val="33CCCC">
                <a:alpha val="50195"/>
              </a:srgb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CC">
                    <a:alpha val="52940"/>
                  </a:srgbClr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8595" name="Rectangle 3"/>
          <p:cNvSpPr>
            <a:spLocks noChangeArrowheads="1"/>
          </p:cNvSpPr>
          <p:nvPr/>
        </p:nvSpPr>
        <p:spPr bwMode="auto">
          <a:xfrm>
            <a:off x="2514600" y="1778000"/>
            <a:ext cx="7239000" cy="403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Vertical clearance of  Post. Teeth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Inclination of ant. bite plate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Facial height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Unfavorable occlusal changes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Age of patient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Lip relation</a:t>
            </a:r>
          </a:p>
        </p:txBody>
      </p:sp>
      <p:sp>
        <p:nvSpPr>
          <p:cNvPr id="238596" name="Rectangle 4"/>
          <p:cNvSpPr>
            <a:spLocks noChangeArrowheads="1"/>
          </p:cNvSpPr>
          <p:nvPr/>
        </p:nvSpPr>
        <p:spPr bwMode="auto">
          <a:xfrm>
            <a:off x="1854200" y="457200"/>
            <a:ext cx="84582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 anchor="b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ar-SA" sz="5400" b="0">
                <a:solidFill>
                  <a:srgbClr val="000000"/>
                </a:solidFill>
                <a:latin typeface="Arial" panose="020B0604020202020204" pitchFamily="34" charset="0"/>
              </a:rPr>
              <a:t>Clinical Considerations:</a:t>
            </a:r>
          </a:p>
        </p:txBody>
      </p:sp>
    </p:spTree>
    <p:extLst>
      <p:ext uri="{BB962C8B-B14F-4D97-AF65-F5344CB8AC3E}">
        <p14:creationId xmlns:p14="http://schemas.microsoft.com/office/powerpoint/2010/main" val="990375060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2"/>
          <p:cNvSpPr>
            <a:spLocks noChangeArrowheads="1"/>
          </p:cNvSpPr>
          <p:nvPr/>
        </p:nvSpPr>
        <p:spPr bwMode="auto">
          <a:xfrm>
            <a:off x="2295526" y="2870201"/>
            <a:ext cx="7585075" cy="733425"/>
          </a:xfrm>
          <a:prstGeom prst="rect">
            <a:avLst/>
          </a:prstGeom>
          <a:noFill/>
          <a:ln w="152400">
            <a:solidFill>
              <a:srgbClr val="33CCCC">
                <a:alpha val="50195"/>
              </a:srgb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CC">
                    <a:alpha val="52940"/>
                  </a:srgbClr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9619" name="Rectangle 3"/>
          <p:cNvSpPr>
            <a:spLocks noChangeArrowheads="1"/>
          </p:cNvSpPr>
          <p:nvPr/>
        </p:nvSpPr>
        <p:spPr bwMode="auto">
          <a:xfrm>
            <a:off x="2514600" y="1778000"/>
            <a:ext cx="7239000" cy="403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Vertical clearance of  Post. Teeth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Inclination of ant. bite plate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Facial height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Unfavorable occlusal changes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Age of patient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Lip relation</a:t>
            </a:r>
          </a:p>
        </p:txBody>
      </p:sp>
      <p:sp>
        <p:nvSpPr>
          <p:cNvPr id="239620" name="Rectangle 4"/>
          <p:cNvSpPr>
            <a:spLocks noChangeArrowheads="1"/>
          </p:cNvSpPr>
          <p:nvPr/>
        </p:nvSpPr>
        <p:spPr bwMode="auto">
          <a:xfrm>
            <a:off x="1854200" y="457200"/>
            <a:ext cx="84582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 anchor="b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ar-SA" sz="5400" b="0">
                <a:solidFill>
                  <a:srgbClr val="000000"/>
                </a:solidFill>
                <a:latin typeface="Arial" panose="020B0604020202020204" pitchFamily="34" charset="0"/>
              </a:rPr>
              <a:t>Clinical Considerations:</a:t>
            </a:r>
          </a:p>
        </p:txBody>
      </p:sp>
    </p:spTree>
    <p:extLst>
      <p:ext uri="{BB962C8B-B14F-4D97-AF65-F5344CB8AC3E}">
        <p14:creationId xmlns:p14="http://schemas.microsoft.com/office/powerpoint/2010/main" val="2720532951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2">
            <a:hlinkClick r:id="" action="ppaction://noaction" tooltip="occlusal changes"/>
          </p:cNvPr>
          <p:cNvSpPr>
            <a:spLocks noChangeArrowheads="1"/>
          </p:cNvSpPr>
          <p:nvPr/>
        </p:nvSpPr>
        <p:spPr bwMode="auto">
          <a:xfrm>
            <a:off x="2295526" y="3451226"/>
            <a:ext cx="7585075" cy="733425"/>
          </a:xfrm>
          <a:prstGeom prst="rect">
            <a:avLst/>
          </a:prstGeom>
          <a:noFill/>
          <a:ln w="152400">
            <a:solidFill>
              <a:srgbClr val="33CCCC">
                <a:alpha val="50195"/>
              </a:srgb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CC">
                    <a:alpha val="52940"/>
                  </a:srgbClr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40643" name="Rectangle 3"/>
          <p:cNvSpPr>
            <a:spLocks noChangeArrowheads="1"/>
          </p:cNvSpPr>
          <p:nvPr/>
        </p:nvSpPr>
        <p:spPr bwMode="auto">
          <a:xfrm>
            <a:off x="2514600" y="1778000"/>
            <a:ext cx="7239000" cy="403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Vertical clearance of  Post. Teeth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Inclination of ant. bite plate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Facial height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Unfavorable occlusal changes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Age of patient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Lip relation</a:t>
            </a:r>
          </a:p>
        </p:txBody>
      </p:sp>
      <p:sp>
        <p:nvSpPr>
          <p:cNvPr id="240644" name="Rectangle 4"/>
          <p:cNvSpPr>
            <a:spLocks noChangeArrowheads="1"/>
          </p:cNvSpPr>
          <p:nvPr/>
        </p:nvSpPr>
        <p:spPr bwMode="auto">
          <a:xfrm>
            <a:off x="1854200" y="457200"/>
            <a:ext cx="84582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 anchor="b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ar-SA" sz="5400" b="0">
                <a:solidFill>
                  <a:srgbClr val="000000"/>
                </a:solidFill>
                <a:latin typeface="Arial" panose="020B0604020202020204" pitchFamily="34" charset="0"/>
              </a:rPr>
              <a:t>Clinical Considerations:</a:t>
            </a:r>
          </a:p>
        </p:txBody>
      </p:sp>
    </p:spTree>
    <p:extLst>
      <p:ext uri="{BB962C8B-B14F-4D97-AF65-F5344CB8AC3E}">
        <p14:creationId xmlns:p14="http://schemas.microsoft.com/office/powerpoint/2010/main" val="1690854181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2">
            <a:hlinkClick r:id="" action="ppaction://noaction" tooltip="occlusal changes"/>
          </p:cNvPr>
          <p:cNvSpPr>
            <a:spLocks noChangeArrowheads="1"/>
          </p:cNvSpPr>
          <p:nvPr/>
        </p:nvSpPr>
        <p:spPr bwMode="auto">
          <a:xfrm>
            <a:off x="2295526" y="4038601"/>
            <a:ext cx="7585075" cy="733425"/>
          </a:xfrm>
          <a:prstGeom prst="rect">
            <a:avLst/>
          </a:prstGeom>
          <a:noFill/>
          <a:ln w="152400">
            <a:solidFill>
              <a:srgbClr val="33CCCC">
                <a:alpha val="50195"/>
              </a:srgb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CC">
                    <a:alpha val="52940"/>
                  </a:srgbClr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41667" name="Rectangle 3"/>
          <p:cNvSpPr>
            <a:spLocks noChangeArrowheads="1"/>
          </p:cNvSpPr>
          <p:nvPr/>
        </p:nvSpPr>
        <p:spPr bwMode="auto">
          <a:xfrm>
            <a:off x="2514600" y="1778000"/>
            <a:ext cx="7239000" cy="403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Vertical clearance of  Post. Teeth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Inclination of ant. bite plate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Facial height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Unfavorable occlusal changes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Age of patient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Lip relation</a:t>
            </a:r>
          </a:p>
        </p:txBody>
      </p:sp>
      <p:sp>
        <p:nvSpPr>
          <p:cNvPr id="241668" name="Rectangle 4"/>
          <p:cNvSpPr>
            <a:spLocks noChangeArrowheads="1"/>
          </p:cNvSpPr>
          <p:nvPr/>
        </p:nvSpPr>
        <p:spPr bwMode="auto">
          <a:xfrm>
            <a:off x="1854200" y="457200"/>
            <a:ext cx="84582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 anchor="b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ar-SA" sz="5400" b="0">
                <a:solidFill>
                  <a:srgbClr val="000000"/>
                </a:solidFill>
                <a:latin typeface="Arial" panose="020B0604020202020204" pitchFamily="34" charset="0"/>
              </a:rPr>
              <a:t>Clinical Considerations:</a:t>
            </a:r>
          </a:p>
        </p:txBody>
      </p:sp>
    </p:spTree>
    <p:extLst>
      <p:ext uri="{BB962C8B-B14F-4D97-AF65-F5344CB8AC3E}">
        <p14:creationId xmlns:p14="http://schemas.microsoft.com/office/powerpoint/2010/main" val="4031365650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2">
            <a:hlinkClick r:id="" action="ppaction://noaction" tooltip="lip line"/>
          </p:cNvPr>
          <p:cNvSpPr>
            <a:spLocks noChangeArrowheads="1"/>
          </p:cNvSpPr>
          <p:nvPr/>
        </p:nvSpPr>
        <p:spPr bwMode="auto">
          <a:xfrm>
            <a:off x="2295526" y="4635501"/>
            <a:ext cx="7585075" cy="733425"/>
          </a:xfrm>
          <a:prstGeom prst="rect">
            <a:avLst/>
          </a:prstGeom>
          <a:noFill/>
          <a:ln w="152400">
            <a:solidFill>
              <a:srgbClr val="33CCCC">
                <a:alpha val="50195"/>
              </a:srgb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3CCCC">
                    <a:alpha val="52940"/>
                  </a:srgbClr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42691" name="Rectangle 3"/>
          <p:cNvSpPr>
            <a:spLocks noChangeArrowheads="1"/>
          </p:cNvSpPr>
          <p:nvPr/>
        </p:nvSpPr>
        <p:spPr bwMode="auto">
          <a:xfrm>
            <a:off x="2514600" y="1778000"/>
            <a:ext cx="7239000" cy="403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Vertical clearance of  Post. Teeth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Inclination of ant. bite plate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Facial height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Unfavorable occlusal changes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Age of patient</a:t>
            </a:r>
          </a:p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kumimoji="0" lang="en-US" altLang="ar-SA" sz="3200" b="0">
                <a:solidFill>
                  <a:srgbClr val="000000"/>
                </a:solidFill>
                <a:latin typeface="Arial" panose="020B0604020202020204" pitchFamily="34" charset="0"/>
              </a:rPr>
              <a:t>Lip relation</a:t>
            </a:r>
          </a:p>
        </p:txBody>
      </p:sp>
      <p:sp>
        <p:nvSpPr>
          <p:cNvPr id="242692" name="Rectangle 4"/>
          <p:cNvSpPr>
            <a:spLocks noChangeArrowheads="1"/>
          </p:cNvSpPr>
          <p:nvPr/>
        </p:nvSpPr>
        <p:spPr bwMode="auto">
          <a:xfrm>
            <a:off x="1854200" y="457200"/>
            <a:ext cx="84582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 anchor="b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kumimoji="0" lang="en-US" altLang="ar-SA" sz="5400" b="0">
                <a:solidFill>
                  <a:srgbClr val="000000"/>
                </a:solidFill>
                <a:latin typeface="Arial" panose="020B0604020202020204" pitchFamily="34" charset="0"/>
              </a:rPr>
              <a:t>Clinical Considerations:</a:t>
            </a:r>
          </a:p>
        </p:txBody>
      </p:sp>
    </p:spTree>
    <p:extLst>
      <p:ext uri="{BB962C8B-B14F-4D97-AF65-F5344CB8AC3E}">
        <p14:creationId xmlns:p14="http://schemas.microsoft.com/office/powerpoint/2010/main" val="1498935294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3714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43779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43780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43715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16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43717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18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19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0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1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2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3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4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5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6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7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8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29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0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1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2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3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4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5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6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7" name="Freeform 27"/>
          <p:cNvSpPr>
            <a:spLocks/>
          </p:cNvSpPr>
          <p:nvPr/>
        </p:nvSpPr>
        <p:spPr bwMode="auto">
          <a:xfrm rot="420000">
            <a:off x="6621464" y="4419600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8" name="Freeform 28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39" name="Freeform 29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43740" name="Group 30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43777" name="Rectangle 31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3778" name="Line 32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43741" name="Group 33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43775" name="Freeform 34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43776" name="Freeform 35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43742" name="Freeform 36"/>
          <p:cNvSpPr>
            <a:spLocks/>
          </p:cNvSpPr>
          <p:nvPr/>
        </p:nvSpPr>
        <p:spPr bwMode="auto">
          <a:xfrm>
            <a:off x="7418388" y="4468814"/>
            <a:ext cx="673100" cy="434975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43743" name="Group 37"/>
          <p:cNvGrpSpPr>
            <a:grpSpLocks/>
          </p:cNvGrpSpPr>
          <p:nvPr/>
        </p:nvGrpSpPr>
        <p:grpSpPr bwMode="auto">
          <a:xfrm>
            <a:off x="4322764" y="2747964"/>
            <a:ext cx="3760787" cy="3806825"/>
            <a:chOff x="1793" y="1591"/>
            <a:chExt cx="2369" cy="2398"/>
          </a:xfrm>
        </p:grpSpPr>
        <p:grpSp>
          <p:nvGrpSpPr>
            <p:cNvPr id="243751" name="Group 38"/>
            <p:cNvGrpSpPr>
              <a:grpSpLocks/>
            </p:cNvGrpSpPr>
            <p:nvPr/>
          </p:nvGrpSpPr>
          <p:grpSpPr bwMode="auto">
            <a:xfrm>
              <a:off x="1793" y="1591"/>
              <a:ext cx="2369" cy="2398"/>
              <a:chOff x="1785" y="1591"/>
              <a:chExt cx="2369" cy="2398"/>
            </a:xfrm>
          </p:grpSpPr>
          <p:grpSp>
            <p:nvGrpSpPr>
              <p:cNvPr id="243753" name="Group 39"/>
              <p:cNvGrpSpPr>
                <a:grpSpLocks/>
              </p:cNvGrpSpPr>
              <p:nvPr/>
            </p:nvGrpSpPr>
            <p:grpSpPr bwMode="auto">
              <a:xfrm>
                <a:off x="3867" y="2972"/>
                <a:ext cx="161" cy="485"/>
                <a:chOff x="4437" y="2992"/>
                <a:chExt cx="161" cy="485"/>
              </a:xfrm>
            </p:grpSpPr>
            <p:sp>
              <p:nvSpPr>
                <p:cNvPr id="243773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3774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43754" name="Group 42"/>
              <p:cNvGrpSpPr>
                <a:grpSpLocks/>
              </p:cNvGrpSpPr>
              <p:nvPr/>
            </p:nvGrpSpPr>
            <p:grpSpPr bwMode="auto">
              <a:xfrm>
                <a:off x="1785" y="1591"/>
                <a:ext cx="2203" cy="2398"/>
                <a:chOff x="1757" y="1591"/>
                <a:chExt cx="2203" cy="2398"/>
              </a:xfrm>
            </p:grpSpPr>
            <p:sp>
              <p:nvSpPr>
                <p:cNvPr id="243771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3772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43755" name="Freeform 45"/>
              <p:cNvSpPr>
                <a:spLocks/>
              </p:cNvSpPr>
              <p:nvPr/>
            </p:nvSpPr>
            <p:spPr bwMode="auto">
              <a:xfrm rot="420000">
                <a:off x="3717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56" name="Freeform 46"/>
              <p:cNvSpPr>
                <a:spLocks/>
              </p:cNvSpPr>
              <p:nvPr/>
            </p:nvSpPr>
            <p:spPr bwMode="auto">
              <a:xfrm rot="420000">
                <a:off x="3777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57" name="Freeform 47"/>
              <p:cNvSpPr>
                <a:spLocks/>
              </p:cNvSpPr>
              <p:nvPr/>
            </p:nvSpPr>
            <p:spPr bwMode="auto">
              <a:xfrm rot="420000">
                <a:off x="3434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58" name="Freeform 48"/>
              <p:cNvSpPr>
                <a:spLocks/>
              </p:cNvSpPr>
              <p:nvPr/>
            </p:nvSpPr>
            <p:spPr bwMode="auto">
              <a:xfrm rot="420000">
                <a:off x="3434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59" name="Freeform 49"/>
              <p:cNvSpPr>
                <a:spLocks/>
              </p:cNvSpPr>
              <p:nvPr/>
            </p:nvSpPr>
            <p:spPr bwMode="auto">
              <a:xfrm rot="420000">
                <a:off x="3463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60" name="Freeform 50"/>
              <p:cNvSpPr>
                <a:spLocks/>
              </p:cNvSpPr>
              <p:nvPr/>
            </p:nvSpPr>
            <p:spPr bwMode="auto">
              <a:xfrm rot="420000">
                <a:off x="3142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61" name="Freeform 51"/>
              <p:cNvSpPr>
                <a:spLocks/>
              </p:cNvSpPr>
              <p:nvPr/>
            </p:nvSpPr>
            <p:spPr bwMode="auto">
              <a:xfrm rot="420000">
                <a:off x="3142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62" name="Freeform 52"/>
              <p:cNvSpPr>
                <a:spLocks/>
              </p:cNvSpPr>
              <p:nvPr/>
            </p:nvSpPr>
            <p:spPr bwMode="auto">
              <a:xfrm rot="420000">
                <a:off x="3184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63" name="Freeform 53"/>
              <p:cNvSpPr>
                <a:spLocks/>
              </p:cNvSpPr>
              <p:nvPr/>
            </p:nvSpPr>
            <p:spPr bwMode="auto">
              <a:xfrm rot="420000">
                <a:off x="3287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64" name="Freeform 54"/>
              <p:cNvSpPr>
                <a:spLocks/>
              </p:cNvSpPr>
              <p:nvPr/>
            </p:nvSpPr>
            <p:spPr bwMode="auto">
              <a:xfrm rot="420000">
                <a:off x="3180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65" name="Freeform 55"/>
              <p:cNvSpPr>
                <a:spLocks/>
              </p:cNvSpPr>
              <p:nvPr/>
            </p:nvSpPr>
            <p:spPr bwMode="auto">
              <a:xfrm rot="420000">
                <a:off x="3597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66" name="Freeform 56"/>
              <p:cNvSpPr>
                <a:spLocks/>
              </p:cNvSpPr>
              <p:nvPr/>
            </p:nvSpPr>
            <p:spPr bwMode="auto">
              <a:xfrm rot="420000">
                <a:off x="3597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3767" name="Freeform 57"/>
              <p:cNvSpPr>
                <a:spLocks/>
              </p:cNvSpPr>
              <p:nvPr/>
            </p:nvSpPr>
            <p:spPr bwMode="auto">
              <a:xfrm rot="420000">
                <a:off x="3632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43768" name="Group 58"/>
              <p:cNvGrpSpPr>
                <a:grpSpLocks/>
              </p:cNvGrpSpPr>
              <p:nvPr/>
            </p:nvGrpSpPr>
            <p:grpSpPr bwMode="auto">
              <a:xfrm>
                <a:off x="3763" y="3000"/>
                <a:ext cx="391" cy="350"/>
                <a:chOff x="4217" y="3040"/>
                <a:chExt cx="391" cy="350"/>
              </a:xfrm>
            </p:grpSpPr>
            <p:sp>
              <p:nvSpPr>
                <p:cNvPr id="243769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3770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43752" name="Oval 61"/>
            <p:cNvSpPr>
              <a:spLocks noChangeAspect="1" noChangeArrowheads="1"/>
            </p:cNvSpPr>
            <p:nvPr/>
          </p:nvSpPr>
          <p:spPr bwMode="auto">
            <a:xfrm>
              <a:off x="1951" y="1744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43744" name="Line 62"/>
          <p:cNvSpPr>
            <a:spLocks noChangeShapeType="1"/>
          </p:cNvSpPr>
          <p:nvPr/>
        </p:nvSpPr>
        <p:spPr bwMode="auto">
          <a:xfrm rot="600000">
            <a:off x="5762625" y="4581525"/>
            <a:ext cx="182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45" name="Line 64"/>
          <p:cNvSpPr>
            <a:spLocks noChangeShapeType="1"/>
          </p:cNvSpPr>
          <p:nvPr/>
        </p:nvSpPr>
        <p:spPr bwMode="auto">
          <a:xfrm rot="600000">
            <a:off x="5724525" y="4718050"/>
            <a:ext cx="1828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46" name="Line 65"/>
          <p:cNvSpPr>
            <a:spLocks noChangeShapeType="1"/>
          </p:cNvSpPr>
          <p:nvPr/>
        </p:nvSpPr>
        <p:spPr bwMode="auto">
          <a:xfrm rot="600000">
            <a:off x="5842000" y="3914776"/>
            <a:ext cx="0" cy="5175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47" name="Line 66"/>
          <p:cNvSpPr>
            <a:spLocks noChangeShapeType="1"/>
          </p:cNvSpPr>
          <p:nvPr/>
        </p:nvSpPr>
        <p:spPr bwMode="auto">
          <a:xfrm rot="11400000">
            <a:off x="5730875" y="4559301"/>
            <a:ext cx="0" cy="5175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3748" name="Text Box 67"/>
          <p:cNvSpPr txBox="1">
            <a:spLocks noChangeArrowheads="1"/>
          </p:cNvSpPr>
          <p:nvPr/>
        </p:nvSpPr>
        <p:spPr bwMode="auto">
          <a:xfrm>
            <a:off x="5540376" y="4338639"/>
            <a:ext cx="53816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>
                <a:solidFill>
                  <a:srgbClr val="FF0000"/>
                </a:solidFill>
                <a:latin typeface="Arial" panose="020B0604020202020204" pitchFamily="34" charset="0"/>
              </a:rPr>
              <a:t>3mm</a:t>
            </a:r>
          </a:p>
        </p:txBody>
      </p:sp>
      <p:sp>
        <p:nvSpPr>
          <p:cNvPr id="243749" name="AutoShape 68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9578975" y="209550"/>
            <a:ext cx="914400" cy="609600"/>
          </a:xfrm>
          <a:prstGeom prst="wedgeRectCallout">
            <a:avLst>
              <a:gd name="adj1" fmla="val -43750"/>
              <a:gd name="adj2" fmla="val 70000"/>
            </a:avLst>
          </a:prstGeom>
          <a:gradFill rotWithShape="1">
            <a:gsLst>
              <a:gs pos="0">
                <a:srgbClr val="762F00"/>
              </a:gs>
              <a:gs pos="100000">
                <a:srgbClr val="FF6600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43750" name="Text Box 69"/>
          <p:cNvSpPr txBox="1">
            <a:spLocks noChangeArrowheads="1"/>
          </p:cNvSpPr>
          <p:nvPr/>
        </p:nvSpPr>
        <p:spPr bwMode="auto">
          <a:xfrm>
            <a:off x="1651000" y="639764"/>
            <a:ext cx="4905254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 b="0">
                <a:solidFill>
                  <a:srgbClr val="777777"/>
                </a:solidFill>
                <a:cs typeface="Tahoma" panose="020B0604030504040204" pitchFamily="34" charset="0"/>
              </a:rPr>
              <a:t>Thickness of bite plate and vertical</a:t>
            </a:r>
          </a:p>
          <a:p>
            <a:pPr eaLnBrk="1" hangingPunct="1"/>
            <a:r>
              <a:rPr kumimoji="0" lang="en-US" altLang="fa-IR" sz="2400" b="0">
                <a:solidFill>
                  <a:srgbClr val="777777"/>
                </a:solidFill>
                <a:cs typeface="Tahoma" panose="020B0604030504040204" pitchFamily="34" charset="0"/>
              </a:rPr>
              <a:t> opening of posterior teeth</a:t>
            </a:r>
          </a:p>
        </p:txBody>
      </p:sp>
    </p:spTree>
    <p:extLst>
      <p:ext uri="{BB962C8B-B14F-4D97-AF65-F5344CB8AC3E}">
        <p14:creationId xmlns:p14="http://schemas.microsoft.com/office/powerpoint/2010/main" val="4008108683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Freeform 44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6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6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4576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66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67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68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69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70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71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72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5773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45774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45793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5794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5795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5796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5797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5798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45775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45791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5792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45776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45789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45790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45777" name="Group 45"/>
          <p:cNvGrpSpPr>
            <a:grpSpLocks/>
          </p:cNvGrpSpPr>
          <p:nvPr/>
        </p:nvGrpSpPr>
        <p:grpSpPr bwMode="auto">
          <a:xfrm>
            <a:off x="4132263" y="2627314"/>
            <a:ext cx="3790950" cy="3806825"/>
            <a:chOff x="1583" y="1625"/>
            <a:chExt cx="2388" cy="2398"/>
          </a:xfrm>
        </p:grpSpPr>
        <p:grpSp>
          <p:nvGrpSpPr>
            <p:cNvPr id="245778" name="Group 27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45787" name="Freeform 28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5788" name="Freeform 29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45779" name="Group 30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45783" name="Freeform 31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5784" name="Freeform 32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5785" name="Freeform 33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5786" name="Freeform 34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45780" name="Group 35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45781" name="Freeform 36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45782" name="Freeform 37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33470047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1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1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4781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14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15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16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17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18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19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20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7821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47822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47844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7845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7846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7847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7848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7849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47823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47842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843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47824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47840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47841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47825" name="Oval 28"/>
          <p:cNvSpPr>
            <a:spLocks noChangeAspect="1" noChangeArrowheads="1"/>
          </p:cNvSpPr>
          <p:nvPr/>
        </p:nvSpPr>
        <p:spPr bwMode="auto">
          <a:xfrm>
            <a:off x="4378325" y="3095625"/>
            <a:ext cx="71438" cy="71438"/>
          </a:xfrm>
          <a:prstGeom prst="ellipse">
            <a:avLst/>
          </a:prstGeom>
          <a:solidFill>
            <a:schemeClr val="tx2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47826" name="Group 29"/>
          <p:cNvGrpSpPr>
            <a:grpSpLocks/>
          </p:cNvGrpSpPr>
          <p:nvPr/>
        </p:nvGrpSpPr>
        <p:grpSpPr bwMode="auto">
          <a:xfrm rot="540000">
            <a:off x="4037013" y="2881314"/>
            <a:ext cx="3790950" cy="3806825"/>
            <a:chOff x="1643" y="1655"/>
            <a:chExt cx="2388" cy="2398"/>
          </a:xfrm>
        </p:grpSpPr>
        <p:grpSp>
          <p:nvGrpSpPr>
            <p:cNvPr id="247827" name="Group 30"/>
            <p:cNvGrpSpPr>
              <a:grpSpLocks/>
            </p:cNvGrpSpPr>
            <p:nvPr/>
          </p:nvGrpSpPr>
          <p:grpSpPr bwMode="auto">
            <a:xfrm>
              <a:off x="1643" y="1655"/>
              <a:ext cx="2388" cy="2398"/>
              <a:chOff x="1583" y="1625"/>
              <a:chExt cx="2388" cy="2398"/>
            </a:xfrm>
          </p:grpSpPr>
          <p:grpSp>
            <p:nvGrpSpPr>
              <p:cNvPr id="247829" name="Group 31"/>
              <p:cNvGrpSpPr>
                <a:grpSpLocks/>
              </p:cNvGrpSpPr>
              <p:nvPr/>
            </p:nvGrpSpPr>
            <p:grpSpPr bwMode="auto">
              <a:xfrm rot="-402523">
                <a:off x="1583" y="1625"/>
                <a:ext cx="2203" cy="2398"/>
                <a:chOff x="1757" y="1591"/>
                <a:chExt cx="2203" cy="2398"/>
              </a:xfrm>
            </p:grpSpPr>
            <p:sp>
              <p:nvSpPr>
                <p:cNvPr id="247838" name="Freeform 3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7839" name="Freeform 3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47830" name="Group 34"/>
              <p:cNvGrpSpPr>
                <a:grpSpLocks/>
              </p:cNvGrpSpPr>
              <p:nvPr/>
            </p:nvGrpSpPr>
            <p:grpSpPr bwMode="auto">
              <a:xfrm rot="187785">
                <a:off x="2997" y="2877"/>
                <a:ext cx="302" cy="470"/>
                <a:chOff x="3120" y="2947"/>
                <a:chExt cx="302" cy="470"/>
              </a:xfrm>
            </p:grpSpPr>
            <p:sp>
              <p:nvSpPr>
                <p:cNvPr id="247834" name="Freeform 35"/>
                <p:cNvSpPr>
                  <a:spLocks/>
                </p:cNvSpPr>
                <p:nvPr/>
              </p:nvSpPr>
              <p:spPr bwMode="auto">
                <a:xfrm rot="420000">
                  <a:off x="3120" y="2947"/>
                  <a:ext cx="302" cy="470"/>
                </a:xfrm>
                <a:custGeom>
                  <a:avLst/>
                  <a:gdLst>
                    <a:gd name="T0" fmla="*/ 205 w 302"/>
                    <a:gd name="T1" fmla="*/ 8 h 470"/>
                    <a:gd name="T2" fmla="*/ 229 w 302"/>
                    <a:gd name="T3" fmla="*/ 0 h 470"/>
                    <a:gd name="T4" fmla="*/ 255 w 302"/>
                    <a:gd name="T5" fmla="*/ 15 h 470"/>
                    <a:gd name="T6" fmla="*/ 285 w 302"/>
                    <a:gd name="T7" fmla="*/ 44 h 470"/>
                    <a:gd name="T8" fmla="*/ 300 w 302"/>
                    <a:gd name="T9" fmla="*/ 79 h 470"/>
                    <a:gd name="T10" fmla="*/ 297 w 302"/>
                    <a:gd name="T11" fmla="*/ 118 h 470"/>
                    <a:gd name="T12" fmla="*/ 284 w 302"/>
                    <a:gd name="T13" fmla="*/ 152 h 470"/>
                    <a:gd name="T14" fmla="*/ 261 w 302"/>
                    <a:gd name="T15" fmla="*/ 190 h 470"/>
                    <a:gd name="T16" fmla="*/ 246 w 302"/>
                    <a:gd name="T17" fmla="*/ 229 h 470"/>
                    <a:gd name="T18" fmla="*/ 231 w 302"/>
                    <a:gd name="T19" fmla="*/ 285 h 470"/>
                    <a:gd name="T20" fmla="*/ 217 w 302"/>
                    <a:gd name="T21" fmla="*/ 327 h 470"/>
                    <a:gd name="T22" fmla="*/ 196 w 302"/>
                    <a:gd name="T23" fmla="*/ 375 h 470"/>
                    <a:gd name="T24" fmla="*/ 163 w 302"/>
                    <a:gd name="T25" fmla="*/ 433 h 470"/>
                    <a:gd name="T26" fmla="*/ 139 w 302"/>
                    <a:gd name="T27" fmla="*/ 460 h 470"/>
                    <a:gd name="T28" fmla="*/ 122 w 302"/>
                    <a:gd name="T29" fmla="*/ 469 h 470"/>
                    <a:gd name="T30" fmla="*/ 109 w 302"/>
                    <a:gd name="T31" fmla="*/ 467 h 470"/>
                    <a:gd name="T32" fmla="*/ 107 w 302"/>
                    <a:gd name="T33" fmla="*/ 446 h 470"/>
                    <a:gd name="T34" fmla="*/ 122 w 302"/>
                    <a:gd name="T35" fmla="*/ 399 h 470"/>
                    <a:gd name="T36" fmla="*/ 137 w 302"/>
                    <a:gd name="T37" fmla="*/ 332 h 470"/>
                    <a:gd name="T38" fmla="*/ 133 w 302"/>
                    <a:gd name="T39" fmla="*/ 282 h 470"/>
                    <a:gd name="T40" fmla="*/ 122 w 302"/>
                    <a:gd name="T41" fmla="*/ 268 h 470"/>
                    <a:gd name="T42" fmla="*/ 107 w 302"/>
                    <a:gd name="T43" fmla="*/ 280 h 470"/>
                    <a:gd name="T44" fmla="*/ 92 w 302"/>
                    <a:gd name="T45" fmla="*/ 324 h 470"/>
                    <a:gd name="T46" fmla="*/ 70 w 302"/>
                    <a:gd name="T47" fmla="*/ 375 h 470"/>
                    <a:gd name="T48" fmla="*/ 47 w 302"/>
                    <a:gd name="T49" fmla="*/ 411 h 470"/>
                    <a:gd name="T50" fmla="*/ 29 w 302"/>
                    <a:gd name="T51" fmla="*/ 437 h 470"/>
                    <a:gd name="T52" fmla="*/ 14 w 302"/>
                    <a:gd name="T53" fmla="*/ 445 h 470"/>
                    <a:gd name="T54" fmla="*/ 5 w 302"/>
                    <a:gd name="T55" fmla="*/ 434 h 470"/>
                    <a:gd name="T56" fmla="*/ 2 w 302"/>
                    <a:gd name="T57" fmla="*/ 411 h 470"/>
                    <a:gd name="T58" fmla="*/ 2 w 302"/>
                    <a:gd name="T59" fmla="*/ 386 h 470"/>
                    <a:gd name="T60" fmla="*/ 3 w 302"/>
                    <a:gd name="T61" fmla="*/ 365 h 470"/>
                    <a:gd name="T62" fmla="*/ 18 w 302"/>
                    <a:gd name="T63" fmla="*/ 265 h 470"/>
                    <a:gd name="T64" fmla="*/ 33 w 302"/>
                    <a:gd name="T65" fmla="*/ 193 h 470"/>
                    <a:gd name="T66" fmla="*/ 26 w 302"/>
                    <a:gd name="T67" fmla="*/ 131 h 470"/>
                    <a:gd name="T68" fmla="*/ 17 w 302"/>
                    <a:gd name="T69" fmla="*/ 95 h 470"/>
                    <a:gd name="T70" fmla="*/ 17 w 302"/>
                    <a:gd name="T71" fmla="*/ 61 h 470"/>
                    <a:gd name="T72" fmla="*/ 38 w 302"/>
                    <a:gd name="T73" fmla="*/ 29 h 470"/>
                    <a:gd name="T74" fmla="*/ 70 w 302"/>
                    <a:gd name="T75" fmla="*/ 18 h 470"/>
                    <a:gd name="T76" fmla="*/ 109 w 302"/>
                    <a:gd name="T77" fmla="*/ 35 h 470"/>
                    <a:gd name="T78" fmla="*/ 140 w 302"/>
                    <a:gd name="T79" fmla="*/ 46 h 470"/>
                    <a:gd name="T80" fmla="*/ 172 w 302"/>
                    <a:gd name="T81" fmla="*/ 35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  <a:close/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99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7835" name="Freeform 36"/>
                <p:cNvSpPr>
                  <a:spLocks/>
                </p:cNvSpPr>
                <p:nvPr/>
              </p:nvSpPr>
              <p:spPr bwMode="auto">
                <a:xfrm rot="420000">
                  <a:off x="3162" y="3116"/>
                  <a:ext cx="235" cy="21"/>
                </a:xfrm>
                <a:custGeom>
                  <a:avLst/>
                  <a:gdLst>
                    <a:gd name="T0" fmla="*/ 235 w 235"/>
                    <a:gd name="T1" fmla="*/ 10 h 21"/>
                    <a:gd name="T2" fmla="*/ 211 w 235"/>
                    <a:gd name="T3" fmla="*/ 18 h 21"/>
                    <a:gd name="T4" fmla="*/ 184 w 235"/>
                    <a:gd name="T5" fmla="*/ 21 h 21"/>
                    <a:gd name="T6" fmla="*/ 154 w 235"/>
                    <a:gd name="T7" fmla="*/ 19 h 21"/>
                    <a:gd name="T8" fmla="*/ 122 w 235"/>
                    <a:gd name="T9" fmla="*/ 13 h 21"/>
                    <a:gd name="T10" fmla="*/ 89 w 235"/>
                    <a:gd name="T11" fmla="*/ 4 h 21"/>
                    <a:gd name="T12" fmla="*/ 63 w 235"/>
                    <a:gd name="T13" fmla="*/ 0 h 21"/>
                    <a:gd name="T14" fmla="*/ 39 w 235"/>
                    <a:gd name="T15" fmla="*/ 0 h 21"/>
                    <a:gd name="T16" fmla="*/ 18 w 235"/>
                    <a:gd name="T17" fmla="*/ 3 h 21"/>
                    <a:gd name="T18" fmla="*/ 0 w 235"/>
                    <a:gd name="T19" fmla="*/ 12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235" h="21">
                      <a:moveTo>
                        <a:pt x="235" y="10"/>
                      </a:moveTo>
                      <a:lnTo>
                        <a:pt x="211" y="18"/>
                      </a:lnTo>
                      <a:lnTo>
                        <a:pt x="184" y="21"/>
                      </a:lnTo>
                      <a:lnTo>
                        <a:pt x="154" y="19"/>
                      </a:lnTo>
                      <a:lnTo>
                        <a:pt x="122" y="13"/>
                      </a:lnTo>
                      <a:lnTo>
                        <a:pt x="89" y="4"/>
                      </a:lnTo>
                      <a:lnTo>
                        <a:pt x="63" y="0"/>
                      </a:lnTo>
                      <a:lnTo>
                        <a:pt x="39" y="0"/>
                      </a:lnTo>
                      <a:lnTo>
                        <a:pt x="18" y="3"/>
                      </a:lnTo>
                      <a:lnTo>
                        <a:pt x="0" y="12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7836" name="Freeform 37"/>
                <p:cNvSpPr>
                  <a:spLocks/>
                </p:cNvSpPr>
                <p:nvPr/>
              </p:nvSpPr>
              <p:spPr bwMode="auto">
                <a:xfrm rot="420000">
                  <a:off x="3265" y="2989"/>
                  <a:ext cx="9" cy="54"/>
                </a:xfrm>
                <a:custGeom>
                  <a:avLst/>
                  <a:gdLst>
                    <a:gd name="T0" fmla="*/ 9 w 9"/>
                    <a:gd name="T1" fmla="*/ 0 h 54"/>
                    <a:gd name="T2" fmla="*/ 6 w 9"/>
                    <a:gd name="T3" fmla="*/ 5 h 54"/>
                    <a:gd name="T4" fmla="*/ 3 w 9"/>
                    <a:gd name="T5" fmla="*/ 9 h 54"/>
                    <a:gd name="T6" fmla="*/ 1 w 9"/>
                    <a:gd name="T7" fmla="*/ 14 h 54"/>
                    <a:gd name="T8" fmla="*/ 1 w 9"/>
                    <a:gd name="T9" fmla="*/ 18 h 54"/>
                    <a:gd name="T10" fmla="*/ 1 w 9"/>
                    <a:gd name="T11" fmla="*/ 24 h 54"/>
                    <a:gd name="T12" fmla="*/ 1 w 9"/>
                    <a:gd name="T13" fmla="*/ 39 h 54"/>
                    <a:gd name="T14" fmla="*/ 0 w 9"/>
                    <a:gd name="T15" fmla="*/ 54 h 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" h="54">
                      <a:moveTo>
                        <a:pt x="9" y="0"/>
                      </a:moveTo>
                      <a:lnTo>
                        <a:pt x="6" y="5"/>
                      </a:lnTo>
                      <a:lnTo>
                        <a:pt x="3" y="9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1" y="24"/>
                      </a:lnTo>
                      <a:lnTo>
                        <a:pt x="1" y="39"/>
                      </a:lnTo>
                      <a:lnTo>
                        <a:pt x="0" y="54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7837" name="Freeform 38"/>
                <p:cNvSpPr>
                  <a:spLocks/>
                </p:cNvSpPr>
                <p:nvPr/>
              </p:nvSpPr>
              <p:spPr bwMode="auto">
                <a:xfrm rot="420000">
                  <a:off x="3158" y="2955"/>
                  <a:ext cx="24" cy="56"/>
                </a:xfrm>
                <a:custGeom>
                  <a:avLst/>
                  <a:gdLst>
                    <a:gd name="T0" fmla="*/ 24 w 24"/>
                    <a:gd name="T1" fmla="*/ 0 h 56"/>
                    <a:gd name="T2" fmla="*/ 12 w 24"/>
                    <a:gd name="T3" fmla="*/ 11 h 56"/>
                    <a:gd name="T4" fmla="*/ 5 w 24"/>
                    <a:gd name="T5" fmla="*/ 22 h 56"/>
                    <a:gd name="T6" fmla="*/ 2 w 24"/>
                    <a:gd name="T7" fmla="*/ 31 h 56"/>
                    <a:gd name="T8" fmla="*/ 2 w 24"/>
                    <a:gd name="T9" fmla="*/ 41 h 56"/>
                    <a:gd name="T10" fmla="*/ 0 w 24"/>
                    <a:gd name="T11" fmla="*/ 56 h 5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" h="56">
                      <a:moveTo>
                        <a:pt x="24" y="0"/>
                      </a:moveTo>
                      <a:lnTo>
                        <a:pt x="12" y="11"/>
                      </a:lnTo>
                      <a:lnTo>
                        <a:pt x="5" y="22"/>
                      </a:lnTo>
                      <a:lnTo>
                        <a:pt x="2" y="31"/>
                      </a:lnTo>
                      <a:lnTo>
                        <a:pt x="2" y="41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47831" name="Group 39"/>
              <p:cNvGrpSpPr>
                <a:grpSpLocks/>
              </p:cNvGrpSpPr>
              <p:nvPr/>
            </p:nvGrpSpPr>
            <p:grpSpPr bwMode="auto">
              <a:xfrm rot="187785">
                <a:off x="3580" y="2974"/>
                <a:ext cx="391" cy="350"/>
                <a:chOff x="4217" y="3040"/>
                <a:chExt cx="391" cy="350"/>
              </a:xfrm>
            </p:grpSpPr>
            <p:sp>
              <p:nvSpPr>
                <p:cNvPr id="247832" name="Freeform 40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7833" name="Freeform 41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47828" name="Oval 42"/>
            <p:cNvSpPr>
              <a:spLocks noChangeAspect="1" noChangeArrowheads="1"/>
            </p:cNvSpPr>
            <p:nvPr/>
          </p:nvSpPr>
          <p:spPr bwMode="auto">
            <a:xfrm>
              <a:off x="1704" y="1946"/>
              <a:ext cx="45" cy="4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2777560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35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36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48837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38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39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40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41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42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43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44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8845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48846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48868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8869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8870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8871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8872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8873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48847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48866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8867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48848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48864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48865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48849" name="Oval 28"/>
          <p:cNvSpPr>
            <a:spLocks noChangeAspect="1" noChangeArrowheads="1"/>
          </p:cNvSpPr>
          <p:nvPr/>
        </p:nvSpPr>
        <p:spPr bwMode="auto">
          <a:xfrm>
            <a:off x="4378325" y="3095625"/>
            <a:ext cx="71438" cy="71438"/>
          </a:xfrm>
          <a:prstGeom prst="ellipse">
            <a:avLst/>
          </a:prstGeom>
          <a:solidFill>
            <a:schemeClr val="tx2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48850" name="Group 29"/>
          <p:cNvGrpSpPr>
            <a:grpSpLocks/>
          </p:cNvGrpSpPr>
          <p:nvPr/>
        </p:nvGrpSpPr>
        <p:grpSpPr bwMode="auto">
          <a:xfrm rot="480000">
            <a:off x="4068763" y="2865439"/>
            <a:ext cx="3790950" cy="3806825"/>
            <a:chOff x="1643" y="1655"/>
            <a:chExt cx="2388" cy="2398"/>
          </a:xfrm>
        </p:grpSpPr>
        <p:grpSp>
          <p:nvGrpSpPr>
            <p:cNvPr id="248851" name="Group 30"/>
            <p:cNvGrpSpPr>
              <a:grpSpLocks/>
            </p:cNvGrpSpPr>
            <p:nvPr/>
          </p:nvGrpSpPr>
          <p:grpSpPr bwMode="auto">
            <a:xfrm>
              <a:off x="1643" y="1655"/>
              <a:ext cx="2388" cy="2398"/>
              <a:chOff x="1583" y="1625"/>
              <a:chExt cx="2388" cy="2398"/>
            </a:xfrm>
          </p:grpSpPr>
          <p:grpSp>
            <p:nvGrpSpPr>
              <p:cNvPr id="248853" name="Group 31"/>
              <p:cNvGrpSpPr>
                <a:grpSpLocks/>
              </p:cNvGrpSpPr>
              <p:nvPr/>
            </p:nvGrpSpPr>
            <p:grpSpPr bwMode="auto">
              <a:xfrm rot="-402523">
                <a:off x="1583" y="1625"/>
                <a:ext cx="2203" cy="2398"/>
                <a:chOff x="1757" y="1591"/>
                <a:chExt cx="2203" cy="2398"/>
              </a:xfrm>
            </p:grpSpPr>
            <p:sp>
              <p:nvSpPr>
                <p:cNvPr id="248862" name="Freeform 3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8863" name="Freeform 3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48854" name="Group 34"/>
              <p:cNvGrpSpPr>
                <a:grpSpLocks/>
              </p:cNvGrpSpPr>
              <p:nvPr/>
            </p:nvGrpSpPr>
            <p:grpSpPr bwMode="auto">
              <a:xfrm rot="187785">
                <a:off x="2997" y="2877"/>
                <a:ext cx="302" cy="470"/>
                <a:chOff x="3120" y="2947"/>
                <a:chExt cx="302" cy="470"/>
              </a:xfrm>
            </p:grpSpPr>
            <p:sp>
              <p:nvSpPr>
                <p:cNvPr id="248858" name="Freeform 35"/>
                <p:cNvSpPr>
                  <a:spLocks/>
                </p:cNvSpPr>
                <p:nvPr/>
              </p:nvSpPr>
              <p:spPr bwMode="auto">
                <a:xfrm rot="420000">
                  <a:off x="3120" y="2947"/>
                  <a:ext cx="302" cy="470"/>
                </a:xfrm>
                <a:custGeom>
                  <a:avLst/>
                  <a:gdLst>
                    <a:gd name="T0" fmla="*/ 205 w 302"/>
                    <a:gd name="T1" fmla="*/ 8 h 470"/>
                    <a:gd name="T2" fmla="*/ 229 w 302"/>
                    <a:gd name="T3" fmla="*/ 0 h 470"/>
                    <a:gd name="T4" fmla="*/ 255 w 302"/>
                    <a:gd name="T5" fmla="*/ 15 h 470"/>
                    <a:gd name="T6" fmla="*/ 285 w 302"/>
                    <a:gd name="T7" fmla="*/ 44 h 470"/>
                    <a:gd name="T8" fmla="*/ 300 w 302"/>
                    <a:gd name="T9" fmla="*/ 79 h 470"/>
                    <a:gd name="T10" fmla="*/ 297 w 302"/>
                    <a:gd name="T11" fmla="*/ 118 h 470"/>
                    <a:gd name="T12" fmla="*/ 284 w 302"/>
                    <a:gd name="T13" fmla="*/ 152 h 470"/>
                    <a:gd name="T14" fmla="*/ 261 w 302"/>
                    <a:gd name="T15" fmla="*/ 190 h 470"/>
                    <a:gd name="T16" fmla="*/ 246 w 302"/>
                    <a:gd name="T17" fmla="*/ 229 h 470"/>
                    <a:gd name="T18" fmla="*/ 231 w 302"/>
                    <a:gd name="T19" fmla="*/ 285 h 470"/>
                    <a:gd name="T20" fmla="*/ 217 w 302"/>
                    <a:gd name="T21" fmla="*/ 327 h 470"/>
                    <a:gd name="T22" fmla="*/ 196 w 302"/>
                    <a:gd name="T23" fmla="*/ 375 h 470"/>
                    <a:gd name="T24" fmla="*/ 163 w 302"/>
                    <a:gd name="T25" fmla="*/ 433 h 470"/>
                    <a:gd name="T26" fmla="*/ 139 w 302"/>
                    <a:gd name="T27" fmla="*/ 460 h 470"/>
                    <a:gd name="T28" fmla="*/ 122 w 302"/>
                    <a:gd name="T29" fmla="*/ 469 h 470"/>
                    <a:gd name="T30" fmla="*/ 109 w 302"/>
                    <a:gd name="T31" fmla="*/ 467 h 470"/>
                    <a:gd name="T32" fmla="*/ 107 w 302"/>
                    <a:gd name="T33" fmla="*/ 446 h 470"/>
                    <a:gd name="T34" fmla="*/ 122 w 302"/>
                    <a:gd name="T35" fmla="*/ 399 h 470"/>
                    <a:gd name="T36" fmla="*/ 137 w 302"/>
                    <a:gd name="T37" fmla="*/ 332 h 470"/>
                    <a:gd name="T38" fmla="*/ 133 w 302"/>
                    <a:gd name="T39" fmla="*/ 282 h 470"/>
                    <a:gd name="T40" fmla="*/ 122 w 302"/>
                    <a:gd name="T41" fmla="*/ 268 h 470"/>
                    <a:gd name="T42" fmla="*/ 107 w 302"/>
                    <a:gd name="T43" fmla="*/ 280 h 470"/>
                    <a:gd name="T44" fmla="*/ 92 w 302"/>
                    <a:gd name="T45" fmla="*/ 324 h 470"/>
                    <a:gd name="T46" fmla="*/ 70 w 302"/>
                    <a:gd name="T47" fmla="*/ 375 h 470"/>
                    <a:gd name="T48" fmla="*/ 47 w 302"/>
                    <a:gd name="T49" fmla="*/ 411 h 470"/>
                    <a:gd name="T50" fmla="*/ 29 w 302"/>
                    <a:gd name="T51" fmla="*/ 437 h 470"/>
                    <a:gd name="T52" fmla="*/ 14 w 302"/>
                    <a:gd name="T53" fmla="*/ 445 h 470"/>
                    <a:gd name="T54" fmla="*/ 5 w 302"/>
                    <a:gd name="T55" fmla="*/ 434 h 470"/>
                    <a:gd name="T56" fmla="*/ 2 w 302"/>
                    <a:gd name="T57" fmla="*/ 411 h 470"/>
                    <a:gd name="T58" fmla="*/ 2 w 302"/>
                    <a:gd name="T59" fmla="*/ 386 h 470"/>
                    <a:gd name="T60" fmla="*/ 3 w 302"/>
                    <a:gd name="T61" fmla="*/ 365 h 470"/>
                    <a:gd name="T62" fmla="*/ 18 w 302"/>
                    <a:gd name="T63" fmla="*/ 265 h 470"/>
                    <a:gd name="T64" fmla="*/ 33 w 302"/>
                    <a:gd name="T65" fmla="*/ 193 h 470"/>
                    <a:gd name="T66" fmla="*/ 26 w 302"/>
                    <a:gd name="T67" fmla="*/ 131 h 470"/>
                    <a:gd name="T68" fmla="*/ 17 w 302"/>
                    <a:gd name="T69" fmla="*/ 95 h 470"/>
                    <a:gd name="T70" fmla="*/ 17 w 302"/>
                    <a:gd name="T71" fmla="*/ 61 h 470"/>
                    <a:gd name="T72" fmla="*/ 38 w 302"/>
                    <a:gd name="T73" fmla="*/ 29 h 470"/>
                    <a:gd name="T74" fmla="*/ 70 w 302"/>
                    <a:gd name="T75" fmla="*/ 18 h 470"/>
                    <a:gd name="T76" fmla="*/ 109 w 302"/>
                    <a:gd name="T77" fmla="*/ 35 h 470"/>
                    <a:gd name="T78" fmla="*/ 140 w 302"/>
                    <a:gd name="T79" fmla="*/ 46 h 470"/>
                    <a:gd name="T80" fmla="*/ 172 w 302"/>
                    <a:gd name="T81" fmla="*/ 35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  <a:close/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99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8859" name="Freeform 36"/>
                <p:cNvSpPr>
                  <a:spLocks/>
                </p:cNvSpPr>
                <p:nvPr/>
              </p:nvSpPr>
              <p:spPr bwMode="auto">
                <a:xfrm rot="420000">
                  <a:off x="3162" y="3116"/>
                  <a:ext cx="235" cy="21"/>
                </a:xfrm>
                <a:custGeom>
                  <a:avLst/>
                  <a:gdLst>
                    <a:gd name="T0" fmla="*/ 235 w 235"/>
                    <a:gd name="T1" fmla="*/ 10 h 21"/>
                    <a:gd name="T2" fmla="*/ 211 w 235"/>
                    <a:gd name="T3" fmla="*/ 18 h 21"/>
                    <a:gd name="T4" fmla="*/ 184 w 235"/>
                    <a:gd name="T5" fmla="*/ 21 h 21"/>
                    <a:gd name="T6" fmla="*/ 154 w 235"/>
                    <a:gd name="T7" fmla="*/ 19 h 21"/>
                    <a:gd name="T8" fmla="*/ 122 w 235"/>
                    <a:gd name="T9" fmla="*/ 13 h 21"/>
                    <a:gd name="T10" fmla="*/ 89 w 235"/>
                    <a:gd name="T11" fmla="*/ 4 h 21"/>
                    <a:gd name="T12" fmla="*/ 63 w 235"/>
                    <a:gd name="T13" fmla="*/ 0 h 21"/>
                    <a:gd name="T14" fmla="*/ 39 w 235"/>
                    <a:gd name="T15" fmla="*/ 0 h 21"/>
                    <a:gd name="T16" fmla="*/ 18 w 235"/>
                    <a:gd name="T17" fmla="*/ 3 h 21"/>
                    <a:gd name="T18" fmla="*/ 0 w 235"/>
                    <a:gd name="T19" fmla="*/ 12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235" h="21">
                      <a:moveTo>
                        <a:pt x="235" y="10"/>
                      </a:moveTo>
                      <a:lnTo>
                        <a:pt x="211" y="18"/>
                      </a:lnTo>
                      <a:lnTo>
                        <a:pt x="184" y="21"/>
                      </a:lnTo>
                      <a:lnTo>
                        <a:pt x="154" y="19"/>
                      </a:lnTo>
                      <a:lnTo>
                        <a:pt x="122" y="13"/>
                      </a:lnTo>
                      <a:lnTo>
                        <a:pt x="89" y="4"/>
                      </a:lnTo>
                      <a:lnTo>
                        <a:pt x="63" y="0"/>
                      </a:lnTo>
                      <a:lnTo>
                        <a:pt x="39" y="0"/>
                      </a:lnTo>
                      <a:lnTo>
                        <a:pt x="18" y="3"/>
                      </a:lnTo>
                      <a:lnTo>
                        <a:pt x="0" y="12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8860" name="Freeform 37"/>
                <p:cNvSpPr>
                  <a:spLocks/>
                </p:cNvSpPr>
                <p:nvPr/>
              </p:nvSpPr>
              <p:spPr bwMode="auto">
                <a:xfrm rot="420000">
                  <a:off x="3265" y="2989"/>
                  <a:ext cx="9" cy="54"/>
                </a:xfrm>
                <a:custGeom>
                  <a:avLst/>
                  <a:gdLst>
                    <a:gd name="T0" fmla="*/ 9 w 9"/>
                    <a:gd name="T1" fmla="*/ 0 h 54"/>
                    <a:gd name="T2" fmla="*/ 6 w 9"/>
                    <a:gd name="T3" fmla="*/ 5 h 54"/>
                    <a:gd name="T4" fmla="*/ 3 w 9"/>
                    <a:gd name="T5" fmla="*/ 9 h 54"/>
                    <a:gd name="T6" fmla="*/ 1 w 9"/>
                    <a:gd name="T7" fmla="*/ 14 h 54"/>
                    <a:gd name="T8" fmla="*/ 1 w 9"/>
                    <a:gd name="T9" fmla="*/ 18 h 54"/>
                    <a:gd name="T10" fmla="*/ 1 w 9"/>
                    <a:gd name="T11" fmla="*/ 24 h 54"/>
                    <a:gd name="T12" fmla="*/ 1 w 9"/>
                    <a:gd name="T13" fmla="*/ 39 h 54"/>
                    <a:gd name="T14" fmla="*/ 0 w 9"/>
                    <a:gd name="T15" fmla="*/ 54 h 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" h="54">
                      <a:moveTo>
                        <a:pt x="9" y="0"/>
                      </a:moveTo>
                      <a:lnTo>
                        <a:pt x="6" y="5"/>
                      </a:lnTo>
                      <a:lnTo>
                        <a:pt x="3" y="9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1" y="24"/>
                      </a:lnTo>
                      <a:lnTo>
                        <a:pt x="1" y="39"/>
                      </a:lnTo>
                      <a:lnTo>
                        <a:pt x="0" y="54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8861" name="Freeform 38"/>
                <p:cNvSpPr>
                  <a:spLocks/>
                </p:cNvSpPr>
                <p:nvPr/>
              </p:nvSpPr>
              <p:spPr bwMode="auto">
                <a:xfrm rot="420000">
                  <a:off x="3158" y="2955"/>
                  <a:ext cx="24" cy="56"/>
                </a:xfrm>
                <a:custGeom>
                  <a:avLst/>
                  <a:gdLst>
                    <a:gd name="T0" fmla="*/ 24 w 24"/>
                    <a:gd name="T1" fmla="*/ 0 h 56"/>
                    <a:gd name="T2" fmla="*/ 12 w 24"/>
                    <a:gd name="T3" fmla="*/ 11 h 56"/>
                    <a:gd name="T4" fmla="*/ 5 w 24"/>
                    <a:gd name="T5" fmla="*/ 22 h 56"/>
                    <a:gd name="T6" fmla="*/ 2 w 24"/>
                    <a:gd name="T7" fmla="*/ 31 h 56"/>
                    <a:gd name="T8" fmla="*/ 2 w 24"/>
                    <a:gd name="T9" fmla="*/ 41 h 56"/>
                    <a:gd name="T10" fmla="*/ 0 w 24"/>
                    <a:gd name="T11" fmla="*/ 56 h 5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" h="56">
                      <a:moveTo>
                        <a:pt x="24" y="0"/>
                      </a:moveTo>
                      <a:lnTo>
                        <a:pt x="12" y="11"/>
                      </a:lnTo>
                      <a:lnTo>
                        <a:pt x="5" y="22"/>
                      </a:lnTo>
                      <a:lnTo>
                        <a:pt x="2" y="31"/>
                      </a:lnTo>
                      <a:lnTo>
                        <a:pt x="2" y="41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48855" name="Group 39"/>
              <p:cNvGrpSpPr>
                <a:grpSpLocks/>
              </p:cNvGrpSpPr>
              <p:nvPr/>
            </p:nvGrpSpPr>
            <p:grpSpPr bwMode="auto">
              <a:xfrm rot="187785">
                <a:off x="3580" y="2974"/>
                <a:ext cx="391" cy="350"/>
                <a:chOff x="4217" y="3040"/>
                <a:chExt cx="391" cy="350"/>
              </a:xfrm>
            </p:grpSpPr>
            <p:sp>
              <p:nvSpPr>
                <p:cNvPr id="248856" name="Freeform 40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8857" name="Freeform 41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48852" name="Oval 42"/>
            <p:cNvSpPr>
              <a:spLocks noChangeAspect="1" noChangeArrowheads="1"/>
            </p:cNvSpPr>
            <p:nvPr/>
          </p:nvSpPr>
          <p:spPr bwMode="auto">
            <a:xfrm>
              <a:off x="1704" y="1946"/>
              <a:ext cx="45" cy="4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1310245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5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4986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2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3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4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5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6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7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8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49869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49870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49892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9893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9894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9895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9896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49897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49871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49890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9891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49872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49888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49889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49873" name="Oval 28"/>
          <p:cNvSpPr>
            <a:spLocks noChangeAspect="1" noChangeArrowheads="1"/>
          </p:cNvSpPr>
          <p:nvPr/>
        </p:nvSpPr>
        <p:spPr bwMode="auto">
          <a:xfrm>
            <a:off x="4378325" y="3095625"/>
            <a:ext cx="71438" cy="71438"/>
          </a:xfrm>
          <a:prstGeom prst="ellipse">
            <a:avLst/>
          </a:prstGeom>
          <a:solidFill>
            <a:schemeClr val="tx2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49874" name="Group 29"/>
          <p:cNvGrpSpPr>
            <a:grpSpLocks/>
          </p:cNvGrpSpPr>
          <p:nvPr/>
        </p:nvGrpSpPr>
        <p:grpSpPr bwMode="auto">
          <a:xfrm rot="420000">
            <a:off x="4084638" y="2849564"/>
            <a:ext cx="3790950" cy="3806825"/>
            <a:chOff x="1643" y="1655"/>
            <a:chExt cx="2388" cy="2398"/>
          </a:xfrm>
        </p:grpSpPr>
        <p:grpSp>
          <p:nvGrpSpPr>
            <p:cNvPr id="249875" name="Group 30"/>
            <p:cNvGrpSpPr>
              <a:grpSpLocks/>
            </p:cNvGrpSpPr>
            <p:nvPr/>
          </p:nvGrpSpPr>
          <p:grpSpPr bwMode="auto">
            <a:xfrm>
              <a:off x="1643" y="1655"/>
              <a:ext cx="2388" cy="2398"/>
              <a:chOff x="1583" y="1625"/>
              <a:chExt cx="2388" cy="2398"/>
            </a:xfrm>
          </p:grpSpPr>
          <p:grpSp>
            <p:nvGrpSpPr>
              <p:cNvPr id="249877" name="Group 31"/>
              <p:cNvGrpSpPr>
                <a:grpSpLocks/>
              </p:cNvGrpSpPr>
              <p:nvPr/>
            </p:nvGrpSpPr>
            <p:grpSpPr bwMode="auto">
              <a:xfrm rot="-402523">
                <a:off x="1583" y="1625"/>
                <a:ext cx="2203" cy="2398"/>
                <a:chOff x="1757" y="1591"/>
                <a:chExt cx="2203" cy="2398"/>
              </a:xfrm>
            </p:grpSpPr>
            <p:sp>
              <p:nvSpPr>
                <p:cNvPr id="249886" name="Freeform 3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9887" name="Freeform 3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49878" name="Group 34"/>
              <p:cNvGrpSpPr>
                <a:grpSpLocks/>
              </p:cNvGrpSpPr>
              <p:nvPr/>
            </p:nvGrpSpPr>
            <p:grpSpPr bwMode="auto">
              <a:xfrm rot="187785">
                <a:off x="2997" y="2877"/>
                <a:ext cx="302" cy="470"/>
                <a:chOff x="3120" y="2947"/>
                <a:chExt cx="302" cy="470"/>
              </a:xfrm>
            </p:grpSpPr>
            <p:sp>
              <p:nvSpPr>
                <p:cNvPr id="249882" name="Freeform 35"/>
                <p:cNvSpPr>
                  <a:spLocks/>
                </p:cNvSpPr>
                <p:nvPr/>
              </p:nvSpPr>
              <p:spPr bwMode="auto">
                <a:xfrm rot="420000">
                  <a:off x="3120" y="2947"/>
                  <a:ext cx="302" cy="470"/>
                </a:xfrm>
                <a:custGeom>
                  <a:avLst/>
                  <a:gdLst>
                    <a:gd name="T0" fmla="*/ 205 w 302"/>
                    <a:gd name="T1" fmla="*/ 8 h 470"/>
                    <a:gd name="T2" fmla="*/ 229 w 302"/>
                    <a:gd name="T3" fmla="*/ 0 h 470"/>
                    <a:gd name="T4" fmla="*/ 255 w 302"/>
                    <a:gd name="T5" fmla="*/ 15 h 470"/>
                    <a:gd name="T6" fmla="*/ 285 w 302"/>
                    <a:gd name="T7" fmla="*/ 44 h 470"/>
                    <a:gd name="T8" fmla="*/ 300 w 302"/>
                    <a:gd name="T9" fmla="*/ 79 h 470"/>
                    <a:gd name="T10" fmla="*/ 297 w 302"/>
                    <a:gd name="T11" fmla="*/ 118 h 470"/>
                    <a:gd name="T12" fmla="*/ 284 w 302"/>
                    <a:gd name="T13" fmla="*/ 152 h 470"/>
                    <a:gd name="T14" fmla="*/ 261 w 302"/>
                    <a:gd name="T15" fmla="*/ 190 h 470"/>
                    <a:gd name="T16" fmla="*/ 246 w 302"/>
                    <a:gd name="T17" fmla="*/ 229 h 470"/>
                    <a:gd name="T18" fmla="*/ 231 w 302"/>
                    <a:gd name="T19" fmla="*/ 285 h 470"/>
                    <a:gd name="T20" fmla="*/ 217 w 302"/>
                    <a:gd name="T21" fmla="*/ 327 h 470"/>
                    <a:gd name="T22" fmla="*/ 196 w 302"/>
                    <a:gd name="T23" fmla="*/ 375 h 470"/>
                    <a:gd name="T24" fmla="*/ 163 w 302"/>
                    <a:gd name="T25" fmla="*/ 433 h 470"/>
                    <a:gd name="T26" fmla="*/ 139 w 302"/>
                    <a:gd name="T27" fmla="*/ 460 h 470"/>
                    <a:gd name="T28" fmla="*/ 122 w 302"/>
                    <a:gd name="T29" fmla="*/ 469 h 470"/>
                    <a:gd name="T30" fmla="*/ 109 w 302"/>
                    <a:gd name="T31" fmla="*/ 467 h 470"/>
                    <a:gd name="T32" fmla="*/ 107 w 302"/>
                    <a:gd name="T33" fmla="*/ 446 h 470"/>
                    <a:gd name="T34" fmla="*/ 122 w 302"/>
                    <a:gd name="T35" fmla="*/ 399 h 470"/>
                    <a:gd name="T36" fmla="*/ 137 w 302"/>
                    <a:gd name="T37" fmla="*/ 332 h 470"/>
                    <a:gd name="T38" fmla="*/ 133 w 302"/>
                    <a:gd name="T39" fmla="*/ 282 h 470"/>
                    <a:gd name="T40" fmla="*/ 122 w 302"/>
                    <a:gd name="T41" fmla="*/ 268 h 470"/>
                    <a:gd name="T42" fmla="*/ 107 w 302"/>
                    <a:gd name="T43" fmla="*/ 280 h 470"/>
                    <a:gd name="T44" fmla="*/ 92 w 302"/>
                    <a:gd name="T45" fmla="*/ 324 h 470"/>
                    <a:gd name="T46" fmla="*/ 70 w 302"/>
                    <a:gd name="T47" fmla="*/ 375 h 470"/>
                    <a:gd name="T48" fmla="*/ 47 w 302"/>
                    <a:gd name="T49" fmla="*/ 411 h 470"/>
                    <a:gd name="T50" fmla="*/ 29 w 302"/>
                    <a:gd name="T51" fmla="*/ 437 h 470"/>
                    <a:gd name="T52" fmla="*/ 14 w 302"/>
                    <a:gd name="T53" fmla="*/ 445 h 470"/>
                    <a:gd name="T54" fmla="*/ 5 w 302"/>
                    <a:gd name="T55" fmla="*/ 434 h 470"/>
                    <a:gd name="T56" fmla="*/ 2 w 302"/>
                    <a:gd name="T57" fmla="*/ 411 h 470"/>
                    <a:gd name="T58" fmla="*/ 2 w 302"/>
                    <a:gd name="T59" fmla="*/ 386 h 470"/>
                    <a:gd name="T60" fmla="*/ 3 w 302"/>
                    <a:gd name="T61" fmla="*/ 365 h 470"/>
                    <a:gd name="T62" fmla="*/ 18 w 302"/>
                    <a:gd name="T63" fmla="*/ 265 h 470"/>
                    <a:gd name="T64" fmla="*/ 33 w 302"/>
                    <a:gd name="T65" fmla="*/ 193 h 470"/>
                    <a:gd name="T66" fmla="*/ 26 w 302"/>
                    <a:gd name="T67" fmla="*/ 131 h 470"/>
                    <a:gd name="T68" fmla="*/ 17 w 302"/>
                    <a:gd name="T69" fmla="*/ 95 h 470"/>
                    <a:gd name="T70" fmla="*/ 17 w 302"/>
                    <a:gd name="T71" fmla="*/ 61 h 470"/>
                    <a:gd name="T72" fmla="*/ 38 w 302"/>
                    <a:gd name="T73" fmla="*/ 29 h 470"/>
                    <a:gd name="T74" fmla="*/ 70 w 302"/>
                    <a:gd name="T75" fmla="*/ 18 h 470"/>
                    <a:gd name="T76" fmla="*/ 109 w 302"/>
                    <a:gd name="T77" fmla="*/ 35 h 470"/>
                    <a:gd name="T78" fmla="*/ 140 w 302"/>
                    <a:gd name="T79" fmla="*/ 46 h 470"/>
                    <a:gd name="T80" fmla="*/ 172 w 302"/>
                    <a:gd name="T81" fmla="*/ 35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  <a:close/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99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9883" name="Freeform 36"/>
                <p:cNvSpPr>
                  <a:spLocks/>
                </p:cNvSpPr>
                <p:nvPr/>
              </p:nvSpPr>
              <p:spPr bwMode="auto">
                <a:xfrm rot="420000">
                  <a:off x="3162" y="3116"/>
                  <a:ext cx="235" cy="21"/>
                </a:xfrm>
                <a:custGeom>
                  <a:avLst/>
                  <a:gdLst>
                    <a:gd name="T0" fmla="*/ 235 w 235"/>
                    <a:gd name="T1" fmla="*/ 10 h 21"/>
                    <a:gd name="T2" fmla="*/ 211 w 235"/>
                    <a:gd name="T3" fmla="*/ 18 h 21"/>
                    <a:gd name="T4" fmla="*/ 184 w 235"/>
                    <a:gd name="T5" fmla="*/ 21 h 21"/>
                    <a:gd name="T6" fmla="*/ 154 w 235"/>
                    <a:gd name="T7" fmla="*/ 19 h 21"/>
                    <a:gd name="T8" fmla="*/ 122 w 235"/>
                    <a:gd name="T9" fmla="*/ 13 h 21"/>
                    <a:gd name="T10" fmla="*/ 89 w 235"/>
                    <a:gd name="T11" fmla="*/ 4 h 21"/>
                    <a:gd name="T12" fmla="*/ 63 w 235"/>
                    <a:gd name="T13" fmla="*/ 0 h 21"/>
                    <a:gd name="T14" fmla="*/ 39 w 235"/>
                    <a:gd name="T15" fmla="*/ 0 h 21"/>
                    <a:gd name="T16" fmla="*/ 18 w 235"/>
                    <a:gd name="T17" fmla="*/ 3 h 21"/>
                    <a:gd name="T18" fmla="*/ 0 w 235"/>
                    <a:gd name="T19" fmla="*/ 12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235" h="21">
                      <a:moveTo>
                        <a:pt x="235" y="10"/>
                      </a:moveTo>
                      <a:lnTo>
                        <a:pt x="211" y="18"/>
                      </a:lnTo>
                      <a:lnTo>
                        <a:pt x="184" y="21"/>
                      </a:lnTo>
                      <a:lnTo>
                        <a:pt x="154" y="19"/>
                      </a:lnTo>
                      <a:lnTo>
                        <a:pt x="122" y="13"/>
                      </a:lnTo>
                      <a:lnTo>
                        <a:pt x="89" y="4"/>
                      </a:lnTo>
                      <a:lnTo>
                        <a:pt x="63" y="0"/>
                      </a:lnTo>
                      <a:lnTo>
                        <a:pt x="39" y="0"/>
                      </a:lnTo>
                      <a:lnTo>
                        <a:pt x="18" y="3"/>
                      </a:lnTo>
                      <a:lnTo>
                        <a:pt x="0" y="12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9884" name="Freeform 37"/>
                <p:cNvSpPr>
                  <a:spLocks/>
                </p:cNvSpPr>
                <p:nvPr/>
              </p:nvSpPr>
              <p:spPr bwMode="auto">
                <a:xfrm rot="420000">
                  <a:off x="3265" y="2989"/>
                  <a:ext cx="9" cy="54"/>
                </a:xfrm>
                <a:custGeom>
                  <a:avLst/>
                  <a:gdLst>
                    <a:gd name="T0" fmla="*/ 9 w 9"/>
                    <a:gd name="T1" fmla="*/ 0 h 54"/>
                    <a:gd name="T2" fmla="*/ 6 w 9"/>
                    <a:gd name="T3" fmla="*/ 5 h 54"/>
                    <a:gd name="T4" fmla="*/ 3 w 9"/>
                    <a:gd name="T5" fmla="*/ 9 h 54"/>
                    <a:gd name="T6" fmla="*/ 1 w 9"/>
                    <a:gd name="T7" fmla="*/ 14 h 54"/>
                    <a:gd name="T8" fmla="*/ 1 w 9"/>
                    <a:gd name="T9" fmla="*/ 18 h 54"/>
                    <a:gd name="T10" fmla="*/ 1 w 9"/>
                    <a:gd name="T11" fmla="*/ 24 h 54"/>
                    <a:gd name="T12" fmla="*/ 1 w 9"/>
                    <a:gd name="T13" fmla="*/ 39 h 54"/>
                    <a:gd name="T14" fmla="*/ 0 w 9"/>
                    <a:gd name="T15" fmla="*/ 54 h 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" h="54">
                      <a:moveTo>
                        <a:pt x="9" y="0"/>
                      </a:moveTo>
                      <a:lnTo>
                        <a:pt x="6" y="5"/>
                      </a:lnTo>
                      <a:lnTo>
                        <a:pt x="3" y="9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1" y="24"/>
                      </a:lnTo>
                      <a:lnTo>
                        <a:pt x="1" y="39"/>
                      </a:lnTo>
                      <a:lnTo>
                        <a:pt x="0" y="54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9885" name="Freeform 38"/>
                <p:cNvSpPr>
                  <a:spLocks/>
                </p:cNvSpPr>
                <p:nvPr/>
              </p:nvSpPr>
              <p:spPr bwMode="auto">
                <a:xfrm rot="420000">
                  <a:off x="3158" y="2955"/>
                  <a:ext cx="24" cy="56"/>
                </a:xfrm>
                <a:custGeom>
                  <a:avLst/>
                  <a:gdLst>
                    <a:gd name="T0" fmla="*/ 24 w 24"/>
                    <a:gd name="T1" fmla="*/ 0 h 56"/>
                    <a:gd name="T2" fmla="*/ 12 w 24"/>
                    <a:gd name="T3" fmla="*/ 11 h 56"/>
                    <a:gd name="T4" fmla="*/ 5 w 24"/>
                    <a:gd name="T5" fmla="*/ 22 h 56"/>
                    <a:gd name="T6" fmla="*/ 2 w 24"/>
                    <a:gd name="T7" fmla="*/ 31 h 56"/>
                    <a:gd name="T8" fmla="*/ 2 w 24"/>
                    <a:gd name="T9" fmla="*/ 41 h 56"/>
                    <a:gd name="T10" fmla="*/ 0 w 24"/>
                    <a:gd name="T11" fmla="*/ 56 h 5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" h="56">
                      <a:moveTo>
                        <a:pt x="24" y="0"/>
                      </a:moveTo>
                      <a:lnTo>
                        <a:pt x="12" y="11"/>
                      </a:lnTo>
                      <a:lnTo>
                        <a:pt x="5" y="22"/>
                      </a:lnTo>
                      <a:lnTo>
                        <a:pt x="2" y="31"/>
                      </a:lnTo>
                      <a:lnTo>
                        <a:pt x="2" y="41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49879" name="Group 39"/>
              <p:cNvGrpSpPr>
                <a:grpSpLocks/>
              </p:cNvGrpSpPr>
              <p:nvPr/>
            </p:nvGrpSpPr>
            <p:grpSpPr bwMode="auto">
              <a:xfrm rot="187785">
                <a:off x="3580" y="2974"/>
                <a:ext cx="391" cy="350"/>
                <a:chOff x="4217" y="3040"/>
                <a:chExt cx="391" cy="350"/>
              </a:xfrm>
            </p:grpSpPr>
            <p:sp>
              <p:nvSpPr>
                <p:cNvPr id="249880" name="Freeform 40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49881" name="Freeform 41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49876" name="Oval 42"/>
            <p:cNvSpPr>
              <a:spLocks noChangeAspect="1" noChangeArrowheads="1"/>
            </p:cNvSpPr>
            <p:nvPr/>
          </p:nvSpPr>
          <p:spPr bwMode="auto">
            <a:xfrm>
              <a:off x="1704" y="1946"/>
              <a:ext cx="45" cy="4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5136047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07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08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51909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10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11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12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13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14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15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16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1917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51918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51940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1941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1942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1943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1944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1945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1919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51938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51939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51920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51936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51937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51921" name="Oval 28"/>
          <p:cNvSpPr>
            <a:spLocks noChangeAspect="1" noChangeArrowheads="1"/>
          </p:cNvSpPr>
          <p:nvPr/>
        </p:nvSpPr>
        <p:spPr bwMode="auto">
          <a:xfrm>
            <a:off x="4378325" y="3095625"/>
            <a:ext cx="71438" cy="71438"/>
          </a:xfrm>
          <a:prstGeom prst="ellipse">
            <a:avLst/>
          </a:prstGeom>
          <a:solidFill>
            <a:schemeClr val="tx2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51922" name="Group 29"/>
          <p:cNvGrpSpPr>
            <a:grpSpLocks/>
          </p:cNvGrpSpPr>
          <p:nvPr/>
        </p:nvGrpSpPr>
        <p:grpSpPr bwMode="auto">
          <a:xfrm rot="300000">
            <a:off x="4148138" y="2786064"/>
            <a:ext cx="3790950" cy="3806825"/>
            <a:chOff x="1643" y="1655"/>
            <a:chExt cx="2388" cy="2398"/>
          </a:xfrm>
        </p:grpSpPr>
        <p:grpSp>
          <p:nvGrpSpPr>
            <p:cNvPr id="251923" name="Group 30"/>
            <p:cNvGrpSpPr>
              <a:grpSpLocks/>
            </p:cNvGrpSpPr>
            <p:nvPr/>
          </p:nvGrpSpPr>
          <p:grpSpPr bwMode="auto">
            <a:xfrm>
              <a:off x="1643" y="1655"/>
              <a:ext cx="2388" cy="2398"/>
              <a:chOff x="1583" y="1625"/>
              <a:chExt cx="2388" cy="2398"/>
            </a:xfrm>
          </p:grpSpPr>
          <p:grpSp>
            <p:nvGrpSpPr>
              <p:cNvPr id="251925" name="Group 31"/>
              <p:cNvGrpSpPr>
                <a:grpSpLocks/>
              </p:cNvGrpSpPr>
              <p:nvPr/>
            </p:nvGrpSpPr>
            <p:grpSpPr bwMode="auto">
              <a:xfrm rot="-402523">
                <a:off x="1583" y="1625"/>
                <a:ext cx="2203" cy="2398"/>
                <a:chOff x="1757" y="1591"/>
                <a:chExt cx="2203" cy="2398"/>
              </a:xfrm>
            </p:grpSpPr>
            <p:sp>
              <p:nvSpPr>
                <p:cNvPr id="251934" name="Freeform 3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1935" name="Freeform 3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51926" name="Group 34"/>
              <p:cNvGrpSpPr>
                <a:grpSpLocks/>
              </p:cNvGrpSpPr>
              <p:nvPr/>
            </p:nvGrpSpPr>
            <p:grpSpPr bwMode="auto">
              <a:xfrm rot="187785">
                <a:off x="2997" y="2877"/>
                <a:ext cx="302" cy="470"/>
                <a:chOff x="3120" y="2947"/>
                <a:chExt cx="302" cy="470"/>
              </a:xfrm>
            </p:grpSpPr>
            <p:sp>
              <p:nvSpPr>
                <p:cNvPr id="251930" name="Freeform 35"/>
                <p:cNvSpPr>
                  <a:spLocks/>
                </p:cNvSpPr>
                <p:nvPr/>
              </p:nvSpPr>
              <p:spPr bwMode="auto">
                <a:xfrm rot="420000">
                  <a:off x="3120" y="2947"/>
                  <a:ext cx="302" cy="470"/>
                </a:xfrm>
                <a:custGeom>
                  <a:avLst/>
                  <a:gdLst>
                    <a:gd name="T0" fmla="*/ 205 w 302"/>
                    <a:gd name="T1" fmla="*/ 8 h 470"/>
                    <a:gd name="T2" fmla="*/ 229 w 302"/>
                    <a:gd name="T3" fmla="*/ 0 h 470"/>
                    <a:gd name="T4" fmla="*/ 255 w 302"/>
                    <a:gd name="T5" fmla="*/ 15 h 470"/>
                    <a:gd name="T6" fmla="*/ 285 w 302"/>
                    <a:gd name="T7" fmla="*/ 44 h 470"/>
                    <a:gd name="T8" fmla="*/ 300 w 302"/>
                    <a:gd name="T9" fmla="*/ 79 h 470"/>
                    <a:gd name="T10" fmla="*/ 297 w 302"/>
                    <a:gd name="T11" fmla="*/ 118 h 470"/>
                    <a:gd name="T12" fmla="*/ 284 w 302"/>
                    <a:gd name="T13" fmla="*/ 152 h 470"/>
                    <a:gd name="T14" fmla="*/ 261 w 302"/>
                    <a:gd name="T15" fmla="*/ 190 h 470"/>
                    <a:gd name="T16" fmla="*/ 246 w 302"/>
                    <a:gd name="T17" fmla="*/ 229 h 470"/>
                    <a:gd name="T18" fmla="*/ 231 w 302"/>
                    <a:gd name="T19" fmla="*/ 285 h 470"/>
                    <a:gd name="T20" fmla="*/ 217 w 302"/>
                    <a:gd name="T21" fmla="*/ 327 h 470"/>
                    <a:gd name="T22" fmla="*/ 196 w 302"/>
                    <a:gd name="T23" fmla="*/ 375 h 470"/>
                    <a:gd name="T24" fmla="*/ 163 w 302"/>
                    <a:gd name="T25" fmla="*/ 433 h 470"/>
                    <a:gd name="T26" fmla="*/ 139 w 302"/>
                    <a:gd name="T27" fmla="*/ 460 h 470"/>
                    <a:gd name="T28" fmla="*/ 122 w 302"/>
                    <a:gd name="T29" fmla="*/ 469 h 470"/>
                    <a:gd name="T30" fmla="*/ 109 w 302"/>
                    <a:gd name="T31" fmla="*/ 467 h 470"/>
                    <a:gd name="T32" fmla="*/ 107 w 302"/>
                    <a:gd name="T33" fmla="*/ 446 h 470"/>
                    <a:gd name="T34" fmla="*/ 122 w 302"/>
                    <a:gd name="T35" fmla="*/ 399 h 470"/>
                    <a:gd name="T36" fmla="*/ 137 w 302"/>
                    <a:gd name="T37" fmla="*/ 332 h 470"/>
                    <a:gd name="T38" fmla="*/ 133 w 302"/>
                    <a:gd name="T39" fmla="*/ 282 h 470"/>
                    <a:gd name="T40" fmla="*/ 122 w 302"/>
                    <a:gd name="T41" fmla="*/ 268 h 470"/>
                    <a:gd name="T42" fmla="*/ 107 w 302"/>
                    <a:gd name="T43" fmla="*/ 280 h 470"/>
                    <a:gd name="T44" fmla="*/ 92 w 302"/>
                    <a:gd name="T45" fmla="*/ 324 h 470"/>
                    <a:gd name="T46" fmla="*/ 70 w 302"/>
                    <a:gd name="T47" fmla="*/ 375 h 470"/>
                    <a:gd name="T48" fmla="*/ 47 w 302"/>
                    <a:gd name="T49" fmla="*/ 411 h 470"/>
                    <a:gd name="T50" fmla="*/ 29 w 302"/>
                    <a:gd name="T51" fmla="*/ 437 h 470"/>
                    <a:gd name="T52" fmla="*/ 14 w 302"/>
                    <a:gd name="T53" fmla="*/ 445 h 470"/>
                    <a:gd name="T54" fmla="*/ 5 w 302"/>
                    <a:gd name="T55" fmla="*/ 434 h 470"/>
                    <a:gd name="T56" fmla="*/ 2 w 302"/>
                    <a:gd name="T57" fmla="*/ 411 h 470"/>
                    <a:gd name="T58" fmla="*/ 2 w 302"/>
                    <a:gd name="T59" fmla="*/ 386 h 470"/>
                    <a:gd name="T60" fmla="*/ 3 w 302"/>
                    <a:gd name="T61" fmla="*/ 365 h 470"/>
                    <a:gd name="T62" fmla="*/ 18 w 302"/>
                    <a:gd name="T63" fmla="*/ 265 h 470"/>
                    <a:gd name="T64" fmla="*/ 33 w 302"/>
                    <a:gd name="T65" fmla="*/ 193 h 470"/>
                    <a:gd name="T66" fmla="*/ 26 w 302"/>
                    <a:gd name="T67" fmla="*/ 131 h 470"/>
                    <a:gd name="T68" fmla="*/ 17 w 302"/>
                    <a:gd name="T69" fmla="*/ 95 h 470"/>
                    <a:gd name="T70" fmla="*/ 17 w 302"/>
                    <a:gd name="T71" fmla="*/ 61 h 470"/>
                    <a:gd name="T72" fmla="*/ 38 w 302"/>
                    <a:gd name="T73" fmla="*/ 29 h 470"/>
                    <a:gd name="T74" fmla="*/ 70 w 302"/>
                    <a:gd name="T75" fmla="*/ 18 h 470"/>
                    <a:gd name="T76" fmla="*/ 109 w 302"/>
                    <a:gd name="T77" fmla="*/ 35 h 470"/>
                    <a:gd name="T78" fmla="*/ 140 w 302"/>
                    <a:gd name="T79" fmla="*/ 46 h 470"/>
                    <a:gd name="T80" fmla="*/ 172 w 302"/>
                    <a:gd name="T81" fmla="*/ 35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  <a:close/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99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1931" name="Freeform 36"/>
                <p:cNvSpPr>
                  <a:spLocks/>
                </p:cNvSpPr>
                <p:nvPr/>
              </p:nvSpPr>
              <p:spPr bwMode="auto">
                <a:xfrm rot="420000">
                  <a:off x="3162" y="3116"/>
                  <a:ext cx="235" cy="21"/>
                </a:xfrm>
                <a:custGeom>
                  <a:avLst/>
                  <a:gdLst>
                    <a:gd name="T0" fmla="*/ 235 w 235"/>
                    <a:gd name="T1" fmla="*/ 10 h 21"/>
                    <a:gd name="T2" fmla="*/ 211 w 235"/>
                    <a:gd name="T3" fmla="*/ 18 h 21"/>
                    <a:gd name="T4" fmla="*/ 184 w 235"/>
                    <a:gd name="T5" fmla="*/ 21 h 21"/>
                    <a:gd name="T6" fmla="*/ 154 w 235"/>
                    <a:gd name="T7" fmla="*/ 19 h 21"/>
                    <a:gd name="T8" fmla="*/ 122 w 235"/>
                    <a:gd name="T9" fmla="*/ 13 h 21"/>
                    <a:gd name="T10" fmla="*/ 89 w 235"/>
                    <a:gd name="T11" fmla="*/ 4 h 21"/>
                    <a:gd name="T12" fmla="*/ 63 w 235"/>
                    <a:gd name="T13" fmla="*/ 0 h 21"/>
                    <a:gd name="T14" fmla="*/ 39 w 235"/>
                    <a:gd name="T15" fmla="*/ 0 h 21"/>
                    <a:gd name="T16" fmla="*/ 18 w 235"/>
                    <a:gd name="T17" fmla="*/ 3 h 21"/>
                    <a:gd name="T18" fmla="*/ 0 w 235"/>
                    <a:gd name="T19" fmla="*/ 12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235" h="21">
                      <a:moveTo>
                        <a:pt x="235" y="10"/>
                      </a:moveTo>
                      <a:lnTo>
                        <a:pt x="211" y="18"/>
                      </a:lnTo>
                      <a:lnTo>
                        <a:pt x="184" y="21"/>
                      </a:lnTo>
                      <a:lnTo>
                        <a:pt x="154" y="19"/>
                      </a:lnTo>
                      <a:lnTo>
                        <a:pt x="122" y="13"/>
                      </a:lnTo>
                      <a:lnTo>
                        <a:pt x="89" y="4"/>
                      </a:lnTo>
                      <a:lnTo>
                        <a:pt x="63" y="0"/>
                      </a:lnTo>
                      <a:lnTo>
                        <a:pt x="39" y="0"/>
                      </a:lnTo>
                      <a:lnTo>
                        <a:pt x="18" y="3"/>
                      </a:lnTo>
                      <a:lnTo>
                        <a:pt x="0" y="12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1932" name="Freeform 37"/>
                <p:cNvSpPr>
                  <a:spLocks/>
                </p:cNvSpPr>
                <p:nvPr/>
              </p:nvSpPr>
              <p:spPr bwMode="auto">
                <a:xfrm rot="420000">
                  <a:off x="3265" y="2989"/>
                  <a:ext cx="9" cy="54"/>
                </a:xfrm>
                <a:custGeom>
                  <a:avLst/>
                  <a:gdLst>
                    <a:gd name="T0" fmla="*/ 9 w 9"/>
                    <a:gd name="T1" fmla="*/ 0 h 54"/>
                    <a:gd name="T2" fmla="*/ 6 w 9"/>
                    <a:gd name="T3" fmla="*/ 5 h 54"/>
                    <a:gd name="T4" fmla="*/ 3 w 9"/>
                    <a:gd name="T5" fmla="*/ 9 h 54"/>
                    <a:gd name="T6" fmla="*/ 1 w 9"/>
                    <a:gd name="T7" fmla="*/ 14 h 54"/>
                    <a:gd name="T8" fmla="*/ 1 w 9"/>
                    <a:gd name="T9" fmla="*/ 18 h 54"/>
                    <a:gd name="T10" fmla="*/ 1 w 9"/>
                    <a:gd name="T11" fmla="*/ 24 h 54"/>
                    <a:gd name="T12" fmla="*/ 1 w 9"/>
                    <a:gd name="T13" fmla="*/ 39 h 54"/>
                    <a:gd name="T14" fmla="*/ 0 w 9"/>
                    <a:gd name="T15" fmla="*/ 54 h 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" h="54">
                      <a:moveTo>
                        <a:pt x="9" y="0"/>
                      </a:moveTo>
                      <a:lnTo>
                        <a:pt x="6" y="5"/>
                      </a:lnTo>
                      <a:lnTo>
                        <a:pt x="3" y="9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1" y="24"/>
                      </a:lnTo>
                      <a:lnTo>
                        <a:pt x="1" y="39"/>
                      </a:lnTo>
                      <a:lnTo>
                        <a:pt x="0" y="54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1933" name="Freeform 38"/>
                <p:cNvSpPr>
                  <a:spLocks/>
                </p:cNvSpPr>
                <p:nvPr/>
              </p:nvSpPr>
              <p:spPr bwMode="auto">
                <a:xfrm rot="420000">
                  <a:off x="3158" y="2955"/>
                  <a:ext cx="24" cy="56"/>
                </a:xfrm>
                <a:custGeom>
                  <a:avLst/>
                  <a:gdLst>
                    <a:gd name="T0" fmla="*/ 24 w 24"/>
                    <a:gd name="T1" fmla="*/ 0 h 56"/>
                    <a:gd name="T2" fmla="*/ 12 w 24"/>
                    <a:gd name="T3" fmla="*/ 11 h 56"/>
                    <a:gd name="T4" fmla="*/ 5 w 24"/>
                    <a:gd name="T5" fmla="*/ 22 h 56"/>
                    <a:gd name="T6" fmla="*/ 2 w 24"/>
                    <a:gd name="T7" fmla="*/ 31 h 56"/>
                    <a:gd name="T8" fmla="*/ 2 w 24"/>
                    <a:gd name="T9" fmla="*/ 41 h 56"/>
                    <a:gd name="T10" fmla="*/ 0 w 24"/>
                    <a:gd name="T11" fmla="*/ 56 h 5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" h="56">
                      <a:moveTo>
                        <a:pt x="24" y="0"/>
                      </a:moveTo>
                      <a:lnTo>
                        <a:pt x="12" y="11"/>
                      </a:lnTo>
                      <a:lnTo>
                        <a:pt x="5" y="22"/>
                      </a:lnTo>
                      <a:lnTo>
                        <a:pt x="2" y="31"/>
                      </a:lnTo>
                      <a:lnTo>
                        <a:pt x="2" y="41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51927" name="Group 39"/>
              <p:cNvGrpSpPr>
                <a:grpSpLocks/>
              </p:cNvGrpSpPr>
              <p:nvPr/>
            </p:nvGrpSpPr>
            <p:grpSpPr bwMode="auto">
              <a:xfrm rot="187785">
                <a:off x="3580" y="2974"/>
                <a:ext cx="391" cy="350"/>
                <a:chOff x="4217" y="3040"/>
                <a:chExt cx="391" cy="350"/>
              </a:xfrm>
            </p:grpSpPr>
            <p:sp>
              <p:nvSpPr>
                <p:cNvPr id="251928" name="Freeform 40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1929" name="Freeform 41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51924" name="Oval 42"/>
            <p:cNvSpPr>
              <a:spLocks noChangeAspect="1" noChangeArrowheads="1"/>
            </p:cNvSpPr>
            <p:nvPr/>
          </p:nvSpPr>
          <p:spPr bwMode="auto">
            <a:xfrm>
              <a:off x="1704" y="1946"/>
              <a:ext cx="45" cy="4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4566563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3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3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5293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34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35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36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37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38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39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40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2941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52942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52964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2965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2966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2967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2968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2969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2943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52962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52963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52944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52960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52961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52945" name="Oval 28"/>
          <p:cNvSpPr>
            <a:spLocks noChangeAspect="1" noChangeArrowheads="1"/>
          </p:cNvSpPr>
          <p:nvPr/>
        </p:nvSpPr>
        <p:spPr bwMode="auto">
          <a:xfrm>
            <a:off x="4378325" y="3095625"/>
            <a:ext cx="71438" cy="71438"/>
          </a:xfrm>
          <a:prstGeom prst="ellipse">
            <a:avLst/>
          </a:prstGeom>
          <a:solidFill>
            <a:schemeClr val="tx2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52946" name="Group 29"/>
          <p:cNvGrpSpPr>
            <a:grpSpLocks/>
          </p:cNvGrpSpPr>
          <p:nvPr/>
        </p:nvGrpSpPr>
        <p:grpSpPr bwMode="auto">
          <a:xfrm rot="240000">
            <a:off x="4164013" y="2754314"/>
            <a:ext cx="3790950" cy="3806825"/>
            <a:chOff x="1643" y="1655"/>
            <a:chExt cx="2388" cy="2398"/>
          </a:xfrm>
        </p:grpSpPr>
        <p:grpSp>
          <p:nvGrpSpPr>
            <p:cNvPr id="252947" name="Group 30"/>
            <p:cNvGrpSpPr>
              <a:grpSpLocks/>
            </p:cNvGrpSpPr>
            <p:nvPr/>
          </p:nvGrpSpPr>
          <p:grpSpPr bwMode="auto">
            <a:xfrm>
              <a:off x="1643" y="1655"/>
              <a:ext cx="2388" cy="2398"/>
              <a:chOff x="1583" y="1625"/>
              <a:chExt cx="2388" cy="2398"/>
            </a:xfrm>
          </p:grpSpPr>
          <p:grpSp>
            <p:nvGrpSpPr>
              <p:cNvPr id="252949" name="Group 31"/>
              <p:cNvGrpSpPr>
                <a:grpSpLocks/>
              </p:cNvGrpSpPr>
              <p:nvPr/>
            </p:nvGrpSpPr>
            <p:grpSpPr bwMode="auto">
              <a:xfrm rot="-402523">
                <a:off x="1583" y="1625"/>
                <a:ext cx="2203" cy="2398"/>
                <a:chOff x="1757" y="1591"/>
                <a:chExt cx="2203" cy="2398"/>
              </a:xfrm>
            </p:grpSpPr>
            <p:sp>
              <p:nvSpPr>
                <p:cNvPr id="252958" name="Freeform 3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2959" name="Freeform 3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52950" name="Group 34"/>
              <p:cNvGrpSpPr>
                <a:grpSpLocks/>
              </p:cNvGrpSpPr>
              <p:nvPr/>
            </p:nvGrpSpPr>
            <p:grpSpPr bwMode="auto">
              <a:xfrm rot="187785">
                <a:off x="2997" y="2877"/>
                <a:ext cx="302" cy="470"/>
                <a:chOff x="3120" y="2947"/>
                <a:chExt cx="302" cy="470"/>
              </a:xfrm>
            </p:grpSpPr>
            <p:sp>
              <p:nvSpPr>
                <p:cNvPr id="252954" name="Freeform 35"/>
                <p:cNvSpPr>
                  <a:spLocks/>
                </p:cNvSpPr>
                <p:nvPr/>
              </p:nvSpPr>
              <p:spPr bwMode="auto">
                <a:xfrm rot="420000">
                  <a:off x="3120" y="2947"/>
                  <a:ext cx="302" cy="470"/>
                </a:xfrm>
                <a:custGeom>
                  <a:avLst/>
                  <a:gdLst>
                    <a:gd name="T0" fmla="*/ 205 w 302"/>
                    <a:gd name="T1" fmla="*/ 8 h 470"/>
                    <a:gd name="T2" fmla="*/ 229 w 302"/>
                    <a:gd name="T3" fmla="*/ 0 h 470"/>
                    <a:gd name="T4" fmla="*/ 255 w 302"/>
                    <a:gd name="T5" fmla="*/ 15 h 470"/>
                    <a:gd name="T6" fmla="*/ 285 w 302"/>
                    <a:gd name="T7" fmla="*/ 44 h 470"/>
                    <a:gd name="T8" fmla="*/ 300 w 302"/>
                    <a:gd name="T9" fmla="*/ 79 h 470"/>
                    <a:gd name="T10" fmla="*/ 297 w 302"/>
                    <a:gd name="T11" fmla="*/ 118 h 470"/>
                    <a:gd name="T12" fmla="*/ 284 w 302"/>
                    <a:gd name="T13" fmla="*/ 152 h 470"/>
                    <a:gd name="T14" fmla="*/ 261 w 302"/>
                    <a:gd name="T15" fmla="*/ 190 h 470"/>
                    <a:gd name="T16" fmla="*/ 246 w 302"/>
                    <a:gd name="T17" fmla="*/ 229 h 470"/>
                    <a:gd name="T18" fmla="*/ 231 w 302"/>
                    <a:gd name="T19" fmla="*/ 285 h 470"/>
                    <a:gd name="T20" fmla="*/ 217 w 302"/>
                    <a:gd name="T21" fmla="*/ 327 h 470"/>
                    <a:gd name="T22" fmla="*/ 196 w 302"/>
                    <a:gd name="T23" fmla="*/ 375 h 470"/>
                    <a:gd name="T24" fmla="*/ 163 w 302"/>
                    <a:gd name="T25" fmla="*/ 433 h 470"/>
                    <a:gd name="T26" fmla="*/ 139 w 302"/>
                    <a:gd name="T27" fmla="*/ 460 h 470"/>
                    <a:gd name="T28" fmla="*/ 122 w 302"/>
                    <a:gd name="T29" fmla="*/ 469 h 470"/>
                    <a:gd name="T30" fmla="*/ 109 w 302"/>
                    <a:gd name="T31" fmla="*/ 467 h 470"/>
                    <a:gd name="T32" fmla="*/ 107 w 302"/>
                    <a:gd name="T33" fmla="*/ 446 h 470"/>
                    <a:gd name="T34" fmla="*/ 122 w 302"/>
                    <a:gd name="T35" fmla="*/ 399 h 470"/>
                    <a:gd name="T36" fmla="*/ 137 w 302"/>
                    <a:gd name="T37" fmla="*/ 332 h 470"/>
                    <a:gd name="T38" fmla="*/ 133 w 302"/>
                    <a:gd name="T39" fmla="*/ 282 h 470"/>
                    <a:gd name="T40" fmla="*/ 122 w 302"/>
                    <a:gd name="T41" fmla="*/ 268 h 470"/>
                    <a:gd name="T42" fmla="*/ 107 w 302"/>
                    <a:gd name="T43" fmla="*/ 280 h 470"/>
                    <a:gd name="T44" fmla="*/ 92 w 302"/>
                    <a:gd name="T45" fmla="*/ 324 h 470"/>
                    <a:gd name="T46" fmla="*/ 70 w 302"/>
                    <a:gd name="T47" fmla="*/ 375 h 470"/>
                    <a:gd name="T48" fmla="*/ 47 w 302"/>
                    <a:gd name="T49" fmla="*/ 411 h 470"/>
                    <a:gd name="T50" fmla="*/ 29 w 302"/>
                    <a:gd name="T51" fmla="*/ 437 h 470"/>
                    <a:gd name="T52" fmla="*/ 14 w 302"/>
                    <a:gd name="T53" fmla="*/ 445 h 470"/>
                    <a:gd name="T54" fmla="*/ 5 w 302"/>
                    <a:gd name="T55" fmla="*/ 434 h 470"/>
                    <a:gd name="T56" fmla="*/ 2 w 302"/>
                    <a:gd name="T57" fmla="*/ 411 h 470"/>
                    <a:gd name="T58" fmla="*/ 2 w 302"/>
                    <a:gd name="T59" fmla="*/ 386 h 470"/>
                    <a:gd name="T60" fmla="*/ 3 w 302"/>
                    <a:gd name="T61" fmla="*/ 365 h 470"/>
                    <a:gd name="T62" fmla="*/ 18 w 302"/>
                    <a:gd name="T63" fmla="*/ 265 h 470"/>
                    <a:gd name="T64" fmla="*/ 33 w 302"/>
                    <a:gd name="T65" fmla="*/ 193 h 470"/>
                    <a:gd name="T66" fmla="*/ 26 w 302"/>
                    <a:gd name="T67" fmla="*/ 131 h 470"/>
                    <a:gd name="T68" fmla="*/ 17 w 302"/>
                    <a:gd name="T69" fmla="*/ 95 h 470"/>
                    <a:gd name="T70" fmla="*/ 17 w 302"/>
                    <a:gd name="T71" fmla="*/ 61 h 470"/>
                    <a:gd name="T72" fmla="*/ 38 w 302"/>
                    <a:gd name="T73" fmla="*/ 29 h 470"/>
                    <a:gd name="T74" fmla="*/ 70 w 302"/>
                    <a:gd name="T75" fmla="*/ 18 h 470"/>
                    <a:gd name="T76" fmla="*/ 109 w 302"/>
                    <a:gd name="T77" fmla="*/ 35 h 470"/>
                    <a:gd name="T78" fmla="*/ 140 w 302"/>
                    <a:gd name="T79" fmla="*/ 46 h 470"/>
                    <a:gd name="T80" fmla="*/ 172 w 302"/>
                    <a:gd name="T81" fmla="*/ 35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  <a:close/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99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2955" name="Freeform 36"/>
                <p:cNvSpPr>
                  <a:spLocks/>
                </p:cNvSpPr>
                <p:nvPr/>
              </p:nvSpPr>
              <p:spPr bwMode="auto">
                <a:xfrm rot="420000">
                  <a:off x="3162" y="3116"/>
                  <a:ext cx="235" cy="21"/>
                </a:xfrm>
                <a:custGeom>
                  <a:avLst/>
                  <a:gdLst>
                    <a:gd name="T0" fmla="*/ 235 w 235"/>
                    <a:gd name="T1" fmla="*/ 10 h 21"/>
                    <a:gd name="T2" fmla="*/ 211 w 235"/>
                    <a:gd name="T3" fmla="*/ 18 h 21"/>
                    <a:gd name="T4" fmla="*/ 184 w 235"/>
                    <a:gd name="T5" fmla="*/ 21 h 21"/>
                    <a:gd name="T6" fmla="*/ 154 w 235"/>
                    <a:gd name="T7" fmla="*/ 19 h 21"/>
                    <a:gd name="T8" fmla="*/ 122 w 235"/>
                    <a:gd name="T9" fmla="*/ 13 h 21"/>
                    <a:gd name="T10" fmla="*/ 89 w 235"/>
                    <a:gd name="T11" fmla="*/ 4 h 21"/>
                    <a:gd name="T12" fmla="*/ 63 w 235"/>
                    <a:gd name="T13" fmla="*/ 0 h 21"/>
                    <a:gd name="T14" fmla="*/ 39 w 235"/>
                    <a:gd name="T15" fmla="*/ 0 h 21"/>
                    <a:gd name="T16" fmla="*/ 18 w 235"/>
                    <a:gd name="T17" fmla="*/ 3 h 21"/>
                    <a:gd name="T18" fmla="*/ 0 w 235"/>
                    <a:gd name="T19" fmla="*/ 12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235" h="21">
                      <a:moveTo>
                        <a:pt x="235" y="10"/>
                      </a:moveTo>
                      <a:lnTo>
                        <a:pt x="211" y="18"/>
                      </a:lnTo>
                      <a:lnTo>
                        <a:pt x="184" y="21"/>
                      </a:lnTo>
                      <a:lnTo>
                        <a:pt x="154" y="19"/>
                      </a:lnTo>
                      <a:lnTo>
                        <a:pt x="122" y="13"/>
                      </a:lnTo>
                      <a:lnTo>
                        <a:pt x="89" y="4"/>
                      </a:lnTo>
                      <a:lnTo>
                        <a:pt x="63" y="0"/>
                      </a:lnTo>
                      <a:lnTo>
                        <a:pt x="39" y="0"/>
                      </a:lnTo>
                      <a:lnTo>
                        <a:pt x="18" y="3"/>
                      </a:lnTo>
                      <a:lnTo>
                        <a:pt x="0" y="12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2956" name="Freeform 37"/>
                <p:cNvSpPr>
                  <a:spLocks/>
                </p:cNvSpPr>
                <p:nvPr/>
              </p:nvSpPr>
              <p:spPr bwMode="auto">
                <a:xfrm rot="420000">
                  <a:off x="3265" y="2989"/>
                  <a:ext cx="9" cy="54"/>
                </a:xfrm>
                <a:custGeom>
                  <a:avLst/>
                  <a:gdLst>
                    <a:gd name="T0" fmla="*/ 9 w 9"/>
                    <a:gd name="T1" fmla="*/ 0 h 54"/>
                    <a:gd name="T2" fmla="*/ 6 w 9"/>
                    <a:gd name="T3" fmla="*/ 5 h 54"/>
                    <a:gd name="T4" fmla="*/ 3 w 9"/>
                    <a:gd name="T5" fmla="*/ 9 h 54"/>
                    <a:gd name="T6" fmla="*/ 1 w 9"/>
                    <a:gd name="T7" fmla="*/ 14 h 54"/>
                    <a:gd name="T8" fmla="*/ 1 w 9"/>
                    <a:gd name="T9" fmla="*/ 18 h 54"/>
                    <a:gd name="T10" fmla="*/ 1 w 9"/>
                    <a:gd name="T11" fmla="*/ 24 h 54"/>
                    <a:gd name="T12" fmla="*/ 1 w 9"/>
                    <a:gd name="T13" fmla="*/ 39 h 54"/>
                    <a:gd name="T14" fmla="*/ 0 w 9"/>
                    <a:gd name="T15" fmla="*/ 54 h 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" h="54">
                      <a:moveTo>
                        <a:pt x="9" y="0"/>
                      </a:moveTo>
                      <a:lnTo>
                        <a:pt x="6" y="5"/>
                      </a:lnTo>
                      <a:lnTo>
                        <a:pt x="3" y="9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1" y="24"/>
                      </a:lnTo>
                      <a:lnTo>
                        <a:pt x="1" y="39"/>
                      </a:lnTo>
                      <a:lnTo>
                        <a:pt x="0" y="54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2957" name="Freeform 38"/>
                <p:cNvSpPr>
                  <a:spLocks/>
                </p:cNvSpPr>
                <p:nvPr/>
              </p:nvSpPr>
              <p:spPr bwMode="auto">
                <a:xfrm rot="420000">
                  <a:off x="3158" y="2955"/>
                  <a:ext cx="24" cy="56"/>
                </a:xfrm>
                <a:custGeom>
                  <a:avLst/>
                  <a:gdLst>
                    <a:gd name="T0" fmla="*/ 24 w 24"/>
                    <a:gd name="T1" fmla="*/ 0 h 56"/>
                    <a:gd name="T2" fmla="*/ 12 w 24"/>
                    <a:gd name="T3" fmla="*/ 11 h 56"/>
                    <a:gd name="T4" fmla="*/ 5 w 24"/>
                    <a:gd name="T5" fmla="*/ 22 h 56"/>
                    <a:gd name="T6" fmla="*/ 2 w 24"/>
                    <a:gd name="T7" fmla="*/ 31 h 56"/>
                    <a:gd name="T8" fmla="*/ 2 w 24"/>
                    <a:gd name="T9" fmla="*/ 41 h 56"/>
                    <a:gd name="T10" fmla="*/ 0 w 24"/>
                    <a:gd name="T11" fmla="*/ 56 h 5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" h="56">
                      <a:moveTo>
                        <a:pt x="24" y="0"/>
                      </a:moveTo>
                      <a:lnTo>
                        <a:pt x="12" y="11"/>
                      </a:lnTo>
                      <a:lnTo>
                        <a:pt x="5" y="22"/>
                      </a:lnTo>
                      <a:lnTo>
                        <a:pt x="2" y="31"/>
                      </a:lnTo>
                      <a:lnTo>
                        <a:pt x="2" y="41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52951" name="Group 39"/>
              <p:cNvGrpSpPr>
                <a:grpSpLocks/>
              </p:cNvGrpSpPr>
              <p:nvPr/>
            </p:nvGrpSpPr>
            <p:grpSpPr bwMode="auto">
              <a:xfrm rot="187785">
                <a:off x="3580" y="2974"/>
                <a:ext cx="391" cy="350"/>
                <a:chOff x="4217" y="3040"/>
                <a:chExt cx="391" cy="350"/>
              </a:xfrm>
            </p:grpSpPr>
            <p:sp>
              <p:nvSpPr>
                <p:cNvPr id="252952" name="Freeform 40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2953" name="Freeform 41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52948" name="Oval 42"/>
            <p:cNvSpPr>
              <a:spLocks noChangeAspect="1" noChangeArrowheads="1"/>
            </p:cNvSpPr>
            <p:nvPr/>
          </p:nvSpPr>
          <p:spPr bwMode="auto">
            <a:xfrm>
              <a:off x="1704" y="1946"/>
              <a:ext cx="45" cy="4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363426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7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5498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2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3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4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5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6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7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8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4989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54990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55012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5013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5014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5015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5016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5017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4991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55010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55011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54992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55008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55009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54993" name="Oval 28"/>
          <p:cNvSpPr>
            <a:spLocks noChangeAspect="1" noChangeArrowheads="1"/>
          </p:cNvSpPr>
          <p:nvPr/>
        </p:nvSpPr>
        <p:spPr bwMode="auto">
          <a:xfrm>
            <a:off x="4378325" y="3095625"/>
            <a:ext cx="71438" cy="71438"/>
          </a:xfrm>
          <a:prstGeom prst="ellipse">
            <a:avLst/>
          </a:prstGeom>
          <a:solidFill>
            <a:schemeClr val="tx2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54994" name="Group 29"/>
          <p:cNvGrpSpPr>
            <a:grpSpLocks/>
          </p:cNvGrpSpPr>
          <p:nvPr/>
        </p:nvGrpSpPr>
        <p:grpSpPr bwMode="auto">
          <a:xfrm rot="120000">
            <a:off x="4195763" y="2690814"/>
            <a:ext cx="3790950" cy="3806825"/>
            <a:chOff x="1643" y="1655"/>
            <a:chExt cx="2388" cy="2398"/>
          </a:xfrm>
        </p:grpSpPr>
        <p:grpSp>
          <p:nvGrpSpPr>
            <p:cNvPr id="254995" name="Group 30"/>
            <p:cNvGrpSpPr>
              <a:grpSpLocks/>
            </p:cNvGrpSpPr>
            <p:nvPr/>
          </p:nvGrpSpPr>
          <p:grpSpPr bwMode="auto">
            <a:xfrm>
              <a:off x="1643" y="1655"/>
              <a:ext cx="2388" cy="2398"/>
              <a:chOff x="1583" y="1625"/>
              <a:chExt cx="2388" cy="2398"/>
            </a:xfrm>
          </p:grpSpPr>
          <p:grpSp>
            <p:nvGrpSpPr>
              <p:cNvPr id="254997" name="Group 31"/>
              <p:cNvGrpSpPr>
                <a:grpSpLocks/>
              </p:cNvGrpSpPr>
              <p:nvPr/>
            </p:nvGrpSpPr>
            <p:grpSpPr bwMode="auto">
              <a:xfrm rot="-402523">
                <a:off x="1583" y="1625"/>
                <a:ext cx="2203" cy="2398"/>
                <a:chOff x="1757" y="1591"/>
                <a:chExt cx="2203" cy="2398"/>
              </a:xfrm>
            </p:grpSpPr>
            <p:sp>
              <p:nvSpPr>
                <p:cNvPr id="255006" name="Freeform 3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5007" name="Freeform 3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54998" name="Group 34"/>
              <p:cNvGrpSpPr>
                <a:grpSpLocks/>
              </p:cNvGrpSpPr>
              <p:nvPr/>
            </p:nvGrpSpPr>
            <p:grpSpPr bwMode="auto">
              <a:xfrm rot="187785">
                <a:off x="2997" y="2877"/>
                <a:ext cx="302" cy="470"/>
                <a:chOff x="3120" y="2947"/>
                <a:chExt cx="302" cy="470"/>
              </a:xfrm>
            </p:grpSpPr>
            <p:sp>
              <p:nvSpPr>
                <p:cNvPr id="255002" name="Freeform 35"/>
                <p:cNvSpPr>
                  <a:spLocks/>
                </p:cNvSpPr>
                <p:nvPr/>
              </p:nvSpPr>
              <p:spPr bwMode="auto">
                <a:xfrm rot="420000">
                  <a:off x="3120" y="2947"/>
                  <a:ext cx="302" cy="470"/>
                </a:xfrm>
                <a:custGeom>
                  <a:avLst/>
                  <a:gdLst>
                    <a:gd name="T0" fmla="*/ 205 w 302"/>
                    <a:gd name="T1" fmla="*/ 8 h 470"/>
                    <a:gd name="T2" fmla="*/ 229 w 302"/>
                    <a:gd name="T3" fmla="*/ 0 h 470"/>
                    <a:gd name="T4" fmla="*/ 255 w 302"/>
                    <a:gd name="T5" fmla="*/ 15 h 470"/>
                    <a:gd name="T6" fmla="*/ 285 w 302"/>
                    <a:gd name="T7" fmla="*/ 44 h 470"/>
                    <a:gd name="T8" fmla="*/ 300 w 302"/>
                    <a:gd name="T9" fmla="*/ 79 h 470"/>
                    <a:gd name="T10" fmla="*/ 297 w 302"/>
                    <a:gd name="T11" fmla="*/ 118 h 470"/>
                    <a:gd name="T12" fmla="*/ 284 w 302"/>
                    <a:gd name="T13" fmla="*/ 152 h 470"/>
                    <a:gd name="T14" fmla="*/ 261 w 302"/>
                    <a:gd name="T15" fmla="*/ 190 h 470"/>
                    <a:gd name="T16" fmla="*/ 246 w 302"/>
                    <a:gd name="T17" fmla="*/ 229 h 470"/>
                    <a:gd name="T18" fmla="*/ 231 w 302"/>
                    <a:gd name="T19" fmla="*/ 285 h 470"/>
                    <a:gd name="T20" fmla="*/ 217 w 302"/>
                    <a:gd name="T21" fmla="*/ 327 h 470"/>
                    <a:gd name="T22" fmla="*/ 196 w 302"/>
                    <a:gd name="T23" fmla="*/ 375 h 470"/>
                    <a:gd name="T24" fmla="*/ 163 w 302"/>
                    <a:gd name="T25" fmla="*/ 433 h 470"/>
                    <a:gd name="T26" fmla="*/ 139 w 302"/>
                    <a:gd name="T27" fmla="*/ 460 h 470"/>
                    <a:gd name="T28" fmla="*/ 122 w 302"/>
                    <a:gd name="T29" fmla="*/ 469 h 470"/>
                    <a:gd name="T30" fmla="*/ 109 w 302"/>
                    <a:gd name="T31" fmla="*/ 467 h 470"/>
                    <a:gd name="T32" fmla="*/ 107 w 302"/>
                    <a:gd name="T33" fmla="*/ 446 h 470"/>
                    <a:gd name="T34" fmla="*/ 122 w 302"/>
                    <a:gd name="T35" fmla="*/ 399 h 470"/>
                    <a:gd name="T36" fmla="*/ 137 w 302"/>
                    <a:gd name="T37" fmla="*/ 332 h 470"/>
                    <a:gd name="T38" fmla="*/ 133 w 302"/>
                    <a:gd name="T39" fmla="*/ 282 h 470"/>
                    <a:gd name="T40" fmla="*/ 122 w 302"/>
                    <a:gd name="T41" fmla="*/ 268 h 470"/>
                    <a:gd name="T42" fmla="*/ 107 w 302"/>
                    <a:gd name="T43" fmla="*/ 280 h 470"/>
                    <a:gd name="T44" fmla="*/ 92 w 302"/>
                    <a:gd name="T45" fmla="*/ 324 h 470"/>
                    <a:gd name="T46" fmla="*/ 70 w 302"/>
                    <a:gd name="T47" fmla="*/ 375 h 470"/>
                    <a:gd name="T48" fmla="*/ 47 w 302"/>
                    <a:gd name="T49" fmla="*/ 411 h 470"/>
                    <a:gd name="T50" fmla="*/ 29 w 302"/>
                    <a:gd name="T51" fmla="*/ 437 h 470"/>
                    <a:gd name="T52" fmla="*/ 14 w 302"/>
                    <a:gd name="T53" fmla="*/ 445 h 470"/>
                    <a:gd name="T54" fmla="*/ 5 w 302"/>
                    <a:gd name="T55" fmla="*/ 434 h 470"/>
                    <a:gd name="T56" fmla="*/ 2 w 302"/>
                    <a:gd name="T57" fmla="*/ 411 h 470"/>
                    <a:gd name="T58" fmla="*/ 2 w 302"/>
                    <a:gd name="T59" fmla="*/ 386 h 470"/>
                    <a:gd name="T60" fmla="*/ 3 w 302"/>
                    <a:gd name="T61" fmla="*/ 365 h 470"/>
                    <a:gd name="T62" fmla="*/ 18 w 302"/>
                    <a:gd name="T63" fmla="*/ 265 h 470"/>
                    <a:gd name="T64" fmla="*/ 33 w 302"/>
                    <a:gd name="T65" fmla="*/ 193 h 470"/>
                    <a:gd name="T66" fmla="*/ 26 w 302"/>
                    <a:gd name="T67" fmla="*/ 131 h 470"/>
                    <a:gd name="T68" fmla="*/ 17 w 302"/>
                    <a:gd name="T69" fmla="*/ 95 h 470"/>
                    <a:gd name="T70" fmla="*/ 17 w 302"/>
                    <a:gd name="T71" fmla="*/ 61 h 470"/>
                    <a:gd name="T72" fmla="*/ 38 w 302"/>
                    <a:gd name="T73" fmla="*/ 29 h 470"/>
                    <a:gd name="T74" fmla="*/ 70 w 302"/>
                    <a:gd name="T75" fmla="*/ 18 h 470"/>
                    <a:gd name="T76" fmla="*/ 109 w 302"/>
                    <a:gd name="T77" fmla="*/ 35 h 470"/>
                    <a:gd name="T78" fmla="*/ 140 w 302"/>
                    <a:gd name="T79" fmla="*/ 46 h 470"/>
                    <a:gd name="T80" fmla="*/ 172 w 302"/>
                    <a:gd name="T81" fmla="*/ 35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  <a:close/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99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5003" name="Freeform 36"/>
                <p:cNvSpPr>
                  <a:spLocks/>
                </p:cNvSpPr>
                <p:nvPr/>
              </p:nvSpPr>
              <p:spPr bwMode="auto">
                <a:xfrm rot="420000">
                  <a:off x="3162" y="3116"/>
                  <a:ext cx="235" cy="21"/>
                </a:xfrm>
                <a:custGeom>
                  <a:avLst/>
                  <a:gdLst>
                    <a:gd name="T0" fmla="*/ 235 w 235"/>
                    <a:gd name="T1" fmla="*/ 10 h 21"/>
                    <a:gd name="T2" fmla="*/ 211 w 235"/>
                    <a:gd name="T3" fmla="*/ 18 h 21"/>
                    <a:gd name="T4" fmla="*/ 184 w 235"/>
                    <a:gd name="T5" fmla="*/ 21 h 21"/>
                    <a:gd name="T6" fmla="*/ 154 w 235"/>
                    <a:gd name="T7" fmla="*/ 19 h 21"/>
                    <a:gd name="T8" fmla="*/ 122 w 235"/>
                    <a:gd name="T9" fmla="*/ 13 h 21"/>
                    <a:gd name="T10" fmla="*/ 89 w 235"/>
                    <a:gd name="T11" fmla="*/ 4 h 21"/>
                    <a:gd name="T12" fmla="*/ 63 w 235"/>
                    <a:gd name="T13" fmla="*/ 0 h 21"/>
                    <a:gd name="T14" fmla="*/ 39 w 235"/>
                    <a:gd name="T15" fmla="*/ 0 h 21"/>
                    <a:gd name="T16" fmla="*/ 18 w 235"/>
                    <a:gd name="T17" fmla="*/ 3 h 21"/>
                    <a:gd name="T18" fmla="*/ 0 w 235"/>
                    <a:gd name="T19" fmla="*/ 12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235" h="21">
                      <a:moveTo>
                        <a:pt x="235" y="10"/>
                      </a:moveTo>
                      <a:lnTo>
                        <a:pt x="211" y="18"/>
                      </a:lnTo>
                      <a:lnTo>
                        <a:pt x="184" y="21"/>
                      </a:lnTo>
                      <a:lnTo>
                        <a:pt x="154" y="19"/>
                      </a:lnTo>
                      <a:lnTo>
                        <a:pt x="122" y="13"/>
                      </a:lnTo>
                      <a:lnTo>
                        <a:pt x="89" y="4"/>
                      </a:lnTo>
                      <a:lnTo>
                        <a:pt x="63" y="0"/>
                      </a:lnTo>
                      <a:lnTo>
                        <a:pt x="39" y="0"/>
                      </a:lnTo>
                      <a:lnTo>
                        <a:pt x="18" y="3"/>
                      </a:lnTo>
                      <a:lnTo>
                        <a:pt x="0" y="12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5004" name="Freeform 37"/>
                <p:cNvSpPr>
                  <a:spLocks/>
                </p:cNvSpPr>
                <p:nvPr/>
              </p:nvSpPr>
              <p:spPr bwMode="auto">
                <a:xfrm rot="420000">
                  <a:off x="3265" y="2989"/>
                  <a:ext cx="9" cy="54"/>
                </a:xfrm>
                <a:custGeom>
                  <a:avLst/>
                  <a:gdLst>
                    <a:gd name="T0" fmla="*/ 9 w 9"/>
                    <a:gd name="T1" fmla="*/ 0 h 54"/>
                    <a:gd name="T2" fmla="*/ 6 w 9"/>
                    <a:gd name="T3" fmla="*/ 5 h 54"/>
                    <a:gd name="T4" fmla="*/ 3 w 9"/>
                    <a:gd name="T5" fmla="*/ 9 h 54"/>
                    <a:gd name="T6" fmla="*/ 1 w 9"/>
                    <a:gd name="T7" fmla="*/ 14 h 54"/>
                    <a:gd name="T8" fmla="*/ 1 w 9"/>
                    <a:gd name="T9" fmla="*/ 18 h 54"/>
                    <a:gd name="T10" fmla="*/ 1 w 9"/>
                    <a:gd name="T11" fmla="*/ 24 h 54"/>
                    <a:gd name="T12" fmla="*/ 1 w 9"/>
                    <a:gd name="T13" fmla="*/ 39 h 54"/>
                    <a:gd name="T14" fmla="*/ 0 w 9"/>
                    <a:gd name="T15" fmla="*/ 54 h 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" h="54">
                      <a:moveTo>
                        <a:pt x="9" y="0"/>
                      </a:moveTo>
                      <a:lnTo>
                        <a:pt x="6" y="5"/>
                      </a:lnTo>
                      <a:lnTo>
                        <a:pt x="3" y="9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1" y="24"/>
                      </a:lnTo>
                      <a:lnTo>
                        <a:pt x="1" y="39"/>
                      </a:lnTo>
                      <a:lnTo>
                        <a:pt x="0" y="54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5005" name="Freeform 38"/>
                <p:cNvSpPr>
                  <a:spLocks/>
                </p:cNvSpPr>
                <p:nvPr/>
              </p:nvSpPr>
              <p:spPr bwMode="auto">
                <a:xfrm rot="420000">
                  <a:off x="3158" y="2955"/>
                  <a:ext cx="24" cy="56"/>
                </a:xfrm>
                <a:custGeom>
                  <a:avLst/>
                  <a:gdLst>
                    <a:gd name="T0" fmla="*/ 24 w 24"/>
                    <a:gd name="T1" fmla="*/ 0 h 56"/>
                    <a:gd name="T2" fmla="*/ 12 w 24"/>
                    <a:gd name="T3" fmla="*/ 11 h 56"/>
                    <a:gd name="T4" fmla="*/ 5 w 24"/>
                    <a:gd name="T5" fmla="*/ 22 h 56"/>
                    <a:gd name="T6" fmla="*/ 2 w 24"/>
                    <a:gd name="T7" fmla="*/ 31 h 56"/>
                    <a:gd name="T8" fmla="*/ 2 w 24"/>
                    <a:gd name="T9" fmla="*/ 41 h 56"/>
                    <a:gd name="T10" fmla="*/ 0 w 24"/>
                    <a:gd name="T11" fmla="*/ 56 h 5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" h="56">
                      <a:moveTo>
                        <a:pt x="24" y="0"/>
                      </a:moveTo>
                      <a:lnTo>
                        <a:pt x="12" y="11"/>
                      </a:lnTo>
                      <a:lnTo>
                        <a:pt x="5" y="22"/>
                      </a:lnTo>
                      <a:lnTo>
                        <a:pt x="2" y="31"/>
                      </a:lnTo>
                      <a:lnTo>
                        <a:pt x="2" y="41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54999" name="Group 39"/>
              <p:cNvGrpSpPr>
                <a:grpSpLocks/>
              </p:cNvGrpSpPr>
              <p:nvPr/>
            </p:nvGrpSpPr>
            <p:grpSpPr bwMode="auto">
              <a:xfrm rot="187785">
                <a:off x="3580" y="2974"/>
                <a:ext cx="391" cy="350"/>
                <a:chOff x="4217" y="3040"/>
                <a:chExt cx="391" cy="350"/>
              </a:xfrm>
            </p:grpSpPr>
            <p:sp>
              <p:nvSpPr>
                <p:cNvPr id="255000" name="Freeform 40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5001" name="Freeform 41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54996" name="Oval 42"/>
            <p:cNvSpPr>
              <a:spLocks noChangeAspect="1" noChangeArrowheads="1"/>
            </p:cNvSpPr>
            <p:nvPr/>
          </p:nvSpPr>
          <p:spPr bwMode="auto">
            <a:xfrm>
              <a:off x="1704" y="1946"/>
              <a:ext cx="45" cy="4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263169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0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0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5600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06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07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08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09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10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11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12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6013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56014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56036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6037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6038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6039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6040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6041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6015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56034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56035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56016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56032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56033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56017" name="Oval 28"/>
          <p:cNvSpPr>
            <a:spLocks noChangeAspect="1" noChangeArrowheads="1"/>
          </p:cNvSpPr>
          <p:nvPr/>
        </p:nvSpPr>
        <p:spPr bwMode="auto">
          <a:xfrm>
            <a:off x="4378325" y="3095625"/>
            <a:ext cx="71438" cy="71438"/>
          </a:xfrm>
          <a:prstGeom prst="ellipse">
            <a:avLst/>
          </a:prstGeom>
          <a:solidFill>
            <a:schemeClr val="tx2"/>
          </a:solidFill>
          <a:ln w="952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56018" name="Group 29"/>
          <p:cNvGrpSpPr>
            <a:grpSpLocks/>
          </p:cNvGrpSpPr>
          <p:nvPr/>
        </p:nvGrpSpPr>
        <p:grpSpPr bwMode="auto">
          <a:xfrm rot="60000">
            <a:off x="4195763" y="2659064"/>
            <a:ext cx="3790950" cy="3806825"/>
            <a:chOff x="1643" y="1655"/>
            <a:chExt cx="2388" cy="2398"/>
          </a:xfrm>
        </p:grpSpPr>
        <p:grpSp>
          <p:nvGrpSpPr>
            <p:cNvPr id="256019" name="Group 30"/>
            <p:cNvGrpSpPr>
              <a:grpSpLocks/>
            </p:cNvGrpSpPr>
            <p:nvPr/>
          </p:nvGrpSpPr>
          <p:grpSpPr bwMode="auto">
            <a:xfrm>
              <a:off x="1643" y="1655"/>
              <a:ext cx="2388" cy="2398"/>
              <a:chOff x="1583" y="1625"/>
              <a:chExt cx="2388" cy="2398"/>
            </a:xfrm>
          </p:grpSpPr>
          <p:grpSp>
            <p:nvGrpSpPr>
              <p:cNvPr id="256021" name="Group 31"/>
              <p:cNvGrpSpPr>
                <a:grpSpLocks/>
              </p:cNvGrpSpPr>
              <p:nvPr/>
            </p:nvGrpSpPr>
            <p:grpSpPr bwMode="auto">
              <a:xfrm rot="-402523">
                <a:off x="1583" y="1625"/>
                <a:ext cx="2203" cy="2398"/>
                <a:chOff x="1757" y="1591"/>
                <a:chExt cx="2203" cy="2398"/>
              </a:xfrm>
            </p:grpSpPr>
            <p:sp>
              <p:nvSpPr>
                <p:cNvPr id="256030" name="Freeform 32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6031" name="Freeform 33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56022" name="Group 34"/>
              <p:cNvGrpSpPr>
                <a:grpSpLocks/>
              </p:cNvGrpSpPr>
              <p:nvPr/>
            </p:nvGrpSpPr>
            <p:grpSpPr bwMode="auto">
              <a:xfrm rot="187785">
                <a:off x="2997" y="2877"/>
                <a:ext cx="302" cy="470"/>
                <a:chOff x="3120" y="2947"/>
                <a:chExt cx="302" cy="470"/>
              </a:xfrm>
            </p:grpSpPr>
            <p:sp>
              <p:nvSpPr>
                <p:cNvPr id="256026" name="Freeform 35"/>
                <p:cNvSpPr>
                  <a:spLocks/>
                </p:cNvSpPr>
                <p:nvPr/>
              </p:nvSpPr>
              <p:spPr bwMode="auto">
                <a:xfrm rot="420000">
                  <a:off x="3120" y="2947"/>
                  <a:ext cx="302" cy="470"/>
                </a:xfrm>
                <a:custGeom>
                  <a:avLst/>
                  <a:gdLst>
                    <a:gd name="T0" fmla="*/ 205 w 302"/>
                    <a:gd name="T1" fmla="*/ 8 h 470"/>
                    <a:gd name="T2" fmla="*/ 229 w 302"/>
                    <a:gd name="T3" fmla="*/ 0 h 470"/>
                    <a:gd name="T4" fmla="*/ 255 w 302"/>
                    <a:gd name="T5" fmla="*/ 15 h 470"/>
                    <a:gd name="T6" fmla="*/ 285 w 302"/>
                    <a:gd name="T7" fmla="*/ 44 h 470"/>
                    <a:gd name="T8" fmla="*/ 300 w 302"/>
                    <a:gd name="T9" fmla="*/ 79 h 470"/>
                    <a:gd name="T10" fmla="*/ 297 w 302"/>
                    <a:gd name="T11" fmla="*/ 118 h 470"/>
                    <a:gd name="T12" fmla="*/ 284 w 302"/>
                    <a:gd name="T13" fmla="*/ 152 h 470"/>
                    <a:gd name="T14" fmla="*/ 261 w 302"/>
                    <a:gd name="T15" fmla="*/ 190 h 470"/>
                    <a:gd name="T16" fmla="*/ 246 w 302"/>
                    <a:gd name="T17" fmla="*/ 229 h 470"/>
                    <a:gd name="T18" fmla="*/ 231 w 302"/>
                    <a:gd name="T19" fmla="*/ 285 h 470"/>
                    <a:gd name="T20" fmla="*/ 217 w 302"/>
                    <a:gd name="T21" fmla="*/ 327 h 470"/>
                    <a:gd name="T22" fmla="*/ 196 w 302"/>
                    <a:gd name="T23" fmla="*/ 375 h 470"/>
                    <a:gd name="T24" fmla="*/ 163 w 302"/>
                    <a:gd name="T25" fmla="*/ 433 h 470"/>
                    <a:gd name="T26" fmla="*/ 139 w 302"/>
                    <a:gd name="T27" fmla="*/ 460 h 470"/>
                    <a:gd name="T28" fmla="*/ 122 w 302"/>
                    <a:gd name="T29" fmla="*/ 469 h 470"/>
                    <a:gd name="T30" fmla="*/ 109 w 302"/>
                    <a:gd name="T31" fmla="*/ 467 h 470"/>
                    <a:gd name="T32" fmla="*/ 107 w 302"/>
                    <a:gd name="T33" fmla="*/ 446 h 470"/>
                    <a:gd name="T34" fmla="*/ 122 w 302"/>
                    <a:gd name="T35" fmla="*/ 399 h 470"/>
                    <a:gd name="T36" fmla="*/ 137 w 302"/>
                    <a:gd name="T37" fmla="*/ 332 h 470"/>
                    <a:gd name="T38" fmla="*/ 133 w 302"/>
                    <a:gd name="T39" fmla="*/ 282 h 470"/>
                    <a:gd name="T40" fmla="*/ 122 w 302"/>
                    <a:gd name="T41" fmla="*/ 268 h 470"/>
                    <a:gd name="T42" fmla="*/ 107 w 302"/>
                    <a:gd name="T43" fmla="*/ 280 h 470"/>
                    <a:gd name="T44" fmla="*/ 92 w 302"/>
                    <a:gd name="T45" fmla="*/ 324 h 470"/>
                    <a:gd name="T46" fmla="*/ 70 w 302"/>
                    <a:gd name="T47" fmla="*/ 375 h 470"/>
                    <a:gd name="T48" fmla="*/ 47 w 302"/>
                    <a:gd name="T49" fmla="*/ 411 h 470"/>
                    <a:gd name="T50" fmla="*/ 29 w 302"/>
                    <a:gd name="T51" fmla="*/ 437 h 470"/>
                    <a:gd name="T52" fmla="*/ 14 w 302"/>
                    <a:gd name="T53" fmla="*/ 445 h 470"/>
                    <a:gd name="T54" fmla="*/ 5 w 302"/>
                    <a:gd name="T55" fmla="*/ 434 h 470"/>
                    <a:gd name="T56" fmla="*/ 2 w 302"/>
                    <a:gd name="T57" fmla="*/ 411 h 470"/>
                    <a:gd name="T58" fmla="*/ 2 w 302"/>
                    <a:gd name="T59" fmla="*/ 386 h 470"/>
                    <a:gd name="T60" fmla="*/ 3 w 302"/>
                    <a:gd name="T61" fmla="*/ 365 h 470"/>
                    <a:gd name="T62" fmla="*/ 18 w 302"/>
                    <a:gd name="T63" fmla="*/ 265 h 470"/>
                    <a:gd name="T64" fmla="*/ 33 w 302"/>
                    <a:gd name="T65" fmla="*/ 193 h 470"/>
                    <a:gd name="T66" fmla="*/ 26 w 302"/>
                    <a:gd name="T67" fmla="*/ 131 h 470"/>
                    <a:gd name="T68" fmla="*/ 17 w 302"/>
                    <a:gd name="T69" fmla="*/ 95 h 470"/>
                    <a:gd name="T70" fmla="*/ 17 w 302"/>
                    <a:gd name="T71" fmla="*/ 61 h 470"/>
                    <a:gd name="T72" fmla="*/ 38 w 302"/>
                    <a:gd name="T73" fmla="*/ 29 h 470"/>
                    <a:gd name="T74" fmla="*/ 70 w 302"/>
                    <a:gd name="T75" fmla="*/ 18 h 470"/>
                    <a:gd name="T76" fmla="*/ 109 w 302"/>
                    <a:gd name="T77" fmla="*/ 35 h 470"/>
                    <a:gd name="T78" fmla="*/ 140 w 302"/>
                    <a:gd name="T79" fmla="*/ 46 h 470"/>
                    <a:gd name="T80" fmla="*/ 172 w 302"/>
                    <a:gd name="T81" fmla="*/ 35 h 47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0" t="0" r="r" b="b"/>
                  <a:pathLst>
                    <a:path w="302" h="470">
                      <a:moveTo>
                        <a:pt x="192" y="21"/>
                      </a:moveTo>
                      <a:lnTo>
                        <a:pt x="205" y="8"/>
                      </a:lnTo>
                      <a:lnTo>
                        <a:pt x="217" y="0"/>
                      </a:lnTo>
                      <a:lnTo>
                        <a:pt x="229" y="0"/>
                      </a:lnTo>
                      <a:lnTo>
                        <a:pt x="241" y="5"/>
                      </a:lnTo>
                      <a:lnTo>
                        <a:pt x="255" y="15"/>
                      </a:lnTo>
                      <a:lnTo>
                        <a:pt x="269" y="29"/>
                      </a:lnTo>
                      <a:lnTo>
                        <a:pt x="285" y="44"/>
                      </a:lnTo>
                      <a:lnTo>
                        <a:pt x="296" y="61"/>
                      </a:lnTo>
                      <a:lnTo>
                        <a:pt x="300" y="79"/>
                      </a:lnTo>
                      <a:lnTo>
                        <a:pt x="302" y="98"/>
                      </a:lnTo>
                      <a:lnTo>
                        <a:pt x="297" y="118"/>
                      </a:lnTo>
                      <a:lnTo>
                        <a:pt x="291" y="136"/>
                      </a:lnTo>
                      <a:lnTo>
                        <a:pt x="284" y="152"/>
                      </a:lnTo>
                      <a:lnTo>
                        <a:pt x="272" y="174"/>
                      </a:lnTo>
                      <a:lnTo>
                        <a:pt x="261" y="190"/>
                      </a:lnTo>
                      <a:lnTo>
                        <a:pt x="252" y="208"/>
                      </a:lnTo>
                      <a:lnTo>
                        <a:pt x="246" y="229"/>
                      </a:lnTo>
                      <a:lnTo>
                        <a:pt x="237" y="259"/>
                      </a:lnTo>
                      <a:lnTo>
                        <a:pt x="231" y="285"/>
                      </a:lnTo>
                      <a:lnTo>
                        <a:pt x="225" y="306"/>
                      </a:lnTo>
                      <a:lnTo>
                        <a:pt x="217" y="327"/>
                      </a:lnTo>
                      <a:lnTo>
                        <a:pt x="208" y="350"/>
                      </a:lnTo>
                      <a:lnTo>
                        <a:pt x="196" y="375"/>
                      </a:lnTo>
                      <a:lnTo>
                        <a:pt x="180" y="408"/>
                      </a:lnTo>
                      <a:lnTo>
                        <a:pt x="163" y="433"/>
                      </a:lnTo>
                      <a:lnTo>
                        <a:pt x="148" y="451"/>
                      </a:lnTo>
                      <a:lnTo>
                        <a:pt x="139" y="460"/>
                      </a:lnTo>
                      <a:lnTo>
                        <a:pt x="130" y="466"/>
                      </a:lnTo>
                      <a:lnTo>
                        <a:pt x="122" y="469"/>
                      </a:lnTo>
                      <a:lnTo>
                        <a:pt x="115" y="470"/>
                      </a:lnTo>
                      <a:lnTo>
                        <a:pt x="109" y="467"/>
                      </a:lnTo>
                      <a:lnTo>
                        <a:pt x="106" y="460"/>
                      </a:lnTo>
                      <a:lnTo>
                        <a:pt x="107" y="446"/>
                      </a:lnTo>
                      <a:lnTo>
                        <a:pt x="112" y="430"/>
                      </a:lnTo>
                      <a:lnTo>
                        <a:pt x="122" y="399"/>
                      </a:lnTo>
                      <a:lnTo>
                        <a:pt x="131" y="366"/>
                      </a:lnTo>
                      <a:lnTo>
                        <a:pt x="137" y="332"/>
                      </a:lnTo>
                      <a:lnTo>
                        <a:pt x="136" y="294"/>
                      </a:lnTo>
                      <a:lnTo>
                        <a:pt x="133" y="282"/>
                      </a:lnTo>
                      <a:lnTo>
                        <a:pt x="128" y="273"/>
                      </a:lnTo>
                      <a:lnTo>
                        <a:pt x="122" y="268"/>
                      </a:lnTo>
                      <a:lnTo>
                        <a:pt x="115" y="271"/>
                      </a:lnTo>
                      <a:lnTo>
                        <a:pt x="107" y="280"/>
                      </a:lnTo>
                      <a:lnTo>
                        <a:pt x="101" y="297"/>
                      </a:lnTo>
                      <a:lnTo>
                        <a:pt x="92" y="324"/>
                      </a:lnTo>
                      <a:lnTo>
                        <a:pt x="82" y="350"/>
                      </a:lnTo>
                      <a:lnTo>
                        <a:pt x="70" y="375"/>
                      </a:lnTo>
                      <a:lnTo>
                        <a:pt x="56" y="395"/>
                      </a:lnTo>
                      <a:lnTo>
                        <a:pt x="47" y="411"/>
                      </a:lnTo>
                      <a:lnTo>
                        <a:pt x="39" y="423"/>
                      </a:lnTo>
                      <a:lnTo>
                        <a:pt x="29" y="437"/>
                      </a:lnTo>
                      <a:lnTo>
                        <a:pt x="20" y="443"/>
                      </a:lnTo>
                      <a:lnTo>
                        <a:pt x="14" y="445"/>
                      </a:lnTo>
                      <a:lnTo>
                        <a:pt x="8" y="442"/>
                      </a:lnTo>
                      <a:lnTo>
                        <a:pt x="5" y="434"/>
                      </a:lnTo>
                      <a:lnTo>
                        <a:pt x="2" y="423"/>
                      </a:lnTo>
                      <a:lnTo>
                        <a:pt x="2" y="411"/>
                      </a:lnTo>
                      <a:lnTo>
                        <a:pt x="0" y="399"/>
                      </a:lnTo>
                      <a:lnTo>
                        <a:pt x="2" y="386"/>
                      </a:lnTo>
                      <a:lnTo>
                        <a:pt x="2" y="374"/>
                      </a:lnTo>
                      <a:lnTo>
                        <a:pt x="3" y="365"/>
                      </a:lnTo>
                      <a:lnTo>
                        <a:pt x="11" y="315"/>
                      </a:lnTo>
                      <a:lnTo>
                        <a:pt x="18" y="265"/>
                      </a:lnTo>
                      <a:lnTo>
                        <a:pt x="29" y="217"/>
                      </a:lnTo>
                      <a:lnTo>
                        <a:pt x="33" y="193"/>
                      </a:lnTo>
                      <a:lnTo>
                        <a:pt x="32" y="164"/>
                      </a:lnTo>
                      <a:lnTo>
                        <a:pt x="26" y="131"/>
                      </a:lnTo>
                      <a:lnTo>
                        <a:pt x="21" y="112"/>
                      </a:lnTo>
                      <a:lnTo>
                        <a:pt x="17" y="95"/>
                      </a:lnTo>
                      <a:lnTo>
                        <a:pt x="14" y="77"/>
                      </a:lnTo>
                      <a:lnTo>
                        <a:pt x="17" y="61"/>
                      </a:lnTo>
                      <a:lnTo>
                        <a:pt x="26" y="43"/>
                      </a:lnTo>
                      <a:lnTo>
                        <a:pt x="38" y="29"/>
                      </a:lnTo>
                      <a:lnTo>
                        <a:pt x="53" y="20"/>
                      </a:lnTo>
                      <a:lnTo>
                        <a:pt x="70" y="18"/>
                      </a:lnTo>
                      <a:lnTo>
                        <a:pt x="88" y="23"/>
                      </a:lnTo>
                      <a:lnTo>
                        <a:pt x="109" y="35"/>
                      </a:lnTo>
                      <a:lnTo>
                        <a:pt x="125" y="43"/>
                      </a:lnTo>
                      <a:lnTo>
                        <a:pt x="140" y="46"/>
                      </a:lnTo>
                      <a:lnTo>
                        <a:pt x="156" y="43"/>
                      </a:lnTo>
                      <a:lnTo>
                        <a:pt x="172" y="35"/>
                      </a:lnTo>
                      <a:lnTo>
                        <a:pt x="192" y="21"/>
                      </a:lnTo>
                      <a:close/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99CC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6027" name="Freeform 36"/>
                <p:cNvSpPr>
                  <a:spLocks/>
                </p:cNvSpPr>
                <p:nvPr/>
              </p:nvSpPr>
              <p:spPr bwMode="auto">
                <a:xfrm rot="420000">
                  <a:off x="3162" y="3116"/>
                  <a:ext cx="235" cy="21"/>
                </a:xfrm>
                <a:custGeom>
                  <a:avLst/>
                  <a:gdLst>
                    <a:gd name="T0" fmla="*/ 235 w 235"/>
                    <a:gd name="T1" fmla="*/ 10 h 21"/>
                    <a:gd name="T2" fmla="*/ 211 w 235"/>
                    <a:gd name="T3" fmla="*/ 18 h 21"/>
                    <a:gd name="T4" fmla="*/ 184 w 235"/>
                    <a:gd name="T5" fmla="*/ 21 h 21"/>
                    <a:gd name="T6" fmla="*/ 154 w 235"/>
                    <a:gd name="T7" fmla="*/ 19 h 21"/>
                    <a:gd name="T8" fmla="*/ 122 w 235"/>
                    <a:gd name="T9" fmla="*/ 13 h 21"/>
                    <a:gd name="T10" fmla="*/ 89 w 235"/>
                    <a:gd name="T11" fmla="*/ 4 h 21"/>
                    <a:gd name="T12" fmla="*/ 63 w 235"/>
                    <a:gd name="T13" fmla="*/ 0 h 21"/>
                    <a:gd name="T14" fmla="*/ 39 w 235"/>
                    <a:gd name="T15" fmla="*/ 0 h 21"/>
                    <a:gd name="T16" fmla="*/ 18 w 235"/>
                    <a:gd name="T17" fmla="*/ 3 h 21"/>
                    <a:gd name="T18" fmla="*/ 0 w 235"/>
                    <a:gd name="T19" fmla="*/ 12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235" h="21">
                      <a:moveTo>
                        <a:pt x="235" y="10"/>
                      </a:moveTo>
                      <a:lnTo>
                        <a:pt x="211" y="18"/>
                      </a:lnTo>
                      <a:lnTo>
                        <a:pt x="184" y="21"/>
                      </a:lnTo>
                      <a:lnTo>
                        <a:pt x="154" y="19"/>
                      </a:lnTo>
                      <a:lnTo>
                        <a:pt x="122" y="13"/>
                      </a:lnTo>
                      <a:lnTo>
                        <a:pt x="89" y="4"/>
                      </a:lnTo>
                      <a:lnTo>
                        <a:pt x="63" y="0"/>
                      </a:lnTo>
                      <a:lnTo>
                        <a:pt x="39" y="0"/>
                      </a:lnTo>
                      <a:lnTo>
                        <a:pt x="18" y="3"/>
                      </a:lnTo>
                      <a:lnTo>
                        <a:pt x="0" y="12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6028" name="Freeform 37"/>
                <p:cNvSpPr>
                  <a:spLocks/>
                </p:cNvSpPr>
                <p:nvPr/>
              </p:nvSpPr>
              <p:spPr bwMode="auto">
                <a:xfrm rot="420000">
                  <a:off x="3265" y="2989"/>
                  <a:ext cx="9" cy="54"/>
                </a:xfrm>
                <a:custGeom>
                  <a:avLst/>
                  <a:gdLst>
                    <a:gd name="T0" fmla="*/ 9 w 9"/>
                    <a:gd name="T1" fmla="*/ 0 h 54"/>
                    <a:gd name="T2" fmla="*/ 6 w 9"/>
                    <a:gd name="T3" fmla="*/ 5 h 54"/>
                    <a:gd name="T4" fmla="*/ 3 w 9"/>
                    <a:gd name="T5" fmla="*/ 9 h 54"/>
                    <a:gd name="T6" fmla="*/ 1 w 9"/>
                    <a:gd name="T7" fmla="*/ 14 h 54"/>
                    <a:gd name="T8" fmla="*/ 1 w 9"/>
                    <a:gd name="T9" fmla="*/ 18 h 54"/>
                    <a:gd name="T10" fmla="*/ 1 w 9"/>
                    <a:gd name="T11" fmla="*/ 24 h 54"/>
                    <a:gd name="T12" fmla="*/ 1 w 9"/>
                    <a:gd name="T13" fmla="*/ 39 h 54"/>
                    <a:gd name="T14" fmla="*/ 0 w 9"/>
                    <a:gd name="T15" fmla="*/ 54 h 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9" h="54">
                      <a:moveTo>
                        <a:pt x="9" y="0"/>
                      </a:moveTo>
                      <a:lnTo>
                        <a:pt x="6" y="5"/>
                      </a:lnTo>
                      <a:lnTo>
                        <a:pt x="3" y="9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1" y="24"/>
                      </a:lnTo>
                      <a:lnTo>
                        <a:pt x="1" y="39"/>
                      </a:lnTo>
                      <a:lnTo>
                        <a:pt x="0" y="54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6029" name="Freeform 38"/>
                <p:cNvSpPr>
                  <a:spLocks/>
                </p:cNvSpPr>
                <p:nvPr/>
              </p:nvSpPr>
              <p:spPr bwMode="auto">
                <a:xfrm rot="420000">
                  <a:off x="3158" y="2955"/>
                  <a:ext cx="24" cy="56"/>
                </a:xfrm>
                <a:custGeom>
                  <a:avLst/>
                  <a:gdLst>
                    <a:gd name="T0" fmla="*/ 24 w 24"/>
                    <a:gd name="T1" fmla="*/ 0 h 56"/>
                    <a:gd name="T2" fmla="*/ 12 w 24"/>
                    <a:gd name="T3" fmla="*/ 11 h 56"/>
                    <a:gd name="T4" fmla="*/ 5 w 24"/>
                    <a:gd name="T5" fmla="*/ 22 h 56"/>
                    <a:gd name="T6" fmla="*/ 2 w 24"/>
                    <a:gd name="T7" fmla="*/ 31 h 56"/>
                    <a:gd name="T8" fmla="*/ 2 w 24"/>
                    <a:gd name="T9" fmla="*/ 41 h 56"/>
                    <a:gd name="T10" fmla="*/ 0 w 24"/>
                    <a:gd name="T11" fmla="*/ 56 h 5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4" h="56">
                      <a:moveTo>
                        <a:pt x="24" y="0"/>
                      </a:moveTo>
                      <a:lnTo>
                        <a:pt x="12" y="11"/>
                      </a:lnTo>
                      <a:lnTo>
                        <a:pt x="5" y="22"/>
                      </a:lnTo>
                      <a:lnTo>
                        <a:pt x="2" y="31"/>
                      </a:lnTo>
                      <a:lnTo>
                        <a:pt x="2" y="41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56023" name="Group 39"/>
              <p:cNvGrpSpPr>
                <a:grpSpLocks/>
              </p:cNvGrpSpPr>
              <p:nvPr/>
            </p:nvGrpSpPr>
            <p:grpSpPr bwMode="auto">
              <a:xfrm rot="187785">
                <a:off x="3580" y="2974"/>
                <a:ext cx="391" cy="350"/>
                <a:chOff x="4217" y="3040"/>
                <a:chExt cx="391" cy="350"/>
              </a:xfrm>
            </p:grpSpPr>
            <p:sp>
              <p:nvSpPr>
                <p:cNvPr id="256024" name="Freeform 40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56025" name="Freeform 41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56020" name="Oval 42"/>
            <p:cNvSpPr>
              <a:spLocks noChangeAspect="1" noChangeArrowheads="1"/>
            </p:cNvSpPr>
            <p:nvPr/>
          </p:nvSpPr>
          <p:spPr bwMode="auto">
            <a:xfrm>
              <a:off x="1704" y="1946"/>
              <a:ext cx="45" cy="4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950434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27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28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57029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30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31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32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33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34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35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36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7037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57038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57063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7064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7065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7066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7067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7068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7039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57061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57062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57040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57059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57060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7041" name="Group 30"/>
          <p:cNvGrpSpPr>
            <a:grpSpLocks/>
          </p:cNvGrpSpPr>
          <p:nvPr/>
        </p:nvGrpSpPr>
        <p:grpSpPr bwMode="auto">
          <a:xfrm>
            <a:off x="4227513" y="2643189"/>
            <a:ext cx="3790950" cy="3806825"/>
            <a:chOff x="1583" y="1625"/>
            <a:chExt cx="2388" cy="2398"/>
          </a:xfrm>
        </p:grpSpPr>
        <p:grpSp>
          <p:nvGrpSpPr>
            <p:cNvPr id="257048" name="Group 31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57057" name="Freeform 32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7058" name="Freeform 33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57049" name="Group 34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57053" name="Freeform 35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7054" name="Freeform 36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7055" name="Freeform 37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7056" name="Freeform 38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57050" name="Group 39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57051" name="Freeform 40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7052" name="Freeform 41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508971" name="Line 43"/>
          <p:cNvSpPr>
            <a:spLocks noChangeShapeType="1"/>
          </p:cNvSpPr>
          <p:nvPr/>
        </p:nvSpPr>
        <p:spPr bwMode="auto">
          <a:xfrm flipV="1">
            <a:off x="7896225" y="4540250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508972" name="Line 44"/>
          <p:cNvSpPr>
            <a:spLocks noChangeShapeType="1"/>
          </p:cNvSpPr>
          <p:nvPr/>
        </p:nvSpPr>
        <p:spPr bwMode="auto">
          <a:xfrm rot="1800000" flipV="1">
            <a:off x="7954963" y="4556125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508973" name="Line 45"/>
          <p:cNvSpPr>
            <a:spLocks noChangeShapeType="1"/>
          </p:cNvSpPr>
          <p:nvPr/>
        </p:nvSpPr>
        <p:spPr bwMode="auto">
          <a:xfrm rot="19800000" flipV="1">
            <a:off x="7837488" y="4543425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508974" name="Line 46"/>
          <p:cNvSpPr>
            <a:spLocks noChangeShapeType="1"/>
          </p:cNvSpPr>
          <p:nvPr/>
        </p:nvSpPr>
        <p:spPr bwMode="auto">
          <a:xfrm flipV="1">
            <a:off x="4192588" y="2736850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508975" name="Line 47"/>
          <p:cNvSpPr>
            <a:spLocks noChangeShapeType="1"/>
          </p:cNvSpPr>
          <p:nvPr/>
        </p:nvSpPr>
        <p:spPr bwMode="auto">
          <a:xfrm rot="1800000" flipV="1">
            <a:off x="4251325" y="2752725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508976" name="Line 48"/>
          <p:cNvSpPr>
            <a:spLocks noChangeShapeType="1"/>
          </p:cNvSpPr>
          <p:nvPr/>
        </p:nvSpPr>
        <p:spPr bwMode="auto">
          <a:xfrm rot="19800000" flipV="1">
            <a:off x="4133850" y="2740025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146488440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508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508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508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508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508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08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5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5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5805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54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55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56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57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58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59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8060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58061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58081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8082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8083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8084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8085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8086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8062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58079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58080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58063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58077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58078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8064" name="Group 28"/>
          <p:cNvGrpSpPr>
            <a:grpSpLocks/>
          </p:cNvGrpSpPr>
          <p:nvPr/>
        </p:nvGrpSpPr>
        <p:grpSpPr bwMode="auto">
          <a:xfrm>
            <a:off x="4211638" y="2643189"/>
            <a:ext cx="3790950" cy="3806825"/>
            <a:chOff x="1583" y="1625"/>
            <a:chExt cx="2388" cy="2398"/>
          </a:xfrm>
        </p:grpSpPr>
        <p:grpSp>
          <p:nvGrpSpPr>
            <p:cNvPr id="258066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58075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8076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58067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58071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8072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8073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8074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58068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58069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8070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58065" name="Freeform 4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634629715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75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76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59077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78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79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80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81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82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83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59084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59085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59105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9106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9107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9108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9109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59110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9086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59103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59104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59087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59101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59102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59088" name="Group 28"/>
          <p:cNvGrpSpPr>
            <a:grpSpLocks/>
          </p:cNvGrpSpPr>
          <p:nvPr/>
        </p:nvGrpSpPr>
        <p:grpSpPr bwMode="auto">
          <a:xfrm>
            <a:off x="4195763" y="2643189"/>
            <a:ext cx="3790950" cy="3806825"/>
            <a:chOff x="1583" y="1625"/>
            <a:chExt cx="2388" cy="2398"/>
          </a:xfrm>
        </p:grpSpPr>
        <p:grpSp>
          <p:nvGrpSpPr>
            <p:cNvPr id="259090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59099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9100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59091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59095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9096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9097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9098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59092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59093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59094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59089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615437753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09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10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010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102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103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104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105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106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107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0108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0109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0129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0130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0131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0132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0133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0134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0110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0127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0128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0111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0125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0126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0112" name="Group 28"/>
          <p:cNvGrpSpPr>
            <a:grpSpLocks/>
          </p:cNvGrpSpPr>
          <p:nvPr/>
        </p:nvGrpSpPr>
        <p:grpSpPr bwMode="auto">
          <a:xfrm>
            <a:off x="4179888" y="2627314"/>
            <a:ext cx="3790950" cy="3806825"/>
            <a:chOff x="1583" y="1625"/>
            <a:chExt cx="2388" cy="2398"/>
          </a:xfrm>
        </p:grpSpPr>
        <p:grpSp>
          <p:nvGrpSpPr>
            <p:cNvPr id="260114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0123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0124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0115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0119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0120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0121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0122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0116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0117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0118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0113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916824941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2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2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112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26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27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28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29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30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31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1132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1133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1153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1154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1155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1156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1157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1158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1134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1151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1152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1135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1149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1150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1136" name="Group 28"/>
          <p:cNvGrpSpPr>
            <a:grpSpLocks/>
          </p:cNvGrpSpPr>
          <p:nvPr/>
        </p:nvGrpSpPr>
        <p:grpSpPr bwMode="auto">
          <a:xfrm>
            <a:off x="4164013" y="2627314"/>
            <a:ext cx="3790950" cy="3806825"/>
            <a:chOff x="1583" y="1625"/>
            <a:chExt cx="2388" cy="2398"/>
          </a:xfrm>
        </p:grpSpPr>
        <p:grpSp>
          <p:nvGrpSpPr>
            <p:cNvPr id="261138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1147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1148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1139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1143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1144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1145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1146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1140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1141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1142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1137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758647299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47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48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2149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50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51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52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53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54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55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2156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2157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2177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2178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2179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2180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2181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2182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2158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2175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2176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2159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2173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2174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2160" name="Group 28"/>
          <p:cNvGrpSpPr>
            <a:grpSpLocks/>
          </p:cNvGrpSpPr>
          <p:nvPr/>
        </p:nvGrpSpPr>
        <p:grpSpPr bwMode="auto">
          <a:xfrm>
            <a:off x="4148138" y="2627314"/>
            <a:ext cx="3790950" cy="3806825"/>
            <a:chOff x="1583" y="1625"/>
            <a:chExt cx="2388" cy="2398"/>
          </a:xfrm>
        </p:grpSpPr>
        <p:grpSp>
          <p:nvGrpSpPr>
            <p:cNvPr id="262162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2171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2172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2163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2167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2168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2169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2170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2164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2165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2166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2161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853871387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7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7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317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74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75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76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77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78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79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3180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3181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3201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3202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3203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3204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3205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3206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3182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3199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3200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3183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3197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3198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3184" name="Group 28"/>
          <p:cNvGrpSpPr>
            <a:grpSpLocks/>
          </p:cNvGrpSpPr>
          <p:nvPr/>
        </p:nvGrpSpPr>
        <p:grpSpPr bwMode="auto">
          <a:xfrm>
            <a:off x="4132263" y="2627314"/>
            <a:ext cx="3790950" cy="3806825"/>
            <a:chOff x="1583" y="1625"/>
            <a:chExt cx="2388" cy="2398"/>
          </a:xfrm>
        </p:grpSpPr>
        <p:grpSp>
          <p:nvGrpSpPr>
            <p:cNvPr id="263186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3195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3196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3187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3191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3192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3193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3194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3188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3189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3190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3185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750896976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195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196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4197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198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199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200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201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202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203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4204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4205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4225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4226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4227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4228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4229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4230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4206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4223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4224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4207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4221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4222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4208" name="Group 28"/>
          <p:cNvGrpSpPr>
            <a:grpSpLocks/>
          </p:cNvGrpSpPr>
          <p:nvPr/>
        </p:nvGrpSpPr>
        <p:grpSpPr bwMode="auto">
          <a:xfrm>
            <a:off x="4116388" y="2611439"/>
            <a:ext cx="3790950" cy="3806825"/>
            <a:chOff x="1583" y="1625"/>
            <a:chExt cx="2388" cy="2398"/>
          </a:xfrm>
        </p:grpSpPr>
        <p:grpSp>
          <p:nvGrpSpPr>
            <p:cNvPr id="264210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4219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4220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4211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4215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4216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4217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4218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4212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4213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4214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4209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87278592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1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2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522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22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23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24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25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26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27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5228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5229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5249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5250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5251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5252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5253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5254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5230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5247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5248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5231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5245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5246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5232" name="Group 28"/>
          <p:cNvGrpSpPr>
            <a:grpSpLocks/>
          </p:cNvGrpSpPr>
          <p:nvPr/>
        </p:nvGrpSpPr>
        <p:grpSpPr bwMode="auto">
          <a:xfrm>
            <a:off x="4100513" y="2611439"/>
            <a:ext cx="3790950" cy="3806825"/>
            <a:chOff x="1583" y="1625"/>
            <a:chExt cx="2388" cy="2398"/>
          </a:xfrm>
        </p:grpSpPr>
        <p:grpSp>
          <p:nvGrpSpPr>
            <p:cNvPr id="265234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5243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5244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5235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5239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5240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5241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5242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5236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5237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5238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5233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375207749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4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4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624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46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47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48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49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50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51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6252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6253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6273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6274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6275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6276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6277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6278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6254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6271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6272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6255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6269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6270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6256" name="Group 28"/>
          <p:cNvGrpSpPr>
            <a:grpSpLocks/>
          </p:cNvGrpSpPr>
          <p:nvPr/>
        </p:nvGrpSpPr>
        <p:grpSpPr bwMode="auto">
          <a:xfrm>
            <a:off x="4084638" y="2611439"/>
            <a:ext cx="3790950" cy="3806825"/>
            <a:chOff x="1583" y="1625"/>
            <a:chExt cx="2388" cy="2398"/>
          </a:xfrm>
        </p:grpSpPr>
        <p:grpSp>
          <p:nvGrpSpPr>
            <p:cNvPr id="266258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6267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6268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6259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6263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6264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6265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6266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6260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6261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6262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6257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45720255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67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68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7269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70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71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72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73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74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75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7276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7277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7297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7298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7299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7300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7301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7302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7278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7295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7296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7279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7293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7294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7280" name="Group 28"/>
          <p:cNvGrpSpPr>
            <a:grpSpLocks/>
          </p:cNvGrpSpPr>
          <p:nvPr/>
        </p:nvGrpSpPr>
        <p:grpSpPr bwMode="auto">
          <a:xfrm>
            <a:off x="4068763" y="2611439"/>
            <a:ext cx="3790950" cy="3806825"/>
            <a:chOff x="1583" y="1625"/>
            <a:chExt cx="2388" cy="2398"/>
          </a:xfrm>
        </p:grpSpPr>
        <p:grpSp>
          <p:nvGrpSpPr>
            <p:cNvPr id="267282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7291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7292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7283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7287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7288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7289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7290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7284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7285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7286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7281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402353738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29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29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6829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294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295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296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297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298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299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68300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68301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68321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8322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8323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8324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8325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68326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8302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68319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68320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68303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68317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68318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68304" name="Group 28"/>
          <p:cNvGrpSpPr>
            <a:grpSpLocks/>
          </p:cNvGrpSpPr>
          <p:nvPr/>
        </p:nvGrpSpPr>
        <p:grpSpPr bwMode="auto">
          <a:xfrm>
            <a:off x="4052888" y="2595564"/>
            <a:ext cx="3790950" cy="3806825"/>
            <a:chOff x="1583" y="1625"/>
            <a:chExt cx="2388" cy="2398"/>
          </a:xfrm>
        </p:grpSpPr>
        <p:grpSp>
          <p:nvGrpSpPr>
            <p:cNvPr id="268306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68315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8316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8307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68311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8312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8313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8314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68308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68309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68310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68305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63653128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3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4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034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42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43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44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45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46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47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0348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0349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70369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0370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0371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0372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0373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0374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0350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0367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0368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0351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0365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0366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0352" name="Group 28"/>
          <p:cNvGrpSpPr>
            <a:grpSpLocks/>
          </p:cNvGrpSpPr>
          <p:nvPr/>
        </p:nvGrpSpPr>
        <p:grpSpPr bwMode="auto">
          <a:xfrm>
            <a:off x="4021138" y="2595564"/>
            <a:ext cx="3790950" cy="3806825"/>
            <a:chOff x="1583" y="1625"/>
            <a:chExt cx="2388" cy="2398"/>
          </a:xfrm>
        </p:grpSpPr>
        <p:grpSp>
          <p:nvGrpSpPr>
            <p:cNvPr id="270354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0363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0364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0355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0359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0360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0361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0362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0356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0357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0358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0353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693683378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6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6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136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66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67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68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69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70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71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1372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1373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71393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1394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1395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1396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1397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1398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1374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1391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1392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1375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1389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1390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1376" name="Group 28"/>
          <p:cNvGrpSpPr>
            <a:grpSpLocks/>
          </p:cNvGrpSpPr>
          <p:nvPr/>
        </p:nvGrpSpPr>
        <p:grpSpPr bwMode="auto">
          <a:xfrm>
            <a:off x="4005263" y="2579689"/>
            <a:ext cx="3790950" cy="3806825"/>
            <a:chOff x="1583" y="1625"/>
            <a:chExt cx="2388" cy="2398"/>
          </a:xfrm>
        </p:grpSpPr>
        <p:grpSp>
          <p:nvGrpSpPr>
            <p:cNvPr id="271378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1387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1388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1379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1383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1384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1385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1386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1380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1381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1382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1377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4287401426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Freeform 43"/>
          <p:cNvSpPr>
            <a:spLocks noChangeAspect="1"/>
          </p:cNvSpPr>
          <p:nvPr/>
        </p:nvSpPr>
        <p:spPr bwMode="auto">
          <a:xfrm rot="21197477">
            <a:off x="4179888" y="2643189"/>
            <a:ext cx="3497262" cy="3806825"/>
          </a:xfrm>
          <a:custGeom>
            <a:avLst/>
            <a:gdLst>
              <a:gd name="T0" fmla="*/ 2147483647 w 1762"/>
              <a:gd name="T1" fmla="*/ 2147483647 h 1918"/>
              <a:gd name="T2" fmla="*/ 2147483647 w 1762"/>
              <a:gd name="T3" fmla="*/ 2147483647 h 1918"/>
              <a:gd name="T4" fmla="*/ 2147483647 w 1762"/>
              <a:gd name="T5" fmla="*/ 2147483647 h 1918"/>
              <a:gd name="T6" fmla="*/ 2147483647 w 1762"/>
              <a:gd name="T7" fmla="*/ 2147483647 h 1918"/>
              <a:gd name="T8" fmla="*/ 2147483647 w 1762"/>
              <a:gd name="T9" fmla="*/ 2147483647 h 1918"/>
              <a:gd name="T10" fmla="*/ 2147483647 w 1762"/>
              <a:gd name="T11" fmla="*/ 2147483647 h 1918"/>
              <a:gd name="T12" fmla="*/ 2147483647 w 1762"/>
              <a:gd name="T13" fmla="*/ 2147483647 h 1918"/>
              <a:gd name="T14" fmla="*/ 2147483647 w 1762"/>
              <a:gd name="T15" fmla="*/ 2147483647 h 1918"/>
              <a:gd name="T16" fmla="*/ 2147483647 w 1762"/>
              <a:gd name="T17" fmla="*/ 2147483647 h 1918"/>
              <a:gd name="T18" fmla="*/ 2147483647 w 1762"/>
              <a:gd name="T19" fmla="*/ 2147483647 h 1918"/>
              <a:gd name="T20" fmla="*/ 2147483647 w 1762"/>
              <a:gd name="T21" fmla="*/ 2147483647 h 1918"/>
              <a:gd name="T22" fmla="*/ 2147483647 w 1762"/>
              <a:gd name="T23" fmla="*/ 2147483647 h 1918"/>
              <a:gd name="T24" fmla="*/ 2147483647 w 1762"/>
              <a:gd name="T25" fmla="*/ 2147483647 h 1918"/>
              <a:gd name="T26" fmla="*/ 2147483647 w 1762"/>
              <a:gd name="T27" fmla="*/ 2147483647 h 1918"/>
              <a:gd name="T28" fmla="*/ 2147483647 w 1762"/>
              <a:gd name="T29" fmla="*/ 2147483647 h 1918"/>
              <a:gd name="T30" fmla="*/ 2147483647 w 1762"/>
              <a:gd name="T31" fmla="*/ 2147483647 h 1918"/>
              <a:gd name="T32" fmla="*/ 2147483647 w 1762"/>
              <a:gd name="T33" fmla="*/ 2147483647 h 1918"/>
              <a:gd name="T34" fmla="*/ 2147483647 w 1762"/>
              <a:gd name="T35" fmla="*/ 2147483647 h 1918"/>
              <a:gd name="T36" fmla="*/ 2147483647 w 1762"/>
              <a:gd name="T37" fmla="*/ 2147483647 h 1918"/>
              <a:gd name="T38" fmla="*/ 2147483647 w 1762"/>
              <a:gd name="T39" fmla="*/ 2147483647 h 1918"/>
              <a:gd name="T40" fmla="*/ 2147483647 w 1762"/>
              <a:gd name="T41" fmla="*/ 2147483647 h 1918"/>
              <a:gd name="T42" fmla="*/ 2147483647 w 1762"/>
              <a:gd name="T43" fmla="*/ 2147483647 h 1918"/>
              <a:gd name="T44" fmla="*/ 2147483647 w 1762"/>
              <a:gd name="T45" fmla="*/ 2147483647 h 1918"/>
              <a:gd name="T46" fmla="*/ 2147483647 w 1762"/>
              <a:gd name="T47" fmla="*/ 2147483647 h 1918"/>
              <a:gd name="T48" fmla="*/ 2147483647 w 1762"/>
              <a:gd name="T49" fmla="*/ 2147483647 h 1918"/>
              <a:gd name="T50" fmla="*/ 2147483647 w 1762"/>
              <a:gd name="T51" fmla="*/ 2147483647 h 1918"/>
              <a:gd name="T52" fmla="*/ 2147483647 w 1762"/>
              <a:gd name="T53" fmla="*/ 2147483647 h 1918"/>
              <a:gd name="T54" fmla="*/ 2147483647 w 1762"/>
              <a:gd name="T55" fmla="*/ 2147483647 h 1918"/>
              <a:gd name="T56" fmla="*/ 2147483647 w 1762"/>
              <a:gd name="T57" fmla="*/ 2147483647 h 1918"/>
              <a:gd name="T58" fmla="*/ 2147483647 w 1762"/>
              <a:gd name="T59" fmla="*/ 2147483647 h 1918"/>
              <a:gd name="T60" fmla="*/ 2147483647 w 1762"/>
              <a:gd name="T61" fmla="*/ 2147483647 h 1918"/>
              <a:gd name="T62" fmla="*/ 2147483647 w 1762"/>
              <a:gd name="T63" fmla="*/ 2147483647 h 1918"/>
              <a:gd name="T64" fmla="*/ 2147483647 w 1762"/>
              <a:gd name="T65" fmla="*/ 2147483647 h 1918"/>
              <a:gd name="T66" fmla="*/ 2147483647 w 1762"/>
              <a:gd name="T67" fmla="*/ 2147483647 h 1918"/>
              <a:gd name="T68" fmla="*/ 2147483647 w 1762"/>
              <a:gd name="T69" fmla="*/ 2147483647 h 1918"/>
              <a:gd name="T70" fmla="*/ 2147483647 w 1762"/>
              <a:gd name="T71" fmla="*/ 2147483647 h 1918"/>
              <a:gd name="T72" fmla="*/ 2147483647 w 1762"/>
              <a:gd name="T73" fmla="*/ 2147483647 h 1918"/>
              <a:gd name="T74" fmla="*/ 2147483647 w 1762"/>
              <a:gd name="T75" fmla="*/ 2147483647 h 1918"/>
              <a:gd name="T76" fmla="*/ 2147483647 w 1762"/>
              <a:gd name="T77" fmla="*/ 2147483647 h 1918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1762" h="1918">
                <a:moveTo>
                  <a:pt x="1762" y="1334"/>
                </a:moveTo>
                <a:lnTo>
                  <a:pt x="1760" y="1353"/>
                </a:lnTo>
                <a:lnTo>
                  <a:pt x="1755" y="1369"/>
                </a:lnTo>
                <a:lnTo>
                  <a:pt x="1745" y="1388"/>
                </a:lnTo>
                <a:lnTo>
                  <a:pt x="1733" y="1406"/>
                </a:lnTo>
                <a:lnTo>
                  <a:pt x="1720" y="1426"/>
                </a:lnTo>
                <a:lnTo>
                  <a:pt x="1708" y="1448"/>
                </a:lnTo>
                <a:lnTo>
                  <a:pt x="1698" y="1473"/>
                </a:lnTo>
                <a:lnTo>
                  <a:pt x="1693" y="1502"/>
                </a:lnTo>
                <a:lnTo>
                  <a:pt x="1693" y="1534"/>
                </a:lnTo>
                <a:lnTo>
                  <a:pt x="1706" y="1592"/>
                </a:lnTo>
                <a:lnTo>
                  <a:pt x="1720" y="1650"/>
                </a:lnTo>
                <a:lnTo>
                  <a:pt x="1730" y="1707"/>
                </a:lnTo>
                <a:lnTo>
                  <a:pt x="1737" y="1762"/>
                </a:lnTo>
                <a:lnTo>
                  <a:pt x="1732" y="1785"/>
                </a:lnTo>
                <a:lnTo>
                  <a:pt x="1725" y="1809"/>
                </a:lnTo>
                <a:lnTo>
                  <a:pt x="1716" y="1832"/>
                </a:lnTo>
                <a:lnTo>
                  <a:pt x="1705" y="1856"/>
                </a:lnTo>
                <a:lnTo>
                  <a:pt x="1690" y="1878"/>
                </a:lnTo>
                <a:lnTo>
                  <a:pt x="1669" y="1894"/>
                </a:lnTo>
                <a:lnTo>
                  <a:pt x="1644" y="1908"/>
                </a:lnTo>
                <a:lnTo>
                  <a:pt x="1614" y="1915"/>
                </a:lnTo>
                <a:lnTo>
                  <a:pt x="1584" y="1918"/>
                </a:lnTo>
                <a:lnTo>
                  <a:pt x="1554" y="1916"/>
                </a:lnTo>
                <a:lnTo>
                  <a:pt x="1524" y="1911"/>
                </a:lnTo>
                <a:lnTo>
                  <a:pt x="1497" y="1908"/>
                </a:lnTo>
                <a:lnTo>
                  <a:pt x="1470" y="1903"/>
                </a:lnTo>
                <a:lnTo>
                  <a:pt x="1445" y="1898"/>
                </a:lnTo>
                <a:lnTo>
                  <a:pt x="1418" y="1889"/>
                </a:lnTo>
                <a:lnTo>
                  <a:pt x="1389" y="1879"/>
                </a:lnTo>
                <a:lnTo>
                  <a:pt x="1354" y="1868"/>
                </a:lnTo>
                <a:lnTo>
                  <a:pt x="1314" y="1851"/>
                </a:lnTo>
                <a:lnTo>
                  <a:pt x="1148" y="1767"/>
                </a:lnTo>
                <a:lnTo>
                  <a:pt x="985" y="1681"/>
                </a:lnTo>
                <a:lnTo>
                  <a:pt x="822" y="1596"/>
                </a:lnTo>
                <a:lnTo>
                  <a:pt x="631" y="1499"/>
                </a:lnTo>
                <a:lnTo>
                  <a:pt x="438" y="1403"/>
                </a:lnTo>
                <a:lnTo>
                  <a:pt x="405" y="1381"/>
                </a:lnTo>
                <a:lnTo>
                  <a:pt x="371" y="1359"/>
                </a:lnTo>
                <a:lnTo>
                  <a:pt x="337" y="1334"/>
                </a:lnTo>
                <a:lnTo>
                  <a:pt x="304" y="1307"/>
                </a:lnTo>
                <a:lnTo>
                  <a:pt x="272" y="1277"/>
                </a:lnTo>
                <a:lnTo>
                  <a:pt x="242" y="1244"/>
                </a:lnTo>
                <a:lnTo>
                  <a:pt x="213" y="1207"/>
                </a:lnTo>
                <a:lnTo>
                  <a:pt x="188" y="1163"/>
                </a:lnTo>
                <a:lnTo>
                  <a:pt x="166" y="1114"/>
                </a:lnTo>
                <a:lnTo>
                  <a:pt x="148" y="1061"/>
                </a:lnTo>
                <a:lnTo>
                  <a:pt x="135" y="999"/>
                </a:lnTo>
                <a:lnTo>
                  <a:pt x="141" y="702"/>
                </a:lnTo>
                <a:lnTo>
                  <a:pt x="140" y="646"/>
                </a:lnTo>
                <a:lnTo>
                  <a:pt x="140" y="591"/>
                </a:lnTo>
                <a:lnTo>
                  <a:pt x="138" y="537"/>
                </a:lnTo>
                <a:lnTo>
                  <a:pt x="131" y="472"/>
                </a:lnTo>
                <a:lnTo>
                  <a:pt x="119" y="410"/>
                </a:lnTo>
                <a:lnTo>
                  <a:pt x="101" y="346"/>
                </a:lnTo>
                <a:lnTo>
                  <a:pt x="79" y="282"/>
                </a:lnTo>
                <a:lnTo>
                  <a:pt x="52" y="255"/>
                </a:lnTo>
                <a:lnTo>
                  <a:pt x="30" y="225"/>
                </a:lnTo>
                <a:lnTo>
                  <a:pt x="12" y="193"/>
                </a:lnTo>
                <a:lnTo>
                  <a:pt x="2" y="160"/>
                </a:lnTo>
                <a:lnTo>
                  <a:pt x="0" y="124"/>
                </a:lnTo>
                <a:lnTo>
                  <a:pt x="19" y="91"/>
                </a:lnTo>
                <a:lnTo>
                  <a:pt x="42" y="61"/>
                </a:lnTo>
                <a:lnTo>
                  <a:pt x="69" y="34"/>
                </a:lnTo>
                <a:lnTo>
                  <a:pt x="101" y="15"/>
                </a:lnTo>
                <a:lnTo>
                  <a:pt x="135" y="4"/>
                </a:lnTo>
                <a:lnTo>
                  <a:pt x="171" y="0"/>
                </a:lnTo>
                <a:lnTo>
                  <a:pt x="212" y="5"/>
                </a:lnTo>
                <a:lnTo>
                  <a:pt x="239" y="24"/>
                </a:lnTo>
                <a:lnTo>
                  <a:pt x="259" y="46"/>
                </a:lnTo>
                <a:lnTo>
                  <a:pt x="270" y="67"/>
                </a:lnTo>
                <a:lnTo>
                  <a:pt x="277" y="93"/>
                </a:lnTo>
                <a:lnTo>
                  <a:pt x="280" y="119"/>
                </a:lnTo>
                <a:lnTo>
                  <a:pt x="280" y="146"/>
                </a:lnTo>
                <a:lnTo>
                  <a:pt x="282" y="173"/>
                </a:lnTo>
                <a:lnTo>
                  <a:pt x="292" y="217"/>
                </a:lnTo>
                <a:lnTo>
                  <a:pt x="306" y="255"/>
                </a:lnTo>
                <a:lnTo>
                  <a:pt x="322" y="291"/>
                </a:lnTo>
                <a:lnTo>
                  <a:pt x="343" y="32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387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388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2389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390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391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392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393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394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395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72396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2425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2426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sp>
        <p:nvSpPr>
          <p:cNvPr id="272397" name="Rectangle 53"/>
          <p:cNvSpPr>
            <a:spLocks noChangeArrowheads="1"/>
          </p:cNvSpPr>
          <p:nvPr/>
        </p:nvSpPr>
        <p:spPr bwMode="auto">
          <a:xfrm>
            <a:off x="4184650" y="4343401"/>
            <a:ext cx="3657600" cy="25050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72398" name="Group 28"/>
          <p:cNvGrpSpPr>
            <a:grpSpLocks/>
          </p:cNvGrpSpPr>
          <p:nvPr/>
        </p:nvGrpSpPr>
        <p:grpSpPr bwMode="auto">
          <a:xfrm>
            <a:off x="3973513" y="2579689"/>
            <a:ext cx="3790950" cy="3806825"/>
            <a:chOff x="1583" y="1625"/>
            <a:chExt cx="2388" cy="2398"/>
          </a:xfrm>
        </p:grpSpPr>
        <p:grpSp>
          <p:nvGrpSpPr>
            <p:cNvPr id="272414" name="Group 29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2423" name="Freeform 3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2424" name="Freeform 3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2415" name="Group 32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2419" name="Freeform 33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2420" name="Freeform 34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2421" name="Freeform 35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2422" name="Freeform 36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2416" name="Group 37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2417" name="Freeform 38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2418" name="Freeform 39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2399" name="Freeform 2"/>
          <p:cNvSpPr>
            <a:spLocks noChangeAspect="1"/>
          </p:cNvSpPr>
          <p:nvPr/>
        </p:nvSpPr>
        <p:spPr bwMode="auto">
          <a:xfrm rot="21432437">
            <a:off x="5899150" y="3622675"/>
            <a:ext cx="2108200" cy="1169988"/>
          </a:xfrm>
          <a:custGeom>
            <a:avLst/>
            <a:gdLst>
              <a:gd name="T0" fmla="*/ 2147483647 w 4428"/>
              <a:gd name="T1" fmla="*/ 2147483647 h 2458"/>
              <a:gd name="T2" fmla="*/ 2147483647 w 4428"/>
              <a:gd name="T3" fmla="*/ 2147483647 h 2458"/>
              <a:gd name="T4" fmla="*/ 2147483647 w 4428"/>
              <a:gd name="T5" fmla="*/ 2147483647 h 2458"/>
              <a:gd name="T6" fmla="*/ 2147483647 w 4428"/>
              <a:gd name="T7" fmla="*/ 2147483647 h 2458"/>
              <a:gd name="T8" fmla="*/ 2147483647 w 4428"/>
              <a:gd name="T9" fmla="*/ 2147483647 h 2458"/>
              <a:gd name="T10" fmla="*/ 2147483647 w 4428"/>
              <a:gd name="T11" fmla="*/ 2147483647 h 2458"/>
              <a:gd name="T12" fmla="*/ 2147483647 w 4428"/>
              <a:gd name="T13" fmla="*/ 2147483647 h 2458"/>
              <a:gd name="T14" fmla="*/ 2147483647 w 4428"/>
              <a:gd name="T15" fmla="*/ 2147483647 h 2458"/>
              <a:gd name="T16" fmla="*/ 2147483647 w 4428"/>
              <a:gd name="T17" fmla="*/ 2147483647 h 2458"/>
              <a:gd name="T18" fmla="*/ 2147483647 w 4428"/>
              <a:gd name="T19" fmla="*/ 2147483647 h 2458"/>
              <a:gd name="T20" fmla="*/ 2147483647 w 4428"/>
              <a:gd name="T21" fmla="*/ 2147483647 h 2458"/>
              <a:gd name="T22" fmla="*/ 2147483647 w 4428"/>
              <a:gd name="T23" fmla="*/ 2147483647 h 2458"/>
              <a:gd name="T24" fmla="*/ 2147483647 w 4428"/>
              <a:gd name="T25" fmla="*/ 2147483647 h 2458"/>
              <a:gd name="T26" fmla="*/ 2147483647 w 4428"/>
              <a:gd name="T27" fmla="*/ 2147483647 h 2458"/>
              <a:gd name="T28" fmla="*/ 2147483647 w 4428"/>
              <a:gd name="T29" fmla="*/ 2147483647 h 2458"/>
              <a:gd name="T30" fmla="*/ 2147483647 w 4428"/>
              <a:gd name="T31" fmla="*/ 2147483647 h 2458"/>
              <a:gd name="T32" fmla="*/ 2147483647 w 4428"/>
              <a:gd name="T33" fmla="*/ 2147483647 h 2458"/>
              <a:gd name="T34" fmla="*/ 2147483647 w 4428"/>
              <a:gd name="T35" fmla="*/ 2147483647 h 2458"/>
              <a:gd name="T36" fmla="*/ 2147483647 w 4428"/>
              <a:gd name="T37" fmla="*/ 2147483647 h 2458"/>
              <a:gd name="T38" fmla="*/ 2147483647 w 4428"/>
              <a:gd name="T39" fmla="*/ 0 h 2458"/>
              <a:gd name="T40" fmla="*/ 2147483647 w 4428"/>
              <a:gd name="T41" fmla="*/ 2147483647 h 2458"/>
              <a:gd name="T42" fmla="*/ 2147483647 w 4428"/>
              <a:gd name="T43" fmla="*/ 2147483647 h 2458"/>
              <a:gd name="T44" fmla="*/ 2147483647 w 4428"/>
              <a:gd name="T45" fmla="*/ 2147483647 h 2458"/>
              <a:gd name="T46" fmla="*/ 2147483647 w 4428"/>
              <a:gd name="T47" fmla="*/ 2147483647 h 2458"/>
              <a:gd name="T48" fmla="*/ 2147483647 w 4428"/>
              <a:gd name="T49" fmla="*/ 2147483647 h 2458"/>
              <a:gd name="T50" fmla="*/ 2147483647 w 4428"/>
              <a:gd name="T51" fmla="*/ 2147483647 h 2458"/>
              <a:gd name="T52" fmla="*/ 2147483647 w 4428"/>
              <a:gd name="T53" fmla="*/ 2147483647 h 2458"/>
              <a:gd name="T54" fmla="*/ 2147483647 w 4428"/>
              <a:gd name="T55" fmla="*/ 2147483647 h 2458"/>
              <a:gd name="T56" fmla="*/ 2147483647 w 4428"/>
              <a:gd name="T57" fmla="*/ 2147483647 h 2458"/>
              <a:gd name="T58" fmla="*/ 2147483647 w 4428"/>
              <a:gd name="T59" fmla="*/ 2147483647 h 2458"/>
              <a:gd name="T60" fmla="*/ 2147483647 w 4428"/>
              <a:gd name="T61" fmla="*/ 2147483647 h 2458"/>
              <a:gd name="T62" fmla="*/ 2147483647 w 4428"/>
              <a:gd name="T63" fmla="*/ 2147483647 h 2458"/>
              <a:gd name="T64" fmla="*/ 2147483647 w 4428"/>
              <a:gd name="T65" fmla="*/ 2147483647 h 2458"/>
              <a:gd name="T66" fmla="*/ 2147483647 w 4428"/>
              <a:gd name="T67" fmla="*/ 2147483647 h 2458"/>
              <a:gd name="T68" fmla="*/ 2147483647 w 4428"/>
              <a:gd name="T69" fmla="*/ 2147483647 h 2458"/>
              <a:gd name="T70" fmla="*/ 2147483647 w 4428"/>
              <a:gd name="T71" fmla="*/ 2147483647 h 2458"/>
              <a:gd name="T72" fmla="*/ 2147483647 w 4428"/>
              <a:gd name="T73" fmla="*/ 2147483647 h 2458"/>
              <a:gd name="T74" fmla="*/ 2147483647 w 4428"/>
              <a:gd name="T75" fmla="*/ 2147483647 h 2458"/>
              <a:gd name="T76" fmla="*/ 2147483647 w 4428"/>
              <a:gd name="T77" fmla="*/ 2147483647 h 2458"/>
              <a:gd name="T78" fmla="*/ 2147483647 w 4428"/>
              <a:gd name="T79" fmla="*/ 2147483647 h 2458"/>
              <a:gd name="T80" fmla="*/ 2147483647 w 4428"/>
              <a:gd name="T81" fmla="*/ 2147483647 h 2458"/>
              <a:gd name="T82" fmla="*/ 2147483647 w 4428"/>
              <a:gd name="T83" fmla="*/ 2147483647 h 2458"/>
              <a:gd name="T84" fmla="*/ 2147483647 w 4428"/>
              <a:gd name="T85" fmla="*/ 2147483647 h 2458"/>
              <a:gd name="T86" fmla="*/ 2147483647 w 4428"/>
              <a:gd name="T87" fmla="*/ 2147483647 h 2458"/>
              <a:gd name="T88" fmla="*/ 2147483647 w 4428"/>
              <a:gd name="T89" fmla="*/ 2147483647 h 2458"/>
              <a:gd name="T90" fmla="*/ 2147483647 w 4428"/>
              <a:gd name="T91" fmla="*/ 2147483647 h 2458"/>
              <a:gd name="T92" fmla="*/ 2147483647 w 4428"/>
              <a:gd name="T93" fmla="*/ 2147483647 h 2458"/>
              <a:gd name="T94" fmla="*/ 2147483647 w 4428"/>
              <a:gd name="T95" fmla="*/ 2147483647 h 2458"/>
              <a:gd name="T96" fmla="*/ 2147483647 w 4428"/>
              <a:gd name="T97" fmla="*/ 2147483647 h 2458"/>
              <a:gd name="T98" fmla="*/ 2147483647 w 4428"/>
              <a:gd name="T99" fmla="*/ 2147483647 h 2458"/>
              <a:gd name="T100" fmla="*/ 2147483647 w 4428"/>
              <a:gd name="T101" fmla="*/ 2147483647 h 2458"/>
              <a:gd name="T102" fmla="*/ 2147483647 w 4428"/>
              <a:gd name="T103" fmla="*/ 2147483647 h 2458"/>
              <a:gd name="T104" fmla="*/ 2147483647 w 4428"/>
              <a:gd name="T105" fmla="*/ 2147483647 h 2458"/>
              <a:gd name="T106" fmla="*/ 2147483647 w 4428"/>
              <a:gd name="T107" fmla="*/ 2147483647 h 2458"/>
              <a:gd name="T108" fmla="*/ 2147483647 w 4428"/>
              <a:gd name="T109" fmla="*/ 2147483647 h 2458"/>
              <a:gd name="T110" fmla="*/ 2147483647 w 4428"/>
              <a:gd name="T111" fmla="*/ 2147483647 h 2458"/>
              <a:gd name="T112" fmla="*/ 2147483647 w 4428"/>
              <a:gd name="T113" fmla="*/ 2147483647 h 2458"/>
              <a:gd name="T114" fmla="*/ 2147483647 w 4428"/>
              <a:gd name="T115" fmla="*/ 2147483647 h 2458"/>
              <a:gd name="T116" fmla="*/ 2147483647 w 4428"/>
              <a:gd name="T117" fmla="*/ 2147483647 h 2458"/>
              <a:gd name="T118" fmla="*/ 2147483647 w 4428"/>
              <a:gd name="T119" fmla="*/ 2147483647 h 2458"/>
              <a:gd name="T120" fmla="*/ 2147483647 w 4428"/>
              <a:gd name="T121" fmla="*/ 2147483647 h 2458"/>
              <a:gd name="T122" fmla="*/ 2147483647 w 4428"/>
              <a:gd name="T123" fmla="*/ 2147483647 h 245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428" h="2458">
                <a:moveTo>
                  <a:pt x="3604" y="2186"/>
                </a:moveTo>
                <a:lnTo>
                  <a:pt x="3504" y="1688"/>
                </a:lnTo>
                <a:lnTo>
                  <a:pt x="3496" y="1608"/>
                </a:lnTo>
                <a:lnTo>
                  <a:pt x="3474" y="1528"/>
                </a:lnTo>
                <a:lnTo>
                  <a:pt x="3436" y="1450"/>
                </a:lnTo>
                <a:lnTo>
                  <a:pt x="3384" y="1372"/>
                </a:lnTo>
                <a:lnTo>
                  <a:pt x="3318" y="1294"/>
                </a:lnTo>
                <a:lnTo>
                  <a:pt x="3240" y="1218"/>
                </a:lnTo>
                <a:lnTo>
                  <a:pt x="3150" y="1142"/>
                </a:lnTo>
                <a:lnTo>
                  <a:pt x="3046" y="1068"/>
                </a:lnTo>
                <a:lnTo>
                  <a:pt x="2934" y="996"/>
                </a:lnTo>
                <a:lnTo>
                  <a:pt x="2810" y="926"/>
                </a:lnTo>
                <a:lnTo>
                  <a:pt x="2674" y="858"/>
                </a:lnTo>
                <a:lnTo>
                  <a:pt x="2532" y="792"/>
                </a:lnTo>
                <a:lnTo>
                  <a:pt x="2378" y="728"/>
                </a:lnTo>
                <a:lnTo>
                  <a:pt x="2218" y="668"/>
                </a:lnTo>
                <a:lnTo>
                  <a:pt x="2048" y="610"/>
                </a:lnTo>
                <a:lnTo>
                  <a:pt x="1874" y="554"/>
                </a:lnTo>
                <a:lnTo>
                  <a:pt x="1690" y="502"/>
                </a:lnTo>
                <a:lnTo>
                  <a:pt x="1502" y="454"/>
                </a:lnTo>
                <a:lnTo>
                  <a:pt x="1308" y="410"/>
                </a:lnTo>
                <a:lnTo>
                  <a:pt x="1110" y="370"/>
                </a:lnTo>
                <a:lnTo>
                  <a:pt x="906" y="334"/>
                </a:lnTo>
                <a:lnTo>
                  <a:pt x="700" y="302"/>
                </a:lnTo>
                <a:lnTo>
                  <a:pt x="490" y="274"/>
                </a:lnTo>
                <a:lnTo>
                  <a:pt x="278" y="252"/>
                </a:lnTo>
                <a:lnTo>
                  <a:pt x="64" y="234"/>
                </a:lnTo>
                <a:lnTo>
                  <a:pt x="62" y="216"/>
                </a:lnTo>
                <a:lnTo>
                  <a:pt x="56" y="196"/>
                </a:lnTo>
                <a:lnTo>
                  <a:pt x="46" y="178"/>
                </a:lnTo>
                <a:lnTo>
                  <a:pt x="36" y="156"/>
                </a:lnTo>
                <a:lnTo>
                  <a:pt x="24" y="136"/>
                </a:lnTo>
                <a:lnTo>
                  <a:pt x="14" y="116"/>
                </a:lnTo>
                <a:lnTo>
                  <a:pt x="6" y="96"/>
                </a:lnTo>
                <a:lnTo>
                  <a:pt x="0" y="78"/>
                </a:lnTo>
                <a:lnTo>
                  <a:pt x="2" y="60"/>
                </a:lnTo>
                <a:lnTo>
                  <a:pt x="8" y="42"/>
                </a:lnTo>
                <a:lnTo>
                  <a:pt x="24" y="26"/>
                </a:lnTo>
                <a:lnTo>
                  <a:pt x="48" y="12"/>
                </a:lnTo>
                <a:lnTo>
                  <a:pt x="84" y="0"/>
                </a:lnTo>
                <a:lnTo>
                  <a:pt x="240" y="38"/>
                </a:lnTo>
                <a:lnTo>
                  <a:pt x="392" y="74"/>
                </a:lnTo>
                <a:lnTo>
                  <a:pt x="542" y="106"/>
                </a:lnTo>
                <a:lnTo>
                  <a:pt x="690" y="134"/>
                </a:lnTo>
                <a:lnTo>
                  <a:pt x="836" y="162"/>
                </a:lnTo>
                <a:lnTo>
                  <a:pt x="982" y="188"/>
                </a:lnTo>
                <a:lnTo>
                  <a:pt x="1128" y="216"/>
                </a:lnTo>
                <a:lnTo>
                  <a:pt x="1272" y="242"/>
                </a:lnTo>
                <a:lnTo>
                  <a:pt x="1420" y="268"/>
                </a:lnTo>
                <a:lnTo>
                  <a:pt x="1566" y="298"/>
                </a:lnTo>
                <a:lnTo>
                  <a:pt x="1716" y="328"/>
                </a:lnTo>
                <a:lnTo>
                  <a:pt x="1868" y="362"/>
                </a:lnTo>
                <a:lnTo>
                  <a:pt x="2022" y="400"/>
                </a:lnTo>
                <a:lnTo>
                  <a:pt x="2178" y="440"/>
                </a:lnTo>
                <a:lnTo>
                  <a:pt x="2340" y="486"/>
                </a:lnTo>
                <a:lnTo>
                  <a:pt x="2506" y="538"/>
                </a:lnTo>
                <a:lnTo>
                  <a:pt x="2676" y="596"/>
                </a:lnTo>
                <a:lnTo>
                  <a:pt x="2852" y="660"/>
                </a:lnTo>
                <a:lnTo>
                  <a:pt x="3034" y="732"/>
                </a:lnTo>
                <a:lnTo>
                  <a:pt x="3222" y="812"/>
                </a:lnTo>
                <a:lnTo>
                  <a:pt x="3266" y="826"/>
                </a:lnTo>
                <a:lnTo>
                  <a:pt x="3310" y="840"/>
                </a:lnTo>
                <a:lnTo>
                  <a:pt x="3356" y="856"/>
                </a:lnTo>
                <a:lnTo>
                  <a:pt x="3404" y="874"/>
                </a:lnTo>
                <a:lnTo>
                  <a:pt x="3452" y="892"/>
                </a:lnTo>
                <a:lnTo>
                  <a:pt x="3502" y="914"/>
                </a:lnTo>
                <a:lnTo>
                  <a:pt x="3552" y="940"/>
                </a:lnTo>
                <a:lnTo>
                  <a:pt x="3602" y="972"/>
                </a:lnTo>
                <a:lnTo>
                  <a:pt x="3652" y="1006"/>
                </a:lnTo>
                <a:lnTo>
                  <a:pt x="3702" y="1046"/>
                </a:lnTo>
                <a:lnTo>
                  <a:pt x="3752" y="1094"/>
                </a:lnTo>
                <a:lnTo>
                  <a:pt x="3802" y="1148"/>
                </a:lnTo>
                <a:lnTo>
                  <a:pt x="3852" y="1210"/>
                </a:lnTo>
                <a:lnTo>
                  <a:pt x="3900" y="1280"/>
                </a:lnTo>
                <a:lnTo>
                  <a:pt x="3948" y="1358"/>
                </a:lnTo>
                <a:lnTo>
                  <a:pt x="3994" y="1446"/>
                </a:lnTo>
                <a:lnTo>
                  <a:pt x="4038" y="1544"/>
                </a:lnTo>
                <a:lnTo>
                  <a:pt x="4082" y="1654"/>
                </a:lnTo>
                <a:lnTo>
                  <a:pt x="4124" y="1776"/>
                </a:lnTo>
                <a:lnTo>
                  <a:pt x="4162" y="1910"/>
                </a:lnTo>
                <a:lnTo>
                  <a:pt x="4162" y="1930"/>
                </a:lnTo>
                <a:lnTo>
                  <a:pt x="4162" y="1942"/>
                </a:lnTo>
                <a:lnTo>
                  <a:pt x="4164" y="1948"/>
                </a:lnTo>
                <a:lnTo>
                  <a:pt x="4166" y="1950"/>
                </a:lnTo>
                <a:lnTo>
                  <a:pt x="4170" y="1948"/>
                </a:lnTo>
                <a:lnTo>
                  <a:pt x="4174" y="1946"/>
                </a:lnTo>
                <a:lnTo>
                  <a:pt x="4180" y="1942"/>
                </a:lnTo>
                <a:lnTo>
                  <a:pt x="4190" y="1940"/>
                </a:lnTo>
                <a:lnTo>
                  <a:pt x="4200" y="1940"/>
                </a:lnTo>
                <a:lnTo>
                  <a:pt x="4214" y="1944"/>
                </a:lnTo>
                <a:lnTo>
                  <a:pt x="4232" y="1956"/>
                </a:lnTo>
                <a:lnTo>
                  <a:pt x="4254" y="1972"/>
                </a:lnTo>
                <a:lnTo>
                  <a:pt x="4278" y="2000"/>
                </a:lnTo>
                <a:lnTo>
                  <a:pt x="4306" y="2046"/>
                </a:lnTo>
                <a:lnTo>
                  <a:pt x="4332" y="2086"/>
                </a:lnTo>
                <a:lnTo>
                  <a:pt x="4352" y="2120"/>
                </a:lnTo>
                <a:lnTo>
                  <a:pt x="4368" y="2150"/>
                </a:lnTo>
                <a:lnTo>
                  <a:pt x="4382" y="2180"/>
                </a:lnTo>
                <a:lnTo>
                  <a:pt x="4392" y="2210"/>
                </a:lnTo>
                <a:lnTo>
                  <a:pt x="4402" y="2244"/>
                </a:lnTo>
                <a:lnTo>
                  <a:pt x="4408" y="2284"/>
                </a:lnTo>
                <a:lnTo>
                  <a:pt x="4416" y="2330"/>
                </a:lnTo>
                <a:lnTo>
                  <a:pt x="4422" y="2388"/>
                </a:lnTo>
                <a:lnTo>
                  <a:pt x="4428" y="2458"/>
                </a:lnTo>
                <a:lnTo>
                  <a:pt x="4426" y="2458"/>
                </a:lnTo>
                <a:lnTo>
                  <a:pt x="4422" y="2456"/>
                </a:lnTo>
                <a:lnTo>
                  <a:pt x="4416" y="2456"/>
                </a:lnTo>
                <a:lnTo>
                  <a:pt x="4408" y="2452"/>
                </a:lnTo>
                <a:lnTo>
                  <a:pt x="4398" y="2448"/>
                </a:lnTo>
                <a:lnTo>
                  <a:pt x="4382" y="2444"/>
                </a:lnTo>
                <a:lnTo>
                  <a:pt x="4364" y="2438"/>
                </a:lnTo>
                <a:lnTo>
                  <a:pt x="4340" y="2430"/>
                </a:lnTo>
                <a:lnTo>
                  <a:pt x="4310" y="2420"/>
                </a:lnTo>
                <a:lnTo>
                  <a:pt x="4274" y="2408"/>
                </a:lnTo>
                <a:lnTo>
                  <a:pt x="4232" y="2394"/>
                </a:lnTo>
                <a:lnTo>
                  <a:pt x="4184" y="2378"/>
                </a:lnTo>
                <a:lnTo>
                  <a:pt x="4128" y="2360"/>
                </a:lnTo>
                <a:lnTo>
                  <a:pt x="4064" y="2338"/>
                </a:lnTo>
                <a:lnTo>
                  <a:pt x="3992" y="2314"/>
                </a:lnTo>
                <a:lnTo>
                  <a:pt x="3910" y="2288"/>
                </a:lnTo>
                <a:lnTo>
                  <a:pt x="3818" y="2256"/>
                </a:lnTo>
                <a:lnTo>
                  <a:pt x="3716" y="2224"/>
                </a:lnTo>
                <a:lnTo>
                  <a:pt x="3604" y="2186"/>
                </a:lnTo>
              </a:path>
            </a:pathLst>
          </a:custGeom>
          <a:solidFill>
            <a:srgbClr val="FF0000">
              <a:alpha val="2901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400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2401" name="Group 14"/>
          <p:cNvGrpSpPr>
            <a:grpSpLocks/>
          </p:cNvGrpSpPr>
          <p:nvPr/>
        </p:nvGrpSpPr>
        <p:grpSpPr bwMode="auto">
          <a:xfrm>
            <a:off x="6434139" y="3635375"/>
            <a:ext cx="517525" cy="814388"/>
            <a:chOff x="3093" y="2370"/>
            <a:chExt cx="326" cy="513"/>
          </a:xfrm>
        </p:grpSpPr>
        <p:sp>
          <p:nvSpPr>
            <p:cNvPr id="272408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2409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2410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2411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2412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2413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2402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2406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2407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72403" name="Freeform 40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404" name="Line 54"/>
          <p:cNvSpPr>
            <a:spLocks noChangeShapeType="1"/>
          </p:cNvSpPr>
          <p:nvPr/>
        </p:nvSpPr>
        <p:spPr bwMode="auto">
          <a:xfrm flipH="1">
            <a:off x="3946526" y="2705100"/>
            <a:ext cx="409575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2405" name="AutoShape 54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9578975" y="209550"/>
            <a:ext cx="914400" cy="609600"/>
          </a:xfrm>
          <a:prstGeom prst="wedgeRectCallout">
            <a:avLst>
              <a:gd name="adj1" fmla="val -43750"/>
              <a:gd name="adj2" fmla="val 70000"/>
            </a:avLst>
          </a:prstGeom>
          <a:gradFill rotWithShape="1">
            <a:gsLst>
              <a:gs pos="0">
                <a:srgbClr val="762F00"/>
              </a:gs>
              <a:gs pos="100000">
                <a:srgbClr val="FF6600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4382728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Freeform 45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1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1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341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14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15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16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17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18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19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20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21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3422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73445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3446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3447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3448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3449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3450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3423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3443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3444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3424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3441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3442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3425" name="Group 27"/>
          <p:cNvGrpSpPr>
            <a:grpSpLocks/>
          </p:cNvGrpSpPr>
          <p:nvPr/>
        </p:nvGrpSpPr>
        <p:grpSpPr bwMode="auto">
          <a:xfrm>
            <a:off x="4005263" y="2773364"/>
            <a:ext cx="3790950" cy="3806825"/>
            <a:chOff x="1583" y="1625"/>
            <a:chExt cx="2388" cy="2398"/>
          </a:xfrm>
        </p:grpSpPr>
        <p:grpSp>
          <p:nvGrpSpPr>
            <p:cNvPr id="273430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3439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3440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3431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3435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3436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3437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3438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3432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3433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3434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497710" name="Line 46"/>
          <p:cNvSpPr>
            <a:spLocks noChangeShapeType="1"/>
          </p:cNvSpPr>
          <p:nvPr/>
        </p:nvSpPr>
        <p:spPr bwMode="auto">
          <a:xfrm flipV="1">
            <a:off x="7680325" y="4692650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497711" name="Line 47"/>
          <p:cNvSpPr>
            <a:spLocks noChangeShapeType="1"/>
          </p:cNvSpPr>
          <p:nvPr/>
        </p:nvSpPr>
        <p:spPr bwMode="auto">
          <a:xfrm rot="1800000" flipV="1">
            <a:off x="7739063" y="4708525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497712" name="Line 48"/>
          <p:cNvSpPr>
            <a:spLocks noChangeShapeType="1"/>
          </p:cNvSpPr>
          <p:nvPr/>
        </p:nvSpPr>
        <p:spPr bwMode="auto">
          <a:xfrm rot="19800000" flipV="1">
            <a:off x="7621588" y="4695825"/>
            <a:ext cx="0" cy="158750"/>
          </a:xfrm>
          <a:prstGeom prst="line">
            <a:avLst/>
          </a:prstGeom>
          <a:noFill/>
          <a:ln w="28575">
            <a:solidFill>
              <a:srgbClr val="FF0000">
                <a:alpha val="41176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3429" name="Text Box 4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2115430206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97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497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497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35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36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4437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38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39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40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41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42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43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44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4445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4446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74466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4467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4468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4469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4470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4471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4447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4464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4465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4448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4462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4463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4449" name="Group 27"/>
          <p:cNvGrpSpPr>
            <a:grpSpLocks/>
          </p:cNvGrpSpPr>
          <p:nvPr/>
        </p:nvGrpSpPr>
        <p:grpSpPr bwMode="auto">
          <a:xfrm>
            <a:off x="4017963" y="2760664"/>
            <a:ext cx="3790950" cy="3806825"/>
            <a:chOff x="1583" y="1625"/>
            <a:chExt cx="2388" cy="2398"/>
          </a:xfrm>
        </p:grpSpPr>
        <p:grpSp>
          <p:nvGrpSpPr>
            <p:cNvPr id="274451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4460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4461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4452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4456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4457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4458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4459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4453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4454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4455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4450" name="Text Box 43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76785900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5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546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2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3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4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5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6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7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8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5469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5470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75490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5491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5492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5493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5494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5495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5471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5488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5489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5472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5486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5487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5473" name="Group 27"/>
          <p:cNvGrpSpPr>
            <a:grpSpLocks/>
          </p:cNvGrpSpPr>
          <p:nvPr/>
        </p:nvGrpSpPr>
        <p:grpSpPr bwMode="auto">
          <a:xfrm>
            <a:off x="4030663" y="2747964"/>
            <a:ext cx="3790950" cy="3806825"/>
            <a:chOff x="1583" y="1625"/>
            <a:chExt cx="2388" cy="2398"/>
          </a:xfrm>
        </p:grpSpPr>
        <p:grpSp>
          <p:nvGrpSpPr>
            <p:cNvPr id="275475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5484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5485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5476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5480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5481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5482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5483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5477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5478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5479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5474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518160380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8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8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648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86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87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88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89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90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91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92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6493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6494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76514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6515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6516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6517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6518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6519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6495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6512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6513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6496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6510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6511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6497" name="Group 27"/>
          <p:cNvGrpSpPr>
            <a:grpSpLocks/>
          </p:cNvGrpSpPr>
          <p:nvPr/>
        </p:nvGrpSpPr>
        <p:grpSpPr bwMode="auto">
          <a:xfrm>
            <a:off x="4046538" y="2732089"/>
            <a:ext cx="3790950" cy="3806825"/>
            <a:chOff x="1583" y="1625"/>
            <a:chExt cx="2388" cy="2398"/>
          </a:xfrm>
        </p:grpSpPr>
        <p:grpSp>
          <p:nvGrpSpPr>
            <p:cNvPr id="276499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6508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6509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6500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6504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6505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6506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6507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6501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6502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6503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6498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698330867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07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08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7509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10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11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12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13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14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15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16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7517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7518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77538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7539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7540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7541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7542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7543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7519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7536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7537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7520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7534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7535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7521" name="Group 27"/>
          <p:cNvGrpSpPr>
            <a:grpSpLocks/>
          </p:cNvGrpSpPr>
          <p:nvPr/>
        </p:nvGrpSpPr>
        <p:grpSpPr bwMode="auto">
          <a:xfrm>
            <a:off x="4062413" y="2732089"/>
            <a:ext cx="3790950" cy="3806825"/>
            <a:chOff x="1583" y="1625"/>
            <a:chExt cx="2388" cy="2398"/>
          </a:xfrm>
        </p:grpSpPr>
        <p:grpSp>
          <p:nvGrpSpPr>
            <p:cNvPr id="277523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7532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7533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7524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7528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7529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7530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7531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7525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7526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7527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7522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1348834979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3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3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853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34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35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36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37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38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39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40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8541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8542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78562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8563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8564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8565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8566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8567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8543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8560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8561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8544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8558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8559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8545" name="Group 27"/>
          <p:cNvGrpSpPr>
            <a:grpSpLocks/>
          </p:cNvGrpSpPr>
          <p:nvPr/>
        </p:nvGrpSpPr>
        <p:grpSpPr bwMode="auto">
          <a:xfrm>
            <a:off x="4078288" y="2732089"/>
            <a:ext cx="3790950" cy="3806825"/>
            <a:chOff x="1583" y="1625"/>
            <a:chExt cx="2388" cy="2398"/>
          </a:xfrm>
        </p:grpSpPr>
        <p:grpSp>
          <p:nvGrpSpPr>
            <p:cNvPr id="278547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8556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8557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8548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8552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8553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8554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8555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8549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8550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8551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8546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60497068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55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56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79557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58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59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60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61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62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63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64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79565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79566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79586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9587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9588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9589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9590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79591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9567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79584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79585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79568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79582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79583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79569" name="Group 27"/>
          <p:cNvGrpSpPr>
            <a:grpSpLocks/>
          </p:cNvGrpSpPr>
          <p:nvPr/>
        </p:nvGrpSpPr>
        <p:grpSpPr bwMode="auto">
          <a:xfrm>
            <a:off x="4094163" y="2732089"/>
            <a:ext cx="3790950" cy="3806825"/>
            <a:chOff x="1583" y="1625"/>
            <a:chExt cx="2388" cy="2398"/>
          </a:xfrm>
        </p:grpSpPr>
        <p:grpSp>
          <p:nvGrpSpPr>
            <p:cNvPr id="279571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79580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9581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9572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79576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9577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9578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9579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79573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79574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79575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79570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4179025875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7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058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2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3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4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5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6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7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8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0589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0590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0610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0611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0612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0613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0614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0615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0591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0608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0609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0592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0606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0607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0593" name="Group 27"/>
          <p:cNvGrpSpPr>
            <a:grpSpLocks/>
          </p:cNvGrpSpPr>
          <p:nvPr/>
        </p:nvGrpSpPr>
        <p:grpSpPr bwMode="auto">
          <a:xfrm>
            <a:off x="4110038" y="2716214"/>
            <a:ext cx="3790950" cy="3806825"/>
            <a:chOff x="1583" y="1625"/>
            <a:chExt cx="2388" cy="2398"/>
          </a:xfrm>
        </p:grpSpPr>
        <p:grpSp>
          <p:nvGrpSpPr>
            <p:cNvPr id="280595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0604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0605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0596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0600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0601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0602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0603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0597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0598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0599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0594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55420365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0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0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160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06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07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08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09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10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11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12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1613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1614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1634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1635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1636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1637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1638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1639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1615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1632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1633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1616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1630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1631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1617" name="Group 27"/>
          <p:cNvGrpSpPr>
            <a:grpSpLocks/>
          </p:cNvGrpSpPr>
          <p:nvPr/>
        </p:nvGrpSpPr>
        <p:grpSpPr bwMode="auto">
          <a:xfrm>
            <a:off x="4125913" y="2716214"/>
            <a:ext cx="3790950" cy="3806825"/>
            <a:chOff x="1583" y="1625"/>
            <a:chExt cx="2388" cy="2398"/>
          </a:xfrm>
        </p:grpSpPr>
        <p:grpSp>
          <p:nvGrpSpPr>
            <p:cNvPr id="281619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1628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1629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1620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1624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1625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1626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1627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1621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1622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1623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1618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329165808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27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28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2629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30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31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32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33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34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35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36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2637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2638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2658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2659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2660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2661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2662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2663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2639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2656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2657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2640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2654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2655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2641" name="Group 27"/>
          <p:cNvGrpSpPr>
            <a:grpSpLocks/>
          </p:cNvGrpSpPr>
          <p:nvPr/>
        </p:nvGrpSpPr>
        <p:grpSpPr bwMode="auto">
          <a:xfrm>
            <a:off x="4141788" y="2700339"/>
            <a:ext cx="3790950" cy="3806825"/>
            <a:chOff x="1583" y="1625"/>
            <a:chExt cx="2388" cy="2398"/>
          </a:xfrm>
        </p:grpSpPr>
        <p:grpSp>
          <p:nvGrpSpPr>
            <p:cNvPr id="282643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2652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2653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2644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2648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2649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2650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2651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2645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2646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2647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2642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2635076446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5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5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365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54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55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56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57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58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59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60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3661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3662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3682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3683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3684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3685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3686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3687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3663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3680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3681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3664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3678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3679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3665" name="Group 27"/>
          <p:cNvGrpSpPr>
            <a:grpSpLocks/>
          </p:cNvGrpSpPr>
          <p:nvPr/>
        </p:nvGrpSpPr>
        <p:grpSpPr bwMode="auto">
          <a:xfrm>
            <a:off x="4157663" y="2684464"/>
            <a:ext cx="3790950" cy="3806825"/>
            <a:chOff x="1583" y="1625"/>
            <a:chExt cx="2388" cy="2398"/>
          </a:xfrm>
        </p:grpSpPr>
        <p:grpSp>
          <p:nvGrpSpPr>
            <p:cNvPr id="283667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3676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3677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3668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3672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3673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3674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3675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3669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3670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3671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3666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260883546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75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76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4677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78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79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80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81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82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83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84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4685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4686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4706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4707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4708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4709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4710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4711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4687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4704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4705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4688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4702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4703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4689" name="Group 27"/>
          <p:cNvGrpSpPr>
            <a:grpSpLocks/>
          </p:cNvGrpSpPr>
          <p:nvPr/>
        </p:nvGrpSpPr>
        <p:grpSpPr bwMode="auto">
          <a:xfrm>
            <a:off x="4173538" y="2668589"/>
            <a:ext cx="3790950" cy="3806825"/>
            <a:chOff x="1583" y="1625"/>
            <a:chExt cx="2388" cy="2398"/>
          </a:xfrm>
        </p:grpSpPr>
        <p:grpSp>
          <p:nvGrpSpPr>
            <p:cNvPr id="284691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4700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4701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4692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4696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4697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4698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4699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4693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4694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4695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4690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2642689283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69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570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2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3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4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5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6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7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8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5709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5710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5730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5731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5732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5733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5734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5735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5711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5728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5729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5712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5726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5727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5713" name="Group 27"/>
          <p:cNvGrpSpPr>
            <a:grpSpLocks/>
          </p:cNvGrpSpPr>
          <p:nvPr/>
        </p:nvGrpSpPr>
        <p:grpSpPr bwMode="auto">
          <a:xfrm>
            <a:off x="4189413" y="2668589"/>
            <a:ext cx="3790950" cy="3806825"/>
            <a:chOff x="1583" y="1625"/>
            <a:chExt cx="2388" cy="2398"/>
          </a:xfrm>
        </p:grpSpPr>
        <p:grpSp>
          <p:nvGrpSpPr>
            <p:cNvPr id="285715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5724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5725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5716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5720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5721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5722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5723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5717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5718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5719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5714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117886254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2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2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672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26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27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28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29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30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31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32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6733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6734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6754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6755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6756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6757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6758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6759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6735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6752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6753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6736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6750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6751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6737" name="Group 27"/>
          <p:cNvGrpSpPr>
            <a:grpSpLocks/>
          </p:cNvGrpSpPr>
          <p:nvPr/>
        </p:nvGrpSpPr>
        <p:grpSpPr bwMode="auto">
          <a:xfrm>
            <a:off x="4205288" y="2668589"/>
            <a:ext cx="3790950" cy="3806825"/>
            <a:chOff x="1583" y="1625"/>
            <a:chExt cx="2388" cy="2398"/>
          </a:xfrm>
        </p:grpSpPr>
        <p:grpSp>
          <p:nvGrpSpPr>
            <p:cNvPr id="286739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6748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6749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6740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6744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6745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6746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6747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6741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6742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6743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6738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16143842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47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48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7749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50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51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52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53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54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55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56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7757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7758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7778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7779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7780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7781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7782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7783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7759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7776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7777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7760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7774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7775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7761" name="Group 27"/>
          <p:cNvGrpSpPr>
            <a:grpSpLocks/>
          </p:cNvGrpSpPr>
          <p:nvPr/>
        </p:nvGrpSpPr>
        <p:grpSpPr bwMode="auto">
          <a:xfrm>
            <a:off x="4221163" y="2652714"/>
            <a:ext cx="3790950" cy="3806825"/>
            <a:chOff x="1583" y="1625"/>
            <a:chExt cx="2388" cy="2398"/>
          </a:xfrm>
        </p:grpSpPr>
        <p:grpSp>
          <p:nvGrpSpPr>
            <p:cNvPr id="287763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7772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7773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7764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7768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7769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7770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7771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7765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7766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7767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7762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4290559331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71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72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8773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74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75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76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77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78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79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80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8781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8782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8802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8803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8804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8805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8806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8807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8783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8800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8801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8784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8798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8799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8785" name="Group 27"/>
          <p:cNvGrpSpPr>
            <a:grpSpLocks/>
          </p:cNvGrpSpPr>
          <p:nvPr/>
        </p:nvGrpSpPr>
        <p:grpSpPr bwMode="auto">
          <a:xfrm>
            <a:off x="4237038" y="2652714"/>
            <a:ext cx="3790950" cy="3806825"/>
            <a:chOff x="1583" y="1625"/>
            <a:chExt cx="2388" cy="2398"/>
          </a:xfrm>
        </p:grpSpPr>
        <p:grpSp>
          <p:nvGrpSpPr>
            <p:cNvPr id="288787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8796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8797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8788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8792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8793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8794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8795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8789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8790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8791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8786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457751129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795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796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89797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798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799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800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801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802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803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804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89805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89806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89826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9827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9828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9829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9830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89831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9807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89824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89825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89808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89822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89823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89809" name="Group 27"/>
          <p:cNvGrpSpPr>
            <a:grpSpLocks/>
          </p:cNvGrpSpPr>
          <p:nvPr/>
        </p:nvGrpSpPr>
        <p:grpSpPr bwMode="auto">
          <a:xfrm>
            <a:off x="4252913" y="2636839"/>
            <a:ext cx="3790950" cy="3806825"/>
            <a:chOff x="1583" y="1625"/>
            <a:chExt cx="2388" cy="2398"/>
          </a:xfrm>
        </p:grpSpPr>
        <p:grpSp>
          <p:nvGrpSpPr>
            <p:cNvPr id="289811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89820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9821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9812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89816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9817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9818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9819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89813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89814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89815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89810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183875417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1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082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2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3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4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5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6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7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8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0829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90830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90850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0851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0852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0853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0854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0855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0831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0848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0849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0832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90846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0847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0833" name="Group 27"/>
          <p:cNvGrpSpPr>
            <a:grpSpLocks/>
          </p:cNvGrpSpPr>
          <p:nvPr/>
        </p:nvGrpSpPr>
        <p:grpSpPr bwMode="auto">
          <a:xfrm>
            <a:off x="4252913" y="2620964"/>
            <a:ext cx="3790950" cy="3806825"/>
            <a:chOff x="1583" y="1625"/>
            <a:chExt cx="2388" cy="2398"/>
          </a:xfrm>
        </p:grpSpPr>
        <p:grpSp>
          <p:nvGrpSpPr>
            <p:cNvPr id="290835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90844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0845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90836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90840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0841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0842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0843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90837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90838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0839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90834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3663451534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43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4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1845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46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47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48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49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50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51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52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1853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91854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91874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1875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1876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1877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1878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1879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1855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1872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1873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1856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91870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1871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1857" name="Group 27"/>
          <p:cNvGrpSpPr>
            <a:grpSpLocks/>
          </p:cNvGrpSpPr>
          <p:nvPr/>
        </p:nvGrpSpPr>
        <p:grpSpPr bwMode="auto">
          <a:xfrm>
            <a:off x="4252913" y="2605089"/>
            <a:ext cx="3790950" cy="3806825"/>
            <a:chOff x="1583" y="1625"/>
            <a:chExt cx="2388" cy="2398"/>
          </a:xfrm>
        </p:grpSpPr>
        <p:grpSp>
          <p:nvGrpSpPr>
            <p:cNvPr id="291859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91868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1869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91860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91864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1865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1866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1867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91861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91862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1863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91858" name="Text Box 39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</p:spTree>
    <p:extLst>
      <p:ext uri="{BB962C8B-B14F-4D97-AF65-F5344CB8AC3E}">
        <p14:creationId xmlns:p14="http://schemas.microsoft.com/office/powerpoint/2010/main" val="2718280296"/>
      </p:ext>
    </p:extLst>
  </p:cSld>
  <p:clrMapOvr>
    <a:masterClrMapping/>
  </p:clrMapOvr>
  <p:transition spd="slow" advClick="0" advTm="0"/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Freeform 41"/>
          <p:cNvSpPr>
            <a:spLocks noChangeAspect="1"/>
          </p:cNvSpPr>
          <p:nvPr/>
        </p:nvSpPr>
        <p:spPr bwMode="auto">
          <a:xfrm rot="21197477">
            <a:off x="4471988" y="2598739"/>
            <a:ext cx="3497262" cy="3806825"/>
          </a:xfrm>
          <a:custGeom>
            <a:avLst/>
            <a:gdLst>
              <a:gd name="T0" fmla="*/ 2147483647 w 1762"/>
              <a:gd name="T1" fmla="*/ 2147483647 h 1918"/>
              <a:gd name="T2" fmla="*/ 2147483647 w 1762"/>
              <a:gd name="T3" fmla="*/ 2147483647 h 1918"/>
              <a:gd name="T4" fmla="*/ 2147483647 w 1762"/>
              <a:gd name="T5" fmla="*/ 2147483647 h 1918"/>
              <a:gd name="T6" fmla="*/ 2147483647 w 1762"/>
              <a:gd name="T7" fmla="*/ 2147483647 h 1918"/>
              <a:gd name="T8" fmla="*/ 2147483647 w 1762"/>
              <a:gd name="T9" fmla="*/ 2147483647 h 1918"/>
              <a:gd name="T10" fmla="*/ 2147483647 w 1762"/>
              <a:gd name="T11" fmla="*/ 2147483647 h 1918"/>
              <a:gd name="T12" fmla="*/ 2147483647 w 1762"/>
              <a:gd name="T13" fmla="*/ 2147483647 h 1918"/>
              <a:gd name="T14" fmla="*/ 2147483647 w 1762"/>
              <a:gd name="T15" fmla="*/ 2147483647 h 1918"/>
              <a:gd name="T16" fmla="*/ 2147483647 w 1762"/>
              <a:gd name="T17" fmla="*/ 2147483647 h 1918"/>
              <a:gd name="T18" fmla="*/ 2147483647 w 1762"/>
              <a:gd name="T19" fmla="*/ 2147483647 h 1918"/>
              <a:gd name="T20" fmla="*/ 2147483647 w 1762"/>
              <a:gd name="T21" fmla="*/ 2147483647 h 1918"/>
              <a:gd name="T22" fmla="*/ 2147483647 w 1762"/>
              <a:gd name="T23" fmla="*/ 2147483647 h 1918"/>
              <a:gd name="T24" fmla="*/ 2147483647 w 1762"/>
              <a:gd name="T25" fmla="*/ 2147483647 h 1918"/>
              <a:gd name="T26" fmla="*/ 2147483647 w 1762"/>
              <a:gd name="T27" fmla="*/ 2147483647 h 1918"/>
              <a:gd name="T28" fmla="*/ 2147483647 w 1762"/>
              <a:gd name="T29" fmla="*/ 2147483647 h 1918"/>
              <a:gd name="T30" fmla="*/ 2147483647 w 1762"/>
              <a:gd name="T31" fmla="*/ 2147483647 h 1918"/>
              <a:gd name="T32" fmla="*/ 2147483647 w 1762"/>
              <a:gd name="T33" fmla="*/ 2147483647 h 1918"/>
              <a:gd name="T34" fmla="*/ 2147483647 w 1762"/>
              <a:gd name="T35" fmla="*/ 2147483647 h 1918"/>
              <a:gd name="T36" fmla="*/ 2147483647 w 1762"/>
              <a:gd name="T37" fmla="*/ 2147483647 h 1918"/>
              <a:gd name="T38" fmla="*/ 2147483647 w 1762"/>
              <a:gd name="T39" fmla="*/ 2147483647 h 1918"/>
              <a:gd name="T40" fmla="*/ 2147483647 w 1762"/>
              <a:gd name="T41" fmla="*/ 2147483647 h 1918"/>
              <a:gd name="T42" fmla="*/ 2147483647 w 1762"/>
              <a:gd name="T43" fmla="*/ 2147483647 h 1918"/>
              <a:gd name="T44" fmla="*/ 2147483647 w 1762"/>
              <a:gd name="T45" fmla="*/ 2147483647 h 1918"/>
              <a:gd name="T46" fmla="*/ 2147483647 w 1762"/>
              <a:gd name="T47" fmla="*/ 2147483647 h 1918"/>
              <a:gd name="T48" fmla="*/ 2147483647 w 1762"/>
              <a:gd name="T49" fmla="*/ 2147483647 h 1918"/>
              <a:gd name="T50" fmla="*/ 2147483647 w 1762"/>
              <a:gd name="T51" fmla="*/ 2147483647 h 1918"/>
              <a:gd name="T52" fmla="*/ 2147483647 w 1762"/>
              <a:gd name="T53" fmla="*/ 2147483647 h 1918"/>
              <a:gd name="T54" fmla="*/ 2147483647 w 1762"/>
              <a:gd name="T55" fmla="*/ 2147483647 h 1918"/>
              <a:gd name="T56" fmla="*/ 2147483647 w 1762"/>
              <a:gd name="T57" fmla="*/ 2147483647 h 1918"/>
              <a:gd name="T58" fmla="*/ 2147483647 w 1762"/>
              <a:gd name="T59" fmla="*/ 2147483647 h 1918"/>
              <a:gd name="T60" fmla="*/ 2147483647 w 1762"/>
              <a:gd name="T61" fmla="*/ 2147483647 h 1918"/>
              <a:gd name="T62" fmla="*/ 2147483647 w 1762"/>
              <a:gd name="T63" fmla="*/ 2147483647 h 1918"/>
              <a:gd name="T64" fmla="*/ 2147483647 w 1762"/>
              <a:gd name="T65" fmla="*/ 2147483647 h 1918"/>
              <a:gd name="T66" fmla="*/ 2147483647 w 1762"/>
              <a:gd name="T67" fmla="*/ 2147483647 h 1918"/>
              <a:gd name="T68" fmla="*/ 2147483647 w 1762"/>
              <a:gd name="T69" fmla="*/ 2147483647 h 1918"/>
              <a:gd name="T70" fmla="*/ 2147483647 w 1762"/>
              <a:gd name="T71" fmla="*/ 2147483647 h 1918"/>
              <a:gd name="T72" fmla="*/ 2147483647 w 1762"/>
              <a:gd name="T73" fmla="*/ 2147483647 h 1918"/>
              <a:gd name="T74" fmla="*/ 2147483647 w 1762"/>
              <a:gd name="T75" fmla="*/ 2147483647 h 1918"/>
              <a:gd name="T76" fmla="*/ 2147483647 w 1762"/>
              <a:gd name="T77" fmla="*/ 2147483647 h 1918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1762" h="1918">
                <a:moveTo>
                  <a:pt x="1762" y="1334"/>
                </a:moveTo>
                <a:lnTo>
                  <a:pt x="1760" y="1353"/>
                </a:lnTo>
                <a:lnTo>
                  <a:pt x="1755" y="1369"/>
                </a:lnTo>
                <a:lnTo>
                  <a:pt x="1745" y="1388"/>
                </a:lnTo>
                <a:lnTo>
                  <a:pt x="1733" y="1406"/>
                </a:lnTo>
                <a:lnTo>
                  <a:pt x="1720" y="1426"/>
                </a:lnTo>
                <a:lnTo>
                  <a:pt x="1708" y="1448"/>
                </a:lnTo>
                <a:lnTo>
                  <a:pt x="1698" y="1473"/>
                </a:lnTo>
                <a:lnTo>
                  <a:pt x="1693" y="1502"/>
                </a:lnTo>
                <a:lnTo>
                  <a:pt x="1693" y="1534"/>
                </a:lnTo>
                <a:lnTo>
                  <a:pt x="1706" y="1592"/>
                </a:lnTo>
                <a:lnTo>
                  <a:pt x="1720" y="1650"/>
                </a:lnTo>
                <a:lnTo>
                  <a:pt x="1730" y="1707"/>
                </a:lnTo>
                <a:lnTo>
                  <a:pt x="1737" y="1762"/>
                </a:lnTo>
                <a:lnTo>
                  <a:pt x="1732" y="1785"/>
                </a:lnTo>
                <a:lnTo>
                  <a:pt x="1725" y="1809"/>
                </a:lnTo>
                <a:lnTo>
                  <a:pt x="1716" y="1832"/>
                </a:lnTo>
                <a:lnTo>
                  <a:pt x="1705" y="1856"/>
                </a:lnTo>
                <a:lnTo>
                  <a:pt x="1690" y="1878"/>
                </a:lnTo>
                <a:lnTo>
                  <a:pt x="1669" y="1894"/>
                </a:lnTo>
                <a:lnTo>
                  <a:pt x="1644" y="1908"/>
                </a:lnTo>
                <a:lnTo>
                  <a:pt x="1614" y="1915"/>
                </a:lnTo>
                <a:lnTo>
                  <a:pt x="1584" y="1918"/>
                </a:lnTo>
                <a:lnTo>
                  <a:pt x="1554" y="1916"/>
                </a:lnTo>
                <a:lnTo>
                  <a:pt x="1524" y="1911"/>
                </a:lnTo>
                <a:lnTo>
                  <a:pt x="1497" y="1908"/>
                </a:lnTo>
                <a:lnTo>
                  <a:pt x="1470" y="1903"/>
                </a:lnTo>
                <a:lnTo>
                  <a:pt x="1445" y="1898"/>
                </a:lnTo>
                <a:lnTo>
                  <a:pt x="1418" y="1889"/>
                </a:lnTo>
                <a:lnTo>
                  <a:pt x="1389" y="1879"/>
                </a:lnTo>
                <a:lnTo>
                  <a:pt x="1354" y="1868"/>
                </a:lnTo>
                <a:lnTo>
                  <a:pt x="1314" y="1851"/>
                </a:lnTo>
                <a:lnTo>
                  <a:pt x="1148" y="1767"/>
                </a:lnTo>
                <a:lnTo>
                  <a:pt x="985" y="1681"/>
                </a:lnTo>
                <a:lnTo>
                  <a:pt x="822" y="1596"/>
                </a:lnTo>
                <a:lnTo>
                  <a:pt x="631" y="1499"/>
                </a:lnTo>
                <a:lnTo>
                  <a:pt x="438" y="1403"/>
                </a:lnTo>
                <a:lnTo>
                  <a:pt x="405" y="1381"/>
                </a:lnTo>
                <a:lnTo>
                  <a:pt x="371" y="1359"/>
                </a:lnTo>
                <a:lnTo>
                  <a:pt x="337" y="1334"/>
                </a:lnTo>
                <a:lnTo>
                  <a:pt x="304" y="1307"/>
                </a:lnTo>
                <a:lnTo>
                  <a:pt x="272" y="1277"/>
                </a:lnTo>
                <a:lnTo>
                  <a:pt x="242" y="1244"/>
                </a:lnTo>
                <a:lnTo>
                  <a:pt x="213" y="1207"/>
                </a:lnTo>
                <a:lnTo>
                  <a:pt x="188" y="1163"/>
                </a:lnTo>
                <a:lnTo>
                  <a:pt x="166" y="1114"/>
                </a:lnTo>
                <a:lnTo>
                  <a:pt x="148" y="1061"/>
                </a:lnTo>
                <a:lnTo>
                  <a:pt x="135" y="999"/>
                </a:lnTo>
                <a:lnTo>
                  <a:pt x="141" y="702"/>
                </a:lnTo>
                <a:lnTo>
                  <a:pt x="140" y="646"/>
                </a:lnTo>
                <a:lnTo>
                  <a:pt x="140" y="591"/>
                </a:lnTo>
                <a:lnTo>
                  <a:pt x="138" y="537"/>
                </a:lnTo>
                <a:lnTo>
                  <a:pt x="131" y="472"/>
                </a:lnTo>
                <a:lnTo>
                  <a:pt x="119" y="410"/>
                </a:lnTo>
                <a:lnTo>
                  <a:pt x="101" y="346"/>
                </a:lnTo>
                <a:lnTo>
                  <a:pt x="79" y="282"/>
                </a:lnTo>
                <a:lnTo>
                  <a:pt x="52" y="255"/>
                </a:lnTo>
                <a:lnTo>
                  <a:pt x="30" y="225"/>
                </a:lnTo>
                <a:lnTo>
                  <a:pt x="12" y="193"/>
                </a:lnTo>
                <a:lnTo>
                  <a:pt x="2" y="160"/>
                </a:lnTo>
                <a:lnTo>
                  <a:pt x="0" y="124"/>
                </a:lnTo>
                <a:lnTo>
                  <a:pt x="19" y="91"/>
                </a:lnTo>
                <a:lnTo>
                  <a:pt x="42" y="61"/>
                </a:lnTo>
                <a:lnTo>
                  <a:pt x="69" y="34"/>
                </a:lnTo>
                <a:lnTo>
                  <a:pt x="101" y="15"/>
                </a:lnTo>
                <a:lnTo>
                  <a:pt x="135" y="4"/>
                </a:lnTo>
                <a:lnTo>
                  <a:pt x="171" y="0"/>
                </a:lnTo>
                <a:lnTo>
                  <a:pt x="212" y="5"/>
                </a:lnTo>
                <a:lnTo>
                  <a:pt x="239" y="24"/>
                </a:lnTo>
                <a:lnTo>
                  <a:pt x="259" y="46"/>
                </a:lnTo>
                <a:lnTo>
                  <a:pt x="270" y="67"/>
                </a:lnTo>
                <a:lnTo>
                  <a:pt x="277" y="93"/>
                </a:lnTo>
                <a:lnTo>
                  <a:pt x="280" y="119"/>
                </a:lnTo>
                <a:lnTo>
                  <a:pt x="280" y="146"/>
                </a:lnTo>
                <a:lnTo>
                  <a:pt x="282" y="173"/>
                </a:lnTo>
                <a:lnTo>
                  <a:pt x="292" y="217"/>
                </a:lnTo>
                <a:lnTo>
                  <a:pt x="306" y="255"/>
                </a:lnTo>
                <a:lnTo>
                  <a:pt x="322" y="291"/>
                </a:lnTo>
                <a:lnTo>
                  <a:pt x="343" y="326"/>
                </a:lnTo>
              </a:path>
            </a:pathLst>
          </a:custGeom>
          <a:noFill/>
          <a:ln w="25400" cap="flat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67" name="Rectangle 51"/>
          <p:cNvSpPr>
            <a:spLocks noChangeArrowheads="1"/>
          </p:cNvSpPr>
          <p:nvPr/>
        </p:nvSpPr>
        <p:spPr bwMode="auto">
          <a:xfrm>
            <a:off x="4537075" y="3971926"/>
            <a:ext cx="3657600" cy="229552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2868" name="Freeform 2"/>
          <p:cNvSpPr>
            <a:spLocks noChangeAspect="1"/>
          </p:cNvSpPr>
          <p:nvPr/>
        </p:nvSpPr>
        <p:spPr bwMode="auto">
          <a:xfrm rot="21462658">
            <a:off x="5899151" y="3616326"/>
            <a:ext cx="2105025" cy="1273175"/>
          </a:xfrm>
          <a:custGeom>
            <a:avLst/>
            <a:gdLst>
              <a:gd name="T0" fmla="*/ 2147483647 w 4428"/>
              <a:gd name="T1" fmla="*/ 2147483647 h 2678"/>
              <a:gd name="T2" fmla="*/ 2147483647 w 4428"/>
              <a:gd name="T3" fmla="*/ 2147483647 h 2678"/>
              <a:gd name="T4" fmla="*/ 2147483647 w 4428"/>
              <a:gd name="T5" fmla="*/ 2147483647 h 2678"/>
              <a:gd name="T6" fmla="*/ 2147483647 w 4428"/>
              <a:gd name="T7" fmla="*/ 2147483647 h 2678"/>
              <a:gd name="T8" fmla="*/ 2147483647 w 4428"/>
              <a:gd name="T9" fmla="*/ 2147483647 h 2678"/>
              <a:gd name="T10" fmla="*/ 2147483647 w 4428"/>
              <a:gd name="T11" fmla="*/ 2147483647 h 2678"/>
              <a:gd name="T12" fmla="*/ 2147483647 w 4428"/>
              <a:gd name="T13" fmla="*/ 2147483647 h 2678"/>
              <a:gd name="T14" fmla="*/ 2147483647 w 4428"/>
              <a:gd name="T15" fmla="*/ 2147483647 h 2678"/>
              <a:gd name="T16" fmla="*/ 2147483647 w 4428"/>
              <a:gd name="T17" fmla="*/ 2147483647 h 2678"/>
              <a:gd name="T18" fmla="*/ 2147483647 w 4428"/>
              <a:gd name="T19" fmla="*/ 2147483647 h 2678"/>
              <a:gd name="T20" fmla="*/ 2147483647 w 4428"/>
              <a:gd name="T21" fmla="*/ 2147483647 h 2678"/>
              <a:gd name="T22" fmla="*/ 2147483647 w 4428"/>
              <a:gd name="T23" fmla="*/ 2147483647 h 2678"/>
              <a:gd name="T24" fmla="*/ 2147483647 w 4428"/>
              <a:gd name="T25" fmla="*/ 2147483647 h 2678"/>
              <a:gd name="T26" fmla="*/ 2147483647 w 4428"/>
              <a:gd name="T27" fmla="*/ 2147483647 h 2678"/>
              <a:gd name="T28" fmla="*/ 2147483647 w 4428"/>
              <a:gd name="T29" fmla="*/ 2147483647 h 2678"/>
              <a:gd name="T30" fmla="*/ 2147483647 w 4428"/>
              <a:gd name="T31" fmla="*/ 2147483647 h 2678"/>
              <a:gd name="T32" fmla="*/ 2147483647 w 4428"/>
              <a:gd name="T33" fmla="*/ 2147483647 h 2678"/>
              <a:gd name="T34" fmla="*/ 2147483647 w 4428"/>
              <a:gd name="T35" fmla="*/ 2147483647 h 2678"/>
              <a:gd name="T36" fmla="*/ 2147483647 w 4428"/>
              <a:gd name="T37" fmla="*/ 2147483647 h 2678"/>
              <a:gd name="T38" fmla="*/ 2147483647 w 4428"/>
              <a:gd name="T39" fmla="*/ 2147483647 h 2678"/>
              <a:gd name="T40" fmla="*/ 2147483647 w 4428"/>
              <a:gd name="T41" fmla="*/ 2147483647 h 2678"/>
              <a:gd name="T42" fmla="*/ 2147483647 w 4428"/>
              <a:gd name="T43" fmla="*/ 2147483647 h 2678"/>
              <a:gd name="T44" fmla="*/ 2147483647 w 4428"/>
              <a:gd name="T45" fmla="*/ 2147483647 h 2678"/>
              <a:gd name="T46" fmla="*/ 2147483647 w 4428"/>
              <a:gd name="T47" fmla="*/ 2147483647 h 2678"/>
              <a:gd name="T48" fmla="*/ 0 w 4428"/>
              <a:gd name="T49" fmla="*/ 2147483647 h 2678"/>
              <a:gd name="T50" fmla="*/ 2147483647 w 4428"/>
              <a:gd name="T51" fmla="*/ 2147483647 h 2678"/>
              <a:gd name="T52" fmla="*/ 2147483647 w 4428"/>
              <a:gd name="T53" fmla="*/ 2147483647 h 2678"/>
              <a:gd name="T54" fmla="*/ 2147483647 w 4428"/>
              <a:gd name="T55" fmla="*/ 2147483647 h 2678"/>
              <a:gd name="T56" fmla="*/ 2147483647 w 4428"/>
              <a:gd name="T57" fmla="*/ 2147483647 h 2678"/>
              <a:gd name="T58" fmla="*/ 2147483647 w 4428"/>
              <a:gd name="T59" fmla="*/ 2147483647 h 2678"/>
              <a:gd name="T60" fmla="*/ 2147483647 w 4428"/>
              <a:gd name="T61" fmla="*/ 2147483647 h 2678"/>
              <a:gd name="T62" fmla="*/ 2147483647 w 4428"/>
              <a:gd name="T63" fmla="*/ 2147483647 h 2678"/>
              <a:gd name="T64" fmla="*/ 2147483647 w 4428"/>
              <a:gd name="T65" fmla="*/ 2147483647 h 2678"/>
              <a:gd name="T66" fmla="*/ 2147483647 w 4428"/>
              <a:gd name="T67" fmla="*/ 2147483647 h 2678"/>
              <a:gd name="T68" fmla="*/ 2147483647 w 4428"/>
              <a:gd name="T69" fmla="*/ 2147483647 h 2678"/>
              <a:gd name="T70" fmla="*/ 2147483647 w 4428"/>
              <a:gd name="T71" fmla="*/ 2147483647 h 2678"/>
              <a:gd name="T72" fmla="*/ 2147483647 w 4428"/>
              <a:gd name="T73" fmla="*/ 2147483647 h 2678"/>
              <a:gd name="T74" fmla="*/ 2147483647 w 4428"/>
              <a:gd name="T75" fmla="*/ 2147483647 h 2678"/>
              <a:gd name="T76" fmla="*/ 2147483647 w 4428"/>
              <a:gd name="T77" fmla="*/ 2147483647 h 2678"/>
              <a:gd name="T78" fmla="*/ 2147483647 w 4428"/>
              <a:gd name="T79" fmla="*/ 2147483647 h 2678"/>
              <a:gd name="T80" fmla="*/ 2147483647 w 4428"/>
              <a:gd name="T81" fmla="*/ 2147483647 h 2678"/>
              <a:gd name="T82" fmla="*/ 2147483647 w 4428"/>
              <a:gd name="T83" fmla="*/ 2147483647 h 2678"/>
              <a:gd name="T84" fmla="*/ 2147483647 w 4428"/>
              <a:gd name="T85" fmla="*/ 2147483647 h 2678"/>
              <a:gd name="T86" fmla="*/ 2147483647 w 4428"/>
              <a:gd name="T87" fmla="*/ 2147483647 h 26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428" h="2678">
                <a:moveTo>
                  <a:pt x="4428" y="2258"/>
                </a:moveTo>
                <a:lnTo>
                  <a:pt x="4424" y="2202"/>
                </a:lnTo>
                <a:lnTo>
                  <a:pt x="4420" y="2158"/>
                </a:lnTo>
                <a:lnTo>
                  <a:pt x="4420" y="2122"/>
                </a:lnTo>
                <a:lnTo>
                  <a:pt x="4418" y="2092"/>
                </a:lnTo>
                <a:lnTo>
                  <a:pt x="4418" y="2070"/>
                </a:lnTo>
                <a:lnTo>
                  <a:pt x="4418" y="2052"/>
                </a:lnTo>
                <a:lnTo>
                  <a:pt x="4416" y="2036"/>
                </a:lnTo>
                <a:lnTo>
                  <a:pt x="4412" y="2022"/>
                </a:lnTo>
                <a:lnTo>
                  <a:pt x="4408" y="2008"/>
                </a:lnTo>
                <a:lnTo>
                  <a:pt x="4400" y="1992"/>
                </a:lnTo>
                <a:lnTo>
                  <a:pt x="4390" y="1974"/>
                </a:lnTo>
                <a:lnTo>
                  <a:pt x="4376" y="1950"/>
                </a:lnTo>
                <a:lnTo>
                  <a:pt x="4358" y="1920"/>
                </a:lnTo>
                <a:lnTo>
                  <a:pt x="4334" y="1884"/>
                </a:lnTo>
                <a:lnTo>
                  <a:pt x="4312" y="1860"/>
                </a:lnTo>
                <a:lnTo>
                  <a:pt x="4296" y="1846"/>
                </a:lnTo>
                <a:lnTo>
                  <a:pt x="4282" y="1838"/>
                </a:lnTo>
                <a:lnTo>
                  <a:pt x="4274" y="1836"/>
                </a:lnTo>
                <a:lnTo>
                  <a:pt x="4268" y="1840"/>
                </a:lnTo>
                <a:lnTo>
                  <a:pt x="4264" y="1848"/>
                </a:lnTo>
                <a:lnTo>
                  <a:pt x="4262" y="1856"/>
                </a:lnTo>
                <a:lnTo>
                  <a:pt x="4264" y="1866"/>
                </a:lnTo>
                <a:lnTo>
                  <a:pt x="4266" y="1874"/>
                </a:lnTo>
                <a:lnTo>
                  <a:pt x="4268" y="1880"/>
                </a:lnTo>
                <a:lnTo>
                  <a:pt x="4272" y="1884"/>
                </a:lnTo>
                <a:lnTo>
                  <a:pt x="4274" y="1880"/>
                </a:lnTo>
                <a:lnTo>
                  <a:pt x="4276" y="1870"/>
                </a:lnTo>
                <a:lnTo>
                  <a:pt x="4278" y="1852"/>
                </a:lnTo>
                <a:lnTo>
                  <a:pt x="4240" y="1730"/>
                </a:lnTo>
                <a:lnTo>
                  <a:pt x="4202" y="1620"/>
                </a:lnTo>
                <a:lnTo>
                  <a:pt x="4160" y="1520"/>
                </a:lnTo>
                <a:lnTo>
                  <a:pt x="4114" y="1428"/>
                </a:lnTo>
                <a:lnTo>
                  <a:pt x="4068" y="1346"/>
                </a:lnTo>
                <a:lnTo>
                  <a:pt x="4020" y="1274"/>
                </a:lnTo>
                <a:lnTo>
                  <a:pt x="3970" y="1208"/>
                </a:lnTo>
                <a:lnTo>
                  <a:pt x="3918" y="1152"/>
                </a:lnTo>
                <a:lnTo>
                  <a:pt x="3866" y="1100"/>
                </a:lnTo>
                <a:lnTo>
                  <a:pt x="3814" y="1056"/>
                </a:lnTo>
                <a:lnTo>
                  <a:pt x="3760" y="1018"/>
                </a:lnTo>
                <a:lnTo>
                  <a:pt x="3706" y="984"/>
                </a:lnTo>
                <a:lnTo>
                  <a:pt x="3652" y="956"/>
                </a:lnTo>
                <a:lnTo>
                  <a:pt x="3600" y="932"/>
                </a:lnTo>
                <a:lnTo>
                  <a:pt x="3548" y="910"/>
                </a:lnTo>
                <a:lnTo>
                  <a:pt x="3496" y="892"/>
                </a:lnTo>
                <a:lnTo>
                  <a:pt x="3446" y="876"/>
                </a:lnTo>
                <a:lnTo>
                  <a:pt x="3396" y="862"/>
                </a:lnTo>
                <a:lnTo>
                  <a:pt x="3350" y="848"/>
                </a:lnTo>
                <a:lnTo>
                  <a:pt x="3304" y="836"/>
                </a:lnTo>
                <a:lnTo>
                  <a:pt x="3262" y="824"/>
                </a:lnTo>
                <a:lnTo>
                  <a:pt x="3222" y="812"/>
                </a:lnTo>
                <a:lnTo>
                  <a:pt x="3034" y="732"/>
                </a:lnTo>
                <a:lnTo>
                  <a:pt x="2852" y="660"/>
                </a:lnTo>
                <a:lnTo>
                  <a:pt x="2676" y="596"/>
                </a:lnTo>
                <a:lnTo>
                  <a:pt x="2506" y="538"/>
                </a:lnTo>
                <a:lnTo>
                  <a:pt x="2340" y="486"/>
                </a:lnTo>
                <a:lnTo>
                  <a:pt x="2178" y="440"/>
                </a:lnTo>
                <a:lnTo>
                  <a:pt x="2022" y="400"/>
                </a:lnTo>
                <a:lnTo>
                  <a:pt x="1866" y="362"/>
                </a:lnTo>
                <a:lnTo>
                  <a:pt x="1716" y="328"/>
                </a:lnTo>
                <a:lnTo>
                  <a:pt x="1566" y="298"/>
                </a:lnTo>
                <a:lnTo>
                  <a:pt x="1418" y="268"/>
                </a:lnTo>
                <a:lnTo>
                  <a:pt x="1272" y="242"/>
                </a:lnTo>
                <a:lnTo>
                  <a:pt x="1126" y="216"/>
                </a:lnTo>
                <a:lnTo>
                  <a:pt x="982" y="188"/>
                </a:lnTo>
                <a:lnTo>
                  <a:pt x="836" y="162"/>
                </a:lnTo>
                <a:lnTo>
                  <a:pt x="690" y="134"/>
                </a:lnTo>
                <a:lnTo>
                  <a:pt x="542" y="106"/>
                </a:lnTo>
                <a:lnTo>
                  <a:pt x="392" y="74"/>
                </a:lnTo>
                <a:lnTo>
                  <a:pt x="240" y="38"/>
                </a:lnTo>
                <a:lnTo>
                  <a:pt x="84" y="0"/>
                </a:lnTo>
                <a:lnTo>
                  <a:pt x="48" y="12"/>
                </a:lnTo>
                <a:lnTo>
                  <a:pt x="24" y="26"/>
                </a:lnTo>
                <a:lnTo>
                  <a:pt x="8" y="42"/>
                </a:lnTo>
                <a:lnTo>
                  <a:pt x="0" y="60"/>
                </a:lnTo>
                <a:lnTo>
                  <a:pt x="0" y="78"/>
                </a:lnTo>
                <a:lnTo>
                  <a:pt x="4" y="96"/>
                </a:lnTo>
                <a:lnTo>
                  <a:pt x="12" y="116"/>
                </a:lnTo>
                <a:lnTo>
                  <a:pt x="24" y="136"/>
                </a:lnTo>
                <a:lnTo>
                  <a:pt x="36" y="156"/>
                </a:lnTo>
                <a:lnTo>
                  <a:pt x="46" y="178"/>
                </a:lnTo>
                <a:lnTo>
                  <a:pt x="56" y="196"/>
                </a:lnTo>
                <a:lnTo>
                  <a:pt x="62" y="216"/>
                </a:lnTo>
                <a:lnTo>
                  <a:pt x="62" y="234"/>
                </a:lnTo>
                <a:lnTo>
                  <a:pt x="278" y="252"/>
                </a:lnTo>
                <a:lnTo>
                  <a:pt x="490" y="274"/>
                </a:lnTo>
                <a:lnTo>
                  <a:pt x="700" y="302"/>
                </a:lnTo>
                <a:lnTo>
                  <a:pt x="906" y="334"/>
                </a:lnTo>
                <a:lnTo>
                  <a:pt x="1110" y="370"/>
                </a:lnTo>
                <a:lnTo>
                  <a:pt x="1308" y="410"/>
                </a:lnTo>
                <a:lnTo>
                  <a:pt x="1502" y="454"/>
                </a:lnTo>
                <a:lnTo>
                  <a:pt x="1690" y="502"/>
                </a:lnTo>
                <a:lnTo>
                  <a:pt x="1872" y="554"/>
                </a:lnTo>
                <a:lnTo>
                  <a:pt x="2048" y="610"/>
                </a:lnTo>
                <a:lnTo>
                  <a:pt x="2218" y="668"/>
                </a:lnTo>
                <a:lnTo>
                  <a:pt x="2378" y="728"/>
                </a:lnTo>
                <a:lnTo>
                  <a:pt x="2530" y="792"/>
                </a:lnTo>
                <a:lnTo>
                  <a:pt x="2674" y="858"/>
                </a:lnTo>
                <a:lnTo>
                  <a:pt x="2808" y="926"/>
                </a:lnTo>
                <a:lnTo>
                  <a:pt x="2932" y="996"/>
                </a:lnTo>
                <a:lnTo>
                  <a:pt x="3046" y="1068"/>
                </a:lnTo>
                <a:lnTo>
                  <a:pt x="3148" y="1142"/>
                </a:lnTo>
                <a:lnTo>
                  <a:pt x="3240" y="1218"/>
                </a:lnTo>
                <a:lnTo>
                  <a:pt x="3318" y="1294"/>
                </a:lnTo>
                <a:lnTo>
                  <a:pt x="3384" y="1372"/>
                </a:lnTo>
                <a:lnTo>
                  <a:pt x="3436" y="1450"/>
                </a:lnTo>
                <a:lnTo>
                  <a:pt x="3474" y="1528"/>
                </a:lnTo>
                <a:lnTo>
                  <a:pt x="3496" y="1608"/>
                </a:lnTo>
                <a:lnTo>
                  <a:pt x="3504" y="1688"/>
                </a:lnTo>
                <a:lnTo>
                  <a:pt x="3646" y="2678"/>
                </a:lnTo>
                <a:lnTo>
                  <a:pt x="3748" y="2622"/>
                </a:lnTo>
                <a:lnTo>
                  <a:pt x="3840" y="2572"/>
                </a:lnTo>
                <a:lnTo>
                  <a:pt x="3924" y="2528"/>
                </a:lnTo>
                <a:lnTo>
                  <a:pt x="4000" y="2488"/>
                </a:lnTo>
                <a:lnTo>
                  <a:pt x="4068" y="2450"/>
                </a:lnTo>
                <a:lnTo>
                  <a:pt x="4128" y="2418"/>
                </a:lnTo>
                <a:lnTo>
                  <a:pt x="4180" y="2390"/>
                </a:lnTo>
                <a:lnTo>
                  <a:pt x="4226" y="2366"/>
                </a:lnTo>
                <a:lnTo>
                  <a:pt x="4266" y="2344"/>
                </a:lnTo>
                <a:lnTo>
                  <a:pt x="4300" y="2326"/>
                </a:lnTo>
                <a:lnTo>
                  <a:pt x="4330" y="2310"/>
                </a:lnTo>
                <a:lnTo>
                  <a:pt x="4354" y="2296"/>
                </a:lnTo>
                <a:lnTo>
                  <a:pt x="4374" y="2286"/>
                </a:lnTo>
                <a:lnTo>
                  <a:pt x="4390" y="2278"/>
                </a:lnTo>
                <a:lnTo>
                  <a:pt x="4402" y="2270"/>
                </a:lnTo>
                <a:lnTo>
                  <a:pt x="4412" y="2266"/>
                </a:lnTo>
                <a:lnTo>
                  <a:pt x="4418" y="2262"/>
                </a:lnTo>
                <a:lnTo>
                  <a:pt x="4422" y="2260"/>
                </a:lnTo>
                <a:lnTo>
                  <a:pt x="4426" y="2258"/>
                </a:lnTo>
                <a:lnTo>
                  <a:pt x="4428" y="2258"/>
                </a:lnTo>
              </a:path>
            </a:pathLst>
          </a:custGeom>
          <a:solidFill>
            <a:srgbClr val="FF0000">
              <a:alpha val="4313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175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69" name="Freeform 3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0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2871" name="Freeform 5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2" name="Freeform 6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3" name="Freeform 7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4" name="Freeform 8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5" name="Freeform 9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6" name="Freeform 10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7" name="Freeform 11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8" name="Freeform 12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79" name="Freeform 13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solidFill>
            <a:schemeClr val="bg1"/>
          </a:solidFill>
          <a:ln w="2540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292880" name="Group 14"/>
          <p:cNvGrpSpPr>
            <a:grpSpLocks/>
          </p:cNvGrpSpPr>
          <p:nvPr/>
        </p:nvGrpSpPr>
        <p:grpSpPr bwMode="auto">
          <a:xfrm>
            <a:off x="6434139" y="3794125"/>
            <a:ext cx="517525" cy="814388"/>
            <a:chOff x="3093" y="2370"/>
            <a:chExt cx="326" cy="513"/>
          </a:xfrm>
        </p:grpSpPr>
        <p:sp>
          <p:nvSpPr>
            <p:cNvPr id="292902" name="Freeform 1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2903" name="Freeform 16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2904" name="Freeform 17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2905" name="Freeform 18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2906" name="Freeform 19"/>
            <p:cNvSpPr>
              <a:spLocks/>
            </p:cNvSpPr>
            <p:nvPr/>
          </p:nvSpPr>
          <p:spPr bwMode="auto">
            <a:xfrm rot="420000">
              <a:off x="3143" y="2689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2907" name="Freeform 20"/>
            <p:cNvSpPr>
              <a:spLocks/>
            </p:cNvSpPr>
            <p:nvPr/>
          </p:nvSpPr>
          <p:spPr bwMode="auto">
            <a:xfrm rot="420000">
              <a:off x="3211" y="2784"/>
              <a:ext cx="30" cy="60"/>
            </a:xfrm>
            <a:custGeom>
              <a:avLst/>
              <a:gdLst>
                <a:gd name="T0" fmla="*/ 0 w 30"/>
                <a:gd name="T1" fmla="*/ 0 h 60"/>
                <a:gd name="T2" fmla="*/ 11 w 30"/>
                <a:gd name="T3" fmla="*/ 10 h 60"/>
                <a:gd name="T4" fmla="*/ 18 w 30"/>
                <a:gd name="T5" fmla="*/ 22 h 60"/>
                <a:gd name="T6" fmla="*/ 20 w 30"/>
                <a:gd name="T7" fmla="*/ 36 h 60"/>
                <a:gd name="T8" fmla="*/ 21 w 30"/>
                <a:gd name="T9" fmla="*/ 48 h 60"/>
                <a:gd name="T10" fmla="*/ 24 w 30"/>
                <a:gd name="T11" fmla="*/ 57 h 60"/>
                <a:gd name="T12" fmla="*/ 30 w 30"/>
                <a:gd name="T13" fmla="*/ 6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0">
                  <a:moveTo>
                    <a:pt x="0" y="0"/>
                  </a:moveTo>
                  <a:lnTo>
                    <a:pt x="11" y="10"/>
                  </a:lnTo>
                  <a:lnTo>
                    <a:pt x="18" y="22"/>
                  </a:lnTo>
                  <a:lnTo>
                    <a:pt x="20" y="36"/>
                  </a:lnTo>
                  <a:lnTo>
                    <a:pt x="21" y="48"/>
                  </a:lnTo>
                  <a:lnTo>
                    <a:pt x="24" y="57"/>
                  </a:lnTo>
                  <a:lnTo>
                    <a:pt x="30" y="6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2881" name="Group 21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2900" name="Rectangle 22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2901" name="Line 23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2882" name="Group 24"/>
          <p:cNvGrpSpPr>
            <a:grpSpLocks/>
          </p:cNvGrpSpPr>
          <p:nvPr/>
        </p:nvGrpSpPr>
        <p:grpSpPr bwMode="auto">
          <a:xfrm>
            <a:off x="7724776" y="3816350"/>
            <a:ext cx="377825" cy="920750"/>
            <a:chOff x="4946" y="2524"/>
            <a:chExt cx="238" cy="528"/>
          </a:xfrm>
        </p:grpSpPr>
        <p:sp>
          <p:nvSpPr>
            <p:cNvPr id="292898" name="Freeform 25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2899" name="Freeform 26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2883" name="Group 27"/>
          <p:cNvGrpSpPr>
            <a:grpSpLocks/>
          </p:cNvGrpSpPr>
          <p:nvPr/>
        </p:nvGrpSpPr>
        <p:grpSpPr bwMode="auto">
          <a:xfrm>
            <a:off x="4252913" y="2589214"/>
            <a:ext cx="3790950" cy="3806825"/>
            <a:chOff x="1583" y="1625"/>
            <a:chExt cx="2388" cy="2398"/>
          </a:xfrm>
        </p:grpSpPr>
        <p:grpSp>
          <p:nvGrpSpPr>
            <p:cNvPr id="292887" name="Group 28"/>
            <p:cNvGrpSpPr>
              <a:grpSpLocks/>
            </p:cNvGrpSpPr>
            <p:nvPr/>
          </p:nvGrpSpPr>
          <p:grpSpPr bwMode="auto">
            <a:xfrm rot="-402523">
              <a:off x="1583" y="1625"/>
              <a:ext cx="2203" cy="2398"/>
              <a:chOff x="1757" y="1591"/>
              <a:chExt cx="2203" cy="2398"/>
            </a:xfrm>
          </p:grpSpPr>
          <p:sp>
            <p:nvSpPr>
              <p:cNvPr id="292896" name="Freeform 29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2897" name="Freeform 30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92888" name="Group 31"/>
            <p:cNvGrpSpPr>
              <a:grpSpLocks/>
            </p:cNvGrpSpPr>
            <p:nvPr/>
          </p:nvGrpSpPr>
          <p:grpSpPr bwMode="auto">
            <a:xfrm rot="187785">
              <a:off x="2997" y="2877"/>
              <a:ext cx="302" cy="470"/>
              <a:chOff x="3120" y="2947"/>
              <a:chExt cx="302" cy="470"/>
            </a:xfrm>
          </p:grpSpPr>
          <p:sp>
            <p:nvSpPr>
              <p:cNvPr id="292892" name="Freeform 32"/>
              <p:cNvSpPr>
                <a:spLocks/>
              </p:cNvSpPr>
              <p:nvPr/>
            </p:nvSpPr>
            <p:spPr bwMode="auto">
              <a:xfrm rot="420000">
                <a:off x="3120" y="29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2893" name="Freeform 33"/>
              <p:cNvSpPr>
                <a:spLocks/>
              </p:cNvSpPr>
              <p:nvPr/>
            </p:nvSpPr>
            <p:spPr bwMode="auto">
              <a:xfrm rot="420000">
                <a:off x="3162" y="31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2894" name="Freeform 34"/>
              <p:cNvSpPr>
                <a:spLocks/>
              </p:cNvSpPr>
              <p:nvPr/>
            </p:nvSpPr>
            <p:spPr bwMode="auto">
              <a:xfrm rot="420000">
                <a:off x="3265" y="29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2895" name="Freeform 35"/>
              <p:cNvSpPr>
                <a:spLocks/>
              </p:cNvSpPr>
              <p:nvPr/>
            </p:nvSpPr>
            <p:spPr bwMode="auto">
              <a:xfrm rot="420000">
                <a:off x="3158" y="29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292889" name="Group 36"/>
            <p:cNvGrpSpPr>
              <a:grpSpLocks/>
            </p:cNvGrpSpPr>
            <p:nvPr/>
          </p:nvGrpSpPr>
          <p:grpSpPr bwMode="auto">
            <a:xfrm rot="187785">
              <a:off x="3580" y="2974"/>
              <a:ext cx="391" cy="350"/>
              <a:chOff x="4217" y="3040"/>
              <a:chExt cx="391" cy="350"/>
            </a:xfrm>
          </p:grpSpPr>
          <p:sp>
            <p:nvSpPr>
              <p:cNvPr id="292890" name="Freeform 37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2891" name="Freeform 38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</p:grpSp>
      <p:sp>
        <p:nvSpPr>
          <p:cNvPr id="292884" name="Text Box 53"/>
          <p:cNvSpPr txBox="1">
            <a:spLocks noChangeArrowheads="1"/>
          </p:cNvSpPr>
          <p:nvPr/>
        </p:nvSpPr>
        <p:spPr bwMode="auto">
          <a:xfrm>
            <a:off x="1816100" y="344489"/>
            <a:ext cx="596028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Simultaneous correction of Class II and</a:t>
            </a:r>
          </a:p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deep bite by anterior inclined plane</a:t>
            </a:r>
          </a:p>
        </p:txBody>
      </p:sp>
      <p:sp>
        <p:nvSpPr>
          <p:cNvPr id="292885" name="Line 55"/>
          <p:cNvSpPr>
            <a:spLocks noChangeShapeType="1"/>
          </p:cNvSpPr>
          <p:nvPr/>
        </p:nvSpPr>
        <p:spPr bwMode="auto">
          <a:xfrm rot="10800000" flipH="1">
            <a:off x="4295776" y="2705100"/>
            <a:ext cx="409575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2886" name="AutoShape 54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9578975" y="209550"/>
            <a:ext cx="914400" cy="609600"/>
          </a:xfrm>
          <a:prstGeom prst="wedgeRectCallout">
            <a:avLst>
              <a:gd name="adj1" fmla="val -43750"/>
              <a:gd name="adj2" fmla="val 70000"/>
            </a:avLst>
          </a:prstGeom>
          <a:gradFill rotWithShape="1">
            <a:gsLst>
              <a:gs pos="0">
                <a:srgbClr val="762F00"/>
              </a:gs>
              <a:gs pos="100000">
                <a:srgbClr val="FF6600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1977403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3890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93949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3950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3891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892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3893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894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895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896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897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898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899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0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1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2" name="Freeform 16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3" name="Freeform 17"/>
          <p:cNvSpPr>
            <a:spLocks/>
          </p:cNvSpPr>
          <p:nvPr/>
        </p:nvSpPr>
        <p:spPr bwMode="auto">
          <a:xfrm rot="420000">
            <a:off x="6945314" y="3870326"/>
            <a:ext cx="276225" cy="792163"/>
          </a:xfrm>
          <a:custGeom>
            <a:avLst/>
            <a:gdLst>
              <a:gd name="T0" fmla="*/ 2147483647 w 174"/>
              <a:gd name="T1" fmla="*/ 2147483647 h 499"/>
              <a:gd name="T2" fmla="*/ 2147483647 w 174"/>
              <a:gd name="T3" fmla="*/ 2147483647 h 499"/>
              <a:gd name="T4" fmla="*/ 2147483647 w 174"/>
              <a:gd name="T5" fmla="*/ 2147483647 h 499"/>
              <a:gd name="T6" fmla="*/ 2147483647 w 174"/>
              <a:gd name="T7" fmla="*/ 2147483647 h 499"/>
              <a:gd name="T8" fmla="*/ 2147483647 w 174"/>
              <a:gd name="T9" fmla="*/ 2147483647 h 499"/>
              <a:gd name="T10" fmla="*/ 2147483647 w 174"/>
              <a:gd name="T11" fmla="*/ 2147483647 h 499"/>
              <a:gd name="T12" fmla="*/ 2147483647 w 174"/>
              <a:gd name="T13" fmla="*/ 2147483647 h 499"/>
              <a:gd name="T14" fmla="*/ 2147483647 w 174"/>
              <a:gd name="T15" fmla="*/ 2147483647 h 499"/>
              <a:gd name="T16" fmla="*/ 2147483647 w 174"/>
              <a:gd name="T17" fmla="*/ 2147483647 h 499"/>
              <a:gd name="T18" fmla="*/ 2147483647 w 174"/>
              <a:gd name="T19" fmla="*/ 2147483647 h 499"/>
              <a:gd name="T20" fmla="*/ 2147483647 w 174"/>
              <a:gd name="T21" fmla="*/ 2147483647 h 499"/>
              <a:gd name="T22" fmla="*/ 2147483647 w 174"/>
              <a:gd name="T23" fmla="*/ 2147483647 h 499"/>
              <a:gd name="T24" fmla="*/ 2147483647 w 174"/>
              <a:gd name="T25" fmla="*/ 2147483647 h 499"/>
              <a:gd name="T26" fmla="*/ 2147483647 w 174"/>
              <a:gd name="T27" fmla="*/ 2147483647 h 499"/>
              <a:gd name="T28" fmla="*/ 2147483647 w 174"/>
              <a:gd name="T29" fmla="*/ 2147483647 h 499"/>
              <a:gd name="T30" fmla="*/ 0 w 174"/>
              <a:gd name="T31" fmla="*/ 2147483647 h 499"/>
              <a:gd name="T32" fmla="*/ 2147483647 w 174"/>
              <a:gd name="T33" fmla="*/ 2147483647 h 499"/>
              <a:gd name="T34" fmla="*/ 2147483647 w 174"/>
              <a:gd name="T35" fmla="*/ 2147483647 h 499"/>
              <a:gd name="T36" fmla="*/ 2147483647 w 174"/>
              <a:gd name="T37" fmla="*/ 0 h 499"/>
              <a:gd name="T38" fmla="*/ 2147483647 w 174"/>
              <a:gd name="T39" fmla="*/ 0 h 499"/>
              <a:gd name="T40" fmla="*/ 2147483647 w 174"/>
              <a:gd name="T41" fmla="*/ 2147483647 h 499"/>
              <a:gd name="T42" fmla="*/ 2147483647 w 174"/>
              <a:gd name="T43" fmla="*/ 2147483647 h 499"/>
              <a:gd name="T44" fmla="*/ 2147483647 w 174"/>
              <a:gd name="T45" fmla="*/ 2147483647 h 499"/>
              <a:gd name="T46" fmla="*/ 2147483647 w 174"/>
              <a:gd name="T47" fmla="*/ 2147483647 h 499"/>
              <a:gd name="T48" fmla="*/ 2147483647 w 174"/>
              <a:gd name="T49" fmla="*/ 2147483647 h 499"/>
              <a:gd name="T50" fmla="*/ 2147483647 w 174"/>
              <a:gd name="T51" fmla="*/ 2147483647 h 499"/>
              <a:gd name="T52" fmla="*/ 2147483647 w 174"/>
              <a:gd name="T53" fmla="*/ 2147483647 h 499"/>
              <a:gd name="T54" fmla="*/ 2147483647 w 174"/>
              <a:gd name="T55" fmla="*/ 2147483647 h 499"/>
              <a:gd name="T56" fmla="*/ 2147483647 w 174"/>
              <a:gd name="T57" fmla="*/ 2147483647 h 499"/>
              <a:gd name="T58" fmla="*/ 2147483647 w 174"/>
              <a:gd name="T59" fmla="*/ 2147483647 h 499"/>
              <a:gd name="T60" fmla="*/ 2147483647 w 174"/>
              <a:gd name="T61" fmla="*/ 2147483647 h 499"/>
              <a:gd name="T62" fmla="*/ 2147483647 w 174"/>
              <a:gd name="T63" fmla="*/ 2147483647 h 499"/>
              <a:gd name="T64" fmla="*/ 2147483647 w 174"/>
              <a:gd name="T65" fmla="*/ 2147483647 h 499"/>
              <a:gd name="T66" fmla="*/ 2147483647 w 174"/>
              <a:gd name="T67" fmla="*/ 2147483647 h 499"/>
              <a:gd name="T68" fmla="*/ 2147483647 w 174"/>
              <a:gd name="T69" fmla="*/ 2147483647 h 499"/>
              <a:gd name="T70" fmla="*/ 2147483647 w 174"/>
              <a:gd name="T71" fmla="*/ 2147483647 h 499"/>
              <a:gd name="T72" fmla="*/ 2147483647 w 174"/>
              <a:gd name="T73" fmla="*/ 2147483647 h 499"/>
              <a:gd name="T74" fmla="*/ 2147483647 w 174"/>
              <a:gd name="T75" fmla="*/ 2147483647 h 499"/>
              <a:gd name="T76" fmla="*/ 2147483647 w 174"/>
              <a:gd name="T77" fmla="*/ 2147483647 h 499"/>
              <a:gd name="T78" fmla="*/ 2147483647 w 174"/>
              <a:gd name="T79" fmla="*/ 2147483647 h 499"/>
              <a:gd name="T80" fmla="*/ 2147483647 w 174"/>
              <a:gd name="T81" fmla="*/ 2147483647 h 499"/>
              <a:gd name="T82" fmla="*/ 2147483647 w 174"/>
              <a:gd name="T83" fmla="*/ 2147483647 h 499"/>
              <a:gd name="T84" fmla="*/ 2147483647 w 174"/>
              <a:gd name="T85" fmla="*/ 2147483647 h 499"/>
              <a:gd name="T86" fmla="*/ 2147483647 w 174"/>
              <a:gd name="T87" fmla="*/ 2147483647 h 499"/>
              <a:gd name="T88" fmla="*/ 2147483647 w 174"/>
              <a:gd name="T89" fmla="*/ 2147483647 h 49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74" h="499">
                <a:moveTo>
                  <a:pt x="64" y="479"/>
                </a:moveTo>
                <a:lnTo>
                  <a:pt x="49" y="461"/>
                </a:lnTo>
                <a:lnTo>
                  <a:pt x="32" y="446"/>
                </a:lnTo>
                <a:lnTo>
                  <a:pt x="18" y="431"/>
                </a:lnTo>
                <a:lnTo>
                  <a:pt x="8" y="416"/>
                </a:lnTo>
                <a:lnTo>
                  <a:pt x="3" y="404"/>
                </a:lnTo>
                <a:lnTo>
                  <a:pt x="2" y="389"/>
                </a:lnTo>
                <a:lnTo>
                  <a:pt x="3" y="374"/>
                </a:lnTo>
                <a:lnTo>
                  <a:pt x="5" y="360"/>
                </a:lnTo>
                <a:lnTo>
                  <a:pt x="8" y="328"/>
                </a:lnTo>
                <a:lnTo>
                  <a:pt x="9" y="291"/>
                </a:lnTo>
                <a:lnTo>
                  <a:pt x="8" y="243"/>
                </a:lnTo>
                <a:lnTo>
                  <a:pt x="6" y="196"/>
                </a:lnTo>
                <a:lnTo>
                  <a:pt x="5" y="146"/>
                </a:lnTo>
                <a:lnTo>
                  <a:pt x="3" y="92"/>
                </a:lnTo>
                <a:lnTo>
                  <a:pt x="0" y="38"/>
                </a:lnTo>
                <a:lnTo>
                  <a:pt x="2" y="18"/>
                </a:lnTo>
                <a:lnTo>
                  <a:pt x="6" y="6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5" y="11"/>
                </a:lnTo>
                <a:lnTo>
                  <a:pt x="44" y="21"/>
                </a:lnTo>
                <a:lnTo>
                  <a:pt x="53" y="38"/>
                </a:lnTo>
                <a:lnTo>
                  <a:pt x="67" y="66"/>
                </a:lnTo>
                <a:lnTo>
                  <a:pt x="80" y="103"/>
                </a:lnTo>
                <a:lnTo>
                  <a:pt x="97" y="142"/>
                </a:lnTo>
                <a:lnTo>
                  <a:pt x="113" y="187"/>
                </a:lnTo>
                <a:lnTo>
                  <a:pt x="130" y="237"/>
                </a:lnTo>
                <a:lnTo>
                  <a:pt x="136" y="255"/>
                </a:lnTo>
                <a:lnTo>
                  <a:pt x="141" y="271"/>
                </a:lnTo>
                <a:lnTo>
                  <a:pt x="147" y="291"/>
                </a:lnTo>
                <a:lnTo>
                  <a:pt x="154" y="316"/>
                </a:lnTo>
                <a:lnTo>
                  <a:pt x="163" y="345"/>
                </a:lnTo>
                <a:lnTo>
                  <a:pt x="169" y="372"/>
                </a:lnTo>
                <a:lnTo>
                  <a:pt x="174" y="396"/>
                </a:lnTo>
                <a:lnTo>
                  <a:pt x="171" y="419"/>
                </a:lnTo>
                <a:lnTo>
                  <a:pt x="160" y="440"/>
                </a:lnTo>
                <a:lnTo>
                  <a:pt x="142" y="465"/>
                </a:lnTo>
                <a:lnTo>
                  <a:pt x="124" y="488"/>
                </a:lnTo>
                <a:lnTo>
                  <a:pt x="115" y="496"/>
                </a:lnTo>
                <a:lnTo>
                  <a:pt x="103" y="499"/>
                </a:lnTo>
                <a:lnTo>
                  <a:pt x="89" y="497"/>
                </a:lnTo>
                <a:lnTo>
                  <a:pt x="76" y="491"/>
                </a:lnTo>
                <a:lnTo>
                  <a:pt x="64" y="47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4" name="Freeform 18"/>
          <p:cNvSpPr>
            <a:spLocks/>
          </p:cNvSpPr>
          <p:nvPr/>
        </p:nvSpPr>
        <p:spPr bwMode="auto">
          <a:xfrm rot="420000">
            <a:off x="6965951" y="4281489"/>
            <a:ext cx="227013" cy="141287"/>
          </a:xfrm>
          <a:custGeom>
            <a:avLst/>
            <a:gdLst>
              <a:gd name="T0" fmla="*/ 0 w 143"/>
              <a:gd name="T1" fmla="*/ 2147483647 h 89"/>
              <a:gd name="T2" fmla="*/ 2147483647 w 143"/>
              <a:gd name="T3" fmla="*/ 2147483647 h 89"/>
              <a:gd name="T4" fmla="*/ 2147483647 w 143"/>
              <a:gd name="T5" fmla="*/ 2147483647 h 89"/>
              <a:gd name="T6" fmla="*/ 2147483647 w 143"/>
              <a:gd name="T7" fmla="*/ 2147483647 h 89"/>
              <a:gd name="T8" fmla="*/ 2147483647 w 143"/>
              <a:gd name="T9" fmla="*/ 2147483647 h 89"/>
              <a:gd name="T10" fmla="*/ 2147483647 w 143"/>
              <a:gd name="T11" fmla="*/ 0 h 89"/>
              <a:gd name="T12" fmla="*/ 2147483647 w 143"/>
              <a:gd name="T13" fmla="*/ 0 h 89"/>
              <a:gd name="T14" fmla="*/ 2147483647 w 143"/>
              <a:gd name="T15" fmla="*/ 2147483647 h 89"/>
              <a:gd name="T16" fmla="*/ 2147483647 w 143"/>
              <a:gd name="T17" fmla="*/ 2147483647 h 89"/>
              <a:gd name="T18" fmla="*/ 2147483647 w 143"/>
              <a:gd name="T19" fmla="*/ 2147483647 h 89"/>
              <a:gd name="T20" fmla="*/ 2147483647 w 143"/>
              <a:gd name="T21" fmla="*/ 2147483647 h 89"/>
              <a:gd name="T22" fmla="*/ 2147483647 w 143"/>
              <a:gd name="T23" fmla="*/ 2147483647 h 89"/>
              <a:gd name="T24" fmla="*/ 2147483647 w 143"/>
              <a:gd name="T25" fmla="*/ 2147483647 h 89"/>
              <a:gd name="T26" fmla="*/ 2147483647 w 143"/>
              <a:gd name="T27" fmla="*/ 2147483647 h 89"/>
              <a:gd name="T28" fmla="*/ 2147483647 w 143"/>
              <a:gd name="T29" fmla="*/ 2147483647 h 89"/>
              <a:gd name="T30" fmla="*/ 2147483647 w 143"/>
              <a:gd name="T31" fmla="*/ 2147483647 h 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43" h="89">
                <a:moveTo>
                  <a:pt x="0" y="68"/>
                </a:moveTo>
                <a:lnTo>
                  <a:pt x="7" y="53"/>
                </a:lnTo>
                <a:lnTo>
                  <a:pt x="15" y="38"/>
                </a:lnTo>
                <a:lnTo>
                  <a:pt x="24" y="21"/>
                </a:lnTo>
                <a:lnTo>
                  <a:pt x="38" y="8"/>
                </a:lnTo>
                <a:lnTo>
                  <a:pt x="50" y="0"/>
                </a:lnTo>
                <a:lnTo>
                  <a:pt x="60" y="0"/>
                </a:lnTo>
                <a:lnTo>
                  <a:pt x="69" y="5"/>
                </a:lnTo>
                <a:lnTo>
                  <a:pt x="77" y="12"/>
                </a:lnTo>
                <a:lnTo>
                  <a:pt x="83" y="18"/>
                </a:lnTo>
                <a:lnTo>
                  <a:pt x="89" y="26"/>
                </a:lnTo>
                <a:lnTo>
                  <a:pt x="95" y="36"/>
                </a:lnTo>
                <a:lnTo>
                  <a:pt x="105" y="50"/>
                </a:lnTo>
                <a:lnTo>
                  <a:pt x="116" y="66"/>
                </a:lnTo>
                <a:lnTo>
                  <a:pt x="130" y="80"/>
                </a:lnTo>
                <a:lnTo>
                  <a:pt x="143" y="8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5" name="Freeform 19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6" name="Freeform 20"/>
          <p:cNvSpPr>
            <a:spLocks/>
          </p:cNvSpPr>
          <p:nvPr/>
        </p:nvSpPr>
        <p:spPr bwMode="auto">
          <a:xfrm rot="420000">
            <a:off x="7146925" y="3854450"/>
            <a:ext cx="330200" cy="844550"/>
          </a:xfrm>
          <a:custGeom>
            <a:avLst/>
            <a:gdLst>
              <a:gd name="T0" fmla="*/ 2147483647 w 208"/>
              <a:gd name="T1" fmla="*/ 2147483647 h 532"/>
              <a:gd name="T2" fmla="*/ 2147483647 w 208"/>
              <a:gd name="T3" fmla="*/ 2147483647 h 532"/>
              <a:gd name="T4" fmla="*/ 2147483647 w 208"/>
              <a:gd name="T5" fmla="*/ 2147483647 h 532"/>
              <a:gd name="T6" fmla="*/ 2147483647 w 208"/>
              <a:gd name="T7" fmla="*/ 2147483647 h 532"/>
              <a:gd name="T8" fmla="*/ 2147483647 w 208"/>
              <a:gd name="T9" fmla="*/ 2147483647 h 532"/>
              <a:gd name="T10" fmla="*/ 2147483647 w 208"/>
              <a:gd name="T11" fmla="*/ 2147483647 h 532"/>
              <a:gd name="T12" fmla="*/ 2147483647 w 208"/>
              <a:gd name="T13" fmla="*/ 2147483647 h 532"/>
              <a:gd name="T14" fmla="*/ 2147483647 w 208"/>
              <a:gd name="T15" fmla="*/ 2147483647 h 532"/>
              <a:gd name="T16" fmla="*/ 2147483647 w 208"/>
              <a:gd name="T17" fmla="*/ 2147483647 h 532"/>
              <a:gd name="T18" fmla="*/ 2147483647 w 208"/>
              <a:gd name="T19" fmla="*/ 2147483647 h 532"/>
              <a:gd name="T20" fmla="*/ 2147483647 w 208"/>
              <a:gd name="T21" fmla="*/ 2147483647 h 532"/>
              <a:gd name="T22" fmla="*/ 2147483647 w 208"/>
              <a:gd name="T23" fmla="*/ 2147483647 h 532"/>
              <a:gd name="T24" fmla="*/ 2147483647 w 208"/>
              <a:gd name="T25" fmla="*/ 2147483647 h 532"/>
              <a:gd name="T26" fmla="*/ 2147483647 w 208"/>
              <a:gd name="T27" fmla="*/ 2147483647 h 532"/>
              <a:gd name="T28" fmla="*/ 2147483647 w 208"/>
              <a:gd name="T29" fmla="*/ 2147483647 h 532"/>
              <a:gd name="T30" fmla="*/ 2147483647 w 208"/>
              <a:gd name="T31" fmla="*/ 2147483647 h 532"/>
              <a:gd name="T32" fmla="*/ 2147483647 w 208"/>
              <a:gd name="T33" fmla="*/ 2147483647 h 532"/>
              <a:gd name="T34" fmla="*/ 0 w 208"/>
              <a:gd name="T35" fmla="*/ 2147483647 h 532"/>
              <a:gd name="T36" fmla="*/ 0 w 208"/>
              <a:gd name="T37" fmla="*/ 2147483647 h 532"/>
              <a:gd name="T38" fmla="*/ 2147483647 w 208"/>
              <a:gd name="T39" fmla="*/ 2147483647 h 532"/>
              <a:gd name="T40" fmla="*/ 2147483647 w 208"/>
              <a:gd name="T41" fmla="*/ 0 h 532"/>
              <a:gd name="T42" fmla="*/ 2147483647 w 208"/>
              <a:gd name="T43" fmla="*/ 2147483647 h 532"/>
              <a:gd name="T44" fmla="*/ 2147483647 w 208"/>
              <a:gd name="T45" fmla="*/ 2147483647 h 532"/>
              <a:gd name="T46" fmla="*/ 2147483647 w 208"/>
              <a:gd name="T47" fmla="*/ 2147483647 h 532"/>
              <a:gd name="T48" fmla="*/ 2147483647 w 208"/>
              <a:gd name="T49" fmla="*/ 2147483647 h 532"/>
              <a:gd name="T50" fmla="*/ 2147483647 w 208"/>
              <a:gd name="T51" fmla="*/ 2147483647 h 532"/>
              <a:gd name="T52" fmla="*/ 2147483647 w 208"/>
              <a:gd name="T53" fmla="*/ 2147483647 h 532"/>
              <a:gd name="T54" fmla="*/ 2147483647 w 208"/>
              <a:gd name="T55" fmla="*/ 2147483647 h 532"/>
              <a:gd name="T56" fmla="*/ 2147483647 w 208"/>
              <a:gd name="T57" fmla="*/ 2147483647 h 532"/>
              <a:gd name="T58" fmla="*/ 2147483647 w 208"/>
              <a:gd name="T59" fmla="*/ 2147483647 h 532"/>
              <a:gd name="T60" fmla="*/ 2147483647 w 208"/>
              <a:gd name="T61" fmla="*/ 2147483647 h 532"/>
              <a:gd name="T62" fmla="*/ 2147483647 w 208"/>
              <a:gd name="T63" fmla="*/ 2147483647 h 532"/>
              <a:gd name="T64" fmla="*/ 2147483647 w 208"/>
              <a:gd name="T65" fmla="*/ 2147483647 h 532"/>
              <a:gd name="T66" fmla="*/ 2147483647 w 208"/>
              <a:gd name="T67" fmla="*/ 2147483647 h 532"/>
              <a:gd name="T68" fmla="*/ 2147483647 w 208"/>
              <a:gd name="T69" fmla="*/ 2147483647 h 532"/>
              <a:gd name="T70" fmla="*/ 2147483647 w 208"/>
              <a:gd name="T71" fmla="*/ 2147483647 h 532"/>
              <a:gd name="T72" fmla="*/ 2147483647 w 208"/>
              <a:gd name="T73" fmla="*/ 2147483647 h 532"/>
              <a:gd name="T74" fmla="*/ 2147483647 w 208"/>
              <a:gd name="T75" fmla="*/ 2147483647 h 532"/>
              <a:gd name="T76" fmla="*/ 2147483647 w 208"/>
              <a:gd name="T77" fmla="*/ 2147483647 h 532"/>
              <a:gd name="T78" fmla="*/ 2147483647 w 208"/>
              <a:gd name="T79" fmla="*/ 2147483647 h 532"/>
              <a:gd name="T80" fmla="*/ 2147483647 w 208"/>
              <a:gd name="T81" fmla="*/ 2147483647 h 532"/>
              <a:gd name="T82" fmla="*/ 2147483647 w 208"/>
              <a:gd name="T83" fmla="*/ 2147483647 h 532"/>
              <a:gd name="T84" fmla="*/ 2147483647 w 208"/>
              <a:gd name="T85" fmla="*/ 2147483647 h 532"/>
              <a:gd name="T86" fmla="*/ 2147483647 w 208"/>
              <a:gd name="T87" fmla="*/ 2147483647 h 532"/>
              <a:gd name="T88" fmla="*/ 2147483647 w 208"/>
              <a:gd name="T89" fmla="*/ 2147483647 h 532"/>
              <a:gd name="T90" fmla="*/ 2147483647 w 208"/>
              <a:gd name="T91" fmla="*/ 2147483647 h 532"/>
              <a:gd name="T92" fmla="*/ 2147483647 w 208"/>
              <a:gd name="T93" fmla="*/ 2147483647 h 532"/>
              <a:gd name="T94" fmla="*/ 2147483647 w 208"/>
              <a:gd name="T95" fmla="*/ 2147483647 h 532"/>
              <a:gd name="T96" fmla="*/ 2147483647 w 208"/>
              <a:gd name="T97" fmla="*/ 2147483647 h 532"/>
              <a:gd name="T98" fmla="*/ 2147483647 w 208"/>
              <a:gd name="T99" fmla="*/ 2147483647 h 532"/>
              <a:gd name="T100" fmla="*/ 2147483647 w 208"/>
              <a:gd name="T101" fmla="*/ 2147483647 h 532"/>
              <a:gd name="T102" fmla="*/ 2147483647 w 208"/>
              <a:gd name="T103" fmla="*/ 2147483647 h 532"/>
              <a:gd name="T104" fmla="*/ 2147483647 w 208"/>
              <a:gd name="T105" fmla="*/ 2147483647 h 532"/>
              <a:gd name="T106" fmla="*/ 2147483647 w 208"/>
              <a:gd name="T107" fmla="*/ 2147483647 h 532"/>
              <a:gd name="T108" fmla="*/ 2147483647 w 208"/>
              <a:gd name="T109" fmla="*/ 2147483647 h 532"/>
              <a:gd name="T110" fmla="*/ 2147483647 w 208"/>
              <a:gd name="T111" fmla="*/ 2147483647 h 532"/>
              <a:gd name="T112" fmla="*/ 2147483647 w 208"/>
              <a:gd name="T113" fmla="*/ 2147483647 h 532"/>
              <a:gd name="T114" fmla="*/ 2147483647 w 208"/>
              <a:gd name="T115" fmla="*/ 2147483647 h 532"/>
              <a:gd name="T116" fmla="*/ 2147483647 w 208"/>
              <a:gd name="T117" fmla="*/ 2147483647 h 53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8" h="532">
                <a:moveTo>
                  <a:pt x="111" y="517"/>
                </a:moveTo>
                <a:lnTo>
                  <a:pt x="87" y="489"/>
                </a:lnTo>
                <a:lnTo>
                  <a:pt x="69" y="461"/>
                </a:lnTo>
                <a:lnTo>
                  <a:pt x="56" y="437"/>
                </a:lnTo>
                <a:lnTo>
                  <a:pt x="50" y="422"/>
                </a:lnTo>
                <a:lnTo>
                  <a:pt x="47" y="404"/>
                </a:lnTo>
                <a:lnTo>
                  <a:pt x="45" y="387"/>
                </a:lnTo>
                <a:lnTo>
                  <a:pt x="47" y="366"/>
                </a:lnTo>
                <a:lnTo>
                  <a:pt x="47" y="339"/>
                </a:lnTo>
                <a:lnTo>
                  <a:pt x="47" y="306"/>
                </a:lnTo>
                <a:lnTo>
                  <a:pt x="45" y="271"/>
                </a:lnTo>
                <a:lnTo>
                  <a:pt x="44" y="240"/>
                </a:lnTo>
                <a:lnTo>
                  <a:pt x="39" y="194"/>
                </a:lnTo>
                <a:lnTo>
                  <a:pt x="32" y="152"/>
                </a:lnTo>
                <a:lnTo>
                  <a:pt x="23" y="115"/>
                </a:lnTo>
                <a:lnTo>
                  <a:pt x="14" y="77"/>
                </a:lnTo>
                <a:lnTo>
                  <a:pt x="4" y="42"/>
                </a:lnTo>
                <a:lnTo>
                  <a:pt x="0" y="24"/>
                </a:lnTo>
                <a:lnTo>
                  <a:pt x="0" y="11"/>
                </a:lnTo>
                <a:lnTo>
                  <a:pt x="4" y="3"/>
                </a:lnTo>
                <a:lnTo>
                  <a:pt x="10" y="0"/>
                </a:lnTo>
                <a:lnTo>
                  <a:pt x="21" y="3"/>
                </a:lnTo>
                <a:lnTo>
                  <a:pt x="32" y="11"/>
                </a:lnTo>
                <a:lnTo>
                  <a:pt x="44" y="23"/>
                </a:lnTo>
                <a:lnTo>
                  <a:pt x="56" y="38"/>
                </a:lnTo>
                <a:lnTo>
                  <a:pt x="68" y="59"/>
                </a:lnTo>
                <a:lnTo>
                  <a:pt x="69" y="63"/>
                </a:lnTo>
                <a:lnTo>
                  <a:pt x="72" y="66"/>
                </a:lnTo>
                <a:lnTo>
                  <a:pt x="74" y="66"/>
                </a:lnTo>
                <a:lnTo>
                  <a:pt x="77" y="68"/>
                </a:lnTo>
                <a:lnTo>
                  <a:pt x="80" y="68"/>
                </a:lnTo>
                <a:lnTo>
                  <a:pt x="83" y="69"/>
                </a:lnTo>
                <a:lnTo>
                  <a:pt x="86" y="72"/>
                </a:lnTo>
                <a:lnTo>
                  <a:pt x="90" y="75"/>
                </a:lnTo>
                <a:lnTo>
                  <a:pt x="101" y="95"/>
                </a:lnTo>
                <a:lnTo>
                  <a:pt x="113" y="121"/>
                </a:lnTo>
                <a:lnTo>
                  <a:pt x="125" y="151"/>
                </a:lnTo>
                <a:lnTo>
                  <a:pt x="139" y="188"/>
                </a:lnTo>
                <a:lnTo>
                  <a:pt x="152" y="234"/>
                </a:lnTo>
                <a:lnTo>
                  <a:pt x="158" y="253"/>
                </a:lnTo>
                <a:lnTo>
                  <a:pt x="166" y="279"/>
                </a:lnTo>
                <a:lnTo>
                  <a:pt x="175" y="307"/>
                </a:lnTo>
                <a:lnTo>
                  <a:pt x="185" y="336"/>
                </a:lnTo>
                <a:lnTo>
                  <a:pt x="197" y="361"/>
                </a:lnTo>
                <a:lnTo>
                  <a:pt x="202" y="372"/>
                </a:lnTo>
                <a:lnTo>
                  <a:pt x="205" y="384"/>
                </a:lnTo>
                <a:lnTo>
                  <a:pt x="208" y="396"/>
                </a:lnTo>
                <a:lnTo>
                  <a:pt x="208" y="411"/>
                </a:lnTo>
                <a:lnTo>
                  <a:pt x="205" y="428"/>
                </a:lnTo>
                <a:lnTo>
                  <a:pt x="197" y="449"/>
                </a:lnTo>
                <a:lnTo>
                  <a:pt x="191" y="465"/>
                </a:lnTo>
                <a:lnTo>
                  <a:pt x="185" y="485"/>
                </a:lnTo>
                <a:lnTo>
                  <a:pt x="178" y="503"/>
                </a:lnTo>
                <a:lnTo>
                  <a:pt x="169" y="517"/>
                </a:lnTo>
                <a:lnTo>
                  <a:pt x="161" y="526"/>
                </a:lnTo>
                <a:lnTo>
                  <a:pt x="149" y="530"/>
                </a:lnTo>
                <a:lnTo>
                  <a:pt x="137" y="532"/>
                </a:lnTo>
                <a:lnTo>
                  <a:pt x="124" y="527"/>
                </a:lnTo>
                <a:lnTo>
                  <a:pt x="111" y="51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7" name="Freeform 21"/>
          <p:cNvSpPr>
            <a:spLocks/>
          </p:cNvSpPr>
          <p:nvPr/>
        </p:nvSpPr>
        <p:spPr bwMode="auto">
          <a:xfrm rot="420000">
            <a:off x="7212014" y="4325938"/>
            <a:ext cx="225425" cy="80962"/>
          </a:xfrm>
          <a:custGeom>
            <a:avLst/>
            <a:gdLst>
              <a:gd name="T0" fmla="*/ 0 w 142"/>
              <a:gd name="T1" fmla="*/ 2147483647 h 51"/>
              <a:gd name="T2" fmla="*/ 2147483647 w 142"/>
              <a:gd name="T3" fmla="*/ 2147483647 h 51"/>
              <a:gd name="T4" fmla="*/ 2147483647 w 142"/>
              <a:gd name="T5" fmla="*/ 2147483647 h 51"/>
              <a:gd name="T6" fmla="*/ 2147483647 w 142"/>
              <a:gd name="T7" fmla="*/ 2147483647 h 51"/>
              <a:gd name="T8" fmla="*/ 2147483647 w 142"/>
              <a:gd name="T9" fmla="*/ 2147483647 h 51"/>
              <a:gd name="T10" fmla="*/ 2147483647 w 142"/>
              <a:gd name="T11" fmla="*/ 2147483647 h 51"/>
              <a:gd name="T12" fmla="*/ 2147483647 w 142"/>
              <a:gd name="T13" fmla="*/ 0 h 51"/>
              <a:gd name="T14" fmla="*/ 2147483647 w 142"/>
              <a:gd name="T15" fmla="*/ 2147483647 h 51"/>
              <a:gd name="T16" fmla="*/ 2147483647 w 142"/>
              <a:gd name="T17" fmla="*/ 2147483647 h 51"/>
              <a:gd name="T18" fmla="*/ 2147483647 w 142"/>
              <a:gd name="T19" fmla="*/ 2147483647 h 51"/>
              <a:gd name="T20" fmla="*/ 2147483647 w 142"/>
              <a:gd name="T21" fmla="*/ 2147483647 h 51"/>
              <a:gd name="T22" fmla="*/ 2147483647 w 142"/>
              <a:gd name="T23" fmla="*/ 2147483647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42" h="51">
                <a:moveTo>
                  <a:pt x="0" y="47"/>
                </a:moveTo>
                <a:lnTo>
                  <a:pt x="8" y="35"/>
                </a:lnTo>
                <a:lnTo>
                  <a:pt x="17" y="23"/>
                </a:lnTo>
                <a:lnTo>
                  <a:pt x="30" y="12"/>
                </a:lnTo>
                <a:lnTo>
                  <a:pt x="39" y="6"/>
                </a:lnTo>
                <a:lnTo>
                  <a:pt x="48" y="2"/>
                </a:lnTo>
                <a:lnTo>
                  <a:pt x="57" y="0"/>
                </a:lnTo>
                <a:lnTo>
                  <a:pt x="69" y="3"/>
                </a:lnTo>
                <a:lnTo>
                  <a:pt x="83" y="8"/>
                </a:lnTo>
                <a:lnTo>
                  <a:pt x="100" y="18"/>
                </a:lnTo>
                <a:lnTo>
                  <a:pt x="119" y="33"/>
                </a:lnTo>
                <a:lnTo>
                  <a:pt x="142" y="51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8" name="Freeform 22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09" name="Freeform 23"/>
          <p:cNvSpPr>
            <a:spLocks/>
          </p:cNvSpPr>
          <p:nvPr/>
        </p:nvSpPr>
        <p:spPr bwMode="auto">
          <a:xfrm rot="420000">
            <a:off x="6596064" y="3789364"/>
            <a:ext cx="161925" cy="306387"/>
          </a:xfrm>
          <a:custGeom>
            <a:avLst/>
            <a:gdLst>
              <a:gd name="T0" fmla="*/ 0 w 102"/>
              <a:gd name="T1" fmla="*/ 2147483647 h 193"/>
              <a:gd name="T2" fmla="*/ 2147483647 w 102"/>
              <a:gd name="T3" fmla="*/ 2147483647 h 193"/>
              <a:gd name="T4" fmla="*/ 2147483647 w 102"/>
              <a:gd name="T5" fmla="*/ 2147483647 h 193"/>
              <a:gd name="T6" fmla="*/ 2147483647 w 102"/>
              <a:gd name="T7" fmla="*/ 2147483647 h 193"/>
              <a:gd name="T8" fmla="*/ 2147483647 w 102"/>
              <a:gd name="T9" fmla="*/ 2147483647 h 193"/>
              <a:gd name="T10" fmla="*/ 2147483647 w 102"/>
              <a:gd name="T11" fmla="*/ 2147483647 h 193"/>
              <a:gd name="T12" fmla="*/ 2147483647 w 102"/>
              <a:gd name="T13" fmla="*/ 2147483647 h 193"/>
              <a:gd name="T14" fmla="*/ 2147483647 w 102"/>
              <a:gd name="T15" fmla="*/ 2147483647 h 193"/>
              <a:gd name="T16" fmla="*/ 2147483647 w 102"/>
              <a:gd name="T17" fmla="*/ 2147483647 h 193"/>
              <a:gd name="T18" fmla="*/ 2147483647 w 102"/>
              <a:gd name="T19" fmla="*/ 0 h 193"/>
              <a:gd name="T20" fmla="*/ 2147483647 w 102"/>
              <a:gd name="T21" fmla="*/ 2147483647 h 193"/>
              <a:gd name="T22" fmla="*/ 2147483647 w 102"/>
              <a:gd name="T23" fmla="*/ 2147483647 h 193"/>
              <a:gd name="T24" fmla="*/ 2147483647 w 102"/>
              <a:gd name="T25" fmla="*/ 2147483647 h 193"/>
              <a:gd name="T26" fmla="*/ 2147483647 w 102"/>
              <a:gd name="T27" fmla="*/ 2147483647 h 193"/>
              <a:gd name="T28" fmla="*/ 2147483647 w 102"/>
              <a:gd name="T29" fmla="*/ 2147483647 h 193"/>
              <a:gd name="T30" fmla="*/ 2147483647 w 102"/>
              <a:gd name="T31" fmla="*/ 2147483647 h 193"/>
              <a:gd name="T32" fmla="*/ 2147483647 w 102"/>
              <a:gd name="T33" fmla="*/ 2147483647 h 193"/>
              <a:gd name="T34" fmla="*/ 2147483647 w 102"/>
              <a:gd name="T35" fmla="*/ 2147483647 h 193"/>
              <a:gd name="T36" fmla="*/ 2147483647 w 102"/>
              <a:gd name="T37" fmla="*/ 2147483647 h 193"/>
              <a:gd name="T38" fmla="*/ 0 w 102"/>
              <a:gd name="T39" fmla="*/ 2147483647 h 19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02" h="193">
                <a:moveTo>
                  <a:pt x="0" y="155"/>
                </a:moveTo>
                <a:lnTo>
                  <a:pt x="10" y="134"/>
                </a:lnTo>
                <a:lnTo>
                  <a:pt x="16" y="109"/>
                </a:lnTo>
                <a:lnTo>
                  <a:pt x="19" y="83"/>
                </a:lnTo>
                <a:lnTo>
                  <a:pt x="19" y="59"/>
                </a:lnTo>
                <a:lnTo>
                  <a:pt x="18" y="38"/>
                </a:lnTo>
                <a:lnTo>
                  <a:pt x="16" y="21"/>
                </a:lnTo>
                <a:lnTo>
                  <a:pt x="18" y="8"/>
                </a:lnTo>
                <a:lnTo>
                  <a:pt x="22" y="2"/>
                </a:lnTo>
                <a:lnTo>
                  <a:pt x="30" y="0"/>
                </a:lnTo>
                <a:lnTo>
                  <a:pt x="37" y="3"/>
                </a:lnTo>
                <a:lnTo>
                  <a:pt x="48" y="12"/>
                </a:lnTo>
                <a:lnTo>
                  <a:pt x="60" y="27"/>
                </a:lnTo>
                <a:lnTo>
                  <a:pt x="74" y="47"/>
                </a:lnTo>
                <a:lnTo>
                  <a:pt x="84" y="66"/>
                </a:lnTo>
                <a:lnTo>
                  <a:pt x="95" y="84"/>
                </a:lnTo>
                <a:lnTo>
                  <a:pt x="102" y="100"/>
                </a:lnTo>
                <a:lnTo>
                  <a:pt x="71" y="184"/>
                </a:lnTo>
                <a:lnTo>
                  <a:pt x="30" y="193"/>
                </a:lnTo>
                <a:lnTo>
                  <a:pt x="0" y="155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10" name="Freeform 24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11" name="Freeform 25"/>
          <p:cNvSpPr>
            <a:spLocks/>
          </p:cNvSpPr>
          <p:nvPr/>
        </p:nvSpPr>
        <p:spPr bwMode="auto">
          <a:xfrm rot="420000">
            <a:off x="6434139" y="3762375"/>
            <a:ext cx="517525" cy="814388"/>
          </a:xfrm>
          <a:custGeom>
            <a:avLst/>
            <a:gdLst>
              <a:gd name="T0" fmla="*/ 2147483647 w 326"/>
              <a:gd name="T1" fmla="*/ 2147483647 h 513"/>
              <a:gd name="T2" fmla="*/ 2147483647 w 326"/>
              <a:gd name="T3" fmla="*/ 2147483647 h 513"/>
              <a:gd name="T4" fmla="*/ 2147483647 w 326"/>
              <a:gd name="T5" fmla="*/ 2147483647 h 513"/>
              <a:gd name="T6" fmla="*/ 2147483647 w 326"/>
              <a:gd name="T7" fmla="*/ 2147483647 h 513"/>
              <a:gd name="T8" fmla="*/ 2147483647 w 326"/>
              <a:gd name="T9" fmla="*/ 2147483647 h 513"/>
              <a:gd name="T10" fmla="*/ 2147483647 w 326"/>
              <a:gd name="T11" fmla="*/ 2147483647 h 513"/>
              <a:gd name="T12" fmla="*/ 2147483647 w 326"/>
              <a:gd name="T13" fmla="*/ 2147483647 h 513"/>
              <a:gd name="T14" fmla="*/ 2147483647 w 326"/>
              <a:gd name="T15" fmla="*/ 2147483647 h 513"/>
              <a:gd name="T16" fmla="*/ 2147483647 w 326"/>
              <a:gd name="T17" fmla="*/ 2147483647 h 513"/>
              <a:gd name="T18" fmla="*/ 2147483647 w 326"/>
              <a:gd name="T19" fmla="*/ 2147483647 h 513"/>
              <a:gd name="T20" fmla="*/ 2147483647 w 326"/>
              <a:gd name="T21" fmla="*/ 2147483647 h 513"/>
              <a:gd name="T22" fmla="*/ 2147483647 w 326"/>
              <a:gd name="T23" fmla="*/ 2147483647 h 513"/>
              <a:gd name="T24" fmla="*/ 2147483647 w 326"/>
              <a:gd name="T25" fmla="*/ 2147483647 h 513"/>
              <a:gd name="T26" fmla="*/ 2147483647 w 326"/>
              <a:gd name="T27" fmla="*/ 2147483647 h 513"/>
              <a:gd name="T28" fmla="*/ 2147483647 w 326"/>
              <a:gd name="T29" fmla="*/ 0 h 513"/>
              <a:gd name="T30" fmla="*/ 2147483647 w 326"/>
              <a:gd name="T31" fmla="*/ 2147483647 h 513"/>
              <a:gd name="T32" fmla="*/ 2147483647 w 326"/>
              <a:gd name="T33" fmla="*/ 2147483647 h 513"/>
              <a:gd name="T34" fmla="*/ 2147483647 w 326"/>
              <a:gd name="T35" fmla="*/ 2147483647 h 513"/>
              <a:gd name="T36" fmla="*/ 2147483647 w 326"/>
              <a:gd name="T37" fmla="*/ 2147483647 h 513"/>
              <a:gd name="T38" fmla="*/ 2147483647 w 326"/>
              <a:gd name="T39" fmla="*/ 2147483647 h 513"/>
              <a:gd name="T40" fmla="*/ 2147483647 w 326"/>
              <a:gd name="T41" fmla="*/ 2147483647 h 513"/>
              <a:gd name="T42" fmla="*/ 2147483647 w 326"/>
              <a:gd name="T43" fmla="*/ 2147483647 h 513"/>
              <a:gd name="T44" fmla="*/ 2147483647 w 326"/>
              <a:gd name="T45" fmla="*/ 2147483647 h 513"/>
              <a:gd name="T46" fmla="*/ 2147483647 w 326"/>
              <a:gd name="T47" fmla="*/ 2147483647 h 513"/>
              <a:gd name="T48" fmla="*/ 2147483647 w 326"/>
              <a:gd name="T49" fmla="*/ 2147483647 h 513"/>
              <a:gd name="T50" fmla="*/ 2147483647 w 326"/>
              <a:gd name="T51" fmla="*/ 2147483647 h 513"/>
              <a:gd name="T52" fmla="*/ 2147483647 w 326"/>
              <a:gd name="T53" fmla="*/ 2147483647 h 513"/>
              <a:gd name="T54" fmla="*/ 2147483647 w 326"/>
              <a:gd name="T55" fmla="*/ 2147483647 h 513"/>
              <a:gd name="T56" fmla="*/ 0 w 326"/>
              <a:gd name="T57" fmla="*/ 2147483647 h 513"/>
              <a:gd name="T58" fmla="*/ 2147483647 w 326"/>
              <a:gd name="T59" fmla="*/ 2147483647 h 513"/>
              <a:gd name="T60" fmla="*/ 2147483647 w 326"/>
              <a:gd name="T61" fmla="*/ 2147483647 h 513"/>
              <a:gd name="T62" fmla="*/ 2147483647 w 326"/>
              <a:gd name="T63" fmla="*/ 2147483647 h 513"/>
              <a:gd name="T64" fmla="*/ 2147483647 w 326"/>
              <a:gd name="T65" fmla="*/ 2147483647 h 513"/>
              <a:gd name="T66" fmla="*/ 2147483647 w 326"/>
              <a:gd name="T67" fmla="*/ 2147483647 h 513"/>
              <a:gd name="T68" fmla="*/ 2147483647 w 326"/>
              <a:gd name="T69" fmla="*/ 2147483647 h 513"/>
              <a:gd name="T70" fmla="*/ 2147483647 w 326"/>
              <a:gd name="T71" fmla="*/ 2147483647 h 513"/>
              <a:gd name="T72" fmla="*/ 2147483647 w 326"/>
              <a:gd name="T73" fmla="*/ 2147483647 h 513"/>
              <a:gd name="T74" fmla="*/ 2147483647 w 326"/>
              <a:gd name="T75" fmla="*/ 2147483647 h 513"/>
              <a:gd name="T76" fmla="*/ 2147483647 w 326"/>
              <a:gd name="T77" fmla="*/ 2147483647 h 513"/>
              <a:gd name="T78" fmla="*/ 2147483647 w 326"/>
              <a:gd name="T79" fmla="*/ 2147483647 h 513"/>
              <a:gd name="T80" fmla="*/ 2147483647 w 326"/>
              <a:gd name="T81" fmla="*/ 2147483647 h 51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26" h="513">
                <a:moveTo>
                  <a:pt x="208" y="499"/>
                </a:moveTo>
                <a:lnTo>
                  <a:pt x="223" y="507"/>
                </a:lnTo>
                <a:lnTo>
                  <a:pt x="241" y="510"/>
                </a:lnTo>
                <a:lnTo>
                  <a:pt x="261" y="507"/>
                </a:lnTo>
                <a:lnTo>
                  <a:pt x="282" y="498"/>
                </a:lnTo>
                <a:lnTo>
                  <a:pt x="305" y="481"/>
                </a:lnTo>
                <a:lnTo>
                  <a:pt x="318" y="466"/>
                </a:lnTo>
                <a:lnTo>
                  <a:pt x="324" y="451"/>
                </a:lnTo>
                <a:lnTo>
                  <a:pt x="326" y="438"/>
                </a:lnTo>
                <a:lnTo>
                  <a:pt x="323" y="424"/>
                </a:lnTo>
                <a:lnTo>
                  <a:pt x="318" y="414"/>
                </a:lnTo>
                <a:lnTo>
                  <a:pt x="314" y="405"/>
                </a:lnTo>
                <a:lnTo>
                  <a:pt x="308" y="393"/>
                </a:lnTo>
                <a:lnTo>
                  <a:pt x="297" y="378"/>
                </a:lnTo>
                <a:lnTo>
                  <a:pt x="285" y="361"/>
                </a:lnTo>
                <a:lnTo>
                  <a:pt x="273" y="344"/>
                </a:lnTo>
                <a:lnTo>
                  <a:pt x="260" y="317"/>
                </a:lnTo>
                <a:lnTo>
                  <a:pt x="254" y="290"/>
                </a:lnTo>
                <a:lnTo>
                  <a:pt x="252" y="260"/>
                </a:lnTo>
                <a:lnTo>
                  <a:pt x="255" y="230"/>
                </a:lnTo>
                <a:lnTo>
                  <a:pt x="260" y="197"/>
                </a:lnTo>
                <a:lnTo>
                  <a:pt x="261" y="162"/>
                </a:lnTo>
                <a:lnTo>
                  <a:pt x="260" y="125"/>
                </a:lnTo>
                <a:lnTo>
                  <a:pt x="254" y="87"/>
                </a:lnTo>
                <a:lnTo>
                  <a:pt x="246" y="58"/>
                </a:lnTo>
                <a:lnTo>
                  <a:pt x="238" y="34"/>
                </a:lnTo>
                <a:lnTo>
                  <a:pt x="232" y="21"/>
                </a:lnTo>
                <a:lnTo>
                  <a:pt x="225" y="9"/>
                </a:lnTo>
                <a:lnTo>
                  <a:pt x="217" y="1"/>
                </a:lnTo>
                <a:lnTo>
                  <a:pt x="208" y="0"/>
                </a:lnTo>
                <a:lnTo>
                  <a:pt x="201" y="3"/>
                </a:lnTo>
                <a:lnTo>
                  <a:pt x="192" y="13"/>
                </a:lnTo>
                <a:lnTo>
                  <a:pt x="183" y="33"/>
                </a:lnTo>
                <a:lnTo>
                  <a:pt x="177" y="63"/>
                </a:lnTo>
                <a:lnTo>
                  <a:pt x="169" y="97"/>
                </a:lnTo>
                <a:lnTo>
                  <a:pt x="160" y="134"/>
                </a:lnTo>
                <a:lnTo>
                  <a:pt x="145" y="171"/>
                </a:lnTo>
                <a:lnTo>
                  <a:pt x="139" y="182"/>
                </a:lnTo>
                <a:lnTo>
                  <a:pt x="133" y="191"/>
                </a:lnTo>
                <a:lnTo>
                  <a:pt x="127" y="195"/>
                </a:lnTo>
                <a:lnTo>
                  <a:pt x="118" y="195"/>
                </a:lnTo>
                <a:lnTo>
                  <a:pt x="109" y="191"/>
                </a:lnTo>
                <a:lnTo>
                  <a:pt x="98" y="180"/>
                </a:lnTo>
                <a:lnTo>
                  <a:pt x="85" y="164"/>
                </a:lnTo>
                <a:lnTo>
                  <a:pt x="71" y="141"/>
                </a:lnTo>
                <a:lnTo>
                  <a:pt x="62" y="122"/>
                </a:lnTo>
                <a:lnTo>
                  <a:pt x="53" y="105"/>
                </a:lnTo>
                <a:lnTo>
                  <a:pt x="47" y="87"/>
                </a:lnTo>
                <a:lnTo>
                  <a:pt x="41" y="66"/>
                </a:lnTo>
                <a:lnTo>
                  <a:pt x="33" y="51"/>
                </a:lnTo>
                <a:lnTo>
                  <a:pt x="27" y="42"/>
                </a:lnTo>
                <a:lnTo>
                  <a:pt x="20" y="39"/>
                </a:lnTo>
                <a:lnTo>
                  <a:pt x="12" y="42"/>
                </a:lnTo>
                <a:lnTo>
                  <a:pt x="8" y="51"/>
                </a:lnTo>
                <a:lnTo>
                  <a:pt x="5" y="66"/>
                </a:lnTo>
                <a:lnTo>
                  <a:pt x="2" y="94"/>
                </a:lnTo>
                <a:lnTo>
                  <a:pt x="0" y="119"/>
                </a:lnTo>
                <a:lnTo>
                  <a:pt x="0" y="141"/>
                </a:lnTo>
                <a:lnTo>
                  <a:pt x="5" y="168"/>
                </a:lnTo>
                <a:lnTo>
                  <a:pt x="14" y="207"/>
                </a:lnTo>
                <a:lnTo>
                  <a:pt x="26" y="244"/>
                </a:lnTo>
                <a:lnTo>
                  <a:pt x="40" y="277"/>
                </a:lnTo>
                <a:lnTo>
                  <a:pt x="53" y="313"/>
                </a:lnTo>
                <a:lnTo>
                  <a:pt x="59" y="331"/>
                </a:lnTo>
                <a:lnTo>
                  <a:pt x="59" y="349"/>
                </a:lnTo>
                <a:lnTo>
                  <a:pt x="55" y="368"/>
                </a:lnTo>
                <a:lnTo>
                  <a:pt x="50" y="388"/>
                </a:lnTo>
                <a:lnTo>
                  <a:pt x="44" y="406"/>
                </a:lnTo>
                <a:lnTo>
                  <a:pt x="43" y="423"/>
                </a:lnTo>
                <a:lnTo>
                  <a:pt x="44" y="438"/>
                </a:lnTo>
                <a:lnTo>
                  <a:pt x="49" y="454"/>
                </a:lnTo>
                <a:lnTo>
                  <a:pt x="58" y="472"/>
                </a:lnTo>
                <a:lnTo>
                  <a:pt x="67" y="487"/>
                </a:lnTo>
                <a:lnTo>
                  <a:pt x="77" y="499"/>
                </a:lnTo>
                <a:lnTo>
                  <a:pt x="89" y="509"/>
                </a:lnTo>
                <a:lnTo>
                  <a:pt x="103" y="513"/>
                </a:lnTo>
                <a:lnTo>
                  <a:pt x="116" y="512"/>
                </a:lnTo>
                <a:lnTo>
                  <a:pt x="131" y="504"/>
                </a:lnTo>
                <a:lnTo>
                  <a:pt x="145" y="492"/>
                </a:lnTo>
                <a:lnTo>
                  <a:pt x="159" y="487"/>
                </a:lnTo>
                <a:lnTo>
                  <a:pt x="171" y="486"/>
                </a:lnTo>
                <a:lnTo>
                  <a:pt x="187" y="490"/>
                </a:lnTo>
                <a:lnTo>
                  <a:pt x="208" y="499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12" name="Freeform 26"/>
          <p:cNvSpPr>
            <a:spLocks/>
          </p:cNvSpPr>
          <p:nvPr/>
        </p:nvSpPr>
        <p:spPr bwMode="auto">
          <a:xfrm rot="420000">
            <a:off x="6513513" y="4268789"/>
            <a:ext cx="323850" cy="47625"/>
          </a:xfrm>
          <a:custGeom>
            <a:avLst/>
            <a:gdLst>
              <a:gd name="T0" fmla="*/ 2147483647 w 204"/>
              <a:gd name="T1" fmla="*/ 2147483647 h 30"/>
              <a:gd name="T2" fmla="*/ 2147483647 w 204"/>
              <a:gd name="T3" fmla="*/ 0 h 30"/>
              <a:gd name="T4" fmla="*/ 2147483647 w 204"/>
              <a:gd name="T5" fmla="*/ 2147483647 h 30"/>
              <a:gd name="T6" fmla="*/ 2147483647 w 204"/>
              <a:gd name="T7" fmla="*/ 2147483647 h 30"/>
              <a:gd name="T8" fmla="*/ 2147483647 w 204"/>
              <a:gd name="T9" fmla="*/ 2147483647 h 30"/>
              <a:gd name="T10" fmla="*/ 2147483647 w 204"/>
              <a:gd name="T11" fmla="*/ 2147483647 h 30"/>
              <a:gd name="T12" fmla="*/ 2147483647 w 204"/>
              <a:gd name="T13" fmla="*/ 2147483647 h 30"/>
              <a:gd name="T14" fmla="*/ 2147483647 w 204"/>
              <a:gd name="T15" fmla="*/ 2147483647 h 30"/>
              <a:gd name="T16" fmla="*/ 2147483647 w 204"/>
              <a:gd name="T17" fmla="*/ 2147483647 h 30"/>
              <a:gd name="T18" fmla="*/ 2147483647 w 204"/>
              <a:gd name="T19" fmla="*/ 2147483647 h 30"/>
              <a:gd name="T20" fmla="*/ 0 w 204"/>
              <a:gd name="T21" fmla="*/ 2147483647 h 3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04" h="30">
                <a:moveTo>
                  <a:pt x="204" y="3"/>
                </a:moveTo>
                <a:lnTo>
                  <a:pt x="179" y="0"/>
                </a:lnTo>
                <a:lnTo>
                  <a:pt x="158" y="3"/>
                </a:lnTo>
                <a:lnTo>
                  <a:pt x="139" y="9"/>
                </a:lnTo>
                <a:lnTo>
                  <a:pt x="119" y="15"/>
                </a:lnTo>
                <a:lnTo>
                  <a:pt x="100" y="19"/>
                </a:lnTo>
                <a:lnTo>
                  <a:pt x="80" y="16"/>
                </a:lnTo>
                <a:lnTo>
                  <a:pt x="56" y="13"/>
                </a:lnTo>
                <a:lnTo>
                  <a:pt x="35" y="15"/>
                </a:lnTo>
                <a:lnTo>
                  <a:pt x="17" y="22"/>
                </a:lnTo>
                <a:lnTo>
                  <a:pt x="0" y="3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13" name="Freeform 27"/>
          <p:cNvSpPr>
            <a:spLocks/>
          </p:cNvSpPr>
          <p:nvPr/>
        </p:nvSpPr>
        <p:spPr bwMode="auto">
          <a:xfrm rot="420000">
            <a:off x="7435850" y="38512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3914" name="Freeform 28"/>
          <p:cNvSpPr>
            <a:spLocks/>
          </p:cNvSpPr>
          <p:nvPr/>
        </p:nvSpPr>
        <p:spPr bwMode="auto">
          <a:xfrm rot="420000">
            <a:off x="7473950" y="43465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3915" name="Group 29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3947" name="Rectangle 30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3948" name="Line 31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3916" name="Group 32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93945" name="Freeform 33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3946" name="Freeform 34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3917" name="Oval 35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93918" name="Group 36"/>
          <p:cNvGrpSpPr>
            <a:grpSpLocks/>
          </p:cNvGrpSpPr>
          <p:nvPr/>
        </p:nvGrpSpPr>
        <p:grpSpPr bwMode="auto">
          <a:xfrm rot="180000">
            <a:off x="4306889" y="2605089"/>
            <a:ext cx="3760787" cy="3806825"/>
            <a:chOff x="1783" y="1591"/>
            <a:chExt cx="2369" cy="2398"/>
          </a:xfrm>
        </p:grpSpPr>
        <p:grpSp>
          <p:nvGrpSpPr>
            <p:cNvPr id="293920" name="Group 37"/>
            <p:cNvGrpSpPr>
              <a:grpSpLocks/>
            </p:cNvGrpSpPr>
            <p:nvPr/>
          </p:nvGrpSpPr>
          <p:grpSpPr bwMode="auto">
            <a:xfrm>
              <a:off x="1783" y="1591"/>
              <a:ext cx="2369" cy="2398"/>
              <a:chOff x="1793" y="1591"/>
              <a:chExt cx="2369" cy="2398"/>
            </a:xfrm>
          </p:grpSpPr>
          <p:sp>
            <p:nvSpPr>
              <p:cNvPr id="293922" name="Freeform 38"/>
              <p:cNvSpPr>
                <a:spLocks/>
              </p:cNvSpPr>
              <p:nvPr/>
            </p:nvSpPr>
            <p:spPr bwMode="auto">
              <a:xfrm rot="420000">
                <a:off x="3211" y="2784"/>
                <a:ext cx="30" cy="60"/>
              </a:xfrm>
              <a:custGeom>
                <a:avLst/>
                <a:gdLst>
                  <a:gd name="T0" fmla="*/ 0 w 30"/>
                  <a:gd name="T1" fmla="*/ 0 h 60"/>
                  <a:gd name="T2" fmla="*/ 11 w 30"/>
                  <a:gd name="T3" fmla="*/ 10 h 60"/>
                  <a:gd name="T4" fmla="*/ 18 w 30"/>
                  <a:gd name="T5" fmla="*/ 22 h 60"/>
                  <a:gd name="T6" fmla="*/ 20 w 30"/>
                  <a:gd name="T7" fmla="*/ 36 h 60"/>
                  <a:gd name="T8" fmla="*/ 21 w 30"/>
                  <a:gd name="T9" fmla="*/ 48 h 60"/>
                  <a:gd name="T10" fmla="*/ 24 w 30"/>
                  <a:gd name="T11" fmla="*/ 57 h 60"/>
                  <a:gd name="T12" fmla="*/ 30 w 30"/>
                  <a:gd name="T13" fmla="*/ 60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0" y="0"/>
                    </a:moveTo>
                    <a:lnTo>
                      <a:pt x="11" y="10"/>
                    </a:lnTo>
                    <a:lnTo>
                      <a:pt x="18" y="22"/>
                    </a:lnTo>
                    <a:lnTo>
                      <a:pt x="20" y="36"/>
                    </a:lnTo>
                    <a:lnTo>
                      <a:pt x="21" y="48"/>
                    </a:lnTo>
                    <a:lnTo>
                      <a:pt x="24" y="57"/>
                    </a:lnTo>
                    <a:lnTo>
                      <a:pt x="30" y="6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93923" name="Group 39"/>
              <p:cNvGrpSpPr>
                <a:grpSpLocks/>
              </p:cNvGrpSpPr>
              <p:nvPr/>
            </p:nvGrpSpPr>
            <p:grpSpPr bwMode="auto">
              <a:xfrm>
                <a:off x="3875" y="2972"/>
                <a:ext cx="161" cy="485"/>
                <a:chOff x="4437" y="2992"/>
                <a:chExt cx="161" cy="485"/>
              </a:xfrm>
            </p:grpSpPr>
            <p:sp>
              <p:nvSpPr>
                <p:cNvPr id="293943" name="Freeform 40"/>
                <p:cNvSpPr>
                  <a:spLocks/>
                </p:cNvSpPr>
                <p:nvPr/>
              </p:nvSpPr>
              <p:spPr bwMode="auto">
                <a:xfrm rot="420000">
                  <a:off x="4437" y="2992"/>
                  <a:ext cx="158" cy="485"/>
                </a:xfrm>
                <a:custGeom>
                  <a:avLst/>
                  <a:gdLst>
                    <a:gd name="T0" fmla="*/ 97 w 158"/>
                    <a:gd name="T1" fmla="*/ 17 h 485"/>
                    <a:gd name="T2" fmla="*/ 82 w 158"/>
                    <a:gd name="T3" fmla="*/ 30 h 485"/>
                    <a:gd name="T4" fmla="*/ 68 w 158"/>
                    <a:gd name="T5" fmla="*/ 44 h 485"/>
                    <a:gd name="T6" fmla="*/ 57 w 158"/>
                    <a:gd name="T7" fmla="*/ 57 h 485"/>
                    <a:gd name="T8" fmla="*/ 48 w 158"/>
                    <a:gd name="T9" fmla="*/ 72 h 485"/>
                    <a:gd name="T10" fmla="*/ 44 w 158"/>
                    <a:gd name="T11" fmla="*/ 84 h 485"/>
                    <a:gd name="T12" fmla="*/ 39 w 158"/>
                    <a:gd name="T13" fmla="*/ 104 h 485"/>
                    <a:gd name="T14" fmla="*/ 33 w 158"/>
                    <a:gd name="T15" fmla="*/ 127 h 485"/>
                    <a:gd name="T16" fmla="*/ 29 w 158"/>
                    <a:gd name="T17" fmla="*/ 151 h 485"/>
                    <a:gd name="T18" fmla="*/ 24 w 158"/>
                    <a:gd name="T19" fmla="*/ 176 h 485"/>
                    <a:gd name="T20" fmla="*/ 21 w 158"/>
                    <a:gd name="T21" fmla="*/ 199 h 485"/>
                    <a:gd name="T22" fmla="*/ 20 w 158"/>
                    <a:gd name="T23" fmla="*/ 217 h 485"/>
                    <a:gd name="T24" fmla="*/ 18 w 158"/>
                    <a:gd name="T25" fmla="*/ 229 h 485"/>
                    <a:gd name="T26" fmla="*/ 18 w 158"/>
                    <a:gd name="T27" fmla="*/ 261 h 485"/>
                    <a:gd name="T28" fmla="*/ 14 w 158"/>
                    <a:gd name="T29" fmla="*/ 297 h 485"/>
                    <a:gd name="T30" fmla="*/ 8 w 158"/>
                    <a:gd name="T31" fmla="*/ 336 h 485"/>
                    <a:gd name="T32" fmla="*/ 3 w 158"/>
                    <a:gd name="T33" fmla="*/ 381 h 485"/>
                    <a:gd name="T34" fmla="*/ 0 w 158"/>
                    <a:gd name="T35" fmla="*/ 432 h 485"/>
                    <a:gd name="T36" fmla="*/ 2 w 158"/>
                    <a:gd name="T37" fmla="*/ 455 h 485"/>
                    <a:gd name="T38" fmla="*/ 5 w 158"/>
                    <a:gd name="T39" fmla="*/ 471 h 485"/>
                    <a:gd name="T40" fmla="*/ 11 w 158"/>
                    <a:gd name="T41" fmla="*/ 482 h 485"/>
                    <a:gd name="T42" fmla="*/ 20 w 158"/>
                    <a:gd name="T43" fmla="*/ 485 h 485"/>
                    <a:gd name="T44" fmla="*/ 29 w 158"/>
                    <a:gd name="T45" fmla="*/ 480 h 485"/>
                    <a:gd name="T46" fmla="*/ 41 w 158"/>
                    <a:gd name="T47" fmla="*/ 468 h 485"/>
                    <a:gd name="T48" fmla="*/ 53 w 158"/>
                    <a:gd name="T49" fmla="*/ 449 h 485"/>
                    <a:gd name="T50" fmla="*/ 71 w 158"/>
                    <a:gd name="T51" fmla="*/ 417 h 485"/>
                    <a:gd name="T52" fmla="*/ 89 w 158"/>
                    <a:gd name="T53" fmla="*/ 380 h 485"/>
                    <a:gd name="T54" fmla="*/ 104 w 158"/>
                    <a:gd name="T55" fmla="*/ 339 h 485"/>
                    <a:gd name="T56" fmla="*/ 116 w 158"/>
                    <a:gd name="T57" fmla="*/ 298 h 485"/>
                    <a:gd name="T58" fmla="*/ 124 w 158"/>
                    <a:gd name="T59" fmla="*/ 259 h 485"/>
                    <a:gd name="T60" fmla="*/ 130 w 158"/>
                    <a:gd name="T61" fmla="*/ 226 h 485"/>
                    <a:gd name="T62" fmla="*/ 140 w 158"/>
                    <a:gd name="T63" fmla="*/ 191 h 485"/>
                    <a:gd name="T64" fmla="*/ 151 w 158"/>
                    <a:gd name="T65" fmla="*/ 154 h 485"/>
                    <a:gd name="T66" fmla="*/ 155 w 158"/>
                    <a:gd name="T67" fmla="*/ 133 h 485"/>
                    <a:gd name="T68" fmla="*/ 158 w 158"/>
                    <a:gd name="T69" fmla="*/ 107 h 485"/>
                    <a:gd name="T70" fmla="*/ 158 w 158"/>
                    <a:gd name="T71" fmla="*/ 74 h 485"/>
                    <a:gd name="T72" fmla="*/ 157 w 158"/>
                    <a:gd name="T73" fmla="*/ 59 h 485"/>
                    <a:gd name="T74" fmla="*/ 152 w 158"/>
                    <a:gd name="T75" fmla="*/ 39 h 485"/>
                    <a:gd name="T76" fmla="*/ 146 w 158"/>
                    <a:gd name="T77" fmla="*/ 21 h 485"/>
                    <a:gd name="T78" fmla="*/ 140 w 158"/>
                    <a:gd name="T79" fmla="*/ 8 h 485"/>
                    <a:gd name="T80" fmla="*/ 133 w 158"/>
                    <a:gd name="T81" fmla="*/ 0 h 485"/>
                    <a:gd name="T82" fmla="*/ 124 w 158"/>
                    <a:gd name="T83" fmla="*/ 0 h 485"/>
                    <a:gd name="T84" fmla="*/ 112 w 158"/>
                    <a:gd name="T85" fmla="*/ 5 h 485"/>
                    <a:gd name="T86" fmla="*/ 97 w 158"/>
                    <a:gd name="T87" fmla="*/ 17 h 48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58" h="485">
                      <a:moveTo>
                        <a:pt x="97" y="17"/>
                      </a:moveTo>
                      <a:lnTo>
                        <a:pt x="82" y="30"/>
                      </a:lnTo>
                      <a:lnTo>
                        <a:pt x="68" y="44"/>
                      </a:lnTo>
                      <a:lnTo>
                        <a:pt x="57" y="57"/>
                      </a:lnTo>
                      <a:lnTo>
                        <a:pt x="48" y="72"/>
                      </a:lnTo>
                      <a:lnTo>
                        <a:pt x="44" y="84"/>
                      </a:lnTo>
                      <a:lnTo>
                        <a:pt x="39" y="104"/>
                      </a:lnTo>
                      <a:lnTo>
                        <a:pt x="33" y="127"/>
                      </a:lnTo>
                      <a:lnTo>
                        <a:pt x="29" y="151"/>
                      </a:lnTo>
                      <a:lnTo>
                        <a:pt x="24" y="176"/>
                      </a:lnTo>
                      <a:lnTo>
                        <a:pt x="21" y="199"/>
                      </a:lnTo>
                      <a:lnTo>
                        <a:pt x="20" y="217"/>
                      </a:lnTo>
                      <a:lnTo>
                        <a:pt x="18" y="229"/>
                      </a:lnTo>
                      <a:lnTo>
                        <a:pt x="18" y="261"/>
                      </a:lnTo>
                      <a:lnTo>
                        <a:pt x="14" y="297"/>
                      </a:lnTo>
                      <a:lnTo>
                        <a:pt x="8" y="336"/>
                      </a:lnTo>
                      <a:lnTo>
                        <a:pt x="3" y="381"/>
                      </a:lnTo>
                      <a:lnTo>
                        <a:pt x="0" y="432"/>
                      </a:lnTo>
                      <a:lnTo>
                        <a:pt x="2" y="455"/>
                      </a:lnTo>
                      <a:lnTo>
                        <a:pt x="5" y="471"/>
                      </a:lnTo>
                      <a:lnTo>
                        <a:pt x="11" y="482"/>
                      </a:lnTo>
                      <a:lnTo>
                        <a:pt x="20" y="485"/>
                      </a:lnTo>
                      <a:lnTo>
                        <a:pt x="29" y="480"/>
                      </a:lnTo>
                      <a:lnTo>
                        <a:pt x="41" y="468"/>
                      </a:lnTo>
                      <a:lnTo>
                        <a:pt x="53" y="449"/>
                      </a:lnTo>
                      <a:lnTo>
                        <a:pt x="71" y="417"/>
                      </a:lnTo>
                      <a:lnTo>
                        <a:pt x="89" y="380"/>
                      </a:lnTo>
                      <a:lnTo>
                        <a:pt x="104" y="339"/>
                      </a:lnTo>
                      <a:lnTo>
                        <a:pt x="116" y="298"/>
                      </a:lnTo>
                      <a:lnTo>
                        <a:pt x="124" y="259"/>
                      </a:lnTo>
                      <a:lnTo>
                        <a:pt x="130" y="226"/>
                      </a:lnTo>
                      <a:lnTo>
                        <a:pt x="140" y="191"/>
                      </a:lnTo>
                      <a:lnTo>
                        <a:pt x="151" y="154"/>
                      </a:lnTo>
                      <a:lnTo>
                        <a:pt x="155" y="133"/>
                      </a:lnTo>
                      <a:lnTo>
                        <a:pt x="158" y="107"/>
                      </a:lnTo>
                      <a:lnTo>
                        <a:pt x="158" y="74"/>
                      </a:lnTo>
                      <a:lnTo>
                        <a:pt x="157" y="59"/>
                      </a:lnTo>
                      <a:lnTo>
                        <a:pt x="152" y="39"/>
                      </a:lnTo>
                      <a:lnTo>
                        <a:pt x="146" y="21"/>
                      </a:lnTo>
                      <a:lnTo>
                        <a:pt x="140" y="8"/>
                      </a:lnTo>
                      <a:lnTo>
                        <a:pt x="133" y="0"/>
                      </a:lnTo>
                      <a:lnTo>
                        <a:pt x="124" y="0"/>
                      </a:lnTo>
                      <a:lnTo>
                        <a:pt x="112" y="5"/>
                      </a:lnTo>
                      <a:lnTo>
                        <a:pt x="97" y="1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93944" name="Freeform 41"/>
                <p:cNvSpPr>
                  <a:spLocks/>
                </p:cNvSpPr>
                <p:nvPr/>
              </p:nvSpPr>
              <p:spPr bwMode="auto">
                <a:xfrm rot="420000">
                  <a:off x="4471" y="3129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grpSp>
            <p:nvGrpSpPr>
              <p:cNvPr id="293924" name="Group 42"/>
              <p:cNvGrpSpPr>
                <a:grpSpLocks/>
              </p:cNvGrpSpPr>
              <p:nvPr/>
            </p:nvGrpSpPr>
            <p:grpSpPr bwMode="auto">
              <a:xfrm>
                <a:off x="1793" y="1591"/>
                <a:ext cx="2203" cy="2398"/>
                <a:chOff x="1757" y="1591"/>
                <a:chExt cx="2203" cy="2398"/>
              </a:xfrm>
            </p:grpSpPr>
            <p:sp>
              <p:nvSpPr>
                <p:cNvPr id="293941" name="Freeform 4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93942" name="Freeform 4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293925" name="Freeform 45"/>
              <p:cNvSpPr>
                <a:spLocks/>
              </p:cNvSpPr>
              <p:nvPr/>
            </p:nvSpPr>
            <p:spPr bwMode="auto">
              <a:xfrm rot="420000">
                <a:off x="3725" y="2959"/>
                <a:ext cx="224" cy="521"/>
              </a:xfrm>
              <a:custGeom>
                <a:avLst/>
                <a:gdLst>
                  <a:gd name="T0" fmla="*/ 104 w 224"/>
                  <a:gd name="T1" fmla="*/ 18 h 521"/>
                  <a:gd name="T2" fmla="*/ 89 w 224"/>
                  <a:gd name="T3" fmla="*/ 33 h 521"/>
                  <a:gd name="T4" fmla="*/ 79 w 224"/>
                  <a:gd name="T5" fmla="*/ 45 h 521"/>
                  <a:gd name="T6" fmla="*/ 70 w 224"/>
                  <a:gd name="T7" fmla="*/ 56 h 521"/>
                  <a:gd name="T8" fmla="*/ 62 w 224"/>
                  <a:gd name="T9" fmla="*/ 69 h 521"/>
                  <a:gd name="T10" fmla="*/ 59 w 224"/>
                  <a:gd name="T11" fmla="*/ 80 h 521"/>
                  <a:gd name="T12" fmla="*/ 58 w 224"/>
                  <a:gd name="T13" fmla="*/ 96 h 521"/>
                  <a:gd name="T14" fmla="*/ 58 w 224"/>
                  <a:gd name="T15" fmla="*/ 114 h 521"/>
                  <a:gd name="T16" fmla="*/ 59 w 224"/>
                  <a:gd name="T17" fmla="*/ 132 h 521"/>
                  <a:gd name="T18" fmla="*/ 61 w 224"/>
                  <a:gd name="T19" fmla="*/ 144 h 521"/>
                  <a:gd name="T20" fmla="*/ 65 w 224"/>
                  <a:gd name="T21" fmla="*/ 178 h 521"/>
                  <a:gd name="T22" fmla="*/ 65 w 224"/>
                  <a:gd name="T23" fmla="*/ 211 h 521"/>
                  <a:gd name="T24" fmla="*/ 59 w 224"/>
                  <a:gd name="T25" fmla="*/ 245 h 521"/>
                  <a:gd name="T26" fmla="*/ 52 w 224"/>
                  <a:gd name="T27" fmla="*/ 283 h 521"/>
                  <a:gd name="T28" fmla="*/ 44 w 224"/>
                  <a:gd name="T29" fmla="*/ 318 h 521"/>
                  <a:gd name="T30" fmla="*/ 37 w 224"/>
                  <a:gd name="T31" fmla="*/ 357 h 521"/>
                  <a:gd name="T32" fmla="*/ 31 w 224"/>
                  <a:gd name="T33" fmla="*/ 396 h 521"/>
                  <a:gd name="T34" fmla="*/ 22 w 224"/>
                  <a:gd name="T35" fmla="*/ 437 h 521"/>
                  <a:gd name="T36" fmla="*/ 10 w 224"/>
                  <a:gd name="T37" fmla="*/ 474 h 521"/>
                  <a:gd name="T38" fmla="*/ 4 w 224"/>
                  <a:gd name="T39" fmla="*/ 492 h 521"/>
                  <a:gd name="T40" fmla="*/ 0 w 224"/>
                  <a:gd name="T41" fmla="*/ 506 h 521"/>
                  <a:gd name="T42" fmla="*/ 2 w 224"/>
                  <a:gd name="T43" fmla="*/ 513 h 521"/>
                  <a:gd name="T44" fmla="*/ 7 w 224"/>
                  <a:gd name="T45" fmla="*/ 519 h 521"/>
                  <a:gd name="T46" fmla="*/ 13 w 224"/>
                  <a:gd name="T47" fmla="*/ 521 h 521"/>
                  <a:gd name="T48" fmla="*/ 20 w 224"/>
                  <a:gd name="T49" fmla="*/ 519 h 521"/>
                  <a:gd name="T50" fmla="*/ 29 w 224"/>
                  <a:gd name="T51" fmla="*/ 516 h 521"/>
                  <a:gd name="T52" fmla="*/ 37 w 224"/>
                  <a:gd name="T53" fmla="*/ 512 h 521"/>
                  <a:gd name="T54" fmla="*/ 46 w 224"/>
                  <a:gd name="T55" fmla="*/ 504 h 521"/>
                  <a:gd name="T56" fmla="*/ 50 w 224"/>
                  <a:gd name="T57" fmla="*/ 498 h 521"/>
                  <a:gd name="T58" fmla="*/ 59 w 224"/>
                  <a:gd name="T59" fmla="*/ 485 h 521"/>
                  <a:gd name="T60" fmla="*/ 70 w 224"/>
                  <a:gd name="T61" fmla="*/ 468 h 521"/>
                  <a:gd name="T62" fmla="*/ 82 w 224"/>
                  <a:gd name="T63" fmla="*/ 447 h 521"/>
                  <a:gd name="T64" fmla="*/ 94 w 224"/>
                  <a:gd name="T65" fmla="*/ 425 h 521"/>
                  <a:gd name="T66" fmla="*/ 107 w 224"/>
                  <a:gd name="T67" fmla="*/ 400 h 521"/>
                  <a:gd name="T68" fmla="*/ 121 w 224"/>
                  <a:gd name="T69" fmla="*/ 375 h 521"/>
                  <a:gd name="T70" fmla="*/ 135 w 224"/>
                  <a:gd name="T71" fmla="*/ 352 h 521"/>
                  <a:gd name="T72" fmla="*/ 145 w 224"/>
                  <a:gd name="T73" fmla="*/ 330 h 521"/>
                  <a:gd name="T74" fmla="*/ 156 w 224"/>
                  <a:gd name="T75" fmla="*/ 312 h 521"/>
                  <a:gd name="T76" fmla="*/ 162 w 224"/>
                  <a:gd name="T77" fmla="*/ 297 h 521"/>
                  <a:gd name="T78" fmla="*/ 166 w 224"/>
                  <a:gd name="T79" fmla="*/ 288 h 521"/>
                  <a:gd name="T80" fmla="*/ 174 w 224"/>
                  <a:gd name="T81" fmla="*/ 263 h 521"/>
                  <a:gd name="T82" fmla="*/ 180 w 224"/>
                  <a:gd name="T83" fmla="*/ 235 h 521"/>
                  <a:gd name="T84" fmla="*/ 189 w 224"/>
                  <a:gd name="T85" fmla="*/ 202 h 521"/>
                  <a:gd name="T86" fmla="*/ 199 w 224"/>
                  <a:gd name="T87" fmla="*/ 166 h 521"/>
                  <a:gd name="T88" fmla="*/ 208 w 224"/>
                  <a:gd name="T89" fmla="*/ 138 h 521"/>
                  <a:gd name="T90" fmla="*/ 218 w 224"/>
                  <a:gd name="T91" fmla="*/ 114 h 521"/>
                  <a:gd name="T92" fmla="*/ 224 w 224"/>
                  <a:gd name="T93" fmla="*/ 92 h 521"/>
                  <a:gd name="T94" fmla="*/ 224 w 224"/>
                  <a:gd name="T95" fmla="*/ 72 h 521"/>
                  <a:gd name="T96" fmla="*/ 216 w 224"/>
                  <a:gd name="T97" fmla="*/ 53 h 521"/>
                  <a:gd name="T98" fmla="*/ 205 w 224"/>
                  <a:gd name="T99" fmla="*/ 41 h 521"/>
                  <a:gd name="T100" fmla="*/ 190 w 224"/>
                  <a:gd name="T101" fmla="*/ 29 h 521"/>
                  <a:gd name="T102" fmla="*/ 177 w 224"/>
                  <a:gd name="T103" fmla="*/ 18 h 521"/>
                  <a:gd name="T104" fmla="*/ 165 w 224"/>
                  <a:gd name="T105" fmla="*/ 7 h 521"/>
                  <a:gd name="T106" fmla="*/ 156 w 224"/>
                  <a:gd name="T107" fmla="*/ 1 h 521"/>
                  <a:gd name="T108" fmla="*/ 144 w 224"/>
                  <a:gd name="T109" fmla="*/ 0 h 521"/>
                  <a:gd name="T110" fmla="*/ 130 w 224"/>
                  <a:gd name="T111" fmla="*/ 1 h 521"/>
                  <a:gd name="T112" fmla="*/ 117 w 224"/>
                  <a:gd name="T113" fmla="*/ 7 h 521"/>
                  <a:gd name="T114" fmla="*/ 104 w 224"/>
                  <a:gd name="T115" fmla="*/ 18 h 5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24" h="521">
                    <a:moveTo>
                      <a:pt x="104" y="18"/>
                    </a:moveTo>
                    <a:lnTo>
                      <a:pt x="89" y="33"/>
                    </a:lnTo>
                    <a:lnTo>
                      <a:pt x="79" y="45"/>
                    </a:lnTo>
                    <a:lnTo>
                      <a:pt x="70" y="56"/>
                    </a:lnTo>
                    <a:lnTo>
                      <a:pt x="62" y="69"/>
                    </a:lnTo>
                    <a:lnTo>
                      <a:pt x="59" y="80"/>
                    </a:lnTo>
                    <a:lnTo>
                      <a:pt x="58" y="96"/>
                    </a:lnTo>
                    <a:lnTo>
                      <a:pt x="58" y="114"/>
                    </a:lnTo>
                    <a:lnTo>
                      <a:pt x="59" y="132"/>
                    </a:lnTo>
                    <a:lnTo>
                      <a:pt x="61" y="144"/>
                    </a:lnTo>
                    <a:lnTo>
                      <a:pt x="65" y="178"/>
                    </a:lnTo>
                    <a:lnTo>
                      <a:pt x="65" y="211"/>
                    </a:lnTo>
                    <a:lnTo>
                      <a:pt x="59" y="245"/>
                    </a:lnTo>
                    <a:lnTo>
                      <a:pt x="52" y="283"/>
                    </a:lnTo>
                    <a:lnTo>
                      <a:pt x="44" y="318"/>
                    </a:lnTo>
                    <a:lnTo>
                      <a:pt x="37" y="357"/>
                    </a:lnTo>
                    <a:lnTo>
                      <a:pt x="31" y="396"/>
                    </a:lnTo>
                    <a:lnTo>
                      <a:pt x="22" y="437"/>
                    </a:lnTo>
                    <a:lnTo>
                      <a:pt x="10" y="474"/>
                    </a:lnTo>
                    <a:lnTo>
                      <a:pt x="4" y="492"/>
                    </a:lnTo>
                    <a:lnTo>
                      <a:pt x="0" y="506"/>
                    </a:lnTo>
                    <a:lnTo>
                      <a:pt x="2" y="513"/>
                    </a:lnTo>
                    <a:lnTo>
                      <a:pt x="7" y="519"/>
                    </a:lnTo>
                    <a:lnTo>
                      <a:pt x="13" y="521"/>
                    </a:lnTo>
                    <a:lnTo>
                      <a:pt x="20" y="519"/>
                    </a:lnTo>
                    <a:lnTo>
                      <a:pt x="29" y="516"/>
                    </a:lnTo>
                    <a:lnTo>
                      <a:pt x="37" y="512"/>
                    </a:lnTo>
                    <a:lnTo>
                      <a:pt x="46" y="504"/>
                    </a:lnTo>
                    <a:lnTo>
                      <a:pt x="50" y="498"/>
                    </a:lnTo>
                    <a:lnTo>
                      <a:pt x="59" y="485"/>
                    </a:lnTo>
                    <a:lnTo>
                      <a:pt x="70" y="468"/>
                    </a:lnTo>
                    <a:lnTo>
                      <a:pt x="82" y="447"/>
                    </a:lnTo>
                    <a:lnTo>
                      <a:pt x="94" y="425"/>
                    </a:lnTo>
                    <a:lnTo>
                      <a:pt x="107" y="400"/>
                    </a:lnTo>
                    <a:lnTo>
                      <a:pt x="121" y="375"/>
                    </a:lnTo>
                    <a:lnTo>
                      <a:pt x="135" y="352"/>
                    </a:lnTo>
                    <a:lnTo>
                      <a:pt x="145" y="330"/>
                    </a:lnTo>
                    <a:lnTo>
                      <a:pt x="156" y="312"/>
                    </a:lnTo>
                    <a:lnTo>
                      <a:pt x="162" y="297"/>
                    </a:lnTo>
                    <a:lnTo>
                      <a:pt x="166" y="288"/>
                    </a:lnTo>
                    <a:lnTo>
                      <a:pt x="174" y="263"/>
                    </a:lnTo>
                    <a:lnTo>
                      <a:pt x="180" y="235"/>
                    </a:lnTo>
                    <a:lnTo>
                      <a:pt x="189" y="202"/>
                    </a:lnTo>
                    <a:lnTo>
                      <a:pt x="199" y="166"/>
                    </a:lnTo>
                    <a:lnTo>
                      <a:pt x="208" y="138"/>
                    </a:lnTo>
                    <a:lnTo>
                      <a:pt x="218" y="114"/>
                    </a:lnTo>
                    <a:lnTo>
                      <a:pt x="224" y="92"/>
                    </a:lnTo>
                    <a:lnTo>
                      <a:pt x="224" y="72"/>
                    </a:lnTo>
                    <a:lnTo>
                      <a:pt x="216" y="53"/>
                    </a:lnTo>
                    <a:lnTo>
                      <a:pt x="205" y="41"/>
                    </a:lnTo>
                    <a:lnTo>
                      <a:pt x="190" y="29"/>
                    </a:lnTo>
                    <a:lnTo>
                      <a:pt x="177" y="18"/>
                    </a:lnTo>
                    <a:lnTo>
                      <a:pt x="165" y="7"/>
                    </a:lnTo>
                    <a:lnTo>
                      <a:pt x="156" y="1"/>
                    </a:lnTo>
                    <a:lnTo>
                      <a:pt x="144" y="0"/>
                    </a:lnTo>
                    <a:lnTo>
                      <a:pt x="130" y="1"/>
                    </a:lnTo>
                    <a:lnTo>
                      <a:pt x="117" y="7"/>
                    </a:lnTo>
                    <a:lnTo>
                      <a:pt x="10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26" name="Freeform 46"/>
              <p:cNvSpPr>
                <a:spLocks/>
              </p:cNvSpPr>
              <p:nvPr/>
            </p:nvSpPr>
            <p:spPr bwMode="auto">
              <a:xfrm rot="420000">
                <a:off x="3785" y="3110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27" name="Freeform 47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28" name="Freeform 48"/>
              <p:cNvSpPr>
                <a:spLocks/>
              </p:cNvSpPr>
              <p:nvPr/>
            </p:nvSpPr>
            <p:spPr bwMode="auto">
              <a:xfrm rot="420000">
                <a:off x="3442" y="2876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29" name="Freeform 49"/>
              <p:cNvSpPr>
                <a:spLocks/>
              </p:cNvSpPr>
              <p:nvPr/>
            </p:nvSpPr>
            <p:spPr bwMode="auto">
              <a:xfrm rot="420000">
                <a:off x="3471" y="3003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30" name="Freeform 50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31" name="Freeform 51"/>
              <p:cNvSpPr>
                <a:spLocks/>
              </p:cNvSpPr>
              <p:nvPr/>
            </p:nvSpPr>
            <p:spPr bwMode="auto">
              <a:xfrm rot="420000">
                <a:off x="3150" y="2847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32" name="Freeform 52"/>
              <p:cNvSpPr>
                <a:spLocks/>
              </p:cNvSpPr>
              <p:nvPr/>
            </p:nvSpPr>
            <p:spPr bwMode="auto">
              <a:xfrm rot="420000">
                <a:off x="3192" y="3016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33" name="Freeform 53"/>
              <p:cNvSpPr>
                <a:spLocks/>
              </p:cNvSpPr>
              <p:nvPr/>
            </p:nvSpPr>
            <p:spPr bwMode="auto">
              <a:xfrm rot="420000">
                <a:off x="3295" y="2889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34" name="Freeform 54"/>
              <p:cNvSpPr>
                <a:spLocks/>
              </p:cNvSpPr>
              <p:nvPr/>
            </p:nvSpPr>
            <p:spPr bwMode="auto">
              <a:xfrm rot="420000">
                <a:off x="3188" y="2855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35" name="Freeform 55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36" name="Freeform 56"/>
              <p:cNvSpPr>
                <a:spLocks/>
              </p:cNvSpPr>
              <p:nvPr/>
            </p:nvSpPr>
            <p:spPr bwMode="auto">
              <a:xfrm rot="420000">
                <a:off x="3605" y="2900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293937" name="Freeform 57"/>
              <p:cNvSpPr>
                <a:spLocks/>
              </p:cNvSpPr>
              <p:nvPr/>
            </p:nvSpPr>
            <p:spPr bwMode="auto">
              <a:xfrm rot="420000">
                <a:off x="3640" y="3068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grpSp>
            <p:nvGrpSpPr>
              <p:cNvPr id="293938" name="Group 58"/>
              <p:cNvGrpSpPr>
                <a:grpSpLocks/>
              </p:cNvGrpSpPr>
              <p:nvPr/>
            </p:nvGrpSpPr>
            <p:grpSpPr bwMode="auto">
              <a:xfrm>
                <a:off x="3771" y="3000"/>
                <a:ext cx="391" cy="350"/>
                <a:chOff x="4217" y="3040"/>
                <a:chExt cx="391" cy="350"/>
              </a:xfrm>
            </p:grpSpPr>
            <p:sp>
              <p:nvSpPr>
                <p:cNvPr id="293939" name="Freeform 59"/>
                <p:cNvSpPr>
                  <a:spLocks noChangeAspect="1"/>
                </p:cNvSpPr>
                <p:nvPr/>
              </p:nvSpPr>
              <p:spPr bwMode="auto">
                <a:xfrm rot="-1200000">
                  <a:off x="4217" y="3040"/>
                  <a:ext cx="391" cy="350"/>
                </a:xfrm>
                <a:custGeom>
                  <a:avLst/>
                  <a:gdLst>
                    <a:gd name="T0" fmla="*/ 2607 w 294"/>
                    <a:gd name="T1" fmla="*/ 76 h 254"/>
                    <a:gd name="T2" fmla="*/ 2738 w 294"/>
                    <a:gd name="T3" fmla="*/ 0 h 254"/>
                    <a:gd name="T4" fmla="*/ 2837 w 294"/>
                    <a:gd name="T5" fmla="*/ 0 h 254"/>
                    <a:gd name="T6" fmla="*/ 2879 w 294"/>
                    <a:gd name="T7" fmla="*/ 131 h 254"/>
                    <a:gd name="T8" fmla="*/ 2879 w 294"/>
                    <a:gd name="T9" fmla="*/ 306 h 254"/>
                    <a:gd name="T10" fmla="*/ 2797 w 294"/>
                    <a:gd name="T11" fmla="*/ 547 h 254"/>
                    <a:gd name="T12" fmla="*/ 2607 w 294"/>
                    <a:gd name="T13" fmla="*/ 1039 h 254"/>
                    <a:gd name="T14" fmla="*/ 2311 w 294"/>
                    <a:gd name="T15" fmla="*/ 1507 h 254"/>
                    <a:gd name="T16" fmla="*/ 2168 w 294"/>
                    <a:gd name="T17" fmla="*/ 1744 h 254"/>
                    <a:gd name="T18" fmla="*/ 2032 w 294"/>
                    <a:gd name="T19" fmla="*/ 1897 h 254"/>
                    <a:gd name="T20" fmla="*/ 1896 w 294"/>
                    <a:gd name="T21" fmla="*/ 1995 h 254"/>
                    <a:gd name="T22" fmla="*/ 1742 w 294"/>
                    <a:gd name="T23" fmla="*/ 2100 h 254"/>
                    <a:gd name="T24" fmla="*/ 1524 w 294"/>
                    <a:gd name="T25" fmla="*/ 2264 h 254"/>
                    <a:gd name="T26" fmla="*/ 1136 w 294"/>
                    <a:gd name="T27" fmla="*/ 2603 h 254"/>
                    <a:gd name="T28" fmla="*/ 741 w 294"/>
                    <a:gd name="T29" fmla="*/ 2888 h 254"/>
                    <a:gd name="T30" fmla="*/ 315 w 294"/>
                    <a:gd name="T31" fmla="*/ 3197 h 254"/>
                    <a:gd name="T32" fmla="*/ 237 w 294"/>
                    <a:gd name="T33" fmla="*/ 3245 h 254"/>
                    <a:gd name="T34" fmla="*/ 152 w 294"/>
                    <a:gd name="T35" fmla="*/ 3274 h 254"/>
                    <a:gd name="T36" fmla="*/ 97 w 294"/>
                    <a:gd name="T37" fmla="*/ 3300 h 254"/>
                    <a:gd name="T38" fmla="*/ 64 w 294"/>
                    <a:gd name="T39" fmla="*/ 3300 h 254"/>
                    <a:gd name="T40" fmla="*/ 21 w 294"/>
                    <a:gd name="T41" fmla="*/ 3274 h 254"/>
                    <a:gd name="T42" fmla="*/ 0 w 294"/>
                    <a:gd name="T43" fmla="*/ 3245 h 254"/>
                    <a:gd name="T44" fmla="*/ 0 w 294"/>
                    <a:gd name="T45" fmla="*/ 3224 h 254"/>
                    <a:gd name="T46" fmla="*/ 0 w 294"/>
                    <a:gd name="T47" fmla="*/ 3169 h 254"/>
                    <a:gd name="T48" fmla="*/ 0 w 294"/>
                    <a:gd name="T49" fmla="*/ 3094 h 254"/>
                    <a:gd name="T50" fmla="*/ 21 w 294"/>
                    <a:gd name="T51" fmla="*/ 3040 h 254"/>
                    <a:gd name="T52" fmla="*/ 97 w 294"/>
                    <a:gd name="T53" fmla="*/ 2777 h 254"/>
                    <a:gd name="T54" fmla="*/ 237 w 294"/>
                    <a:gd name="T55" fmla="*/ 2520 h 254"/>
                    <a:gd name="T56" fmla="*/ 352 w 294"/>
                    <a:gd name="T57" fmla="*/ 2315 h 254"/>
                    <a:gd name="T58" fmla="*/ 505 w 294"/>
                    <a:gd name="T59" fmla="*/ 2130 h 254"/>
                    <a:gd name="T60" fmla="*/ 665 w 294"/>
                    <a:gd name="T61" fmla="*/ 1919 h 254"/>
                    <a:gd name="T62" fmla="*/ 822 w 294"/>
                    <a:gd name="T63" fmla="*/ 1689 h 254"/>
                    <a:gd name="T64" fmla="*/ 978 w 294"/>
                    <a:gd name="T65" fmla="*/ 1507 h 254"/>
                    <a:gd name="T66" fmla="*/ 1093 w 294"/>
                    <a:gd name="T67" fmla="*/ 1345 h 254"/>
                    <a:gd name="T68" fmla="*/ 1234 w 294"/>
                    <a:gd name="T69" fmla="*/ 1196 h 254"/>
                    <a:gd name="T70" fmla="*/ 1411 w 294"/>
                    <a:gd name="T71" fmla="*/ 933 h 254"/>
                    <a:gd name="T72" fmla="*/ 1543 w 294"/>
                    <a:gd name="T73" fmla="*/ 780 h 254"/>
                    <a:gd name="T74" fmla="*/ 1698 w 294"/>
                    <a:gd name="T75" fmla="*/ 725 h 254"/>
                    <a:gd name="T76" fmla="*/ 1859 w 294"/>
                    <a:gd name="T77" fmla="*/ 699 h 254"/>
                    <a:gd name="T78" fmla="*/ 1992 w 294"/>
                    <a:gd name="T79" fmla="*/ 677 h 254"/>
                    <a:gd name="T80" fmla="*/ 2168 w 294"/>
                    <a:gd name="T81" fmla="*/ 576 h 254"/>
                    <a:gd name="T82" fmla="*/ 2333 w 294"/>
                    <a:gd name="T83" fmla="*/ 418 h 254"/>
                    <a:gd name="T84" fmla="*/ 2467 w 294"/>
                    <a:gd name="T85" fmla="*/ 267 h 254"/>
                    <a:gd name="T86" fmla="*/ 2607 w 294"/>
                    <a:gd name="T87" fmla="*/ 76 h 2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94" h="254">
                      <a:moveTo>
                        <a:pt x="266" y="6"/>
                      </a:moveTo>
                      <a:lnTo>
                        <a:pt x="280" y="0"/>
                      </a:lnTo>
                      <a:lnTo>
                        <a:pt x="290" y="0"/>
                      </a:lnTo>
                      <a:lnTo>
                        <a:pt x="294" y="10"/>
                      </a:lnTo>
                      <a:lnTo>
                        <a:pt x="294" y="24"/>
                      </a:lnTo>
                      <a:lnTo>
                        <a:pt x="286" y="42"/>
                      </a:lnTo>
                      <a:lnTo>
                        <a:pt x="266" y="80"/>
                      </a:lnTo>
                      <a:lnTo>
                        <a:pt x="236" y="116"/>
                      </a:lnTo>
                      <a:lnTo>
                        <a:pt x="222" y="134"/>
                      </a:lnTo>
                      <a:lnTo>
                        <a:pt x="208" y="146"/>
                      </a:lnTo>
                      <a:lnTo>
                        <a:pt x="194" y="154"/>
                      </a:lnTo>
                      <a:lnTo>
                        <a:pt x="178" y="162"/>
                      </a:lnTo>
                      <a:lnTo>
                        <a:pt x="156" y="174"/>
                      </a:lnTo>
                      <a:lnTo>
                        <a:pt x="116" y="200"/>
                      </a:lnTo>
                      <a:lnTo>
                        <a:pt x="76" y="222"/>
                      </a:lnTo>
                      <a:lnTo>
                        <a:pt x="32" y="246"/>
                      </a:lnTo>
                      <a:lnTo>
                        <a:pt x="24" y="250"/>
                      </a:lnTo>
                      <a:lnTo>
                        <a:pt x="16" y="252"/>
                      </a:lnTo>
                      <a:lnTo>
                        <a:pt x="10" y="254"/>
                      </a:lnTo>
                      <a:lnTo>
                        <a:pt x="6" y="254"/>
                      </a:lnTo>
                      <a:lnTo>
                        <a:pt x="2" y="252"/>
                      </a:lnTo>
                      <a:lnTo>
                        <a:pt x="0" y="250"/>
                      </a:lnTo>
                      <a:lnTo>
                        <a:pt x="0" y="248"/>
                      </a:lnTo>
                      <a:lnTo>
                        <a:pt x="0" y="244"/>
                      </a:lnTo>
                      <a:lnTo>
                        <a:pt x="0" y="238"/>
                      </a:lnTo>
                      <a:lnTo>
                        <a:pt x="2" y="234"/>
                      </a:lnTo>
                      <a:lnTo>
                        <a:pt x="10" y="214"/>
                      </a:lnTo>
                      <a:lnTo>
                        <a:pt x="24" y="194"/>
                      </a:lnTo>
                      <a:lnTo>
                        <a:pt x="36" y="178"/>
                      </a:lnTo>
                      <a:lnTo>
                        <a:pt x="52" y="164"/>
                      </a:lnTo>
                      <a:lnTo>
                        <a:pt x="68" y="148"/>
                      </a:lnTo>
                      <a:lnTo>
                        <a:pt x="84" y="130"/>
                      </a:lnTo>
                      <a:lnTo>
                        <a:pt x="100" y="116"/>
                      </a:lnTo>
                      <a:lnTo>
                        <a:pt x="112" y="104"/>
                      </a:lnTo>
                      <a:lnTo>
                        <a:pt x="126" y="92"/>
                      </a:lnTo>
                      <a:lnTo>
                        <a:pt x="144" y="72"/>
                      </a:lnTo>
                      <a:lnTo>
                        <a:pt x="158" y="60"/>
                      </a:lnTo>
                      <a:lnTo>
                        <a:pt x="174" y="56"/>
                      </a:lnTo>
                      <a:lnTo>
                        <a:pt x="190" y="54"/>
                      </a:lnTo>
                      <a:lnTo>
                        <a:pt x="204" y="52"/>
                      </a:lnTo>
                      <a:lnTo>
                        <a:pt x="222" y="44"/>
                      </a:lnTo>
                      <a:lnTo>
                        <a:pt x="238" y="32"/>
                      </a:lnTo>
                      <a:lnTo>
                        <a:pt x="252" y="20"/>
                      </a:lnTo>
                      <a:lnTo>
                        <a:pt x="266" y="6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293940" name="Freeform 60"/>
                <p:cNvSpPr>
                  <a:spLocks/>
                </p:cNvSpPr>
                <p:nvPr/>
              </p:nvSpPr>
              <p:spPr bwMode="auto">
                <a:xfrm rot="420000">
                  <a:off x="4389" y="3148"/>
                  <a:ext cx="127" cy="73"/>
                </a:xfrm>
                <a:custGeom>
                  <a:avLst/>
                  <a:gdLst>
                    <a:gd name="T0" fmla="*/ 0 w 127"/>
                    <a:gd name="T1" fmla="*/ 0 h 73"/>
                    <a:gd name="T2" fmla="*/ 15 w 127"/>
                    <a:gd name="T3" fmla="*/ 19 h 73"/>
                    <a:gd name="T4" fmla="*/ 30 w 127"/>
                    <a:gd name="T5" fmla="*/ 48 h 73"/>
                    <a:gd name="T6" fmla="*/ 39 w 127"/>
                    <a:gd name="T7" fmla="*/ 63 h 73"/>
                    <a:gd name="T8" fmla="*/ 49 w 127"/>
                    <a:gd name="T9" fmla="*/ 70 h 73"/>
                    <a:gd name="T10" fmla="*/ 59 w 127"/>
                    <a:gd name="T11" fmla="*/ 73 h 73"/>
                    <a:gd name="T12" fmla="*/ 68 w 127"/>
                    <a:gd name="T13" fmla="*/ 70 h 73"/>
                    <a:gd name="T14" fmla="*/ 77 w 127"/>
                    <a:gd name="T15" fmla="*/ 64 h 73"/>
                    <a:gd name="T16" fmla="*/ 86 w 127"/>
                    <a:gd name="T17" fmla="*/ 55 h 73"/>
                    <a:gd name="T18" fmla="*/ 92 w 127"/>
                    <a:gd name="T19" fmla="*/ 43 h 73"/>
                    <a:gd name="T20" fmla="*/ 101 w 127"/>
                    <a:gd name="T21" fmla="*/ 33 h 73"/>
                    <a:gd name="T22" fmla="*/ 113 w 127"/>
                    <a:gd name="T23" fmla="*/ 22 h 73"/>
                    <a:gd name="T24" fmla="*/ 127 w 127"/>
                    <a:gd name="T25" fmla="*/ 12 h 7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27" h="73">
                      <a:moveTo>
                        <a:pt x="0" y="0"/>
                      </a:moveTo>
                      <a:lnTo>
                        <a:pt x="15" y="19"/>
                      </a:lnTo>
                      <a:lnTo>
                        <a:pt x="30" y="48"/>
                      </a:lnTo>
                      <a:lnTo>
                        <a:pt x="39" y="63"/>
                      </a:lnTo>
                      <a:lnTo>
                        <a:pt x="49" y="70"/>
                      </a:lnTo>
                      <a:lnTo>
                        <a:pt x="59" y="73"/>
                      </a:lnTo>
                      <a:lnTo>
                        <a:pt x="68" y="70"/>
                      </a:lnTo>
                      <a:lnTo>
                        <a:pt x="77" y="64"/>
                      </a:lnTo>
                      <a:lnTo>
                        <a:pt x="86" y="55"/>
                      </a:lnTo>
                      <a:lnTo>
                        <a:pt x="92" y="43"/>
                      </a:lnTo>
                      <a:lnTo>
                        <a:pt x="101" y="33"/>
                      </a:lnTo>
                      <a:lnTo>
                        <a:pt x="113" y="22"/>
                      </a:lnTo>
                      <a:lnTo>
                        <a:pt x="127" y="12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fa-IR"/>
                </a:p>
              </p:txBody>
            </p:sp>
          </p:grpSp>
        </p:grpSp>
        <p:sp>
          <p:nvSpPr>
            <p:cNvPr id="293921" name="Oval 61"/>
            <p:cNvSpPr>
              <a:spLocks noChangeAspect="1" noChangeArrowheads="1"/>
            </p:cNvSpPr>
            <p:nvPr/>
          </p:nvSpPr>
          <p:spPr bwMode="auto">
            <a:xfrm>
              <a:off x="1947" y="1740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93919" name="Freeform 62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778268615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914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94968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4969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4915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16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4917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18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19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20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21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22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23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24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4925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4926" name="Group 16"/>
          <p:cNvGrpSpPr>
            <a:grpSpLocks/>
          </p:cNvGrpSpPr>
          <p:nvPr/>
        </p:nvGrpSpPr>
        <p:grpSpPr bwMode="auto">
          <a:xfrm>
            <a:off x="6437314" y="3762376"/>
            <a:ext cx="1042987" cy="936625"/>
            <a:chOff x="3093" y="2370"/>
            <a:chExt cx="657" cy="590"/>
          </a:xfrm>
        </p:grpSpPr>
        <p:sp>
          <p:nvSpPr>
            <p:cNvPr id="294961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62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63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64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65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66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67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4927" name="Group 24"/>
          <p:cNvGrpSpPr>
            <a:grpSpLocks/>
          </p:cNvGrpSpPr>
          <p:nvPr/>
        </p:nvGrpSpPr>
        <p:grpSpPr bwMode="auto">
          <a:xfrm>
            <a:off x="7435850" y="3867150"/>
            <a:ext cx="300038" cy="882650"/>
            <a:chOff x="3724" y="2426"/>
            <a:chExt cx="189" cy="556"/>
          </a:xfrm>
        </p:grpSpPr>
        <p:sp>
          <p:nvSpPr>
            <p:cNvPr id="294959" name="Freeform 25"/>
            <p:cNvSpPr>
              <a:spLocks/>
            </p:cNvSpPr>
            <p:nvPr/>
          </p:nvSpPr>
          <p:spPr bwMode="auto">
            <a:xfrm rot="420000">
              <a:off x="3724" y="242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60" name="Freeform 26"/>
            <p:cNvSpPr>
              <a:spLocks/>
            </p:cNvSpPr>
            <p:nvPr/>
          </p:nvSpPr>
          <p:spPr bwMode="auto">
            <a:xfrm rot="420000">
              <a:off x="3748" y="273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4928" name="Group 27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4957" name="Rectangle 28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4958" name="Line 29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4929" name="Group 30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94955" name="Freeform 31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4956" name="Freeform 32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4930" name="Oval 33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4931" name="Freeform 34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4932" name="Group 35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94953" name="Freeform 36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4954" name="Freeform 37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4933" name="Group 38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94951" name="Freeform 39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0510 w 1762"/>
                <a:gd name="T1" fmla="*/ 8077 h 1918"/>
                <a:gd name="T2" fmla="*/ 10422 w 1762"/>
                <a:gd name="T3" fmla="*/ 8287 h 1918"/>
                <a:gd name="T4" fmla="*/ 10269 w 1762"/>
                <a:gd name="T5" fmla="*/ 8513 h 1918"/>
                <a:gd name="T6" fmla="*/ 10136 w 1762"/>
                <a:gd name="T7" fmla="*/ 8796 h 1918"/>
                <a:gd name="T8" fmla="*/ 10112 w 1762"/>
                <a:gd name="T9" fmla="*/ 9158 h 1918"/>
                <a:gd name="T10" fmla="*/ 10269 w 1762"/>
                <a:gd name="T11" fmla="*/ 9850 h 1918"/>
                <a:gd name="T12" fmla="*/ 10376 w 1762"/>
                <a:gd name="T13" fmla="*/ 10518 h 1918"/>
                <a:gd name="T14" fmla="*/ 10301 w 1762"/>
                <a:gd name="T15" fmla="*/ 10801 h 1918"/>
                <a:gd name="T16" fmla="*/ 10182 w 1762"/>
                <a:gd name="T17" fmla="*/ 11081 h 1918"/>
                <a:gd name="T18" fmla="*/ 9966 w 1762"/>
                <a:gd name="T19" fmla="*/ 11307 h 1918"/>
                <a:gd name="T20" fmla="*/ 9636 w 1762"/>
                <a:gd name="T21" fmla="*/ 11431 h 1918"/>
                <a:gd name="T22" fmla="*/ 9277 w 1762"/>
                <a:gd name="T23" fmla="*/ 11435 h 1918"/>
                <a:gd name="T24" fmla="*/ 8943 w 1762"/>
                <a:gd name="T25" fmla="*/ 11387 h 1918"/>
                <a:gd name="T26" fmla="*/ 8629 w 1762"/>
                <a:gd name="T27" fmla="*/ 11332 h 1918"/>
                <a:gd name="T28" fmla="*/ 8299 w 1762"/>
                <a:gd name="T29" fmla="*/ 11217 h 1918"/>
                <a:gd name="T30" fmla="*/ 7847 w 1762"/>
                <a:gd name="T31" fmla="*/ 11050 h 1918"/>
                <a:gd name="T32" fmla="*/ 5881 w 1762"/>
                <a:gd name="T33" fmla="*/ 10037 h 1918"/>
                <a:gd name="T34" fmla="*/ 3768 w 1762"/>
                <a:gd name="T35" fmla="*/ 8947 h 1918"/>
                <a:gd name="T36" fmla="*/ 2418 w 1762"/>
                <a:gd name="T37" fmla="*/ 8244 h 1918"/>
                <a:gd name="T38" fmla="*/ 2012 w 1762"/>
                <a:gd name="T39" fmla="*/ 7964 h 1918"/>
                <a:gd name="T40" fmla="*/ 1623 w 1762"/>
                <a:gd name="T41" fmla="*/ 7628 h 1918"/>
                <a:gd name="T42" fmla="*/ 1270 w 1762"/>
                <a:gd name="T43" fmla="*/ 7207 h 1918"/>
                <a:gd name="T44" fmla="*/ 993 w 1762"/>
                <a:gd name="T45" fmla="*/ 6653 h 1918"/>
                <a:gd name="T46" fmla="*/ 806 w 1762"/>
                <a:gd name="T47" fmla="*/ 5966 h 1918"/>
                <a:gd name="T48" fmla="*/ 838 w 1762"/>
                <a:gd name="T49" fmla="*/ 3858 h 1918"/>
                <a:gd name="T50" fmla="*/ 826 w 1762"/>
                <a:gd name="T51" fmla="*/ 3204 h 1918"/>
                <a:gd name="T52" fmla="*/ 711 w 1762"/>
                <a:gd name="T53" fmla="*/ 2447 h 1918"/>
                <a:gd name="T54" fmla="*/ 475 w 1762"/>
                <a:gd name="T55" fmla="*/ 1682 h 1918"/>
                <a:gd name="T56" fmla="*/ 185 w 1762"/>
                <a:gd name="T57" fmla="*/ 1342 h 1918"/>
                <a:gd name="T58" fmla="*/ 16 w 1762"/>
                <a:gd name="T59" fmla="*/ 955 h 1918"/>
                <a:gd name="T60" fmla="*/ 118 w 1762"/>
                <a:gd name="T61" fmla="*/ 548 h 1918"/>
                <a:gd name="T62" fmla="*/ 413 w 1762"/>
                <a:gd name="T63" fmla="*/ 208 h 1918"/>
                <a:gd name="T64" fmla="*/ 806 w 1762"/>
                <a:gd name="T65" fmla="*/ 25 h 1918"/>
                <a:gd name="T66" fmla="*/ 1267 w 1762"/>
                <a:gd name="T67" fmla="*/ 31 h 1918"/>
                <a:gd name="T68" fmla="*/ 1547 w 1762"/>
                <a:gd name="T69" fmla="*/ 280 h 1918"/>
                <a:gd name="T70" fmla="*/ 1650 w 1762"/>
                <a:gd name="T71" fmla="*/ 554 h 1918"/>
                <a:gd name="T72" fmla="*/ 1673 w 1762"/>
                <a:gd name="T73" fmla="*/ 875 h 1918"/>
                <a:gd name="T74" fmla="*/ 1742 w 1762"/>
                <a:gd name="T75" fmla="*/ 1295 h 1918"/>
                <a:gd name="T76" fmla="*/ 1925 w 1762"/>
                <a:gd name="T77" fmla="*/ 1737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52" name="Freeform 40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464 w 241"/>
                <a:gd name="T1" fmla="*/ 0 h 595"/>
                <a:gd name="T2" fmla="*/ 1243 w 241"/>
                <a:gd name="T3" fmla="*/ 330 h 595"/>
                <a:gd name="T4" fmla="*/ 1024 w 241"/>
                <a:gd name="T5" fmla="*/ 625 h 595"/>
                <a:gd name="T6" fmla="*/ 769 w 241"/>
                <a:gd name="T7" fmla="*/ 919 h 595"/>
                <a:gd name="T8" fmla="*/ 499 w 241"/>
                <a:gd name="T9" fmla="*/ 1218 h 595"/>
                <a:gd name="T10" fmla="*/ 194 w 241"/>
                <a:gd name="T11" fmla="*/ 1501 h 595"/>
                <a:gd name="T12" fmla="*/ 94 w 241"/>
                <a:gd name="T13" fmla="*/ 1678 h 595"/>
                <a:gd name="T14" fmla="*/ 31 w 241"/>
                <a:gd name="T15" fmla="*/ 1866 h 595"/>
                <a:gd name="T16" fmla="*/ 0 w 241"/>
                <a:gd name="T17" fmla="*/ 2061 h 595"/>
                <a:gd name="T18" fmla="*/ 1 w 241"/>
                <a:gd name="T19" fmla="*/ 2293 h 595"/>
                <a:gd name="T20" fmla="*/ 31 w 241"/>
                <a:gd name="T21" fmla="*/ 2578 h 595"/>
                <a:gd name="T22" fmla="*/ 119 w 241"/>
                <a:gd name="T23" fmla="*/ 2823 h 595"/>
                <a:gd name="T24" fmla="*/ 224 w 241"/>
                <a:gd name="T25" fmla="*/ 3027 h 595"/>
                <a:gd name="T26" fmla="*/ 321 w 241"/>
                <a:gd name="T27" fmla="*/ 3185 h 595"/>
                <a:gd name="T28" fmla="*/ 439 w 241"/>
                <a:gd name="T29" fmla="*/ 3326 h 595"/>
                <a:gd name="T30" fmla="*/ 558 w 241"/>
                <a:gd name="T31" fmla="*/ 3446 h 595"/>
                <a:gd name="T32" fmla="*/ 706 w 241"/>
                <a:gd name="T33" fmla="*/ 355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4934" name="Group 41"/>
          <p:cNvGrpSpPr>
            <a:grpSpLocks/>
          </p:cNvGrpSpPr>
          <p:nvPr/>
        </p:nvGrpSpPr>
        <p:grpSpPr bwMode="auto">
          <a:xfrm>
            <a:off x="7335838" y="4830764"/>
            <a:ext cx="355600" cy="827087"/>
            <a:chOff x="3661" y="3053"/>
            <a:chExt cx="224" cy="521"/>
          </a:xfrm>
        </p:grpSpPr>
        <p:sp>
          <p:nvSpPr>
            <p:cNvPr id="294949" name="Freeform 42"/>
            <p:cNvSpPr>
              <a:spLocks/>
            </p:cNvSpPr>
            <p:nvPr/>
          </p:nvSpPr>
          <p:spPr bwMode="auto">
            <a:xfrm rot="600000">
              <a:off x="3661" y="305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50" name="Freeform 43"/>
            <p:cNvSpPr>
              <a:spLocks/>
            </p:cNvSpPr>
            <p:nvPr/>
          </p:nvSpPr>
          <p:spPr bwMode="auto">
            <a:xfrm rot="600000">
              <a:off x="3725" y="320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4935" name="Group 44"/>
          <p:cNvGrpSpPr>
            <a:grpSpLocks/>
          </p:cNvGrpSpPr>
          <p:nvPr/>
        </p:nvGrpSpPr>
        <p:grpSpPr bwMode="auto">
          <a:xfrm>
            <a:off x="6442075" y="4624388"/>
            <a:ext cx="1022350" cy="900112"/>
            <a:chOff x="3094" y="2913"/>
            <a:chExt cx="644" cy="567"/>
          </a:xfrm>
        </p:grpSpPr>
        <p:sp>
          <p:nvSpPr>
            <p:cNvPr id="294941" name="Freeform 45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42" name="Freeform 46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43" name="Freeform 47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44" name="Freeform 48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45" name="Freeform 49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46" name="Freeform 50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47" name="Freeform 51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4948" name="Freeform 52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4936" name="Group 53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94939" name="Freeform 54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2607 w 294"/>
                <a:gd name="T1" fmla="*/ 76 h 254"/>
                <a:gd name="T2" fmla="*/ 2738 w 294"/>
                <a:gd name="T3" fmla="*/ 0 h 254"/>
                <a:gd name="T4" fmla="*/ 2837 w 294"/>
                <a:gd name="T5" fmla="*/ 0 h 254"/>
                <a:gd name="T6" fmla="*/ 2879 w 294"/>
                <a:gd name="T7" fmla="*/ 131 h 254"/>
                <a:gd name="T8" fmla="*/ 2879 w 294"/>
                <a:gd name="T9" fmla="*/ 306 h 254"/>
                <a:gd name="T10" fmla="*/ 2797 w 294"/>
                <a:gd name="T11" fmla="*/ 547 h 254"/>
                <a:gd name="T12" fmla="*/ 2607 w 294"/>
                <a:gd name="T13" fmla="*/ 1039 h 254"/>
                <a:gd name="T14" fmla="*/ 2311 w 294"/>
                <a:gd name="T15" fmla="*/ 1507 h 254"/>
                <a:gd name="T16" fmla="*/ 2168 w 294"/>
                <a:gd name="T17" fmla="*/ 1744 h 254"/>
                <a:gd name="T18" fmla="*/ 2032 w 294"/>
                <a:gd name="T19" fmla="*/ 1897 h 254"/>
                <a:gd name="T20" fmla="*/ 1896 w 294"/>
                <a:gd name="T21" fmla="*/ 1995 h 254"/>
                <a:gd name="T22" fmla="*/ 1742 w 294"/>
                <a:gd name="T23" fmla="*/ 2100 h 254"/>
                <a:gd name="T24" fmla="*/ 1524 w 294"/>
                <a:gd name="T25" fmla="*/ 2264 h 254"/>
                <a:gd name="T26" fmla="*/ 1136 w 294"/>
                <a:gd name="T27" fmla="*/ 2603 h 254"/>
                <a:gd name="T28" fmla="*/ 741 w 294"/>
                <a:gd name="T29" fmla="*/ 2888 h 254"/>
                <a:gd name="T30" fmla="*/ 315 w 294"/>
                <a:gd name="T31" fmla="*/ 3197 h 254"/>
                <a:gd name="T32" fmla="*/ 237 w 294"/>
                <a:gd name="T33" fmla="*/ 3245 h 254"/>
                <a:gd name="T34" fmla="*/ 152 w 294"/>
                <a:gd name="T35" fmla="*/ 3274 h 254"/>
                <a:gd name="T36" fmla="*/ 97 w 294"/>
                <a:gd name="T37" fmla="*/ 3300 h 254"/>
                <a:gd name="T38" fmla="*/ 64 w 294"/>
                <a:gd name="T39" fmla="*/ 3300 h 254"/>
                <a:gd name="T40" fmla="*/ 21 w 294"/>
                <a:gd name="T41" fmla="*/ 3274 h 254"/>
                <a:gd name="T42" fmla="*/ 0 w 294"/>
                <a:gd name="T43" fmla="*/ 3245 h 254"/>
                <a:gd name="T44" fmla="*/ 0 w 294"/>
                <a:gd name="T45" fmla="*/ 3224 h 254"/>
                <a:gd name="T46" fmla="*/ 0 w 294"/>
                <a:gd name="T47" fmla="*/ 3169 h 254"/>
                <a:gd name="T48" fmla="*/ 0 w 294"/>
                <a:gd name="T49" fmla="*/ 3094 h 254"/>
                <a:gd name="T50" fmla="*/ 21 w 294"/>
                <a:gd name="T51" fmla="*/ 3040 h 254"/>
                <a:gd name="T52" fmla="*/ 97 w 294"/>
                <a:gd name="T53" fmla="*/ 2777 h 254"/>
                <a:gd name="T54" fmla="*/ 237 w 294"/>
                <a:gd name="T55" fmla="*/ 2520 h 254"/>
                <a:gd name="T56" fmla="*/ 352 w 294"/>
                <a:gd name="T57" fmla="*/ 2315 h 254"/>
                <a:gd name="T58" fmla="*/ 505 w 294"/>
                <a:gd name="T59" fmla="*/ 2130 h 254"/>
                <a:gd name="T60" fmla="*/ 665 w 294"/>
                <a:gd name="T61" fmla="*/ 1919 h 254"/>
                <a:gd name="T62" fmla="*/ 822 w 294"/>
                <a:gd name="T63" fmla="*/ 1689 h 254"/>
                <a:gd name="T64" fmla="*/ 978 w 294"/>
                <a:gd name="T65" fmla="*/ 1507 h 254"/>
                <a:gd name="T66" fmla="*/ 1093 w 294"/>
                <a:gd name="T67" fmla="*/ 1345 h 254"/>
                <a:gd name="T68" fmla="*/ 1234 w 294"/>
                <a:gd name="T69" fmla="*/ 1196 h 254"/>
                <a:gd name="T70" fmla="*/ 1411 w 294"/>
                <a:gd name="T71" fmla="*/ 933 h 254"/>
                <a:gd name="T72" fmla="*/ 1543 w 294"/>
                <a:gd name="T73" fmla="*/ 780 h 254"/>
                <a:gd name="T74" fmla="*/ 1698 w 294"/>
                <a:gd name="T75" fmla="*/ 725 h 254"/>
                <a:gd name="T76" fmla="*/ 1859 w 294"/>
                <a:gd name="T77" fmla="*/ 699 h 254"/>
                <a:gd name="T78" fmla="*/ 1992 w 294"/>
                <a:gd name="T79" fmla="*/ 677 h 254"/>
                <a:gd name="T80" fmla="*/ 2168 w 294"/>
                <a:gd name="T81" fmla="*/ 576 h 254"/>
                <a:gd name="T82" fmla="*/ 2333 w 294"/>
                <a:gd name="T83" fmla="*/ 418 h 254"/>
                <a:gd name="T84" fmla="*/ 2467 w 294"/>
                <a:gd name="T85" fmla="*/ 267 h 254"/>
                <a:gd name="T86" fmla="*/ 2607 w 294"/>
                <a:gd name="T87" fmla="*/ 76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4940" name="Freeform 55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4937" name="Oval 56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4938" name="Freeform 57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4245095844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938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95990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5991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5939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0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5941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2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3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4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5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6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7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8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49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5950" name="Group 16"/>
          <p:cNvGrpSpPr>
            <a:grpSpLocks/>
          </p:cNvGrpSpPr>
          <p:nvPr/>
        </p:nvGrpSpPr>
        <p:grpSpPr bwMode="auto">
          <a:xfrm>
            <a:off x="6437314" y="3778251"/>
            <a:ext cx="1042987" cy="936625"/>
            <a:chOff x="3093" y="2370"/>
            <a:chExt cx="657" cy="590"/>
          </a:xfrm>
        </p:grpSpPr>
        <p:sp>
          <p:nvSpPr>
            <p:cNvPr id="295983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84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85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86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87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88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89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5951" name="Freeform 24"/>
          <p:cNvSpPr>
            <a:spLocks/>
          </p:cNvSpPr>
          <p:nvPr/>
        </p:nvSpPr>
        <p:spPr bwMode="auto">
          <a:xfrm rot="420000">
            <a:off x="7435850" y="388302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52" name="Freeform 25"/>
          <p:cNvSpPr>
            <a:spLocks/>
          </p:cNvSpPr>
          <p:nvPr/>
        </p:nvSpPr>
        <p:spPr bwMode="auto">
          <a:xfrm rot="420000">
            <a:off x="7473950" y="437832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5953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5981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5982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5954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95979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5980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5955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5956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5957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95977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5978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5958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95975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0510 w 1762"/>
                <a:gd name="T1" fmla="*/ 8077 h 1918"/>
                <a:gd name="T2" fmla="*/ 10422 w 1762"/>
                <a:gd name="T3" fmla="*/ 8287 h 1918"/>
                <a:gd name="T4" fmla="*/ 10269 w 1762"/>
                <a:gd name="T5" fmla="*/ 8513 h 1918"/>
                <a:gd name="T6" fmla="*/ 10136 w 1762"/>
                <a:gd name="T7" fmla="*/ 8796 h 1918"/>
                <a:gd name="T8" fmla="*/ 10112 w 1762"/>
                <a:gd name="T9" fmla="*/ 9158 h 1918"/>
                <a:gd name="T10" fmla="*/ 10269 w 1762"/>
                <a:gd name="T11" fmla="*/ 9850 h 1918"/>
                <a:gd name="T12" fmla="*/ 10376 w 1762"/>
                <a:gd name="T13" fmla="*/ 10518 h 1918"/>
                <a:gd name="T14" fmla="*/ 10301 w 1762"/>
                <a:gd name="T15" fmla="*/ 10801 h 1918"/>
                <a:gd name="T16" fmla="*/ 10182 w 1762"/>
                <a:gd name="T17" fmla="*/ 11081 h 1918"/>
                <a:gd name="T18" fmla="*/ 9966 w 1762"/>
                <a:gd name="T19" fmla="*/ 11307 h 1918"/>
                <a:gd name="T20" fmla="*/ 9636 w 1762"/>
                <a:gd name="T21" fmla="*/ 11431 h 1918"/>
                <a:gd name="T22" fmla="*/ 9277 w 1762"/>
                <a:gd name="T23" fmla="*/ 11435 h 1918"/>
                <a:gd name="T24" fmla="*/ 8943 w 1762"/>
                <a:gd name="T25" fmla="*/ 11387 h 1918"/>
                <a:gd name="T26" fmla="*/ 8629 w 1762"/>
                <a:gd name="T27" fmla="*/ 11332 h 1918"/>
                <a:gd name="T28" fmla="*/ 8299 w 1762"/>
                <a:gd name="T29" fmla="*/ 11217 h 1918"/>
                <a:gd name="T30" fmla="*/ 7847 w 1762"/>
                <a:gd name="T31" fmla="*/ 11050 h 1918"/>
                <a:gd name="T32" fmla="*/ 5881 w 1762"/>
                <a:gd name="T33" fmla="*/ 10037 h 1918"/>
                <a:gd name="T34" fmla="*/ 3768 w 1762"/>
                <a:gd name="T35" fmla="*/ 8947 h 1918"/>
                <a:gd name="T36" fmla="*/ 2418 w 1762"/>
                <a:gd name="T37" fmla="*/ 8244 h 1918"/>
                <a:gd name="T38" fmla="*/ 2012 w 1762"/>
                <a:gd name="T39" fmla="*/ 7964 h 1918"/>
                <a:gd name="T40" fmla="*/ 1623 w 1762"/>
                <a:gd name="T41" fmla="*/ 7628 h 1918"/>
                <a:gd name="T42" fmla="*/ 1270 w 1762"/>
                <a:gd name="T43" fmla="*/ 7207 h 1918"/>
                <a:gd name="T44" fmla="*/ 993 w 1762"/>
                <a:gd name="T45" fmla="*/ 6653 h 1918"/>
                <a:gd name="T46" fmla="*/ 806 w 1762"/>
                <a:gd name="T47" fmla="*/ 5966 h 1918"/>
                <a:gd name="T48" fmla="*/ 838 w 1762"/>
                <a:gd name="T49" fmla="*/ 3858 h 1918"/>
                <a:gd name="T50" fmla="*/ 826 w 1762"/>
                <a:gd name="T51" fmla="*/ 3204 h 1918"/>
                <a:gd name="T52" fmla="*/ 711 w 1762"/>
                <a:gd name="T53" fmla="*/ 2447 h 1918"/>
                <a:gd name="T54" fmla="*/ 475 w 1762"/>
                <a:gd name="T55" fmla="*/ 1682 h 1918"/>
                <a:gd name="T56" fmla="*/ 185 w 1762"/>
                <a:gd name="T57" fmla="*/ 1342 h 1918"/>
                <a:gd name="T58" fmla="*/ 16 w 1762"/>
                <a:gd name="T59" fmla="*/ 955 h 1918"/>
                <a:gd name="T60" fmla="*/ 118 w 1762"/>
                <a:gd name="T61" fmla="*/ 548 h 1918"/>
                <a:gd name="T62" fmla="*/ 413 w 1762"/>
                <a:gd name="T63" fmla="*/ 208 h 1918"/>
                <a:gd name="T64" fmla="*/ 806 w 1762"/>
                <a:gd name="T65" fmla="*/ 25 h 1918"/>
                <a:gd name="T66" fmla="*/ 1267 w 1762"/>
                <a:gd name="T67" fmla="*/ 31 h 1918"/>
                <a:gd name="T68" fmla="*/ 1547 w 1762"/>
                <a:gd name="T69" fmla="*/ 280 h 1918"/>
                <a:gd name="T70" fmla="*/ 1650 w 1762"/>
                <a:gd name="T71" fmla="*/ 554 h 1918"/>
                <a:gd name="T72" fmla="*/ 1673 w 1762"/>
                <a:gd name="T73" fmla="*/ 875 h 1918"/>
                <a:gd name="T74" fmla="*/ 1742 w 1762"/>
                <a:gd name="T75" fmla="*/ 1295 h 1918"/>
                <a:gd name="T76" fmla="*/ 1925 w 1762"/>
                <a:gd name="T77" fmla="*/ 1737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76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464 w 241"/>
                <a:gd name="T1" fmla="*/ 0 h 595"/>
                <a:gd name="T2" fmla="*/ 1243 w 241"/>
                <a:gd name="T3" fmla="*/ 330 h 595"/>
                <a:gd name="T4" fmla="*/ 1024 w 241"/>
                <a:gd name="T5" fmla="*/ 625 h 595"/>
                <a:gd name="T6" fmla="*/ 769 w 241"/>
                <a:gd name="T7" fmla="*/ 919 h 595"/>
                <a:gd name="T8" fmla="*/ 499 w 241"/>
                <a:gd name="T9" fmla="*/ 1218 h 595"/>
                <a:gd name="T10" fmla="*/ 194 w 241"/>
                <a:gd name="T11" fmla="*/ 1501 h 595"/>
                <a:gd name="T12" fmla="*/ 94 w 241"/>
                <a:gd name="T13" fmla="*/ 1678 h 595"/>
                <a:gd name="T14" fmla="*/ 31 w 241"/>
                <a:gd name="T15" fmla="*/ 1866 h 595"/>
                <a:gd name="T16" fmla="*/ 0 w 241"/>
                <a:gd name="T17" fmla="*/ 2061 h 595"/>
                <a:gd name="T18" fmla="*/ 1 w 241"/>
                <a:gd name="T19" fmla="*/ 2293 h 595"/>
                <a:gd name="T20" fmla="*/ 31 w 241"/>
                <a:gd name="T21" fmla="*/ 2578 h 595"/>
                <a:gd name="T22" fmla="*/ 119 w 241"/>
                <a:gd name="T23" fmla="*/ 2823 h 595"/>
                <a:gd name="T24" fmla="*/ 224 w 241"/>
                <a:gd name="T25" fmla="*/ 3027 h 595"/>
                <a:gd name="T26" fmla="*/ 321 w 241"/>
                <a:gd name="T27" fmla="*/ 3185 h 595"/>
                <a:gd name="T28" fmla="*/ 439 w 241"/>
                <a:gd name="T29" fmla="*/ 3326 h 595"/>
                <a:gd name="T30" fmla="*/ 558 w 241"/>
                <a:gd name="T31" fmla="*/ 3446 h 595"/>
                <a:gd name="T32" fmla="*/ 706 w 241"/>
                <a:gd name="T33" fmla="*/ 355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5959" name="Freeform 40"/>
          <p:cNvSpPr>
            <a:spLocks/>
          </p:cNvSpPr>
          <p:nvPr/>
        </p:nvSpPr>
        <p:spPr bwMode="auto">
          <a:xfrm rot="600000">
            <a:off x="7335838" y="4814889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5960" name="Freeform 41"/>
          <p:cNvSpPr>
            <a:spLocks/>
          </p:cNvSpPr>
          <p:nvPr/>
        </p:nvSpPr>
        <p:spPr bwMode="auto">
          <a:xfrm rot="600000">
            <a:off x="7437438" y="5056189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5961" name="Group 42"/>
          <p:cNvGrpSpPr>
            <a:grpSpLocks/>
          </p:cNvGrpSpPr>
          <p:nvPr/>
        </p:nvGrpSpPr>
        <p:grpSpPr bwMode="auto">
          <a:xfrm>
            <a:off x="6442075" y="4608513"/>
            <a:ext cx="1022350" cy="900112"/>
            <a:chOff x="3094" y="2913"/>
            <a:chExt cx="644" cy="567"/>
          </a:xfrm>
        </p:grpSpPr>
        <p:sp>
          <p:nvSpPr>
            <p:cNvPr id="295967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68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69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70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71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72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73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5974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5962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95965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2607 w 294"/>
                <a:gd name="T1" fmla="*/ 76 h 254"/>
                <a:gd name="T2" fmla="*/ 2738 w 294"/>
                <a:gd name="T3" fmla="*/ 0 h 254"/>
                <a:gd name="T4" fmla="*/ 2837 w 294"/>
                <a:gd name="T5" fmla="*/ 0 h 254"/>
                <a:gd name="T6" fmla="*/ 2879 w 294"/>
                <a:gd name="T7" fmla="*/ 131 h 254"/>
                <a:gd name="T8" fmla="*/ 2879 w 294"/>
                <a:gd name="T9" fmla="*/ 306 h 254"/>
                <a:gd name="T10" fmla="*/ 2797 w 294"/>
                <a:gd name="T11" fmla="*/ 547 h 254"/>
                <a:gd name="T12" fmla="*/ 2607 w 294"/>
                <a:gd name="T13" fmla="*/ 1039 h 254"/>
                <a:gd name="T14" fmla="*/ 2311 w 294"/>
                <a:gd name="T15" fmla="*/ 1507 h 254"/>
                <a:gd name="T16" fmla="*/ 2168 w 294"/>
                <a:gd name="T17" fmla="*/ 1744 h 254"/>
                <a:gd name="T18" fmla="*/ 2032 w 294"/>
                <a:gd name="T19" fmla="*/ 1897 h 254"/>
                <a:gd name="T20" fmla="*/ 1896 w 294"/>
                <a:gd name="T21" fmla="*/ 1995 h 254"/>
                <a:gd name="T22" fmla="*/ 1742 w 294"/>
                <a:gd name="T23" fmla="*/ 2100 h 254"/>
                <a:gd name="T24" fmla="*/ 1524 w 294"/>
                <a:gd name="T25" fmla="*/ 2264 h 254"/>
                <a:gd name="T26" fmla="*/ 1136 w 294"/>
                <a:gd name="T27" fmla="*/ 2603 h 254"/>
                <a:gd name="T28" fmla="*/ 741 w 294"/>
                <a:gd name="T29" fmla="*/ 2888 h 254"/>
                <a:gd name="T30" fmla="*/ 315 w 294"/>
                <a:gd name="T31" fmla="*/ 3197 h 254"/>
                <a:gd name="T32" fmla="*/ 237 w 294"/>
                <a:gd name="T33" fmla="*/ 3245 h 254"/>
                <a:gd name="T34" fmla="*/ 152 w 294"/>
                <a:gd name="T35" fmla="*/ 3274 h 254"/>
                <a:gd name="T36" fmla="*/ 97 w 294"/>
                <a:gd name="T37" fmla="*/ 3300 h 254"/>
                <a:gd name="T38" fmla="*/ 64 w 294"/>
                <a:gd name="T39" fmla="*/ 3300 h 254"/>
                <a:gd name="T40" fmla="*/ 21 w 294"/>
                <a:gd name="T41" fmla="*/ 3274 h 254"/>
                <a:gd name="T42" fmla="*/ 0 w 294"/>
                <a:gd name="T43" fmla="*/ 3245 h 254"/>
                <a:gd name="T44" fmla="*/ 0 w 294"/>
                <a:gd name="T45" fmla="*/ 3224 h 254"/>
                <a:gd name="T46" fmla="*/ 0 w 294"/>
                <a:gd name="T47" fmla="*/ 3169 h 254"/>
                <a:gd name="T48" fmla="*/ 0 w 294"/>
                <a:gd name="T49" fmla="*/ 3094 h 254"/>
                <a:gd name="T50" fmla="*/ 21 w 294"/>
                <a:gd name="T51" fmla="*/ 3040 h 254"/>
                <a:gd name="T52" fmla="*/ 97 w 294"/>
                <a:gd name="T53" fmla="*/ 2777 h 254"/>
                <a:gd name="T54" fmla="*/ 237 w 294"/>
                <a:gd name="T55" fmla="*/ 2520 h 254"/>
                <a:gd name="T56" fmla="*/ 352 w 294"/>
                <a:gd name="T57" fmla="*/ 2315 h 254"/>
                <a:gd name="T58" fmla="*/ 505 w 294"/>
                <a:gd name="T59" fmla="*/ 2130 h 254"/>
                <a:gd name="T60" fmla="*/ 665 w 294"/>
                <a:gd name="T61" fmla="*/ 1919 h 254"/>
                <a:gd name="T62" fmla="*/ 822 w 294"/>
                <a:gd name="T63" fmla="*/ 1689 h 254"/>
                <a:gd name="T64" fmla="*/ 978 w 294"/>
                <a:gd name="T65" fmla="*/ 1507 h 254"/>
                <a:gd name="T66" fmla="*/ 1093 w 294"/>
                <a:gd name="T67" fmla="*/ 1345 h 254"/>
                <a:gd name="T68" fmla="*/ 1234 w 294"/>
                <a:gd name="T69" fmla="*/ 1196 h 254"/>
                <a:gd name="T70" fmla="*/ 1411 w 294"/>
                <a:gd name="T71" fmla="*/ 933 h 254"/>
                <a:gd name="T72" fmla="*/ 1543 w 294"/>
                <a:gd name="T73" fmla="*/ 780 h 254"/>
                <a:gd name="T74" fmla="*/ 1698 w 294"/>
                <a:gd name="T75" fmla="*/ 725 h 254"/>
                <a:gd name="T76" fmla="*/ 1859 w 294"/>
                <a:gd name="T77" fmla="*/ 699 h 254"/>
                <a:gd name="T78" fmla="*/ 1992 w 294"/>
                <a:gd name="T79" fmla="*/ 677 h 254"/>
                <a:gd name="T80" fmla="*/ 2168 w 294"/>
                <a:gd name="T81" fmla="*/ 576 h 254"/>
                <a:gd name="T82" fmla="*/ 2333 w 294"/>
                <a:gd name="T83" fmla="*/ 418 h 254"/>
                <a:gd name="T84" fmla="*/ 2467 w 294"/>
                <a:gd name="T85" fmla="*/ 267 h 254"/>
                <a:gd name="T86" fmla="*/ 2607 w 294"/>
                <a:gd name="T87" fmla="*/ 76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5966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5963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5964" name="Freeform 55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88422505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62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97014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7015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6963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64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6965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66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67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68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69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70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71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72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73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6974" name="Group 16"/>
          <p:cNvGrpSpPr>
            <a:grpSpLocks/>
          </p:cNvGrpSpPr>
          <p:nvPr/>
        </p:nvGrpSpPr>
        <p:grpSpPr bwMode="auto">
          <a:xfrm>
            <a:off x="6437314" y="3794126"/>
            <a:ext cx="1042987" cy="936625"/>
            <a:chOff x="3093" y="2370"/>
            <a:chExt cx="657" cy="590"/>
          </a:xfrm>
        </p:grpSpPr>
        <p:sp>
          <p:nvSpPr>
            <p:cNvPr id="297007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7008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7009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7010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7011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7012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7013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6975" name="Freeform 24"/>
          <p:cNvSpPr>
            <a:spLocks/>
          </p:cNvSpPr>
          <p:nvPr/>
        </p:nvSpPr>
        <p:spPr bwMode="auto">
          <a:xfrm rot="420000">
            <a:off x="7435850" y="389890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76" name="Freeform 25"/>
          <p:cNvSpPr>
            <a:spLocks/>
          </p:cNvSpPr>
          <p:nvPr/>
        </p:nvSpPr>
        <p:spPr bwMode="auto">
          <a:xfrm rot="420000">
            <a:off x="7473950" y="439420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6977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7005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7006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6978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97003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7004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6979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6980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6981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97001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7002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6982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96999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0510 w 1762"/>
                <a:gd name="T1" fmla="*/ 8077 h 1918"/>
                <a:gd name="T2" fmla="*/ 10422 w 1762"/>
                <a:gd name="T3" fmla="*/ 8287 h 1918"/>
                <a:gd name="T4" fmla="*/ 10269 w 1762"/>
                <a:gd name="T5" fmla="*/ 8513 h 1918"/>
                <a:gd name="T6" fmla="*/ 10136 w 1762"/>
                <a:gd name="T7" fmla="*/ 8796 h 1918"/>
                <a:gd name="T8" fmla="*/ 10112 w 1762"/>
                <a:gd name="T9" fmla="*/ 9158 h 1918"/>
                <a:gd name="T10" fmla="*/ 10269 w 1762"/>
                <a:gd name="T11" fmla="*/ 9850 h 1918"/>
                <a:gd name="T12" fmla="*/ 10376 w 1762"/>
                <a:gd name="T13" fmla="*/ 10518 h 1918"/>
                <a:gd name="T14" fmla="*/ 10301 w 1762"/>
                <a:gd name="T15" fmla="*/ 10801 h 1918"/>
                <a:gd name="T16" fmla="*/ 10182 w 1762"/>
                <a:gd name="T17" fmla="*/ 11081 h 1918"/>
                <a:gd name="T18" fmla="*/ 9966 w 1762"/>
                <a:gd name="T19" fmla="*/ 11307 h 1918"/>
                <a:gd name="T20" fmla="*/ 9636 w 1762"/>
                <a:gd name="T21" fmla="*/ 11431 h 1918"/>
                <a:gd name="T22" fmla="*/ 9277 w 1762"/>
                <a:gd name="T23" fmla="*/ 11435 h 1918"/>
                <a:gd name="T24" fmla="*/ 8943 w 1762"/>
                <a:gd name="T25" fmla="*/ 11387 h 1918"/>
                <a:gd name="T26" fmla="*/ 8629 w 1762"/>
                <a:gd name="T27" fmla="*/ 11332 h 1918"/>
                <a:gd name="T28" fmla="*/ 8299 w 1762"/>
                <a:gd name="T29" fmla="*/ 11217 h 1918"/>
                <a:gd name="T30" fmla="*/ 7847 w 1762"/>
                <a:gd name="T31" fmla="*/ 11050 h 1918"/>
                <a:gd name="T32" fmla="*/ 5881 w 1762"/>
                <a:gd name="T33" fmla="*/ 10037 h 1918"/>
                <a:gd name="T34" fmla="*/ 3768 w 1762"/>
                <a:gd name="T35" fmla="*/ 8947 h 1918"/>
                <a:gd name="T36" fmla="*/ 2418 w 1762"/>
                <a:gd name="T37" fmla="*/ 8244 h 1918"/>
                <a:gd name="T38" fmla="*/ 2012 w 1762"/>
                <a:gd name="T39" fmla="*/ 7964 h 1918"/>
                <a:gd name="T40" fmla="*/ 1623 w 1762"/>
                <a:gd name="T41" fmla="*/ 7628 h 1918"/>
                <a:gd name="T42" fmla="*/ 1270 w 1762"/>
                <a:gd name="T43" fmla="*/ 7207 h 1918"/>
                <a:gd name="T44" fmla="*/ 993 w 1762"/>
                <a:gd name="T45" fmla="*/ 6653 h 1918"/>
                <a:gd name="T46" fmla="*/ 806 w 1762"/>
                <a:gd name="T47" fmla="*/ 5966 h 1918"/>
                <a:gd name="T48" fmla="*/ 838 w 1762"/>
                <a:gd name="T49" fmla="*/ 3858 h 1918"/>
                <a:gd name="T50" fmla="*/ 826 w 1762"/>
                <a:gd name="T51" fmla="*/ 3204 h 1918"/>
                <a:gd name="T52" fmla="*/ 711 w 1762"/>
                <a:gd name="T53" fmla="*/ 2447 h 1918"/>
                <a:gd name="T54" fmla="*/ 475 w 1762"/>
                <a:gd name="T55" fmla="*/ 1682 h 1918"/>
                <a:gd name="T56" fmla="*/ 185 w 1762"/>
                <a:gd name="T57" fmla="*/ 1342 h 1918"/>
                <a:gd name="T58" fmla="*/ 16 w 1762"/>
                <a:gd name="T59" fmla="*/ 955 h 1918"/>
                <a:gd name="T60" fmla="*/ 118 w 1762"/>
                <a:gd name="T61" fmla="*/ 548 h 1918"/>
                <a:gd name="T62" fmla="*/ 413 w 1762"/>
                <a:gd name="T63" fmla="*/ 208 h 1918"/>
                <a:gd name="T64" fmla="*/ 806 w 1762"/>
                <a:gd name="T65" fmla="*/ 25 h 1918"/>
                <a:gd name="T66" fmla="*/ 1267 w 1762"/>
                <a:gd name="T67" fmla="*/ 31 h 1918"/>
                <a:gd name="T68" fmla="*/ 1547 w 1762"/>
                <a:gd name="T69" fmla="*/ 280 h 1918"/>
                <a:gd name="T70" fmla="*/ 1650 w 1762"/>
                <a:gd name="T71" fmla="*/ 554 h 1918"/>
                <a:gd name="T72" fmla="*/ 1673 w 1762"/>
                <a:gd name="T73" fmla="*/ 875 h 1918"/>
                <a:gd name="T74" fmla="*/ 1742 w 1762"/>
                <a:gd name="T75" fmla="*/ 1295 h 1918"/>
                <a:gd name="T76" fmla="*/ 1925 w 1762"/>
                <a:gd name="T77" fmla="*/ 1737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7000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464 w 241"/>
                <a:gd name="T1" fmla="*/ 0 h 595"/>
                <a:gd name="T2" fmla="*/ 1243 w 241"/>
                <a:gd name="T3" fmla="*/ 330 h 595"/>
                <a:gd name="T4" fmla="*/ 1024 w 241"/>
                <a:gd name="T5" fmla="*/ 625 h 595"/>
                <a:gd name="T6" fmla="*/ 769 w 241"/>
                <a:gd name="T7" fmla="*/ 919 h 595"/>
                <a:gd name="T8" fmla="*/ 499 w 241"/>
                <a:gd name="T9" fmla="*/ 1218 h 595"/>
                <a:gd name="T10" fmla="*/ 194 w 241"/>
                <a:gd name="T11" fmla="*/ 1501 h 595"/>
                <a:gd name="T12" fmla="*/ 94 w 241"/>
                <a:gd name="T13" fmla="*/ 1678 h 595"/>
                <a:gd name="T14" fmla="*/ 31 w 241"/>
                <a:gd name="T15" fmla="*/ 1866 h 595"/>
                <a:gd name="T16" fmla="*/ 0 w 241"/>
                <a:gd name="T17" fmla="*/ 2061 h 595"/>
                <a:gd name="T18" fmla="*/ 1 w 241"/>
                <a:gd name="T19" fmla="*/ 2293 h 595"/>
                <a:gd name="T20" fmla="*/ 31 w 241"/>
                <a:gd name="T21" fmla="*/ 2578 h 595"/>
                <a:gd name="T22" fmla="*/ 119 w 241"/>
                <a:gd name="T23" fmla="*/ 2823 h 595"/>
                <a:gd name="T24" fmla="*/ 224 w 241"/>
                <a:gd name="T25" fmla="*/ 3027 h 595"/>
                <a:gd name="T26" fmla="*/ 321 w 241"/>
                <a:gd name="T27" fmla="*/ 3185 h 595"/>
                <a:gd name="T28" fmla="*/ 439 w 241"/>
                <a:gd name="T29" fmla="*/ 3326 h 595"/>
                <a:gd name="T30" fmla="*/ 558 w 241"/>
                <a:gd name="T31" fmla="*/ 3446 h 595"/>
                <a:gd name="T32" fmla="*/ 706 w 241"/>
                <a:gd name="T33" fmla="*/ 355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6983" name="Freeform 40"/>
          <p:cNvSpPr>
            <a:spLocks/>
          </p:cNvSpPr>
          <p:nvPr/>
        </p:nvSpPr>
        <p:spPr bwMode="auto">
          <a:xfrm rot="600000">
            <a:off x="7335838" y="4799014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6984" name="Freeform 41"/>
          <p:cNvSpPr>
            <a:spLocks/>
          </p:cNvSpPr>
          <p:nvPr/>
        </p:nvSpPr>
        <p:spPr bwMode="auto">
          <a:xfrm rot="600000">
            <a:off x="7437438" y="5087939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6985" name="Group 42"/>
          <p:cNvGrpSpPr>
            <a:grpSpLocks/>
          </p:cNvGrpSpPr>
          <p:nvPr/>
        </p:nvGrpSpPr>
        <p:grpSpPr bwMode="auto">
          <a:xfrm>
            <a:off x="6442075" y="4592638"/>
            <a:ext cx="1022350" cy="900112"/>
            <a:chOff x="3094" y="2913"/>
            <a:chExt cx="644" cy="567"/>
          </a:xfrm>
        </p:grpSpPr>
        <p:sp>
          <p:nvSpPr>
            <p:cNvPr id="296991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6992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6993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6994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6995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6996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6997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6998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6986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96989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2607 w 294"/>
                <a:gd name="T1" fmla="*/ 76 h 254"/>
                <a:gd name="T2" fmla="*/ 2738 w 294"/>
                <a:gd name="T3" fmla="*/ 0 h 254"/>
                <a:gd name="T4" fmla="*/ 2837 w 294"/>
                <a:gd name="T5" fmla="*/ 0 h 254"/>
                <a:gd name="T6" fmla="*/ 2879 w 294"/>
                <a:gd name="T7" fmla="*/ 131 h 254"/>
                <a:gd name="T8" fmla="*/ 2879 w 294"/>
                <a:gd name="T9" fmla="*/ 306 h 254"/>
                <a:gd name="T10" fmla="*/ 2797 w 294"/>
                <a:gd name="T11" fmla="*/ 547 h 254"/>
                <a:gd name="T12" fmla="*/ 2607 w 294"/>
                <a:gd name="T13" fmla="*/ 1039 h 254"/>
                <a:gd name="T14" fmla="*/ 2311 w 294"/>
                <a:gd name="T15" fmla="*/ 1507 h 254"/>
                <a:gd name="T16" fmla="*/ 2168 w 294"/>
                <a:gd name="T17" fmla="*/ 1744 h 254"/>
                <a:gd name="T18" fmla="*/ 2032 w 294"/>
                <a:gd name="T19" fmla="*/ 1897 h 254"/>
                <a:gd name="T20" fmla="*/ 1896 w 294"/>
                <a:gd name="T21" fmla="*/ 1995 h 254"/>
                <a:gd name="T22" fmla="*/ 1742 w 294"/>
                <a:gd name="T23" fmla="*/ 2100 h 254"/>
                <a:gd name="T24" fmla="*/ 1524 w 294"/>
                <a:gd name="T25" fmla="*/ 2264 h 254"/>
                <a:gd name="T26" fmla="*/ 1136 w 294"/>
                <a:gd name="T27" fmla="*/ 2603 h 254"/>
                <a:gd name="T28" fmla="*/ 741 w 294"/>
                <a:gd name="T29" fmla="*/ 2888 h 254"/>
                <a:gd name="T30" fmla="*/ 315 w 294"/>
                <a:gd name="T31" fmla="*/ 3197 h 254"/>
                <a:gd name="T32" fmla="*/ 237 w 294"/>
                <a:gd name="T33" fmla="*/ 3245 h 254"/>
                <a:gd name="T34" fmla="*/ 152 w 294"/>
                <a:gd name="T35" fmla="*/ 3274 h 254"/>
                <a:gd name="T36" fmla="*/ 97 w 294"/>
                <a:gd name="T37" fmla="*/ 3300 h 254"/>
                <a:gd name="T38" fmla="*/ 64 w 294"/>
                <a:gd name="T39" fmla="*/ 3300 h 254"/>
                <a:gd name="T40" fmla="*/ 21 w 294"/>
                <a:gd name="T41" fmla="*/ 3274 h 254"/>
                <a:gd name="T42" fmla="*/ 0 w 294"/>
                <a:gd name="T43" fmla="*/ 3245 h 254"/>
                <a:gd name="T44" fmla="*/ 0 w 294"/>
                <a:gd name="T45" fmla="*/ 3224 h 254"/>
                <a:gd name="T46" fmla="*/ 0 w 294"/>
                <a:gd name="T47" fmla="*/ 3169 h 254"/>
                <a:gd name="T48" fmla="*/ 0 w 294"/>
                <a:gd name="T49" fmla="*/ 3094 h 254"/>
                <a:gd name="T50" fmla="*/ 21 w 294"/>
                <a:gd name="T51" fmla="*/ 3040 h 254"/>
                <a:gd name="T52" fmla="*/ 97 w 294"/>
                <a:gd name="T53" fmla="*/ 2777 h 254"/>
                <a:gd name="T54" fmla="*/ 237 w 294"/>
                <a:gd name="T55" fmla="*/ 2520 h 254"/>
                <a:gd name="T56" fmla="*/ 352 w 294"/>
                <a:gd name="T57" fmla="*/ 2315 h 254"/>
                <a:gd name="T58" fmla="*/ 505 w 294"/>
                <a:gd name="T59" fmla="*/ 2130 h 254"/>
                <a:gd name="T60" fmla="*/ 665 w 294"/>
                <a:gd name="T61" fmla="*/ 1919 h 254"/>
                <a:gd name="T62" fmla="*/ 822 w 294"/>
                <a:gd name="T63" fmla="*/ 1689 h 254"/>
                <a:gd name="T64" fmla="*/ 978 w 294"/>
                <a:gd name="T65" fmla="*/ 1507 h 254"/>
                <a:gd name="T66" fmla="*/ 1093 w 294"/>
                <a:gd name="T67" fmla="*/ 1345 h 254"/>
                <a:gd name="T68" fmla="*/ 1234 w 294"/>
                <a:gd name="T69" fmla="*/ 1196 h 254"/>
                <a:gd name="T70" fmla="*/ 1411 w 294"/>
                <a:gd name="T71" fmla="*/ 933 h 254"/>
                <a:gd name="T72" fmla="*/ 1543 w 294"/>
                <a:gd name="T73" fmla="*/ 780 h 254"/>
                <a:gd name="T74" fmla="*/ 1698 w 294"/>
                <a:gd name="T75" fmla="*/ 725 h 254"/>
                <a:gd name="T76" fmla="*/ 1859 w 294"/>
                <a:gd name="T77" fmla="*/ 699 h 254"/>
                <a:gd name="T78" fmla="*/ 1992 w 294"/>
                <a:gd name="T79" fmla="*/ 677 h 254"/>
                <a:gd name="T80" fmla="*/ 2168 w 294"/>
                <a:gd name="T81" fmla="*/ 576 h 254"/>
                <a:gd name="T82" fmla="*/ 2333 w 294"/>
                <a:gd name="T83" fmla="*/ 418 h 254"/>
                <a:gd name="T84" fmla="*/ 2467 w 294"/>
                <a:gd name="T85" fmla="*/ 267 h 254"/>
                <a:gd name="T86" fmla="*/ 2607 w 294"/>
                <a:gd name="T87" fmla="*/ 76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6990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6987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6988" name="Freeform 55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973741502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7986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98038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8039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7987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88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7989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90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91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92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93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94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95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96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7997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7998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298031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32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33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34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35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36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37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7999" name="Freeform 24"/>
          <p:cNvSpPr>
            <a:spLocks/>
          </p:cNvSpPr>
          <p:nvPr/>
        </p:nvSpPr>
        <p:spPr bwMode="auto">
          <a:xfrm rot="420000">
            <a:off x="7435850" y="3914775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8000" name="Freeform 25"/>
          <p:cNvSpPr>
            <a:spLocks/>
          </p:cNvSpPr>
          <p:nvPr/>
        </p:nvSpPr>
        <p:spPr bwMode="auto">
          <a:xfrm rot="420000">
            <a:off x="7473950" y="4410075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8001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8029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8030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8002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98027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8028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8003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8004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8005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98025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8026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8006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98023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0510 w 1762"/>
                <a:gd name="T1" fmla="*/ 8077 h 1918"/>
                <a:gd name="T2" fmla="*/ 10422 w 1762"/>
                <a:gd name="T3" fmla="*/ 8287 h 1918"/>
                <a:gd name="T4" fmla="*/ 10269 w 1762"/>
                <a:gd name="T5" fmla="*/ 8513 h 1918"/>
                <a:gd name="T6" fmla="*/ 10136 w 1762"/>
                <a:gd name="T7" fmla="*/ 8796 h 1918"/>
                <a:gd name="T8" fmla="*/ 10112 w 1762"/>
                <a:gd name="T9" fmla="*/ 9158 h 1918"/>
                <a:gd name="T10" fmla="*/ 10269 w 1762"/>
                <a:gd name="T11" fmla="*/ 9850 h 1918"/>
                <a:gd name="T12" fmla="*/ 10376 w 1762"/>
                <a:gd name="T13" fmla="*/ 10518 h 1918"/>
                <a:gd name="T14" fmla="*/ 10301 w 1762"/>
                <a:gd name="T15" fmla="*/ 10801 h 1918"/>
                <a:gd name="T16" fmla="*/ 10182 w 1762"/>
                <a:gd name="T17" fmla="*/ 11081 h 1918"/>
                <a:gd name="T18" fmla="*/ 9966 w 1762"/>
                <a:gd name="T19" fmla="*/ 11307 h 1918"/>
                <a:gd name="T20" fmla="*/ 9636 w 1762"/>
                <a:gd name="T21" fmla="*/ 11431 h 1918"/>
                <a:gd name="T22" fmla="*/ 9277 w 1762"/>
                <a:gd name="T23" fmla="*/ 11435 h 1918"/>
                <a:gd name="T24" fmla="*/ 8943 w 1762"/>
                <a:gd name="T25" fmla="*/ 11387 h 1918"/>
                <a:gd name="T26" fmla="*/ 8629 w 1762"/>
                <a:gd name="T27" fmla="*/ 11332 h 1918"/>
                <a:gd name="T28" fmla="*/ 8299 w 1762"/>
                <a:gd name="T29" fmla="*/ 11217 h 1918"/>
                <a:gd name="T30" fmla="*/ 7847 w 1762"/>
                <a:gd name="T31" fmla="*/ 11050 h 1918"/>
                <a:gd name="T32" fmla="*/ 5881 w 1762"/>
                <a:gd name="T33" fmla="*/ 10037 h 1918"/>
                <a:gd name="T34" fmla="*/ 3768 w 1762"/>
                <a:gd name="T35" fmla="*/ 8947 h 1918"/>
                <a:gd name="T36" fmla="*/ 2418 w 1762"/>
                <a:gd name="T37" fmla="*/ 8244 h 1918"/>
                <a:gd name="T38" fmla="*/ 2012 w 1762"/>
                <a:gd name="T39" fmla="*/ 7964 h 1918"/>
                <a:gd name="T40" fmla="*/ 1623 w 1762"/>
                <a:gd name="T41" fmla="*/ 7628 h 1918"/>
                <a:gd name="T42" fmla="*/ 1270 w 1762"/>
                <a:gd name="T43" fmla="*/ 7207 h 1918"/>
                <a:gd name="T44" fmla="*/ 993 w 1762"/>
                <a:gd name="T45" fmla="*/ 6653 h 1918"/>
                <a:gd name="T46" fmla="*/ 806 w 1762"/>
                <a:gd name="T47" fmla="*/ 5966 h 1918"/>
                <a:gd name="T48" fmla="*/ 838 w 1762"/>
                <a:gd name="T49" fmla="*/ 3858 h 1918"/>
                <a:gd name="T50" fmla="*/ 826 w 1762"/>
                <a:gd name="T51" fmla="*/ 3204 h 1918"/>
                <a:gd name="T52" fmla="*/ 711 w 1762"/>
                <a:gd name="T53" fmla="*/ 2447 h 1918"/>
                <a:gd name="T54" fmla="*/ 475 w 1762"/>
                <a:gd name="T55" fmla="*/ 1682 h 1918"/>
                <a:gd name="T56" fmla="*/ 185 w 1762"/>
                <a:gd name="T57" fmla="*/ 1342 h 1918"/>
                <a:gd name="T58" fmla="*/ 16 w 1762"/>
                <a:gd name="T59" fmla="*/ 955 h 1918"/>
                <a:gd name="T60" fmla="*/ 118 w 1762"/>
                <a:gd name="T61" fmla="*/ 548 h 1918"/>
                <a:gd name="T62" fmla="*/ 413 w 1762"/>
                <a:gd name="T63" fmla="*/ 208 h 1918"/>
                <a:gd name="T64" fmla="*/ 806 w 1762"/>
                <a:gd name="T65" fmla="*/ 25 h 1918"/>
                <a:gd name="T66" fmla="*/ 1267 w 1762"/>
                <a:gd name="T67" fmla="*/ 31 h 1918"/>
                <a:gd name="T68" fmla="*/ 1547 w 1762"/>
                <a:gd name="T69" fmla="*/ 280 h 1918"/>
                <a:gd name="T70" fmla="*/ 1650 w 1762"/>
                <a:gd name="T71" fmla="*/ 554 h 1918"/>
                <a:gd name="T72" fmla="*/ 1673 w 1762"/>
                <a:gd name="T73" fmla="*/ 875 h 1918"/>
                <a:gd name="T74" fmla="*/ 1742 w 1762"/>
                <a:gd name="T75" fmla="*/ 1295 h 1918"/>
                <a:gd name="T76" fmla="*/ 1925 w 1762"/>
                <a:gd name="T77" fmla="*/ 1737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24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464 w 241"/>
                <a:gd name="T1" fmla="*/ 0 h 595"/>
                <a:gd name="T2" fmla="*/ 1243 w 241"/>
                <a:gd name="T3" fmla="*/ 330 h 595"/>
                <a:gd name="T4" fmla="*/ 1024 w 241"/>
                <a:gd name="T5" fmla="*/ 625 h 595"/>
                <a:gd name="T6" fmla="*/ 769 w 241"/>
                <a:gd name="T7" fmla="*/ 919 h 595"/>
                <a:gd name="T8" fmla="*/ 499 w 241"/>
                <a:gd name="T9" fmla="*/ 1218 h 595"/>
                <a:gd name="T10" fmla="*/ 194 w 241"/>
                <a:gd name="T11" fmla="*/ 1501 h 595"/>
                <a:gd name="T12" fmla="*/ 94 w 241"/>
                <a:gd name="T13" fmla="*/ 1678 h 595"/>
                <a:gd name="T14" fmla="*/ 31 w 241"/>
                <a:gd name="T15" fmla="*/ 1866 h 595"/>
                <a:gd name="T16" fmla="*/ 0 w 241"/>
                <a:gd name="T17" fmla="*/ 2061 h 595"/>
                <a:gd name="T18" fmla="*/ 1 w 241"/>
                <a:gd name="T19" fmla="*/ 2293 h 595"/>
                <a:gd name="T20" fmla="*/ 31 w 241"/>
                <a:gd name="T21" fmla="*/ 2578 h 595"/>
                <a:gd name="T22" fmla="*/ 119 w 241"/>
                <a:gd name="T23" fmla="*/ 2823 h 595"/>
                <a:gd name="T24" fmla="*/ 224 w 241"/>
                <a:gd name="T25" fmla="*/ 3027 h 595"/>
                <a:gd name="T26" fmla="*/ 321 w 241"/>
                <a:gd name="T27" fmla="*/ 3185 h 595"/>
                <a:gd name="T28" fmla="*/ 439 w 241"/>
                <a:gd name="T29" fmla="*/ 3326 h 595"/>
                <a:gd name="T30" fmla="*/ 558 w 241"/>
                <a:gd name="T31" fmla="*/ 3446 h 595"/>
                <a:gd name="T32" fmla="*/ 706 w 241"/>
                <a:gd name="T33" fmla="*/ 355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8007" name="Freeform 40"/>
          <p:cNvSpPr>
            <a:spLocks/>
          </p:cNvSpPr>
          <p:nvPr/>
        </p:nvSpPr>
        <p:spPr bwMode="auto">
          <a:xfrm rot="600000">
            <a:off x="7335838" y="4783139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8008" name="Freeform 41"/>
          <p:cNvSpPr>
            <a:spLocks/>
          </p:cNvSpPr>
          <p:nvPr/>
        </p:nvSpPr>
        <p:spPr bwMode="auto">
          <a:xfrm rot="600000">
            <a:off x="7437438" y="5024439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8009" name="Group 42"/>
          <p:cNvGrpSpPr>
            <a:grpSpLocks/>
          </p:cNvGrpSpPr>
          <p:nvPr/>
        </p:nvGrpSpPr>
        <p:grpSpPr bwMode="auto">
          <a:xfrm>
            <a:off x="6442075" y="4576763"/>
            <a:ext cx="1022350" cy="900112"/>
            <a:chOff x="3094" y="2913"/>
            <a:chExt cx="644" cy="567"/>
          </a:xfrm>
        </p:grpSpPr>
        <p:sp>
          <p:nvSpPr>
            <p:cNvPr id="298015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16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17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18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19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20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21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8022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8010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98013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2607 w 294"/>
                <a:gd name="T1" fmla="*/ 76 h 254"/>
                <a:gd name="T2" fmla="*/ 2738 w 294"/>
                <a:gd name="T3" fmla="*/ 0 h 254"/>
                <a:gd name="T4" fmla="*/ 2837 w 294"/>
                <a:gd name="T5" fmla="*/ 0 h 254"/>
                <a:gd name="T6" fmla="*/ 2879 w 294"/>
                <a:gd name="T7" fmla="*/ 131 h 254"/>
                <a:gd name="T8" fmla="*/ 2879 w 294"/>
                <a:gd name="T9" fmla="*/ 306 h 254"/>
                <a:gd name="T10" fmla="*/ 2797 w 294"/>
                <a:gd name="T11" fmla="*/ 547 h 254"/>
                <a:gd name="T12" fmla="*/ 2607 w 294"/>
                <a:gd name="T13" fmla="*/ 1039 h 254"/>
                <a:gd name="T14" fmla="*/ 2311 w 294"/>
                <a:gd name="T15" fmla="*/ 1507 h 254"/>
                <a:gd name="T16" fmla="*/ 2168 w 294"/>
                <a:gd name="T17" fmla="*/ 1744 h 254"/>
                <a:gd name="T18" fmla="*/ 2032 w 294"/>
                <a:gd name="T19" fmla="*/ 1897 h 254"/>
                <a:gd name="T20" fmla="*/ 1896 w 294"/>
                <a:gd name="T21" fmla="*/ 1995 h 254"/>
                <a:gd name="T22" fmla="*/ 1742 w 294"/>
                <a:gd name="T23" fmla="*/ 2100 h 254"/>
                <a:gd name="T24" fmla="*/ 1524 w 294"/>
                <a:gd name="T25" fmla="*/ 2264 h 254"/>
                <a:gd name="T26" fmla="*/ 1136 w 294"/>
                <a:gd name="T27" fmla="*/ 2603 h 254"/>
                <a:gd name="T28" fmla="*/ 741 w 294"/>
                <a:gd name="T29" fmla="*/ 2888 h 254"/>
                <a:gd name="T30" fmla="*/ 315 w 294"/>
                <a:gd name="T31" fmla="*/ 3197 h 254"/>
                <a:gd name="T32" fmla="*/ 237 w 294"/>
                <a:gd name="T33" fmla="*/ 3245 h 254"/>
                <a:gd name="T34" fmla="*/ 152 w 294"/>
                <a:gd name="T35" fmla="*/ 3274 h 254"/>
                <a:gd name="T36" fmla="*/ 97 w 294"/>
                <a:gd name="T37" fmla="*/ 3300 h 254"/>
                <a:gd name="T38" fmla="*/ 64 w 294"/>
                <a:gd name="T39" fmla="*/ 3300 h 254"/>
                <a:gd name="T40" fmla="*/ 21 w 294"/>
                <a:gd name="T41" fmla="*/ 3274 h 254"/>
                <a:gd name="T42" fmla="*/ 0 w 294"/>
                <a:gd name="T43" fmla="*/ 3245 h 254"/>
                <a:gd name="T44" fmla="*/ 0 w 294"/>
                <a:gd name="T45" fmla="*/ 3224 h 254"/>
                <a:gd name="T46" fmla="*/ 0 w 294"/>
                <a:gd name="T47" fmla="*/ 3169 h 254"/>
                <a:gd name="T48" fmla="*/ 0 w 294"/>
                <a:gd name="T49" fmla="*/ 3094 h 254"/>
                <a:gd name="T50" fmla="*/ 21 w 294"/>
                <a:gd name="T51" fmla="*/ 3040 h 254"/>
                <a:gd name="T52" fmla="*/ 97 w 294"/>
                <a:gd name="T53" fmla="*/ 2777 h 254"/>
                <a:gd name="T54" fmla="*/ 237 w 294"/>
                <a:gd name="T55" fmla="*/ 2520 h 254"/>
                <a:gd name="T56" fmla="*/ 352 w 294"/>
                <a:gd name="T57" fmla="*/ 2315 h 254"/>
                <a:gd name="T58" fmla="*/ 505 w 294"/>
                <a:gd name="T59" fmla="*/ 2130 h 254"/>
                <a:gd name="T60" fmla="*/ 665 w 294"/>
                <a:gd name="T61" fmla="*/ 1919 h 254"/>
                <a:gd name="T62" fmla="*/ 822 w 294"/>
                <a:gd name="T63" fmla="*/ 1689 h 254"/>
                <a:gd name="T64" fmla="*/ 978 w 294"/>
                <a:gd name="T65" fmla="*/ 1507 h 254"/>
                <a:gd name="T66" fmla="*/ 1093 w 294"/>
                <a:gd name="T67" fmla="*/ 1345 h 254"/>
                <a:gd name="T68" fmla="*/ 1234 w 294"/>
                <a:gd name="T69" fmla="*/ 1196 h 254"/>
                <a:gd name="T70" fmla="*/ 1411 w 294"/>
                <a:gd name="T71" fmla="*/ 933 h 254"/>
                <a:gd name="T72" fmla="*/ 1543 w 294"/>
                <a:gd name="T73" fmla="*/ 780 h 254"/>
                <a:gd name="T74" fmla="*/ 1698 w 294"/>
                <a:gd name="T75" fmla="*/ 725 h 254"/>
                <a:gd name="T76" fmla="*/ 1859 w 294"/>
                <a:gd name="T77" fmla="*/ 699 h 254"/>
                <a:gd name="T78" fmla="*/ 1992 w 294"/>
                <a:gd name="T79" fmla="*/ 677 h 254"/>
                <a:gd name="T80" fmla="*/ 2168 w 294"/>
                <a:gd name="T81" fmla="*/ 576 h 254"/>
                <a:gd name="T82" fmla="*/ 2333 w 294"/>
                <a:gd name="T83" fmla="*/ 418 h 254"/>
                <a:gd name="T84" fmla="*/ 2467 w 294"/>
                <a:gd name="T85" fmla="*/ 267 h 254"/>
                <a:gd name="T86" fmla="*/ 2607 w 294"/>
                <a:gd name="T87" fmla="*/ 76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8014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8011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8012" name="Freeform 55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651146197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9010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299062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9063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9011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12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299013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14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15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16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17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18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19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20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21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9022" name="Group 16"/>
          <p:cNvGrpSpPr>
            <a:grpSpLocks/>
          </p:cNvGrpSpPr>
          <p:nvPr/>
        </p:nvGrpSpPr>
        <p:grpSpPr bwMode="auto">
          <a:xfrm>
            <a:off x="6437314" y="3825876"/>
            <a:ext cx="1042987" cy="936625"/>
            <a:chOff x="3093" y="2370"/>
            <a:chExt cx="657" cy="590"/>
          </a:xfrm>
        </p:grpSpPr>
        <p:sp>
          <p:nvSpPr>
            <p:cNvPr id="299055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56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57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58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59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60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61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9023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24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9025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299053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9054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299026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299051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9052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9027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9028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9029" name="Group 34"/>
          <p:cNvGrpSpPr>
            <a:grpSpLocks/>
          </p:cNvGrpSpPr>
          <p:nvPr/>
        </p:nvGrpSpPr>
        <p:grpSpPr bwMode="auto">
          <a:xfrm rot="180000">
            <a:off x="7573964" y="4876800"/>
            <a:ext cx="255587" cy="769938"/>
            <a:chOff x="4437" y="2992"/>
            <a:chExt cx="161" cy="485"/>
          </a:xfrm>
        </p:grpSpPr>
        <p:sp>
          <p:nvSpPr>
            <p:cNvPr id="299049" name="Freeform 35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9050" name="Freeform 36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9030" name="Group 37"/>
          <p:cNvGrpSpPr>
            <a:grpSpLocks/>
          </p:cNvGrpSpPr>
          <p:nvPr/>
        </p:nvGrpSpPr>
        <p:grpSpPr bwMode="auto">
          <a:xfrm rot="180000">
            <a:off x="4306888" y="2597151"/>
            <a:ext cx="3497262" cy="3806825"/>
            <a:chOff x="1757" y="1591"/>
            <a:chExt cx="2203" cy="2398"/>
          </a:xfrm>
        </p:grpSpPr>
        <p:sp>
          <p:nvSpPr>
            <p:cNvPr id="299047" name="Freeform 38"/>
            <p:cNvSpPr>
              <a:spLocks noChangeAspect="1"/>
            </p:cNvSpPr>
            <p:nvPr/>
          </p:nvSpPr>
          <p:spPr bwMode="auto">
            <a:xfrm>
              <a:off x="1757" y="1591"/>
              <a:ext cx="2203" cy="2398"/>
            </a:xfrm>
            <a:custGeom>
              <a:avLst/>
              <a:gdLst>
                <a:gd name="T0" fmla="*/ 10510 w 1762"/>
                <a:gd name="T1" fmla="*/ 8077 h 1918"/>
                <a:gd name="T2" fmla="*/ 10422 w 1762"/>
                <a:gd name="T3" fmla="*/ 8287 h 1918"/>
                <a:gd name="T4" fmla="*/ 10269 w 1762"/>
                <a:gd name="T5" fmla="*/ 8513 h 1918"/>
                <a:gd name="T6" fmla="*/ 10136 w 1762"/>
                <a:gd name="T7" fmla="*/ 8796 h 1918"/>
                <a:gd name="T8" fmla="*/ 10112 w 1762"/>
                <a:gd name="T9" fmla="*/ 9158 h 1918"/>
                <a:gd name="T10" fmla="*/ 10269 w 1762"/>
                <a:gd name="T11" fmla="*/ 9850 h 1918"/>
                <a:gd name="T12" fmla="*/ 10376 w 1762"/>
                <a:gd name="T13" fmla="*/ 10518 h 1918"/>
                <a:gd name="T14" fmla="*/ 10301 w 1762"/>
                <a:gd name="T15" fmla="*/ 10801 h 1918"/>
                <a:gd name="T16" fmla="*/ 10182 w 1762"/>
                <a:gd name="T17" fmla="*/ 11081 h 1918"/>
                <a:gd name="T18" fmla="*/ 9966 w 1762"/>
                <a:gd name="T19" fmla="*/ 11307 h 1918"/>
                <a:gd name="T20" fmla="*/ 9636 w 1762"/>
                <a:gd name="T21" fmla="*/ 11431 h 1918"/>
                <a:gd name="T22" fmla="*/ 9277 w 1762"/>
                <a:gd name="T23" fmla="*/ 11435 h 1918"/>
                <a:gd name="T24" fmla="*/ 8943 w 1762"/>
                <a:gd name="T25" fmla="*/ 11387 h 1918"/>
                <a:gd name="T26" fmla="*/ 8629 w 1762"/>
                <a:gd name="T27" fmla="*/ 11332 h 1918"/>
                <a:gd name="T28" fmla="*/ 8299 w 1762"/>
                <a:gd name="T29" fmla="*/ 11217 h 1918"/>
                <a:gd name="T30" fmla="*/ 7847 w 1762"/>
                <a:gd name="T31" fmla="*/ 11050 h 1918"/>
                <a:gd name="T32" fmla="*/ 5881 w 1762"/>
                <a:gd name="T33" fmla="*/ 10037 h 1918"/>
                <a:gd name="T34" fmla="*/ 3768 w 1762"/>
                <a:gd name="T35" fmla="*/ 8947 h 1918"/>
                <a:gd name="T36" fmla="*/ 2418 w 1762"/>
                <a:gd name="T37" fmla="*/ 8244 h 1918"/>
                <a:gd name="T38" fmla="*/ 2012 w 1762"/>
                <a:gd name="T39" fmla="*/ 7964 h 1918"/>
                <a:gd name="T40" fmla="*/ 1623 w 1762"/>
                <a:gd name="T41" fmla="*/ 7628 h 1918"/>
                <a:gd name="T42" fmla="*/ 1270 w 1762"/>
                <a:gd name="T43" fmla="*/ 7207 h 1918"/>
                <a:gd name="T44" fmla="*/ 993 w 1762"/>
                <a:gd name="T45" fmla="*/ 6653 h 1918"/>
                <a:gd name="T46" fmla="*/ 806 w 1762"/>
                <a:gd name="T47" fmla="*/ 5966 h 1918"/>
                <a:gd name="T48" fmla="*/ 838 w 1762"/>
                <a:gd name="T49" fmla="*/ 3858 h 1918"/>
                <a:gd name="T50" fmla="*/ 826 w 1762"/>
                <a:gd name="T51" fmla="*/ 3204 h 1918"/>
                <a:gd name="T52" fmla="*/ 711 w 1762"/>
                <a:gd name="T53" fmla="*/ 2447 h 1918"/>
                <a:gd name="T54" fmla="*/ 475 w 1762"/>
                <a:gd name="T55" fmla="*/ 1682 h 1918"/>
                <a:gd name="T56" fmla="*/ 185 w 1762"/>
                <a:gd name="T57" fmla="*/ 1342 h 1918"/>
                <a:gd name="T58" fmla="*/ 16 w 1762"/>
                <a:gd name="T59" fmla="*/ 955 h 1918"/>
                <a:gd name="T60" fmla="*/ 118 w 1762"/>
                <a:gd name="T61" fmla="*/ 548 h 1918"/>
                <a:gd name="T62" fmla="*/ 413 w 1762"/>
                <a:gd name="T63" fmla="*/ 208 h 1918"/>
                <a:gd name="T64" fmla="*/ 806 w 1762"/>
                <a:gd name="T65" fmla="*/ 25 h 1918"/>
                <a:gd name="T66" fmla="*/ 1267 w 1762"/>
                <a:gd name="T67" fmla="*/ 31 h 1918"/>
                <a:gd name="T68" fmla="*/ 1547 w 1762"/>
                <a:gd name="T69" fmla="*/ 280 h 1918"/>
                <a:gd name="T70" fmla="*/ 1650 w 1762"/>
                <a:gd name="T71" fmla="*/ 554 h 1918"/>
                <a:gd name="T72" fmla="*/ 1673 w 1762"/>
                <a:gd name="T73" fmla="*/ 875 h 1918"/>
                <a:gd name="T74" fmla="*/ 1742 w 1762"/>
                <a:gd name="T75" fmla="*/ 1295 h 1918"/>
                <a:gd name="T76" fmla="*/ 1925 w 1762"/>
                <a:gd name="T77" fmla="*/ 1737 h 19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62" h="1918">
                  <a:moveTo>
                    <a:pt x="1762" y="1334"/>
                  </a:moveTo>
                  <a:lnTo>
                    <a:pt x="1760" y="1353"/>
                  </a:lnTo>
                  <a:lnTo>
                    <a:pt x="1755" y="1369"/>
                  </a:lnTo>
                  <a:lnTo>
                    <a:pt x="1745" y="1388"/>
                  </a:lnTo>
                  <a:lnTo>
                    <a:pt x="1733" y="1406"/>
                  </a:lnTo>
                  <a:lnTo>
                    <a:pt x="1720" y="1426"/>
                  </a:lnTo>
                  <a:lnTo>
                    <a:pt x="1708" y="1448"/>
                  </a:lnTo>
                  <a:lnTo>
                    <a:pt x="1698" y="1473"/>
                  </a:lnTo>
                  <a:lnTo>
                    <a:pt x="1693" y="1502"/>
                  </a:lnTo>
                  <a:lnTo>
                    <a:pt x="1693" y="1534"/>
                  </a:lnTo>
                  <a:lnTo>
                    <a:pt x="1706" y="1592"/>
                  </a:lnTo>
                  <a:lnTo>
                    <a:pt x="1720" y="1650"/>
                  </a:lnTo>
                  <a:lnTo>
                    <a:pt x="1730" y="1707"/>
                  </a:lnTo>
                  <a:lnTo>
                    <a:pt x="1737" y="1762"/>
                  </a:lnTo>
                  <a:lnTo>
                    <a:pt x="1732" y="1785"/>
                  </a:lnTo>
                  <a:lnTo>
                    <a:pt x="1725" y="1809"/>
                  </a:lnTo>
                  <a:lnTo>
                    <a:pt x="1716" y="1832"/>
                  </a:lnTo>
                  <a:lnTo>
                    <a:pt x="1705" y="1856"/>
                  </a:lnTo>
                  <a:lnTo>
                    <a:pt x="1690" y="1878"/>
                  </a:lnTo>
                  <a:lnTo>
                    <a:pt x="1669" y="1894"/>
                  </a:lnTo>
                  <a:lnTo>
                    <a:pt x="1644" y="1908"/>
                  </a:lnTo>
                  <a:lnTo>
                    <a:pt x="1614" y="1915"/>
                  </a:lnTo>
                  <a:lnTo>
                    <a:pt x="1584" y="1918"/>
                  </a:lnTo>
                  <a:lnTo>
                    <a:pt x="1554" y="1916"/>
                  </a:lnTo>
                  <a:lnTo>
                    <a:pt x="1524" y="1911"/>
                  </a:lnTo>
                  <a:lnTo>
                    <a:pt x="1497" y="1908"/>
                  </a:lnTo>
                  <a:lnTo>
                    <a:pt x="1470" y="1903"/>
                  </a:lnTo>
                  <a:lnTo>
                    <a:pt x="1445" y="1898"/>
                  </a:lnTo>
                  <a:lnTo>
                    <a:pt x="1418" y="1889"/>
                  </a:lnTo>
                  <a:lnTo>
                    <a:pt x="1389" y="1879"/>
                  </a:lnTo>
                  <a:lnTo>
                    <a:pt x="1354" y="1868"/>
                  </a:lnTo>
                  <a:lnTo>
                    <a:pt x="1314" y="1851"/>
                  </a:lnTo>
                  <a:lnTo>
                    <a:pt x="1148" y="1767"/>
                  </a:lnTo>
                  <a:lnTo>
                    <a:pt x="985" y="1681"/>
                  </a:lnTo>
                  <a:lnTo>
                    <a:pt x="822" y="1596"/>
                  </a:lnTo>
                  <a:lnTo>
                    <a:pt x="631" y="1499"/>
                  </a:lnTo>
                  <a:lnTo>
                    <a:pt x="438" y="1403"/>
                  </a:lnTo>
                  <a:lnTo>
                    <a:pt x="405" y="1381"/>
                  </a:lnTo>
                  <a:lnTo>
                    <a:pt x="371" y="1359"/>
                  </a:lnTo>
                  <a:lnTo>
                    <a:pt x="337" y="1334"/>
                  </a:lnTo>
                  <a:lnTo>
                    <a:pt x="304" y="1307"/>
                  </a:lnTo>
                  <a:lnTo>
                    <a:pt x="272" y="1277"/>
                  </a:lnTo>
                  <a:lnTo>
                    <a:pt x="242" y="1244"/>
                  </a:lnTo>
                  <a:lnTo>
                    <a:pt x="213" y="1207"/>
                  </a:lnTo>
                  <a:lnTo>
                    <a:pt x="188" y="1163"/>
                  </a:lnTo>
                  <a:lnTo>
                    <a:pt x="166" y="1114"/>
                  </a:lnTo>
                  <a:lnTo>
                    <a:pt x="148" y="1061"/>
                  </a:lnTo>
                  <a:lnTo>
                    <a:pt x="135" y="999"/>
                  </a:lnTo>
                  <a:lnTo>
                    <a:pt x="141" y="702"/>
                  </a:lnTo>
                  <a:lnTo>
                    <a:pt x="140" y="646"/>
                  </a:lnTo>
                  <a:lnTo>
                    <a:pt x="140" y="591"/>
                  </a:lnTo>
                  <a:lnTo>
                    <a:pt x="138" y="537"/>
                  </a:lnTo>
                  <a:lnTo>
                    <a:pt x="131" y="472"/>
                  </a:lnTo>
                  <a:lnTo>
                    <a:pt x="119" y="410"/>
                  </a:lnTo>
                  <a:lnTo>
                    <a:pt x="101" y="346"/>
                  </a:lnTo>
                  <a:lnTo>
                    <a:pt x="79" y="282"/>
                  </a:lnTo>
                  <a:lnTo>
                    <a:pt x="52" y="255"/>
                  </a:lnTo>
                  <a:lnTo>
                    <a:pt x="30" y="225"/>
                  </a:lnTo>
                  <a:lnTo>
                    <a:pt x="12" y="193"/>
                  </a:lnTo>
                  <a:lnTo>
                    <a:pt x="2" y="160"/>
                  </a:lnTo>
                  <a:lnTo>
                    <a:pt x="0" y="124"/>
                  </a:lnTo>
                  <a:lnTo>
                    <a:pt x="19" y="91"/>
                  </a:lnTo>
                  <a:lnTo>
                    <a:pt x="42" y="61"/>
                  </a:lnTo>
                  <a:lnTo>
                    <a:pt x="69" y="34"/>
                  </a:lnTo>
                  <a:lnTo>
                    <a:pt x="101" y="15"/>
                  </a:lnTo>
                  <a:lnTo>
                    <a:pt x="135" y="4"/>
                  </a:lnTo>
                  <a:lnTo>
                    <a:pt x="171" y="0"/>
                  </a:lnTo>
                  <a:lnTo>
                    <a:pt x="212" y="5"/>
                  </a:lnTo>
                  <a:lnTo>
                    <a:pt x="239" y="24"/>
                  </a:lnTo>
                  <a:lnTo>
                    <a:pt x="259" y="46"/>
                  </a:lnTo>
                  <a:lnTo>
                    <a:pt x="270" y="67"/>
                  </a:lnTo>
                  <a:lnTo>
                    <a:pt x="277" y="93"/>
                  </a:lnTo>
                  <a:lnTo>
                    <a:pt x="280" y="119"/>
                  </a:lnTo>
                  <a:lnTo>
                    <a:pt x="280" y="146"/>
                  </a:lnTo>
                  <a:lnTo>
                    <a:pt x="282" y="173"/>
                  </a:lnTo>
                  <a:lnTo>
                    <a:pt x="292" y="217"/>
                  </a:lnTo>
                  <a:lnTo>
                    <a:pt x="306" y="255"/>
                  </a:lnTo>
                  <a:lnTo>
                    <a:pt x="322" y="291"/>
                  </a:lnTo>
                  <a:lnTo>
                    <a:pt x="343" y="326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48" name="Freeform 39"/>
            <p:cNvSpPr>
              <a:spLocks noChangeAspect="1"/>
            </p:cNvSpPr>
            <p:nvPr/>
          </p:nvSpPr>
          <p:spPr bwMode="auto">
            <a:xfrm>
              <a:off x="3523" y="3230"/>
              <a:ext cx="302" cy="744"/>
            </a:xfrm>
            <a:custGeom>
              <a:avLst/>
              <a:gdLst>
                <a:gd name="T0" fmla="*/ 1464 w 241"/>
                <a:gd name="T1" fmla="*/ 0 h 595"/>
                <a:gd name="T2" fmla="*/ 1243 w 241"/>
                <a:gd name="T3" fmla="*/ 330 h 595"/>
                <a:gd name="T4" fmla="*/ 1024 w 241"/>
                <a:gd name="T5" fmla="*/ 625 h 595"/>
                <a:gd name="T6" fmla="*/ 769 w 241"/>
                <a:gd name="T7" fmla="*/ 919 h 595"/>
                <a:gd name="T8" fmla="*/ 499 w 241"/>
                <a:gd name="T9" fmla="*/ 1218 h 595"/>
                <a:gd name="T10" fmla="*/ 194 w 241"/>
                <a:gd name="T11" fmla="*/ 1501 h 595"/>
                <a:gd name="T12" fmla="*/ 94 w 241"/>
                <a:gd name="T13" fmla="*/ 1678 h 595"/>
                <a:gd name="T14" fmla="*/ 31 w 241"/>
                <a:gd name="T15" fmla="*/ 1866 h 595"/>
                <a:gd name="T16" fmla="*/ 0 w 241"/>
                <a:gd name="T17" fmla="*/ 2061 h 595"/>
                <a:gd name="T18" fmla="*/ 1 w 241"/>
                <a:gd name="T19" fmla="*/ 2293 h 595"/>
                <a:gd name="T20" fmla="*/ 31 w 241"/>
                <a:gd name="T21" fmla="*/ 2578 h 595"/>
                <a:gd name="T22" fmla="*/ 119 w 241"/>
                <a:gd name="T23" fmla="*/ 2823 h 595"/>
                <a:gd name="T24" fmla="*/ 224 w 241"/>
                <a:gd name="T25" fmla="*/ 3027 h 595"/>
                <a:gd name="T26" fmla="*/ 321 w 241"/>
                <a:gd name="T27" fmla="*/ 3185 h 595"/>
                <a:gd name="T28" fmla="*/ 439 w 241"/>
                <a:gd name="T29" fmla="*/ 3326 h 595"/>
                <a:gd name="T30" fmla="*/ 558 w 241"/>
                <a:gd name="T31" fmla="*/ 3446 h 595"/>
                <a:gd name="T32" fmla="*/ 706 w 241"/>
                <a:gd name="T33" fmla="*/ 3554 h 5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" h="595">
                  <a:moveTo>
                    <a:pt x="241" y="0"/>
                  </a:moveTo>
                  <a:lnTo>
                    <a:pt x="204" y="55"/>
                  </a:lnTo>
                  <a:lnTo>
                    <a:pt x="168" y="105"/>
                  </a:lnTo>
                  <a:lnTo>
                    <a:pt x="127" y="154"/>
                  </a:lnTo>
                  <a:lnTo>
                    <a:pt x="82" y="203"/>
                  </a:lnTo>
                  <a:lnTo>
                    <a:pt x="32" y="251"/>
                  </a:lnTo>
                  <a:lnTo>
                    <a:pt x="15" y="281"/>
                  </a:lnTo>
                  <a:lnTo>
                    <a:pt x="5" y="312"/>
                  </a:lnTo>
                  <a:lnTo>
                    <a:pt x="0" y="345"/>
                  </a:lnTo>
                  <a:lnTo>
                    <a:pt x="1" y="384"/>
                  </a:lnTo>
                  <a:lnTo>
                    <a:pt x="5" y="432"/>
                  </a:lnTo>
                  <a:lnTo>
                    <a:pt x="20" y="473"/>
                  </a:lnTo>
                  <a:lnTo>
                    <a:pt x="37" y="506"/>
                  </a:lnTo>
                  <a:lnTo>
                    <a:pt x="53" y="533"/>
                  </a:lnTo>
                  <a:lnTo>
                    <a:pt x="72" y="557"/>
                  </a:lnTo>
                  <a:lnTo>
                    <a:pt x="92" y="577"/>
                  </a:lnTo>
                  <a:lnTo>
                    <a:pt x="116" y="59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9031" name="Freeform 40"/>
          <p:cNvSpPr>
            <a:spLocks/>
          </p:cNvSpPr>
          <p:nvPr/>
        </p:nvSpPr>
        <p:spPr bwMode="auto">
          <a:xfrm rot="600000">
            <a:off x="7335838" y="4767264"/>
            <a:ext cx="355600" cy="827087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299032" name="Freeform 41"/>
          <p:cNvSpPr>
            <a:spLocks/>
          </p:cNvSpPr>
          <p:nvPr/>
        </p:nvSpPr>
        <p:spPr bwMode="auto">
          <a:xfrm rot="600000">
            <a:off x="7437438" y="5008564"/>
            <a:ext cx="201612" cy="115887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299033" name="Group 42"/>
          <p:cNvGrpSpPr>
            <a:grpSpLocks/>
          </p:cNvGrpSpPr>
          <p:nvPr/>
        </p:nvGrpSpPr>
        <p:grpSpPr bwMode="auto">
          <a:xfrm>
            <a:off x="6457950" y="4560888"/>
            <a:ext cx="1022350" cy="900112"/>
            <a:chOff x="3094" y="2913"/>
            <a:chExt cx="644" cy="567"/>
          </a:xfrm>
        </p:grpSpPr>
        <p:sp>
          <p:nvSpPr>
            <p:cNvPr id="299039" name="Freeform 43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40" name="Freeform 44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41" name="Freeform 45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42" name="Freeform 46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43" name="Freeform 47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44" name="Freeform 48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45" name="Freeform 49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299046" name="Freeform 50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299034" name="Group 51"/>
          <p:cNvGrpSpPr>
            <a:grpSpLocks/>
          </p:cNvGrpSpPr>
          <p:nvPr/>
        </p:nvGrpSpPr>
        <p:grpSpPr bwMode="auto">
          <a:xfrm rot="180000">
            <a:off x="7412038" y="4922839"/>
            <a:ext cx="620712" cy="555625"/>
            <a:chOff x="4217" y="3040"/>
            <a:chExt cx="391" cy="350"/>
          </a:xfrm>
        </p:grpSpPr>
        <p:sp>
          <p:nvSpPr>
            <p:cNvPr id="299037" name="Freeform 52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2607 w 294"/>
                <a:gd name="T1" fmla="*/ 76 h 254"/>
                <a:gd name="T2" fmla="*/ 2738 w 294"/>
                <a:gd name="T3" fmla="*/ 0 h 254"/>
                <a:gd name="T4" fmla="*/ 2837 w 294"/>
                <a:gd name="T5" fmla="*/ 0 h 254"/>
                <a:gd name="T6" fmla="*/ 2879 w 294"/>
                <a:gd name="T7" fmla="*/ 131 h 254"/>
                <a:gd name="T8" fmla="*/ 2879 w 294"/>
                <a:gd name="T9" fmla="*/ 306 h 254"/>
                <a:gd name="T10" fmla="*/ 2797 w 294"/>
                <a:gd name="T11" fmla="*/ 547 h 254"/>
                <a:gd name="T12" fmla="*/ 2607 w 294"/>
                <a:gd name="T13" fmla="*/ 1039 h 254"/>
                <a:gd name="T14" fmla="*/ 2311 w 294"/>
                <a:gd name="T15" fmla="*/ 1507 h 254"/>
                <a:gd name="T16" fmla="*/ 2168 w 294"/>
                <a:gd name="T17" fmla="*/ 1744 h 254"/>
                <a:gd name="T18" fmla="*/ 2032 w 294"/>
                <a:gd name="T19" fmla="*/ 1897 h 254"/>
                <a:gd name="T20" fmla="*/ 1896 w 294"/>
                <a:gd name="T21" fmla="*/ 1995 h 254"/>
                <a:gd name="T22" fmla="*/ 1742 w 294"/>
                <a:gd name="T23" fmla="*/ 2100 h 254"/>
                <a:gd name="T24" fmla="*/ 1524 w 294"/>
                <a:gd name="T25" fmla="*/ 2264 h 254"/>
                <a:gd name="T26" fmla="*/ 1136 w 294"/>
                <a:gd name="T27" fmla="*/ 2603 h 254"/>
                <a:gd name="T28" fmla="*/ 741 w 294"/>
                <a:gd name="T29" fmla="*/ 2888 h 254"/>
                <a:gd name="T30" fmla="*/ 315 w 294"/>
                <a:gd name="T31" fmla="*/ 3197 h 254"/>
                <a:gd name="T32" fmla="*/ 237 w 294"/>
                <a:gd name="T33" fmla="*/ 3245 h 254"/>
                <a:gd name="T34" fmla="*/ 152 w 294"/>
                <a:gd name="T35" fmla="*/ 3274 h 254"/>
                <a:gd name="T36" fmla="*/ 97 w 294"/>
                <a:gd name="T37" fmla="*/ 3300 h 254"/>
                <a:gd name="T38" fmla="*/ 64 w 294"/>
                <a:gd name="T39" fmla="*/ 3300 h 254"/>
                <a:gd name="T40" fmla="*/ 21 w 294"/>
                <a:gd name="T41" fmla="*/ 3274 h 254"/>
                <a:gd name="T42" fmla="*/ 0 w 294"/>
                <a:gd name="T43" fmla="*/ 3245 h 254"/>
                <a:gd name="T44" fmla="*/ 0 w 294"/>
                <a:gd name="T45" fmla="*/ 3224 h 254"/>
                <a:gd name="T46" fmla="*/ 0 w 294"/>
                <a:gd name="T47" fmla="*/ 3169 h 254"/>
                <a:gd name="T48" fmla="*/ 0 w 294"/>
                <a:gd name="T49" fmla="*/ 3094 h 254"/>
                <a:gd name="T50" fmla="*/ 21 w 294"/>
                <a:gd name="T51" fmla="*/ 3040 h 254"/>
                <a:gd name="T52" fmla="*/ 97 w 294"/>
                <a:gd name="T53" fmla="*/ 2777 h 254"/>
                <a:gd name="T54" fmla="*/ 237 w 294"/>
                <a:gd name="T55" fmla="*/ 2520 h 254"/>
                <a:gd name="T56" fmla="*/ 352 w 294"/>
                <a:gd name="T57" fmla="*/ 2315 h 254"/>
                <a:gd name="T58" fmla="*/ 505 w 294"/>
                <a:gd name="T59" fmla="*/ 2130 h 254"/>
                <a:gd name="T60" fmla="*/ 665 w 294"/>
                <a:gd name="T61" fmla="*/ 1919 h 254"/>
                <a:gd name="T62" fmla="*/ 822 w 294"/>
                <a:gd name="T63" fmla="*/ 1689 h 254"/>
                <a:gd name="T64" fmla="*/ 978 w 294"/>
                <a:gd name="T65" fmla="*/ 1507 h 254"/>
                <a:gd name="T66" fmla="*/ 1093 w 294"/>
                <a:gd name="T67" fmla="*/ 1345 h 254"/>
                <a:gd name="T68" fmla="*/ 1234 w 294"/>
                <a:gd name="T69" fmla="*/ 1196 h 254"/>
                <a:gd name="T70" fmla="*/ 1411 w 294"/>
                <a:gd name="T71" fmla="*/ 933 h 254"/>
                <a:gd name="T72" fmla="*/ 1543 w 294"/>
                <a:gd name="T73" fmla="*/ 780 h 254"/>
                <a:gd name="T74" fmla="*/ 1698 w 294"/>
                <a:gd name="T75" fmla="*/ 725 h 254"/>
                <a:gd name="T76" fmla="*/ 1859 w 294"/>
                <a:gd name="T77" fmla="*/ 699 h 254"/>
                <a:gd name="T78" fmla="*/ 1992 w 294"/>
                <a:gd name="T79" fmla="*/ 677 h 254"/>
                <a:gd name="T80" fmla="*/ 2168 w 294"/>
                <a:gd name="T81" fmla="*/ 576 h 254"/>
                <a:gd name="T82" fmla="*/ 2333 w 294"/>
                <a:gd name="T83" fmla="*/ 418 h 254"/>
                <a:gd name="T84" fmla="*/ 2467 w 294"/>
                <a:gd name="T85" fmla="*/ 267 h 254"/>
                <a:gd name="T86" fmla="*/ 2607 w 294"/>
                <a:gd name="T87" fmla="*/ 76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299038" name="Freeform 53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299035" name="Oval 54"/>
          <p:cNvSpPr>
            <a:spLocks noChangeAspect="1" noChangeArrowheads="1"/>
          </p:cNvSpPr>
          <p:nvPr/>
        </p:nvSpPr>
        <p:spPr bwMode="auto">
          <a:xfrm rot="180000">
            <a:off x="4652964" y="2760664"/>
            <a:ext cx="90487" cy="90487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9036" name="Freeform 55"/>
          <p:cNvSpPr>
            <a:spLocks noChangeAspect="1"/>
          </p:cNvSpPr>
          <p:nvPr/>
        </p:nvSpPr>
        <p:spPr bwMode="auto">
          <a:xfrm>
            <a:off x="7418388" y="4548189"/>
            <a:ext cx="673100" cy="287337"/>
          </a:xfrm>
          <a:custGeom>
            <a:avLst/>
            <a:gdLst>
              <a:gd name="T0" fmla="*/ 2147483647 w 2412"/>
              <a:gd name="T1" fmla="*/ 2147483647 h 1036"/>
              <a:gd name="T2" fmla="*/ 2147483647 w 2412"/>
              <a:gd name="T3" fmla="*/ 2147483647 h 1036"/>
              <a:gd name="T4" fmla="*/ 2147483647 w 2412"/>
              <a:gd name="T5" fmla="*/ 2147483647 h 1036"/>
              <a:gd name="T6" fmla="*/ 2147483647 w 2412"/>
              <a:gd name="T7" fmla="*/ 2147483647 h 1036"/>
              <a:gd name="T8" fmla="*/ 2147483647 w 2412"/>
              <a:gd name="T9" fmla="*/ 2147483647 h 1036"/>
              <a:gd name="T10" fmla="*/ 2147483647 w 2412"/>
              <a:gd name="T11" fmla="*/ 2147483647 h 1036"/>
              <a:gd name="T12" fmla="*/ 2147483647 w 2412"/>
              <a:gd name="T13" fmla="*/ 0 h 1036"/>
              <a:gd name="T14" fmla="*/ 2147483647 w 2412"/>
              <a:gd name="T15" fmla="*/ 2147483647 h 1036"/>
              <a:gd name="T16" fmla="*/ 2147483647 w 2412"/>
              <a:gd name="T17" fmla="*/ 2147483647 h 1036"/>
              <a:gd name="T18" fmla="*/ 2147483647 w 2412"/>
              <a:gd name="T19" fmla="*/ 2147483647 h 1036"/>
              <a:gd name="T20" fmla="*/ 2147483647 w 2412"/>
              <a:gd name="T21" fmla="*/ 2147483647 h 1036"/>
              <a:gd name="T22" fmla="*/ 2147483647 w 2412"/>
              <a:gd name="T23" fmla="*/ 2147483647 h 1036"/>
              <a:gd name="T24" fmla="*/ 2147483647 w 2412"/>
              <a:gd name="T25" fmla="*/ 2147483647 h 1036"/>
              <a:gd name="T26" fmla="*/ 2147483647 w 2412"/>
              <a:gd name="T27" fmla="*/ 2147483647 h 1036"/>
              <a:gd name="T28" fmla="*/ 2147483647 w 2412"/>
              <a:gd name="T29" fmla="*/ 2147483647 h 1036"/>
              <a:gd name="T30" fmla="*/ 2147483647 w 2412"/>
              <a:gd name="T31" fmla="*/ 2147483647 h 1036"/>
              <a:gd name="T32" fmla="*/ 2147483647 w 2412"/>
              <a:gd name="T33" fmla="*/ 2147483647 h 1036"/>
              <a:gd name="T34" fmla="*/ 2147483647 w 2412"/>
              <a:gd name="T35" fmla="*/ 2147483647 h 1036"/>
              <a:gd name="T36" fmla="*/ 2147483647 w 2412"/>
              <a:gd name="T37" fmla="*/ 2147483647 h 1036"/>
              <a:gd name="T38" fmla="*/ 2147483647 w 2412"/>
              <a:gd name="T39" fmla="*/ 2147483647 h 1036"/>
              <a:gd name="T40" fmla="*/ 2147483647 w 2412"/>
              <a:gd name="T41" fmla="*/ 2147483647 h 1036"/>
              <a:gd name="T42" fmla="*/ 2147483647 w 2412"/>
              <a:gd name="T43" fmla="*/ 2147483647 h 1036"/>
              <a:gd name="T44" fmla="*/ 2147483647 w 2412"/>
              <a:gd name="T45" fmla="*/ 2147483647 h 1036"/>
              <a:gd name="T46" fmla="*/ 2147483647 w 2412"/>
              <a:gd name="T47" fmla="*/ 2147483647 h 1036"/>
              <a:gd name="T48" fmla="*/ 2147483647 w 2412"/>
              <a:gd name="T49" fmla="*/ 2147483647 h 1036"/>
              <a:gd name="T50" fmla="*/ 2147483647 w 2412"/>
              <a:gd name="T51" fmla="*/ 2147483647 h 1036"/>
              <a:gd name="T52" fmla="*/ 2147483647 w 2412"/>
              <a:gd name="T53" fmla="*/ 2147483647 h 1036"/>
              <a:gd name="T54" fmla="*/ 2147483647 w 2412"/>
              <a:gd name="T55" fmla="*/ 2147483647 h 1036"/>
              <a:gd name="T56" fmla="*/ 2147483647 w 2412"/>
              <a:gd name="T57" fmla="*/ 2147483647 h 1036"/>
              <a:gd name="T58" fmla="*/ 2147483647 w 2412"/>
              <a:gd name="T59" fmla="*/ 2147483647 h 1036"/>
              <a:gd name="T60" fmla="*/ 2147483647 w 2412"/>
              <a:gd name="T61" fmla="*/ 2147483647 h 1036"/>
              <a:gd name="T62" fmla="*/ 2147483647 w 2412"/>
              <a:gd name="T63" fmla="*/ 2147483647 h 1036"/>
              <a:gd name="T64" fmla="*/ 2147483647 w 2412"/>
              <a:gd name="T65" fmla="*/ 2147483647 h 1036"/>
              <a:gd name="T66" fmla="*/ 2147483647 w 2412"/>
              <a:gd name="T67" fmla="*/ 2147483647 h 1036"/>
              <a:gd name="T68" fmla="*/ 2147483647 w 2412"/>
              <a:gd name="T69" fmla="*/ 2147483647 h 1036"/>
              <a:gd name="T70" fmla="*/ 2147483647 w 2412"/>
              <a:gd name="T71" fmla="*/ 2147483647 h 1036"/>
              <a:gd name="T72" fmla="*/ 2147483647 w 2412"/>
              <a:gd name="T73" fmla="*/ 2147483647 h 1036"/>
              <a:gd name="T74" fmla="*/ 2147483647 w 2412"/>
              <a:gd name="T75" fmla="*/ 2147483647 h 1036"/>
              <a:gd name="T76" fmla="*/ 2147483647 w 2412"/>
              <a:gd name="T77" fmla="*/ 2147483647 h 1036"/>
              <a:gd name="T78" fmla="*/ 2147483647 w 2412"/>
              <a:gd name="T79" fmla="*/ 2147483647 h 1036"/>
              <a:gd name="T80" fmla="*/ 2147483647 w 2412"/>
              <a:gd name="T81" fmla="*/ 2147483647 h 1036"/>
              <a:gd name="T82" fmla="*/ 2147483647 w 2412"/>
              <a:gd name="T83" fmla="*/ 2147483647 h 1036"/>
              <a:gd name="T84" fmla="*/ 2147483647 w 2412"/>
              <a:gd name="T85" fmla="*/ 2147483647 h 10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412" h="1036">
                <a:moveTo>
                  <a:pt x="2412" y="1036"/>
                </a:moveTo>
                <a:lnTo>
                  <a:pt x="380" y="1026"/>
                </a:lnTo>
                <a:lnTo>
                  <a:pt x="0" y="156"/>
                </a:lnTo>
                <a:lnTo>
                  <a:pt x="190" y="590"/>
                </a:lnTo>
                <a:lnTo>
                  <a:pt x="0" y="156"/>
                </a:lnTo>
                <a:lnTo>
                  <a:pt x="12" y="138"/>
                </a:lnTo>
                <a:lnTo>
                  <a:pt x="26" y="116"/>
                </a:lnTo>
                <a:lnTo>
                  <a:pt x="38" y="92"/>
                </a:lnTo>
                <a:lnTo>
                  <a:pt x="52" y="68"/>
                </a:lnTo>
                <a:lnTo>
                  <a:pt x="64" y="44"/>
                </a:lnTo>
                <a:lnTo>
                  <a:pt x="78" y="24"/>
                </a:lnTo>
                <a:lnTo>
                  <a:pt x="90" y="8"/>
                </a:lnTo>
                <a:lnTo>
                  <a:pt x="102" y="0"/>
                </a:lnTo>
                <a:lnTo>
                  <a:pt x="112" y="0"/>
                </a:lnTo>
                <a:lnTo>
                  <a:pt x="122" y="10"/>
                </a:lnTo>
                <a:lnTo>
                  <a:pt x="166" y="70"/>
                </a:lnTo>
                <a:lnTo>
                  <a:pt x="208" y="132"/>
                </a:lnTo>
                <a:lnTo>
                  <a:pt x="250" y="198"/>
                </a:lnTo>
                <a:lnTo>
                  <a:pt x="288" y="264"/>
                </a:lnTo>
                <a:lnTo>
                  <a:pt x="328" y="330"/>
                </a:lnTo>
                <a:lnTo>
                  <a:pt x="366" y="394"/>
                </a:lnTo>
                <a:lnTo>
                  <a:pt x="402" y="456"/>
                </a:lnTo>
                <a:lnTo>
                  <a:pt x="438" y="512"/>
                </a:lnTo>
                <a:lnTo>
                  <a:pt x="472" y="566"/>
                </a:lnTo>
                <a:lnTo>
                  <a:pt x="506" y="610"/>
                </a:lnTo>
                <a:lnTo>
                  <a:pt x="540" y="648"/>
                </a:lnTo>
                <a:lnTo>
                  <a:pt x="572" y="678"/>
                </a:lnTo>
                <a:lnTo>
                  <a:pt x="604" y="696"/>
                </a:lnTo>
                <a:lnTo>
                  <a:pt x="634" y="704"/>
                </a:lnTo>
                <a:lnTo>
                  <a:pt x="666" y="698"/>
                </a:lnTo>
                <a:lnTo>
                  <a:pt x="708" y="680"/>
                </a:lnTo>
                <a:lnTo>
                  <a:pt x="748" y="658"/>
                </a:lnTo>
                <a:lnTo>
                  <a:pt x="784" y="632"/>
                </a:lnTo>
                <a:lnTo>
                  <a:pt x="818" y="600"/>
                </a:lnTo>
                <a:lnTo>
                  <a:pt x="852" y="562"/>
                </a:lnTo>
                <a:lnTo>
                  <a:pt x="882" y="516"/>
                </a:lnTo>
                <a:lnTo>
                  <a:pt x="912" y="464"/>
                </a:lnTo>
                <a:lnTo>
                  <a:pt x="942" y="400"/>
                </a:lnTo>
                <a:lnTo>
                  <a:pt x="972" y="326"/>
                </a:lnTo>
                <a:lnTo>
                  <a:pt x="1004" y="240"/>
                </a:lnTo>
                <a:lnTo>
                  <a:pt x="1016" y="290"/>
                </a:lnTo>
                <a:lnTo>
                  <a:pt x="1028" y="336"/>
                </a:lnTo>
                <a:lnTo>
                  <a:pt x="1038" y="378"/>
                </a:lnTo>
                <a:lnTo>
                  <a:pt x="1050" y="416"/>
                </a:lnTo>
                <a:lnTo>
                  <a:pt x="1064" y="452"/>
                </a:lnTo>
                <a:lnTo>
                  <a:pt x="1082" y="484"/>
                </a:lnTo>
                <a:lnTo>
                  <a:pt x="1102" y="514"/>
                </a:lnTo>
                <a:lnTo>
                  <a:pt x="1130" y="542"/>
                </a:lnTo>
                <a:lnTo>
                  <a:pt x="1164" y="566"/>
                </a:lnTo>
                <a:lnTo>
                  <a:pt x="1206" y="590"/>
                </a:lnTo>
                <a:lnTo>
                  <a:pt x="1256" y="610"/>
                </a:lnTo>
                <a:lnTo>
                  <a:pt x="1316" y="628"/>
                </a:lnTo>
                <a:lnTo>
                  <a:pt x="1388" y="646"/>
                </a:lnTo>
                <a:lnTo>
                  <a:pt x="1424" y="648"/>
                </a:lnTo>
                <a:lnTo>
                  <a:pt x="1462" y="652"/>
                </a:lnTo>
                <a:lnTo>
                  <a:pt x="1498" y="654"/>
                </a:lnTo>
                <a:lnTo>
                  <a:pt x="1536" y="656"/>
                </a:lnTo>
                <a:lnTo>
                  <a:pt x="1572" y="658"/>
                </a:lnTo>
                <a:lnTo>
                  <a:pt x="1608" y="656"/>
                </a:lnTo>
                <a:lnTo>
                  <a:pt x="1642" y="652"/>
                </a:lnTo>
                <a:lnTo>
                  <a:pt x="1674" y="644"/>
                </a:lnTo>
                <a:lnTo>
                  <a:pt x="1706" y="632"/>
                </a:lnTo>
                <a:lnTo>
                  <a:pt x="1734" y="618"/>
                </a:lnTo>
                <a:lnTo>
                  <a:pt x="1762" y="596"/>
                </a:lnTo>
                <a:lnTo>
                  <a:pt x="1786" y="570"/>
                </a:lnTo>
                <a:lnTo>
                  <a:pt x="1808" y="538"/>
                </a:lnTo>
                <a:lnTo>
                  <a:pt x="1826" y="498"/>
                </a:lnTo>
                <a:lnTo>
                  <a:pt x="1840" y="450"/>
                </a:lnTo>
                <a:lnTo>
                  <a:pt x="1850" y="396"/>
                </a:lnTo>
                <a:lnTo>
                  <a:pt x="1858" y="332"/>
                </a:lnTo>
                <a:lnTo>
                  <a:pt x="1860" y="260"/>
                </a:lnTo>
                <a:lnTo>
                  <a:pt x="1858" y="176"/>
                </a:lnTo>
                <a:lnTo>
                  <a:pt x="1950" y="240"/>
                </a:lnTo>
                <a:lnTo>
                  <a:pt x="2030" y="302"/>
                </a:lnTo>
                <a:lnTo>
                  <a:pt x="2098" y="364"/>
                </a:lnTo>
                <a:lnTo>
                  <a:pt x="2156" y="424"/>
                </a:lnTo>
                <a:lnTo>
                  <a:pt x="2206" y="484"/>
                </a:lnTo>
                <a:lnTo>
                  <a:pt x="2246" y="544"/>
                </a:lnTo>
                <a:lnTo>
                  <a:pt x="2280" y="604"/>
                </a:lnTo>
                <a:lnTo>
                  <a:pt x="2308" y="664"/>
                </a:lnTo>
                <a:lnTo>
                  <a:pt x="2332" y="724"/>
                </a:lnTo>
                <a:lnTo>
                  <a:pt x="2352" y="786"/>
                </a:lnTo>
                <a:lnTo>
                  <a:pt x="2368" y="846"/>
                </a:lnTo>
                <a:lnTo>
                  <a:pt x="2382" y="908"/>
                </a:lnTo>
                <a:lnTo>
                  <a:pt x="2398" y="972"/>
                </a:lnTo>
                <a:lnTo>
                  <a:pt x="2412" y="1036"/>
                </a:lnTo>
              </a:path>
            </a:pathLst>
          </a:custGeom>
          <a:solidFill>
            <a:srgbClr val="969696"/>
          </a:solidFill>
          <a:ln w="317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538517458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034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0091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0092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0035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36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0037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38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39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40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41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42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43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44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45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0046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0084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0085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0086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0087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0088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0089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0090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0047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48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0049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0082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0083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0050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0080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0081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0051" name="Oval 32"/>
          <p:cNvSpPr>
            <a:spLocks noChangeAspect="1" noChangeArrowheads="1"/>
          </p:cNvSpPr>
          <p:nvPr/>
        </p:nvSpPr>
        <p:spPr bwMode="auto">
          <a:xfrm>
            <a:off x="4621214" y="2768600"/>
            <a:ext cx="90487" cy="9048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00052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0053" name="Group 34"/>
          <p:cNvGrpSpPr>
            <a:grpSpLocks/>
          </p:cNvGrpSpPr>
          <p:nvPr/>
        </p:nvGrpSpPr>
        <p:grpSpPr bwMode="auto">
          <a:xfrm rot="21540000">
            <a:off x="4341814" y="2565400"/>
            <a:ext cx="3709987" cy="3879850"/>
            <a:chOff x="1763" y="1616"/>
            <a:chExt cx="2337" cy="2421"/>
          </a:xfrm>
        </p:grpSpPr>
        <p:grpSp>
          <p:nvGrpSpPr>
            <p:cNvPr id="300058" name="Group 35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0078" name="Freeform 36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79" name="Freeform 37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0059" name="Freeform 38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0060" name="Freeform 39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0061" name="Group 40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0070" name="Freeform 41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71" name="Freeform 42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72" name="Freeform 43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73" name="Freeform 44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74" name="Freeform 45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75" name="Freeform 46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76" name="Freeform 47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77" name="Freeform 48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0062" name="Group 49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0068" name="Freeform 50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0069" name="Freeform 51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0063" name="Group 52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0064" name="Group 53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0066" name="Freeform 54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0067" name="Freeform 55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0065" name="Oval 56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00054" name="Line 57"/>
          <p:cNvSpPr>
            <a:spLocks noChangeShapeType="1"/>
          </p:cNvSpPr>
          <p:nvPr/>
        </p:nvSpPr>
        <p:spPr bwMode="auto">
          <a:xfrm flipH="1">
            <a:off x="3352800" y="2514600"/>
            <a:ext cx="1828800" cy="0"/>
          </a:xfrm>
          <a:prstGeom prst="line">
            <a:avLst/>
          </a:prstGeom>
          <a:noFill/>
          <a:ln w="28575">
            <a:solidFill>
              <a:srgbClr val="6666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55" name="Line 58"/>
          <p:cNvSpPr>
            <a:spLocks noChangeShapeType="1"/>
          </p:cNvSpPr>
          <p:nvPr/>
        </p:nvSpPr>
        <p:spPr bwMode="auto">
          <a:xfrm flipH="1">
            <a:off x="3394075" y="5035550"/>
            <a:ext cx="1828800" cy="0"/>
          </a:xfrm>
          <a:prstGeom prst="line">
            <a:avLst/>
          </a:prstGeom>
          <a:noFill/>
          <a:ln w="28575">
            <a:solidFill>
              <a:srgbClr val="6666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56" name="Line 59"/>
          <p:cNvSpPr>
            <a:spLocks noChangeShapeType="1"/>
          </p:cNvSpPr>
          <p:nvPr/>
        </p:nvSpPr>
        <p:spPr bwMode="auto">
          <a:xfrm flipV="1">
            <a:off x="3543300" y="2514600"/>
            <a:ext cx="0" cy="24574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arrow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0057" name="Text Box 60"/>
          <p:cNvSpPr txBox="1">
            <a:spLocks noChangeArrowheads="1"/>
          </p:cNvSpPr>
          <p:nvPr/>
        </p:nvSpPr>
        <p:spPr bwMode="auto">
          <a:xfrm>
            <a:off x="3213101" y="3576639"/>
            <a:ext cx="665163" cy="27463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>
                <a:solidFill>
                  <a:srgbClr val="000000"/>
                </a:solidFill>
                <a:latin typeface="Arial" panose="020B0604020202020204" pitchFamily="34" charset="0"/>
              </a:rPr>
              <a:t>50 mm</a:t>
            </a:r>
          </a:p>
        </p:txBody>
      </p:sp>
    </p:spTree>
    <p:extLst>
      <p:ext uri="{BB962C8B-B14F-4D97-AF65-F5344CB8AC3E}">
        <p14:creationId xmlns:p14="http://schemas.microsoft.com/office/powerpoint/2010/main" val="3043239640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058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1110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1111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1059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0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1061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2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3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4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5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6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7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8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69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1070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1103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1104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1105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1106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1107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1108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1109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1071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1072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1073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1101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1102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1074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1099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1100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1075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1076" name="Group 34"/>
          <p:cNvGrpSpPr>
            <a:grpSpLocks/>
          </p:cNvGrpSpPr>
          <p:nvPr/>
        </p:nvGrpSpPr>
        <p:grpSpPr bwMode="auto">
          <a:xfrm rot="21480000">
            <a:off x="4357689" y="2532064"/>
            <a:ext cx="3709987" cy="3914775"/>
            <a:chOff x="1763" y="1616"/>
            <a:chExt cx="2337" cy="2421"/>
          </a:xfrm>
        </p:grpSpPr>
        <p:grpSp>
          <p:nvGrpSpPr>
            <p:cNvPr id="301077" name="Group 35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1097" name="Freeform 36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98" name="Freeform 37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1078" name="Freeform 38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1079" name="Freeform 39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1080" name="Group 40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1089" name="Freeform 41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90" name="Freeform 42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91" name="Freeform 43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92" name="Freeform 44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93" name="Freeform 45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94" name="Freeform 46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95" name="Freeform 47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96" name="Freeform 48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1081" name="Group 49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1087" name="Freeform 50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3467 w 294"/>
                  <a:gd name="T1" fmla="*/ 105 h 254"/>
                  <a:gd name="T2" fmla="*/ 3641 w 294"/>
                  <a:gd name="T3" fmla="*/ 0 h 254"/>
                  <a:gd name="T4" fmla="*/ 3773 w 294"/>
                  <a:gd name="T5" fmla="*/ 0 h 254"/>
                  <a:gd name="T6" fmla="*/ 3829 w 294"/>
                  <a:gd name="T7" fmla="*/ 181 h 254"/>
                  <a:gd name="T8" fmla="*/ 3829 w 294"/>
                  <a:gd name="T9" fmla="*/ 422 h 254"/>
                  <a:gd name="T10" fmla="*/ 3720 w 294"/>
                  <a:gd name="T11" fmla="*/ 754 h 254"/>
                  <a:gd name="T12" fmla="*/ 3467 w 294"/>
                  <a:gd name="T13" fmla="*/ 1432 h 254"/>
                  <a:gd name="T14" fmla="*/ 3073 w 294"/>
                  <a:gd name="T15" fmla="*/ 2077 h 254"/>
                  <a:gd name="T16" fmla="*/ 2883 w 294"/>
                  <a:gd name="T17" fmla="*/ 2403 h 254"/>
                  <a:gd name="T18" fmla="*/ 2702 w 294"/>
                  <a:gd name="T19" fmla="*/ 2614 h 254"/>
                  <a:gd name="T20" fmla="*/ 2522 w 294"/>
                  <a:gd name="T21" fmla="*/ 2749 h 254"/>
                  <a:gd name="T22" fmla="*/ 2317 w 294"/>
                  <a:gd name="T23" fmla="*/ 2894 h 254"/>
                  <a:gd name="T24" fmla="*/ 2027 w 294"/>
                  <a:gd name="T25" fmla="*/ 3120 h 254"/>
                  <a:gd name="T26" fmla="*/ 1511 w 294"/>
                  <a:gd name="T27" fmla="*/ 3587 h 254"/>
                  <a:gd name="T28" fmla="*/ 985 w 294"/>
                  <a:gd name="T29" fmla="*/ 3980 h 254"/>
                  <a:gd name="T30" fmla="*/ 419 w 294"/>
                  <a:gd name="T31" fmla="*/ 4405 h 254"/>
                  <a:gd name="T32" fmla="*/ 315 w 294"/>
                  <a:gd name="T33" fmla="*/ 4471 h 254"/>
                  <a:gd name="T34" fmla="*/ 202 w 294"/>
                  <a:gd name="T35" fmla="*/ 4511 h 254"/>
                  <a:gd name="T36" fmla="*/ 129 w 294"/>
                  <a:gd name="T37" fmla="*/ 4547 h 254"/>
                  <a:gd name="T38" fmla="*/ 85 w 294"/>
                  <a:gd name="T39" fmla="*/ 4547 h 254"/>
                  <a:gd name="T40" fmla="*/ 28 w 294"/>
                  <a:gd name="T41" fmla="*/ 4511 h 254"/>
                  <a:gd name="T42" fmla="*/ 0 w 294"/>
                  <a:gd name="T43" fmla="*/ 4471 h 254"/>
                  <a:gd name="T44" fmla="*/ 0 w 294"/>
                  <a:gd name="T45" fmla="*/ 4443 h 254"/>
                  <a:gd name="T46" fmla="*/ 0 w 294"/>
                  <a:gd name="T47" fmla="*/ 4367 h 254"/>
                  <a:gd name="T48" fmla="*/ 0 w 294"/>
                  <a:gd name="T49" fmla="*/ 4263 h 254"/>
                  <a:gd name="T50" fmla="*/ 28 w 294"/>
                  <a:gd name="T51" fmla="*/ 4189 h 254"/>
                  <a:gd name="T52" fmla="*/ 129 w 294"/>
                  <a:gd name="T53" fmla="*/ 3827 h 254"/>
                  <a:gd name="T54" fmla="*/ 315 w 294"/>
                  <a:gd name="T55" fmla="*/ 3472 h 254"/>
                  <a:gd name="T56" fmla="*/ 468 w 294"/>
                  <a:gd name="T57" fmla="*/ 3190 h 254"/>
                  <a:gd name="T58" fmla="*/ 672 w 294"/>
                  <a:gd name="T59" fmla="*/ 2935 h 254"/>
                  <a:gd name="T60" fmla="*/ 884 w 294"/>
                  <a:gd name="T61" fmla="*/ 2644 h 254"/>
                  <a:gd name="T62" fmla="*/ 1093 w 294"/>
                  <a:gd name="T63" fmla="*/ 2327 h 254"/>
                  <a:gd name="T64" fmla="*/ 1301 w 294"/>
                  <a:gd name="T65" fmla="*/ 2077 h 254"/>
                  <a:gd name="T66" fmla="*/ 1454 w 294"/>
                  <a:gd name="T67" fmla="*/ 1853 h 254"/>
                  <a:gd name="T68" fmla="*/ 1641 w 294"/>
                  <a:gd name="T69" fmla="*/ 1648 h 254"/>
                  <a:gd name="T70" fmla="*/ 1877 w 294"/>
                  <a:gd name="T71" fmla="*/ 1286 h 254"/>
                  <a:gd name="T72" fmla="*/ 2052 w 294"/>
                  <a:gd name="T73" fmla="*/ 1075 h 254"/>
                  <a:gd name="T74" fmla="*/ 2258 w 294"/>
                  <a:gd name="T75" fmla="*/ 999 h 254"/>
                  <a:gd name="T76" fmla="*/ 2472 w 294"/>
                  <a:gd name="T77" fmla="*/ 963 h 254"/>
                  <a:gd name="T78" fmla="*/ 2649 w 294"/>
                  <a:gd name="T79" fmla="*/ 933 h 254"/>
                  <a:gd name="T80" fmla="*/ 2883 w 294"/>
                  <a:gd name="T81" fmla="*/ 794 h 254"/>
                  <a:gd name="T82" fmla="*/ 3103 w 294"/>
                  <a:gd name="T83" fmla="*/ 576 h 254"/>
                  <a:gd name="T84" fmla="*/ 3281 w 294"/>
                  <a:gd name="T85" fmla="*/ 368 h 254"/>
                  <a:gd name="T86" fmla="*/ 3467 w 294"/>
                  <a:gd name="T87" fmla="*/ 105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1088" name="Freeform 51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1082" name="Group 52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1083" name="Group 53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1085" name="Freeform 54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1086" name="Freeform 55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1084" name="Oval 56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87397040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082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2134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2135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2083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84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2085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86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87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88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89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90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91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92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93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2094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2127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2128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2129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2130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2131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2132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2133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2095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2096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2097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2125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2126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2098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2123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2124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2099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2100" name="Group 34"/>
          <p:cNvGrpSpPr>
            <a:grpSpLocks/>
          </p:cNvGrpSpPr>
          <p:nvPr/>
        </p:nvGrpSpPr>
        <p:grpSpPr bwMode="auto">
          <a:xfrm rot="21420000">
            <a:off x="4373564" y="2514600"/>
            <a:ext cx="3709987" cy="3951288"/>
            <a:chOff x="1763" y="1616"/>
            <a:chExt cx="2337" cy="2421"/>
          </a:xfrm>
        </p:grpSpPr>
        <p:grpSp>
          <p:nvGrpSpPr>
            <p:cNvPr id="302101" name="Group 35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2121" name="Freeform 36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22" name="Freeform 37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2102" name="Freeform 38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2103" name="Freeform 39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2104" name="Group 40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2113" name="Freeform 41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14" name="Freeform 42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15" name="Freeform 43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16" name="Freeform 44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17" name="Freeform 45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18" name="Freeform 46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19" name="Freeform 47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20" name="Freeform 48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2105" name="Group 49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2111" name="Freeform 50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3467 w 294"/>
                  <a:gd name="T1" fmla="*/ 105 h 254"/>
                  <a:gd name="T2" fmla="*/ 3641 w 294"/>
                  <a:gd name="T3" fmla="*/ 0 h 254"/>
                  <a:gd name="T4" fmla="*/ 3773 w 294"/>
                  <a:gd name="T5" fmla="*/ 0 h 254"/>
                  <a:gd name="T6" fmla="*/ 3829 w 294"/>
                  <a:gd name="T7" fmla="*/ 181 h 254"/>
                  <a:gd name="T8" fmla="*/ 3829 w 294"/>
                  <a:gd name="T9" fmla="*/ 422 h 254"/>
                  <a:gd name="T10" fmla="*/ 3720 w 294"/>
                  <a:gd name="T11" fmla="*/ 754 h 254"/>
                  <a:gd name="T12" fmla="*/ 3467 w 294"/>
                  <a:gd name="T13" fmla="*/ 1432 h 254"/>
                  <a:gd name="T14" fmla="*/ 3073 w 294"/>
                  <a:gd name="T15" fmla="*/ 2077 h 254"/>
                  <a:gd name="T16" fmla="*/ 2883 w 294"/>
                  <a:gd name="T17" fmla="*/ 2403 h 254"/>
                  <a:gd name="T18" fmla="*/ 2702 w 294"/>
                  <a:gd name="T19" fmla="*/ 2614 h 254"/>
                  <a:gd name="T20" fmla="*/ 2522 w 294"/>
                  <a:gd name="T21" fmla="*/ 2749 h 254"/>
                  <a:gd name="T22" fmla="*/ 2317 w 294"/>
                  <a:gd name="T23" fmla="*/ 2894 h 254"/>
                  <a:gd name="T24" fmla="*/ 2027 w 294"/>
                  <a:gd name="T25" fmla="*/ 3120 h 254"/>
                  <a:gd name="T26" fmla="*/ 1511 w 294"/>
                  <a:gd name="T27" fmla="*/ 3587 h 254"/>
                  <a:gd name="T28" fmla="*/ 985 w 294"/>
                  <a:gd name="T29" fmla="*/ 3980 h 254"/>
                  <a:gd name="T30" fmla="*/ 419 w 294"/>
                  <a:gd name="T31" fmla="*/ 4405 h 254"/>
                  <a:gd name="T32" fmla="*/ 315 w 294"/>
                  <a:gd name="T33" fmla="*/ 4471 h 254"/>
                  <a:gd name="T34" fmla="*/ 202 w 294"/>
                  <a:gd name="T35" fmla="*/ 4511 h 254"/>
                  <a:gd name="T36" fmla="*/ 129 w 294"/>
                  <a:gd name="T37" fmla="*/ 4547 h 254"/>
                  <a:gd name="T38" fmla="*/ 85 w 294"/>
                  <a:gd name="T39" fmla="*/ 4547 h 254"/>
                  <a:gd name="T40" fmla="*/ 28 w 294"/>
                  <a:gd name="T41" fmla="*/ 4511 h 254"/>
                  <a:gd name="T42" fmla="*/ 0 w 294"/>
                  <a:gd name="T43" fmla="*/ 4471 h 254"/>
                  <a:gd name="T44" fmla="*/ 0 w 294"/>
                  <a:gd name="T45" fmla="*/ 4443 h 254"/>
                  <a:gd name="T46" fmla="*/ 0 w 294"/>
                  <a:gd name="T47" fmla="*/ 4367 h 254"/>
                  <a:gd name="T48" fmla="*/ 0 w 294"/>
                  <a:gd name="T49" fmla="*/ 4263 h 254"/>
                  <a:gd name="T50" fmla="*/ 28 w 294"/>
                  <a:gd name="T51" fmla="*/ 4189 h 254"/>
                  <a:gd name="T52" fmla="*/ 129 w 294"/>
                  <a:gd name="T53" fmla="*/ 3827 h 254"/>
                  <a:gd name="T54" fmla="*/ 315 w 294"/>
                  <a:gd name="T55" fmla="*/ 3472 h 254"/>
                  <a:gd name="T56" fmla="*/ 468 w 294"/>
                  <a:gd name="T57" fmla="*/ 3190 h 254"/>
                  <a:gd name="T58" fmla="*/ 672 w 294"/>
                  <a:gd name="T59" fmla="*/ 2935 h 254"/>
                  <a:gd name="T60" fmla="*/ 884 w 294"/>
                  <a:gd name="T61" fmla="*/ 2644 h 254"/>
                  <a:gd name="T62" fmla="*/ 1093 w 294"/>
                  <a:gd name="T63" fmla="*/ 2327 h 254"/>
                  <a:gd name="T64" fmla="*/ 1301 w 294"/>
                  <a:gd name="T65" fmla="*/ 2077 h 254"/>
                  <a:gd name="T66" fmla="*/ 1454 w 294"/>
                  <a:gd name="T67" fmla="*/ 1853 h 254"/>
                  <a:gd name="T68" fmla="*/ 1641 w 294"/>
                  <a:gd name="T69" fmla="*/ 1648 h 254"/>
                  <a:gd name="T70" fmla="*/ 1877 w 294"/>
                  <a:gd name="T71" fmla="*/ 1286 h 254"/>
                  <a:gd name="T72" fmla="*/ 2052 w 294"/>
                  <a:gd name="T73" fmla="*/ 1075 h 254"/>
                  <a:gd name="T74" fmla="*/ 2258 w 294"/>
                  <a:gd name="T75" fmla="*/ 999 h 254"/>
                  <a:gd name="T76" fmla="*/ 2472 w 294"/>
                  <a:gd name="T77" fmla="*/ 963 h 254"/>
                  <a:gd name="T78" fmla="*/ 2649 w 294"/>
                  <a:gd name="T79" fmla="*/ 933 h 254"/>
                  <a:gd name="T80" fmla="*/ 2883 w 294"/>
                  <a:gd name="T81" fmla="*/ 794 h 254"/>
                  <a:gd name="T82" fmla="*/ 3103 w 294"/>
                  <a:gd name="T83" fmla="*/ 576 h 254"/>
                  <a:gd name="T84" fmla="*/ 3281 w 294"/>
                  <a:gd name="T85" fmla="*/ 368 h 254"/>
                  <a:gd name="T86" fmla="*/ 3467 w 294"/>
                  <a:gd name="T87" fmla="*/ 105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2112" name="Freeform 51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2106" name="Group 52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2107" name="Group 53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2109" name="Freeform 54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2110" name="Freeform 55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2108" name="Oval 56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24653868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106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3158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3159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3107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08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3109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10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11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12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13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14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15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16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17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3118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3151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3152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3153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3154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3155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3156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3157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3119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3120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3121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3149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3150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3122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3147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3148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3123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3124" name="Group 34"/>
          <p:cNvGrpSpPr>
            <a:grpSpLocks/>
          </p:cNvGrpSpPr>
          <p:nvPr/>
        </p:nvGrpSpPr>
        <p:grpSpPr bwMode="auto">
          <a:xfrm rot="21360000">
            <a:off x="4389439" y="2497138"/>
            <a:ext cx="3709987" cy="3987800"/>
            <a:chOff x="1763" y="1616"/>
            <a:chExt cx="2337" cy="2421"/>
          </a:xfrm>
        </p:grpSpPr>
        <p:grpSp>
          <p:nvGrpSpPr>
            <p:cNvPr id="303125" name="Group 35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3145" name="Freeform 36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46" name="Freeform 37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3126" name="Freeform 38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3127" name="Freeform 39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3128" name="Group 40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3137" name="Freeform 41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38" name="Freeform 42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39" name="Freeform 43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40" name="Freeform 44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41" name="Freeform 45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42" name="Freeform 46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43" name="Freeform 47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44" name="Freeform 48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3129" name="Group 49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3135" name="Freeform 50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3467 w 294"/>
                  <a:gd name="T1" fmla="*/ 105 h 254"/>
                  <a:gd name="T2" fmla="*/ 3641 w 294"/>
                  <a:gd name="T3" fmla="*/ 0 h 254"/>
                  <a:gd name="T4" fmla="*/ 3773 w 294"/>
                  <a:gd name="T5" fmla="*/ 0 h 254"/>
                  <a:gd name="T6" fmla="*/ 3829 w 294"/>
                  <a:gd name="T7" fmla="*/ 181 h 254"/>
                  <a:gd name="T8" fmla="*/ 3829 w 294"/>
                  <a:gd name="T9" fmla="*/ 422 h 254"/>
                  <a:gd name="T10" fmla="*/ 3720 w 294"/>
                  <a:gd name="T11" fmla="*/ 754 h 254"/>
                  <a:gd name="T12" fmla="*/ 3467 w 294"/>
                  <a:gd name="T13" fmla="*/ 1432 h 254"/>
                  <a:gd name="T14" fmla="*/ 3073 w 294"/>
                  <a:gd name="T15" fmla="*/ 2077 h 254"/>
                  <a:gd name="T16" fmla="*/ 2883 w 294"/>
                  <a:gd name="T17" fmla="*/ 2403 h 254"/>
                  <a:gd name="T18" fmla="*/ 2702 w 294"/>
                  <a:gd name="T19" fmla="*/ 2614 h 254"/>
                  <a:gd name="T20" fmla="*/ 2522 w 294"/>
                  <a:gd name="T21" fmla="*/ 2749 h 254"/>
                  <a:gd name="T22" fmla="*/ 2317 w 294"/>
                  <a:gd name="T23" fmla="*/ 2894 h 254"/>
                  <a:gd name="T24" fmla="*/ 2027 w 294"/>
                  <a:gd name="T25" fmla="*/ 3120 h 254"/>
                  <a:gd name="T26" fmla="*/ 1511 w 294"/>
                  <a:gd name="T27" fmla="*/ 3587 h 254"/>
                  <a:gd name="T28" fmla="*/ 985 w 294"/>
                  <a:gd name="T29" fmla="*/ 3980 h 254"/>
                  <a:gd name="T30" fmla="*/ 419 w 294"/>
                  <a:gd name="T31" fmla="*/ 4405 h 254"/>
                  <a:gd name="T32" fmla="*/ 315 w 294"/>
                  <a:gd name="T33" fmla="*/ 4471 h 254"/>
                  <a:gd name="T34" fmla="*/ 202 w 294"/>
                  <a:gd name="T35" fmla="*/ 4511 h 254"/>
                  <a:gd name="T36" fmla="*/ 129 w 294"/>
                  <a:gd name="T37" fmla="*/ 4547 h 254"/>
                  <a:gd name="T38" fmla="*/ 85 w 294"/>
                  <a:gd name="T39" fmla="*/ 4547 h 254"/>
                  <a:gd name="T40" fmla="*/ 28 w 294"/>
                  <a:gd name="T41" fmla="*/ 4511 h 254"/>
                  <a:gd name="T42" fmla="*/ 0 w 294"/>
                  <a:gd name="T43" fmla="*/ 4471 h 254"/>
                  <a:gd name="T44" fmla="*/ 0 w 294"/>
                  <a:gd name="T45" fmla="*/ 4443 h 254"/>
                  <a:gd name="T46" fmla="*/ 0 w 294"/>
                  <a:gd name="T47" fmla="*/ 4367 h 254"/>
                  <a:gd name="T48" fmla="*/ 0 w 294"/>
                  <a:gd name="T49" fmla="*/ 4263 h 254"/>
                  <a:gd name="T50" fmla="*/ 28 w 294"/>
                  <a:gd name="T51" fmla="*/ 4189 h 254"/>
                  <a:gd name="T52" fmla="*/ 129 w 294"/>
                  <a:gd name="T53" fmla="*/ 3827 h 254"/>
                  <a:gd name="T54" fmla="*/ 315 w 294"/>
                  <a:gd name="T55" fmla="*/ 3472 h 254"/>
                  <a:gd name="T56" fmla="*/ 468 w 294"/>
                  <a:gd name="T57" fmla="*/ 3190 h 254"/>
                  <a:gd name="T58" fmla="*/ 672 w 294"/>
                  <a:gd name="T59" fmla="*/ 2935 h 254"/>
                  <a:gd name="T60" fmla="*/ 884 w 294"/>
                  <a:gd name="T61" fmla="*/ 2644 h 254"/>
                  <a:gd name="T62" fmla="*/ 1093 w 294"/>
                  <a:gd name="T63" fmla="*/ 2327 h 254"/>
                  <a:gd name="T64" fmla="*/ 1301 w 294"/>
                  <a:gd name="T65" fmla="*/ 2077 h 254"/>
                  <a:gd name="T66" fmla="*/ 1454 w 294"/>
                  <a:gd name="T67" fmla="*/ 1853 h 254"/>
                  <a:gd name="T68" fmla="*/ 1641 w 294"/>
                  <a:gd name="T69" fmla="*/ 1648 h 254"/>
                  <a:gd name="T70" fmla="*/ 1877 w 294"/>
                  <a:gd name="T71" fmla="*/ 1286 h 254"/>
                  <a:gd name="T72" fmla="*/ 2052 w 294"/>
                  <a:gd name="T73" fmla="*/ 1075 h 254"/>
                  <a:gd name="T74" fmla="*/ 2258 w 294"/>
                  <a:gd name="T75" fmla="*/ 999 h 254"/>
                  <a:gd name="T76" fmla="*/ 2472 w 294"/>
                  <a:gd name="T77" fmla="*/ 963 h 254"/>
                  <a:gd name="T78" fmla="*/ 2649 w 294"/>
                  <a:gd name="T79" fmla="*/ 933 h 254"/>
                  <a:gd name="T80" fmla="*/ 2883 w 294"/>
                  <a:gd name="T81" fmla="*/ 794 h 254"/>
                  <a:gd name="T82" fmla="*/ 3103 w 294"/>
                  <a:gd name="T83" fmla="*/ 576 h 254"/>
                  <a:gd name="T84" fmla="*/ 3281 w 294"/>
                  <a:gd name="T85" fmla="*/ 368 h 254"/>
                  <a:gd name="T86" fmla="*/ 3467 w 294"/>
                  <a:gd name="T87" fmla="*/ 105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3136" name="Freeform 51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3130" name="Group 52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3131" name="Group 53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3133" name="Freeform 54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3134" name="Freeform 55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3132" name="Oval 56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22558103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55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5156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57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58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59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60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61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62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63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64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5165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5212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5213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5166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5210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2035 w 182"/>
                <a:gd name="T1" fmla="*/ 5391 h 390"/>
                <a:gd name="T2" fmla="*/ 2035 w 182"/>
                <a:gd name="T3" fmla="*/ 5563 h 390"/>
                <a:gd name="T4" fmla="*/ 2005 w 182"/>
                <a:gd name="T5" fmla="*/ 5708 h 390"/>
                <a:gd name="T6" fmla="*/ 1968 w 182"/>
                <a:gd name="T7" fmla="*/ 5865 h 390"/>
                <a:gd name="T8" fmla="*/ 1899 w 182"/>
                <a:gd name="T9" fmla="*/ 5962 h 390"/>
                <a:gd name="T10" fmla="*/ 1810 w 182"/>
                <a:gd name="T11" fmla="*/ 5962 h 390"/>
                <a:gd name="T12" fmla="*/ 1701 w 182"/>
                <a:gd name="T13" fmla="*/ 5865 h 390"/>
                <a:gd name="T14" fmla="*/ 1565 w 182"/>
                <a:gd name="T15" fmla="*/ 5655 h 390"/>
                <a:gd name="T16" fmla="*/ 1495 w 182"/>
                <a:gd name="T17" fmla="*/ 5476 h 390"/>
                <a:gd name="T18" fmla="*/ 1452 w 182"/>
                <a:gd name="T19" fmla="*/ 5285 h 390"/>
                <a:gd name="T20" fmla="*/ 1384 w 182"/>
                <a:gd name="T21" fmla="*/ 5067 h 390"/>
                <a:gd name="T22" fmla="*/ 1251 w 182"/>
                <a:gd name="T23" fmla="*/ 4824 h 390"/>
                <a:gd name="T24" fmla="*/ 1091 w 182"/>
                <a:gd name="T25" fmla="*/ 4650 h 390"/>
                <a:gd name="T26" fmla="*/ 957 w 182"/>
                <a:gd name="T27" fmla="*/ 4495 h 390"/>
                <a:gd name="T28" fmla="*/ 829 w 182"/>
                <a:gd name="T29" fmla="*/ 4368 h 390"/>
                <a:gd name="T30" fmla="*/ 721 w 182"/>
                <a:gd name="T31" fmla="*/ 4216 h 390"/>
                <a:gd name="T32" fmla="*/ 646 w 182"/>
                <a:gd name="T33" fmla="*/ 4025 h 390"/>
                <a:gd name="T34" fmla="*/ 611 w 182"/>
                <a:gd name="T35" fmla="*/ 3761 h 390"/>
                <a:gd name="T36" fmla="*/ 619 w 182"/>
                <a:gd name="T37" fmla="*/ 3397 h 390"/>
                <a:gd name="T38" fmla="*/ 424 w 182"/>
                <a:gd name="T39" fmla="*/ 2778 h 390"/>
                <a:gd name="T40" fmla="*/ 273 w 182"/>
                <a:gd name="T41" fmla="*/ 2260 h 390"/>
                <a:gd name="T42" fmla="*/ 160 w 182"/>
                <a:gd name="T43" fmla="*/ 1775 h 390"/>
                <a:gd name="T44" fmla="*/ 65 w 182"/>
                <a:gd name="T45" fmla="*/ 1283 h 390"/>
                <a:gd name="T46" fmla="*/ 27 w 182"/>
                <a:gd name="T47" fmla="*/ 731 h 390"/>
                <a:gd name="T48" fmla="*/ 0 w 182"/>
                <a:gd name="T49" fmla="*/ 345 h 390"/>
                <a:gd name="T50" fmla="*/ 46 w 182"/>
                <a:gd name="T51" fmla="*/ 125 h 390"/>
                <a:gd name="T52" fmla="*/ 111 w 182"/>
                <a:gd name="T53" fmla="*/ 0 h 390"/>
                <a:gd name="T54" fmla="*/ 221 w 182"/>
                <a:gd name="T55" fmla="*/ 30 h 390"/>
                <a:gd name="T56" fmla="*/ 361 w 182"/>
                <a:gd name="T57" fmla="*/ 125 h 390"/>
                <a:gd name="T58" fmla="*/ 494 w 182"/>
                <a:gd name="T59" fmla="*/ 345 h 390"/>
                <a:gd name="T60" fmla="*/ 721 w 182"/>
                <a:gd name="T61" fmla="*/ 700 h 390"/>
                <a:gd name="T62" fmla="*/ 894 w 182"/>
                <a:gd name="T63" fmla="*/ 1093 h 390"/>
                <a:gd name="T64" fmla="*/ 1080 w 182"/>
                <a:gd name="T65" fmla="*/ 1558 h 390"/>
                <a:gd name="T66" fmla="*/ 1565 w 182"/>
                <a:gd name="T67" fmla="*/ 3150 h 390"/>
                <a:gd name="T68" fmla="*/ 1788 w 182"/>
                <a:gd name="T69" fmla="*/ 3539 h 390"/>
                <a:gd name="T70" fmla="*/ 1918 w 182"/>
                <a:gd name="T71" fmla="*/ 4025 h 390"/>
                <a:gd name="T72" fmla="*/ 2005 w 182"/>
                <a:gd name="T73" fmla="*/ 4650 h 390"/>
                <a:gd name="T74" fmla="*/ 2035 w 182"/>
                <a:gd name="T75" fmla="*/ 5391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211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5167" name="Freeform 33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305168" name="Group 34"/>
          <p:cNvGrpSpPr>
            <a:grpSpLocks/>
          </p:cNvGrpSpPr>
          <p:nvPr/>
        </p:nvGrpSpPr>
        <p:grpSpPr bwMode="auto">
          <a:xfrm rot="21240000">
            <a:off x="4421189" y="2463801"/>
            <a:ext cx="3709987" cy="4024313"/>
            <a:chOff x="1763" y="1616"/>
            <a:chExt cx="2337" cy="2421"/>
          </a:xfrm>
        </p:grpSpPr>
        <p:grpSp>
          <p:nvGrpSpPr>
            <p:cNvPr id="305188" name="Group 35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5208" name="Freeform 36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209" name="Freeform 37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5189" name="Freeform 38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5190" name="Freeform 39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5191" name="Group 40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5200" name="Freeform 41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201" name="Freeform 42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202" name="Freeform 43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203" name="Freeform 44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204" name="Freeform 45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205" name="Freeform 46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206" name="Freeform 47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207" name="Freeform 48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5192" name="Group 49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5198" name="Freeform 50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3467 w 294"/>
                  <a:gd name="T1" fmla="*/ 105 h 254"/>
                  <a:gd name="T2" fmla="*/ 3641 w 294"/>
                  <a:gd name="T3" fmla="*/ 0 h 254"/>
                  <a:gd name="T4" fmla="*/ 3773 w 294"/>
                  <a:gd name="T5" fmla="*/ 0 h 254"/>
                  <a:gd name="T6" fmla="*/ 3829 w 294"/>
                  <a:gd name="T7" fmla="*/ 181 h 254"/>
                  <a:gd name="T8" fmla="*/ 3829 w 294"/>
                  <a:gd name="T9" fmla="*/ 422 h 254"/>
                  <a:gd name="T10" fmla="*/ 3720 w 294"/>
                  <a:gd name="T11" fmla="*/ 754 h 254"/>
                  <a:gd name="T12" fmla="*/ 3467 w 294"/>
                  <a:gd name="T13" fmla="*/ 1432 h 254"/>
                  <a:gd name="T14" fmla="*/ 3073 w 294"/>
                  <a:gd name="T15" fmla="*/ 2077 h 254"/>
                  <a:gd name="T16" fmla="*/ 2883 w 294"/>
                  <a:gd name="T17" fmla="*/ 2403 h 254"/>
                  <a:gd name="T18" fmla="*/ 2702 w 294"/>
                  <a:gd name="T19" fmla="*/ 2614 h 254"/>
                  <a:gd name="T20" fmla="*/ 2522 w 294"/>
                  <a:gd name="T21" fmla="*/ 2749 h 254"/>
                  <a:gd name="T22" fmla="*/ 2317 w 294"/>
                  <a:gd name="T23" fmla="*/ 2894 h 254"/>
                  <a:gd name="T24" fmla="*/ 2027 w 294"/>
                  <a:gd name="T25" fmla="*/ 3120 h 254"/>
                  <a:gd name="T26" fmla="*/ 1511 w 294"/>
                  <a:gd name="T27" fmla="*/ 3587 h 254"/>
                  <a:gd name="T28" fmla="*/ 985 w 294"/>
                  <a:gd name="T29" fmla="*/ 3980 h 254"/>
                  <a:gd name="T30" fmla="*/ 419 w 294"/>
                  <a:gd name="T31" fmla="*/ 4405 h 254"/>
                  <a:gd name="T32" fmla="*/ 315 w 294"/>
                  <a:gd name="T33" fmla="*/ 4471 h 254"/>
                  <a:gd name="T34" fmla="*/ 202 w 294"/>
                  <a:gd name="T35" fmla="*/ 4511 h 254"/>
                  <a:gd name="T36" fmla="*/ 129 w 294"/>
                  <a:gd name="T37" fmla="*/ 4547 h 254"/>
                  <a:gd name="T38" fmla="*/ 85 w 294"/>
                  <a:gd name="T39" fmla="*/ 4547 h 254"/>
                  <a:gd name="T40" fmla="*/ 28 w 294"/>
                  <a:gd name="T41" fmla="*/ 4511 h 254"/>
                  <a:gd name="T42" fmla="*/ 0 w 294"/>
                  <a:gd name="T43" fmla="*/ 4471 h 254"/>
                  <a:gd name="T44" fmla="*/ 0 w 294"/>
                  <a:gd name="T45" fmla="*/ 4443 h 254"/>
                  <a:gd name="T46" fmla="*/ 0 w 294"/>
                  <a:gd name="T47" fmla="*/ 4367 h 254"/>
                  <a:gd name="T48" fmla="*/ 0 w 294"/>
                  <a:gd name="T49" fmla="*/ 4263 h 254"/>
                  <a:gd name="T50" fmla="*/ 28 w 294"/>
                  <a:gd name="T51" fmla="*/ 4189 h 254"/>
                  <a:gd name="T52" fmla="*/ 129 w 294"/>
                  <a:gd name="T53" fmla="*/ 3827 h 254"/>
                  <a:gd name="T54" fmla="*/ 315 w 294"/>
                  <a:gd name="T55" fmla="*/ 3472 h 254"/>
                  <a:gd name="T56" fmla="*/ 468 w 294"/>
                  <a:gd name="T57" fmla="*/ 3190 h 254"/>
                  <a:gd name="T58" fmla="*/ 672 w 294"/>
                  <a:gd name="T59" fmla="*/ 2935 h 254"/>
                  <a:gd name="T60" fmla="*/ 884 w 294"/>
                  <a:gd name="T61" fmla="*/ 2644 h 254"/>
                  <a:gd name="T62" fmla="*/ 1093 w 294"/>
                  <a:gd name="T63" fmla="*/ 2327 h 254"/>
                  <a:gd name="T64" fmla="*/ 1301 w 294"/>
                  <a:gd name="T65" fmla="*/ 2077 h 254"/>
                  <a:gd name="T66" fmla="*/ 1454 w 294"/>
                  <a:gd name="T67" fmla="*/ 1853 h 254"/>
                  <a:gd name="T68" fmla="*/ 1641 w 294"/>
                  <a:gd name="T69" fmla="*/ 1648 h 254"/>
                  <a:gd name="T70" fmla="*/ 1877 w 294"/>
                  <a:gd name="T71" fmla="*/ 1286 h 254"/>
                  <a:gd name="T72" fmla="*/ 2052 w 294"/>
                  <a:gd name="T73" fmla="*/ 1075 h 254"/>
                  <a:gd name="T74" fmla="*/ 2258 w 294"/>
                  <a:gd name="T75" fmla="*/ 999 h 254"/>
                  <a:gd name="T76" fmla="*/ 2472 w 294"/>
                  <a:gd name="T77" fmla="*/ 963 h 254"/>
                  <a:gd name="T78" fmla="*/ 2649 w 294"/>
                  <a:gd name="T79" fmla="*/ 933 h 254"/>
                  <a:gd name="T80" fmla="*/ 2883 w 294"/>
                  <a:gd name="T81" fmla="*/ 794 h 254"/>
                  <a:gd name="T82" fmla="*/ 3103 w 294"/>
                  <a:gd name="T83" fmla="*/ 576 h 254"/>
                  <a:gd name="T84" fmla="*/ 3281 w 294"/>
                  <a:gd name="T85" fmla="*/ 368 h 254"/>
                  <a:gd name="T86" fmla="*/ 3467 w 294"/>
                  <a:gd name="T87" fmla="*/ 105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5199" name="Freeform 51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5193" name="Group 52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5194" name="Group 53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5196" name="Freeform 54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3140 w 1762"/>
                    <a:gd name="T1" fmla="*/ 10098 h 1918"/>
                    <a:gd name="T2" fmla="*/ 13030 w 1762"/>
                    <a:gd name="T3" fmla="*/ 10361 h 1918"/>
                    <a:gd name="T4" fmla="*/ 12839 w 1762"/>
                    <a:gd name="T5" fmla="*/ 10643 h 1918"/>
                    <a:gd name="T6" fmla="*/ 12673 w 1762"/>
                    <a:gd name="T7" fmla="*/ 10997 h 1918"/>
                    <a:gd name="T8" fmla="*/ 12643 w 1762"/>
                    <a:gd name="T9" fmla="*/ 11450 h 1918"/>
                    <a:gd name="T10" fmla="*/ 12839 w 1762"/>
                    <a:gd name="T11" fmla="*/ 12315 h 1918"/>
                    <a:gd name="T12" fmla="*/ 12973 w 1762"/>
                    <a:gd name="T13" fmla="*/ 13150 h 1918"/>
                    <a:gd name="T14" fmla="*/ 12879 w 1762"/>
                    <a:gd name="T15" fmla="*/ 13504 h 1918"/>
                    <a:gd name="T16" fmla="*/ 12730 w 1762"/>
                    <a:gd name="T17" fmla="*/ 13854 h 1918"/>
                    <a:gd name="T18" fmla="*/ 12460 w 1762"/>
                    <a:gd name="T19" fmla="*/ 14137 h 1918"/>
                    <a:gd name="T20" fmla="*/ 12048 w 1762"/>
                    <a:gd name="T21" fmla="*/ 14292 h 1918"/>
                    <a:gd name="T22" fmla="*/ 11599 w 1762"/>
                    <a:gd name="T23" fmla="*/ 14297 h 1918"/>
                    <a:gd name="T24" fmla="*/ 11181 w 1762"/>
                    <a:gd name="T25" fmla="*/ 14237 h 1918"/>
                    <a:gd name="T26" fmla="*/ 10789 w 1762"/>
                    <a:gd name="T27" fmla="*/ 14168 h 1918"/>
                    <a:gd name="T28" fmla="*/ 10376 w 1762"/>
                    <a:gd name="T29" fmla="*/ 14024 h 1918"/>
                    <a:gd name="T30" fmla="*/ 9811 w 1762"/>
                    <a:gd name="T31" fmla="*/ 13815 h 1918"/>
                    <a:gd name="T32" fmla="*/ 7353 w 1762"/>
                    <a:gd name="T33" fmla="*/ 12549 h 1918"/>
                    <a:gd name="T34" fmla="*/ 4711 w 1762"/>
                    <a:gd name="T35" fmla="*/ 11186 h 1918"/>
                    <a:gd name="T36" fmla="*/ 3023 w 1762"/>
                    <a:gd name="T37" fmla="*/ 10307 h 1918"/>
                    <a:gd name="T38" fmla="*/ 2516 w 1762"/>
                    <a:gd name="T39" fmla="*/ 9957 h 1918"/>
                    <a:gd name="T40" fmla="*/ 2029 w 1762"/>
                    <a:gd name="T41" fmla="*/ 9537 h 1918"/>
                    <a:gd name="T42" fmla="*/ 1588 w 1762"/>
                    <a:gd name="T43" fmla="*/ 9011 h 1918"/>
                    <a:gd name="T44" fmla="*/ 1242 w 1762"/>
                    <a:gd name="T45" fmla="*/ 8318 h 1918"/>
                    <a:gd name="T46" fmla="*/ 1008 w 1762"/>
                    <a:gd name="T47" fmla="*/ 7459 h 1918"/>
                    <a:gd name="T48" fmla="*/ 1048 w 1762"/>
                    <a:gd name="T49" fmla="*/ 4824 h 1918"/>
                    <a:gd name="T50" fmla="*/ 1033 w 1762"/>
                    <a:gd name="T51" fmla="*/ 4006 h 1918"/>
                    <a:gd name="T52" fmla="*/ 889 w 1762"/>
                    <a:gd name="T53" fmla="*/ 3059 h 1918"/>
                    <a:gd name="T54" fmla="*/ 594 w 1762"/>
                    <a:gd name="T55" fmla="*/ 2103 h 1918"/>
                    <a:gd name="T56" fmla="*/ 231 w 1762"/>
                    <a:gd name="T57" fmla="*/ 1678 h 1918"/>
                    <a:gd name="T58" fmla="*/ 20 w 1762"/>
                    <a:gd name="T59" fmla="*/ 1194 h 1918"/>
                    <a:gd name="T60" fmla="*/ 148 w 1762"/>
                    <a:gd name="T61" fmla="*/ 685 h 1918"/>
                    <a:gd name="T62" fmla="*/ 516 w 1762"/>
                    <a:gd name="T63" fmla="*/ 260 h 1918"/>
                    <a:gd name="T64" fmla="*/ 1008 w 1762"/>
                    <a:gd name="T65" fmla="*/ 31 h 1918"/>
                    <a:gd name="T66" fmla="*/ 1584 w 1762"/>
                    <a:gd name="T67" fmla="*/ 39 h 1918"/>
                    <a:gd name="T68" fmla="*/ 1934 w 1762"/>
                    <a:gd name="T69" fmla="*/ 350 h 1918"/>
                    <a:gd name="T70" fmla="*/ 2063 w 1762"/>
                    <a:gd name="T71" fmla="*/ 693 h 1918"/>
                    <a:gd name="T72" fmla="*/ 2092 w 1762"/>
                    <a:gd name="T73" fmla="*/ 1094 h 1918"/>
                    <a:gd name="T74" fmla="*/ 2178 w 1762"/>
                    <a:gd name="T75" fmla="*/ 1619 h 1918"/>
                    <a:gd name="T76" fmla="*/ 2407 w 1762"/>
                    <a:gd name="T77" fmla="*/ 2172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5197" name="Freeform 55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835 w 241"/>
                    <a:gd name="T1" fmla="*/ 0 h 595"/>
                    <a:gd name="T2" fmla="*/ 1558 w 241"/>
                    <a:gd name="T3" fmla="*/ 413 h 595"/>
                    <a:gd name="T4" fmla="*/ 1283 w 241"/>
                    <a:gd name="T5" fmla="*/ 782 h 595"/>
                    <a:gd name="T6" fmla="*/ 964 w 241"/>
                    <a:gd name="T7" fmla="*/ 1149 h 595"/>
                    <a:gd name="T8" fmla="*/ 625 w 241"/>
                    <a:gd name="T9" fmla="*/ 1523 h 595"/>
                    <a:gd name="T10" fmla="*/ 243 w 241"/>
                    <a:gd name="T11" fmla="*/ 1877 h 595"/>
                    <a:gd name="T12" fmla="*/ 118 w 241"/>
                    <a:gd name="T13" fmla="*/ 2098 h 595"/>
                    <a:gd name="T14" fmla="*/ 39 w 241"/>
                    <a:gd name="T15" fmla="*/ 2333 h 595"/>
                    <a:gd name="T16" fmla="*/ 0 w 241"/>
                    <a:gd name="T17" fmla="*/ 2577 h 595"/>
                    <a:gd name="T18" fmla="*/ 1 w 241"/>
                    <a:gd name="T19" fmla="*/ 2867 h 595"/>
                    <a:gd name="T20" fmla="*/ 39 w 241"/>
                    <a:gd name="T21" fmla="*/ 3224 h 595"/>
                    <a:gd name="T22" fmla="*/ 149 w 241"/>
                    <a:gd name="T23" fmla="*/ 3530 h 595"/>
                    <a:gd name="T24" fmla="*/ 281 w 241"/>
                    <a:gd name="T25" fmla="*/ 3785 h 595"/>
                    <a:gd name="T26" fmla="*/ 402 w 241"/>
                    <a:gd name="T27" fmla="*/ 3983 h 595"/>
                    <a:gd name="T28" fmla="*/ 550 w 241"/>
                    <a:gd name="T29" fmla="*/ 4159 h 595"/>
                    <a:gd name="T30" fmla="*/ 699 w 241"/>
                    <a:gd name="T31" fmla="*/ 4309 h 595"/>
                    <a:gd name="T32" fmla="*/ 885 w 241"/>
                    <a:gd name="T33" fmla="*/ 444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5195" name="Oval 56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05169" name="Line 57"/>
          <p:cNvSpPr>
            <a:spLocks noChangeShapeType="1"/>
          </p:cNvSpPr>
          <p:nvPr/>
        </p:nvSpPr>
        <p:spPr bwMode="auto">
          <a:xfrm flipH="1">
            <a:off x="3352800" y="2546350"/>
            <a:ext cx="1828800" cy="0"/>
          </a:xfrm>
          <a:prstGeom prst="line">
            <a:avLst/>
          </a:prstGeom>
          <a:noFill/>
          <a:ln w="28575">
            <a:solidFill>
              <a:srgbClr val="6666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70" name="Line 58"/>
          <p:cNvSpPr>
            <a:spLocks noChangeShapeType="1"/>
          </p:cNvSpPr>
          <p:nvPr/>
        </p:nvSpPr>
        <p:spPr bwMode="auto">
          <a:xfrm flipH="1">
            <a:off x="3394075" y="5226050"/>
            <a:ext cx="1828800" cy="0"/>
          </a:xfrm>
          <a:prstGeom prst="line">
            <a:avLst/>
          </a:prstGeom>
          <a:noFill/>
          <a:ln w="28575">
            <a:solidFill>
              <a:srgbClr val="6666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71" name="Line 59"/>
          <p:cNvSpPr>
            <a:spLocks noChangeShapeType="1"/>
          </p:cNvSpPr>
          <p:nvPr/>
        </p:nvSpPr>
        <p:spPr bwMode="auto">
          <a:xfrm flipV="1">
            <a:off x="3559175" y="2514600"/>
            <a:ext cx="0" cy="2743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arrow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5172" name="Text Box 60"/>
          <p:cNvSpPr txBox="1">
            <a:spLocks noChangeArrowheads="1"/>
          </p:cNvSpPr>
          <p:nvPr/>
        </p:nvSpPr>
        <p:spPr bwMode="auto">
          <a:xfrm>
            <a:off x="3213101" y="3656014"/>
            <a:ext cx="665163" cy="27463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>
                <a:solidFill>
                  <a:srgbClr val="000000"/>
                </a:solidFill>
                <a:latin typeface="Arial" panose="020B0604020202020204" pitchFamily="34" charset="0"/>
              </a:rPr>
              <a:t>53 mm</a:t>
            </a:r>
          </a:p>
        </p:txBody>
      </p:sp>
      <p:grpSp>
        <p:nvGrpSpPr>
          <p:cNvPr id="305173" name="Group 61"/>
          <p:cNvGrpSpPr>
            <a:grpSpLocks/>
          </p:cNvGrpSpPr>
          <p:nvPr/>
        </p:nvGrpSpPr>
        <p:grpSpPr bwMode="auto">
          <a:xfrm>
            <a:off x="7435850" y="3930650"/>
            <a:ext cx="300038" cy="882650"/>
            <a:chOff x="3724" y="2476"/>
            <a:chExt cx="189" cy="556"/>
          </a:xfrm>
        </p:grpSpPr>
        <p:sp>
          <p:nvSpPr>
            <p:cNvPr id="305186" name="Freeform 24"/>
            <p:cNvSpPr>
              <a:spLocks/>
            </p:cNvSpPr>
            <p:nvPr/>
          </p:nvSpPr>
          <p:spPr bwMode="auto">
            <a:xfrm rot="420000">
              <a:off x="3724" y="247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187" name="Freeform 25"/>
            <p:cNvSpPr>
              <a:spLocks/>
            </p:cNvSpPr>
            <p:nvPr/>
          </p:nvSpPr>
          <p:spPr bwMode="auto">
            <a:xfrm rot="420000">
              <a:off x="3748" y="278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05174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5184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185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05175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5177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178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179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180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181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182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5183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5176" name="AutoShape 54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9578975" y="209550"/>
            <a:ext cx="914400" cy="609600"/>
          </a:xfrm>
          <a:prstGeom prst="wedgeRectCallout">
            <a:avLst>
              <a:gd name="adj1" fmla="val -43750"/>
              <a:gd name="adj2" fmla="val 70000"/>
            </a:avLst>
          </a:prstGeom>
          <a:gradFill rotWithShape="1">
            <a:gsLst>
              <a:gs pos="0">
                <a:srgbClr val="762F00"/>
              </a:gs>
              <a:gs pos="100000">
                <a:srgbClr val="FF6600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012278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178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6230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6231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6179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0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6181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2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3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4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5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6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7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8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89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6190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6223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6224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6225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6226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6227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6228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6229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6191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6192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6193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6221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6222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6194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6219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6220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6195" name="Freeform 32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6196" name="Group 33"/>
          <p:cNvGrpSpPr>
            <a:grpSpLocks/>
          </p:cNvGrpSpPr>
          <p:nvPr/>
        </p:nvGrpSpPr>
        <p:grpSpPr bwMode="auto">
          <a:xfrm rot="21480000">
            <a:off x="4357689" y="2532064"/>
            <a:ext cx="3709987" cy="3914775"/>
            <a:chOff x="1763" y="1616"/>
            <a:chExt cx="2337" cy="2421"/>
          </a:xfrm>
        </p:grpSpPr>
        <p:grpSp>
          <p:nvGrpSpPr>
            <p:cNvPr id="306197" name="Group 34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6217" name="Freeform 35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18" name="Freeform 36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6198" name="Freeform 37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6199" name="Freeform 38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6200" name="Group 39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6209" name="Freeform 40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10" name="Freeform 41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11" name="Freeform 42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12" name="Freeform 43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13" name="Freeform 44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14" name="Freeform 45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15" name="Freeform 46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16" name="Freeform 47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6201" name="Group 48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6207" name="Freeform 49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6208" name="Freeform 50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6202" name="Group 51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6203" name="Group 52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6205" name="Freeform 5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6206" name="Freeform 5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6204" name="Oval 55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69414965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02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7254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7255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7203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04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7205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06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07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08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09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10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11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12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13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7214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7247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7248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7249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7250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7251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7252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7253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7215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7216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7217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7245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7246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7218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7243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7244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7219" name="Freeform 32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7220" name="Group 33"/>
          <p:cNvGrpSpPr>
            <a:grpSpLocks/>
          </p:cNvGrpSpPr>
          <p:nvPr/>
        </p:nvGrpSpPr>
        <p:grpSpPr bwMode="auto">
          <a:xfrm rot="21420000">
            <a:off x="4373564" y="2514600"/>
            <a:ext cx="3709987" cy="3951288"/>
            <a:chOff x="1763" y="1616"/>
            <a:chExt cx="2337" cy="2421"/>
          </a:xfrm>
        </p:grpSpPr>
        <p:grpSp>
          <p:nvGrpSpPr>
            <p:cNvPr id="307221" name="Group 34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7241" name="Freeform 35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42" name="Freeform 36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7222" name="Freeform 37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7223" name="Freeform 38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7224" name="Group 39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7233" name="Freeform 40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34" name="Freeform 41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35" name="Freeform 42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36" name="Freeform 43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37" name="Freeform 44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38" name="Freeform 45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39" name="Freeform 46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40" name="Freeform 47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7225" name="Group 48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7231" name="Freeform 49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7232" name="Freeform 50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7226" name="Group 51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7227" name="Group 52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7229" name="Freeform 5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7230" name="Freeform 5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7228" name="Oval 55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6408858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226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8278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8279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8227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28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8229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30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31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32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33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34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35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36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37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8238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8271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8272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8273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8274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8275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8276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8277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8239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8240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8241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8269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8270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8242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8267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8268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8243" name="Freeform 32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8244" name="Group 33"/>
          <p:cNvGrpSpPr>
            <a:grpSpLocks/>
          </p:cNvGrpSpPr>
          <p:nvPr/>
        </p:nvGrpSpPr>
        <p:grpSpPr bwMode="auto">
          <a:xfrm rot="21360000">
            <a:off x="4389439" y="2497138"/>
            <a:ext cx="3709987" cy="3987800"/>
            <a:chOff x="1763" y="1616"/>
            <a:chExt cx="2337" cy="2421"/>
          </a:xfrm>
        </p:grpSpPr>
        <p:grpSp>
          <p:nvGrpSpPr>
            <p:cNvPr id="308245" name="Group 34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8265" name="Freeform 35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66" name="Freeform 36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8246" name="Freeform 37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8247" name="Freeform 38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8248" name="Group 39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8257" name="Freeform 40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58" name="Freeform 41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59" name="Freeform 42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60" name="Freeform 43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61" name="Freeform 44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62" name="Freeform 45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63" name="Freeform 46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64" name="Freeform 47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8249" name="Group 48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8255" name="Freeform 49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8256" name="Freeform 50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8250" name="Group 51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8251" name="Group 52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8253" name="Freeform 5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8254" name="Freeform 5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8252" name="Oval 55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0366171"/>
      </p:ext>
    </p:extLst>
  </p:cSld>
  <p:clrMapOvr>
    <a:masterClrMapping/>
  </p:clrMapOvr>
  <p:transition spd="slow" advClick="0" advTm="1000"/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250" name="Group 2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09303" name="Freeform 3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9304" name="Freeform 4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9251" name="Freeform 5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52" name="Freeform 6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09253" name="Freeform 7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54" name="Freeform 8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55" name="Freeform 9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56" name="Freeform 10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57" name="Freeform 11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58" name="Freeform 12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59" name="Freeform 13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60" name="Freeform 14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61" name="Freeform 15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9262" name="Group 16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09296" name="Freeform 17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9297" name="Freeform 18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9298" name="Freeform 19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9299" name="Freeform 20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9300" name="Freeform 21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9301" name="Freeform 22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9302" name="Freeform 23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9263" name="Freeform 24"/>
          <p:cNvSpPr>
            <a:spLocks/>
          </p:cNvSpPr>
          <p:nvPr/>
        </p:nvSpPr>
        <p:spPr bwMode="auto">
          <a:xfrm rot="420000">
            <a:off x="7435850" y="3930650"/>
            <a:ext cx="300038" cy="882650"/>
          </a:xfrm>
          <a:custGeom>
            <a:avLst/>
            <a:gdLst>
              <a:gd name="T0" fmla="*/ 2147483647 w 189"/>
              <a:gd name="T1" fmla="*/ 2147483647 h 556"/>
              <a:gd name="T2" fmla="*/ 2147483647 w 189"/>
              <a:gd name="T3" fmla="*/ 2147483647 h 556"/>
              <a:gd name="T4" fmla="*/ 2147483647 w 189"/>
              <a:gd name="T5" fmla="*/ 2147483647 h 556"/>
              <a:gd name="T6" fmla="*/ 2147483647 w 189"/>
              <a:gd name="T7" fmla="*/ 2147483647 h 556"/>
              <a:gd name="T8" fmla="*/ 2147483647 w 189"/>
              <a:gd name="T9" fmla="*/ 2147483647 h 556"/>
              <a:gd name="T10" fmla="*/ 2147483647 w 189"/>
              <a:gd name="T11" fmla="*/ 2147483647 h 556"/>
              <a:gd name="T12" fmla="*/ 2147483647 w 189"/>
              <a:gd name="T13" fmla="*/ 2147483647 h 556"/>
              <a:gd name="T14" fmla="*/ 2147483647 w 189"/>
              <a:gd name="T15" fmla="*/ 2147483647 h 556"/>
              <a:gd name="T16" fmla="*/ 2147483647 w 189"/>
              <a:gd name="T17" fmla="*/ 2147483647 h 556"/>
              <a:gd name="T18" fmla="*/ 2147483647 w 189"/>
              <a:gd name="T19" fmla="*/ 2147483647 h 556"/>
              <a:gd name="T20" fmla="*/ 2147483647 w 189"/>
              <a:gd name="T21" fmla="*/ 2147483647 h 556"/>
              <a:gd name="T22" fmla="*/ 2147483647 w 189"/>
              <a:gd name="T23" fmla="*/ 2147483647 h 556"/>
              <a:gd name="T24" fmla="*/ 2147483647 w 189"/>
              <a:gd name="T25" fmla="*/ 2147483647 h 556"/>
              <a:gd name="T26" fmla="*/ 2147483647 w 189"/>
              <a:gd name="T27" fmla="*/ 2147483647 h 556"/>
              <a:gd name="T28" fmla="*/ 2147483647 w 189"/>
              <a:gd name="T29" fmla="*/ 2147483647 h 556"/>
              <a:gd name="T30" fmla="*/ 2147483647 w 189"/>
              <a:gd name="T31" fmla="*/ 2147483647 h 556"/>
              <a:gd name="T32" fmla="*/ 2147483647 w 189"/>
              <a:gd name="T33" fmla="*/ 2147483647 h 556"/>
              <a:gd name="T34" fmla="*/ 2147483647 w 189"/>
              <a:gd name="T35" fmla="*/ 2147483647 h 556"/>
              <a:gd name="T36" fmla="*/ 0 w 189"/>
              <a:gd name="T37" fmla="*/ 2147483647 h 556"/>
              <a:gd name="T38" fmla="*/ 2147483647 w 189"/>
              <a:gd name="T39" fmla="*/ 2147483647 h 556"/>
              <a:gd name="T40" fmla="*/ 2147483647 w 189"/>
              <a:gd name="T41" fmla="*/ 2147483647 h 556"/>
              <a:gd name="T42" fmla="*/ 2147483647 w 189"/>
              <a:gd name="T43" fmla="*/ 0 h 556"/>
              <a:gd name="T44" fmla="*/ 2147483647 w 189"/>
              <a:gd name="T45" fmla="*/ 2147483647 h 556"/>
              <a:gd name="T46" fmla="*/ 2147483647 w 189"/>
              <a:gd name="T47" fmla="*/ 2147483647 h 556"/>
              <a:gd name="T48" fmla="*/ 2147483647 w 189"/>
              <a:gd name="T49" fmla="*/ 2147483647 h 556"/>
              <a:gd name="T50" fmla="*/ 2147483647 w 189"/>
              <a:gd name="T51" fmla="*/ 2147483647 h 556"/>
              <a:gd name="T52" fmla="*/ 2147483647 w 189"/>
              <a:gd name="T53" fmla="*/ 2147483647 h 556"/>
              <a:gd name="T54" fmla="*/ 2147483647 w 189"/>
              <a:gd name="T55" fmla="*/ 2147483647 h 556"/>
              <a:gd name="T56" fmla="*/ 2147483647 w 189"/>
              <a:gd name="T57" fmla="*/ 2147483647 h 556"/>
              <a:gd name="T58" fmla="*/ 2147483647 w 189"/>
              <a:gd name="T59" fmla="*/ 2147483647 h 556"/>
              <a:gd name="T60" fmla="*/ 2147483647 w 189"/>
              <a:gd name="T61" fmla="*/ 2147483647 h 556"/>
              <a:gd name="T62" fmla="*/ 2147483647 w 189"/>
              <a:gd name="T63" fmla="*/ 2147483647 h 556"/>
              <a:gd name="T64" fmla="*/ 2147483647 w 189"/>
              <a:gd name="T65" fmla="*/ 2147483647 h 556"/>
              <a:gd name="T66" fmla="*/ 2147483647 w 189"/>
              <a:gd name="T67" fmla="*/ 2147483647 h 556"/>
              <a:gd name="T68" fmla="*/ 2147483647 w 189"/>
              <a:gd name="T69" fmla="*/ 2147483647 h 556"/>
              <a:gd name="T70" fmla="*/ 2147483647 w 189"/>
              <a:gd name="T71" fmla="*/ 2147483647 h 556"/>
              <a:gd name="T72" fmla="*/ 2147483647 w 189"/>
              <a:gd name="T73" fmla="*/ 2147483647 h 556"/>
              <a:gd name="T74" fmla="*/ 2147483647 w 189"/>
              <a:gd name="T75" fmla="*/ 2147483647 h 556"/>
              <a:gd name="T76" fmla="*/ 2147483647 w 189"/>
              <a:gd name="T77" fmla="*/ 2147483647 h 556"/>
              <a:gd name="T78" fmla="*/ 2147483647 w 189"/>
              <a:gd name="T79" fmla="*/ 2147483647 h 556"/>
              <a:gd name="T80" fmla="*/ 2147483647 w 189"/>
              <a:gd name="T81" fmla="*/ 2147483647 h 556"/>
              <a:gd name="T82" fmla="*/ 2147483647 w 189"/>
              <a:gd name="T83" fmla="*/ 2147483647 h 556"/>
              <a:gd name="T84" fmla="*/ 2147483647 w 189"/>
              <a:gd name="T85" fmla="*/ 2147483647 h 556"/>
              <a:gd name="T86" fmla="*/ 2147483647 w 189"/>
              <a:gd name="T87" fmla="*/ 2147483647 h 556"/>
              <a:gd name="T88" fmla="*/ 2147483647 w 189"/>
              <a:gd name="T89" fmla="*/ 2147483647 h 556"/>
              <a:gd name="T90" fmla="*/ 2147483647 w 189"/>
              <a:gd name="T91" fmla="*/ 2147483647 h 556"/>
              <a:gd name="T92" fmla="*/ 2147483647 w 189"/>
              <a:gd name="T93" fmla="*/ 2147483647 h 55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189" h="556">
                <a:moveTo>
                  <a:pt x="106" y="542"/>
                </a:moveTo>
                <a:lnTo>
                  <a:pt x="85" y="524"/>
                </a:lnTo>
                <a:lnTo>
                  <a:pt x="67" y="506"/>
                </a:lnTo>
                <a:lnTo>
                  <a:pt x="52" y="488"/>
                </a:lnTo>
                <a:lnTo>
                  <a:pt x="41" y="471"/>
                </a:lnTo>
                <a:lnTo>
                  <a:pt x="35" y="459"/>
                </a:lnTo>
                <a:lnTo>
                  <a:pt x="32" y="446"/>
                </a:lnTo>
                <a:lnTo>
                  <a:pt x="30" y="432"/>
                </a:lnTo>
                <a:lnTo>
                  <a:pt x="30" y="419"/>
                </a:lnTo>
                <a:lnTo>
                  <a:pt x="32" y="393"/>
                </a:lnTo>
                <a:lnTo>
                  <a:pt x="33" y="363"/>
                </a:lnTo>
                <a:lnTo>
                  <a:pt x="33" y="328"/>
                </a:lnTo>
                <a:lnTo>
                  <a:pt x="33" y="292"/>
                </a:lnTo>
                <a:lnTo>
                  <a:pt x="30" y="253"/>
                </a:lnTo>
                <a:lnTo>
                  <a:pt x="27" y="208"/>
                </a:lnTo>
                <a:lnTo>
                  <a:pt x="20" y="158"/>
                </a:lnTo>
                <a:lnTo>
                  <a:pt x="12" y="105"/>
                </a:lnTo>
                <a:lnTo>
                  <a:pt x="3" y="50"/>
                </a:lnTo>
                <a:lnTo>
                  <a:pt x="0" y="27"/>
                </a:lnTo>
                <a:lnTo>
                  <a:pt x="2" y="12"/>
                </a:lnTo>
                <a:lnTo>
                  <a:pt x="6" y="3"/>
                </a:lnTo>
                <a:lnTo>
                  <a:pt x="12" y="0"/>
                </a:lnTo>
                <a:lnTo>
                  <a:pt x="21" y="5"/>
                </a:lnTo>
                <a:lnTo>
                  <a:pt x="32" y="15"/>
                </a:lnTo>
                <a:lnTo>
                  <a:pt x="42" y="32"/>
                </a:lnTo>
                <a:lnTo>
                  <a:pt x="55" y="56"/>
                </a:lnTo>
                <a:lnTo>
                  <a:pt x="73" y="102"/>
                </a:lnTo>
                <a:lnTo>
                  <a:pt x="92" y="149"/>
                </a:lnTo>
                <a:lnTo>
                  <a:pt x="113" y="203"/>
                </a:lnTo>
                <a:lnTo>
                  <a:pt x="134" y="264"/>
                </a:lnTo>
                <a:lnTo>
                  <a:pt x="140" y="288"/>
                </a:lnTo>
                <a:lnTo>
                  <a:pt x="149" y="315"/>
                </a:lnTo>
                <a:lnTo>
                  <a:pt x="162" y="343"/>
                </a:lnTo>
                <a:lnTo>
                  <a:pt x="177" y="372"/>
                </a:lnTo>
                <a:lnTo>
                  <a:pt x="183" y="392"/>
                </a:lnTo>
                <a:lnTo>
                  <a:pt x="187" y="414"/>
                </a:lnTo>
                <a:lnTo>
                  <a:pt x="189" y="441"/>
                </a:lnTo>
                <a:lnTo>
                  <a:pt x="186" y="473"/>
                </a:lnTo>
                <a:lnTo>
                  <a:pt x="181" y="489"/>
                </a:lnTo>
                <a:lnTo>
                  <a:pt x="175" y="507"/>
                </a:lnTo>
                <a:lnTo>
                  <a:pt x="169" y="524"/>
                </a:lnTo>
                <a:lnTo>
                  <a:pt x="160" y="538"/>
                </a:lnTo>
                <a:lnTo>
                  <a:pt x="154" y="547"/>
                </a:lnTo>
                <a:lnTo>
                  <a:pt x="145" y="553"/>
                </a:lnTo>
                <a:lnTo>
                  <a:pt x="133" y="556"/>
                </a:lnTo>
                <a:lnTo>
                  <a:pt x="121" y="553"/>
                </a:lnTo>
                <a:lnTo>
                  <a:pt x="106" y="542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09264" name="Freeform 25"/>
          <p:cNvSpPr>
            <a:spLocks/>
          </p:cNvSpPr>
          <p:nvPr/>
        </p:nvSpPr>
        <p:spPr bwMode="auto">
          <a:xfrm rot="420000">
            <a:off x="7473950" y="4425950"/>
            <a:ext cx="203200" cy="103188"/>
          </a:xfrm>
          <a:custGeom>
            <a:avLst/>
            <a:gdLst>
              <a:gd name="T0" fmla="*/ 0 w 128"/>
              <a:gd name="T1" fmla="*/ 2147483647 h 65"/>
              <a:gd name="T2" fmla="*/ 2147483647 w 128"/>
              <a:gd name="T3" fmla="*/ 2147483647 h 65"/>
              <a:gd name="T4" fmla="*/ 2147483647 w 128"/>
              <a:gd name="T5" fmla="*/ 2147483647 h 65"/>
              <a:gd name="T6" fmla="*/ 2147483647 w 128"/>
              <a:gd name="T7" fmla="*/ 2147483647 h 65"/>
              <a:gd name="T8" fmla="*/ 2147483647 w 128"/>
              <a:gd name="T9" fmla="*/ 2147483647 h 65"/>
              <a:gd name="T10" fmla="*/ 2147483647 w 128"/>
              <a:gd name="T11" fmla="*/ 0 h 65"/>
              <a:gd name="T12" fmla="*/ 2147483647 w 128"/>
              <a:gd name="T13" fmla="*/ 2147483647 h 65"/>
              <a:gd name="T14" fmla="*/ 2147483647 w 128"/>
              <a:gd name="T15" fmla="*/ 2147483647 h 65"/>
              <a:gd name="T16" fmla="*/ 2147483647 w 128"/>
              <a:gd name="T17" fmla="*/ 2147483647 h 65"/>
              <a:gd name="T18" fmla="*/ 2147483647 w 128"/>
              <a:gd name="T19" fmla="*/ 2147483647 h 65"/>
              <a:gd name="T20" fmla="*/ 2147483647 w 128"/>
              <a:gd name="T21" fmla="*/ 2147483647 h 65"/>
              <a:gd name="T22" fmla="*/ 2147483647 w 128"/>
              <a:gd name="T23" fmla="*/ 2147483647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8" h="65">
                <a:moveTo>
                  <a:pt x="0" y="65"/>
                </a:moveTo>
                <a:lnTo>
                  <a:pt x="10" y="44"/>
                </a:lnTo>
                <a:lnTo>
                  <a:pt x="26" y="20"/>
                </a:lnTo>
                <a:lnTo>
                  <a:pt x="36" y="9"/>
                </a:lnTo>
                <a:lnTo>
                  <a:pt x="51" y="3"/>
                </a:lnTo>
                <a:lnTo>
                  <a:pt x="71" y="0"/>
                </a:lnTo>
                <a:lnTo>
                  <a:pt x="92" y="5"/>
                </a:lnTo>
                <a:lnTo>
                  <a:pt x="99" y="8"/>
                </a:lnTo>
                <a:lnTo>
                  <a:pt x="104" y="11"/>
                </a:lnTo>
                <a:lnTo>
                  <a:pt x="110" y="14"/>
                </a:lnTo>
                <a:lnTo>
                  <a:pt x="117" y="20"/>
                </a:lnTo>
                <a:lnTo>
                  <a:pt x="128" y="27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9265" name="Group 26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09294" name="Rectangle 27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09295" name="Line 28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09266" name="Group 29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09292" name="Freeform 30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09293" name="Freeform 31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09267" name="Freeform 32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09268" name="Group 33"/>
          <p:cNvGrpSpPr>
            <a:grpSpLocks/>
          </p:cNvGrpSpPr>
          <p:nvPr/>
        </p:nvGrpSpPr>
        <p:grpSpPr bwMode="auto">
          <a:xfrm rot="21300000">
            <a:off x="4405314" y="2479676"/>
            <a:ext cx="3709987" cy="4024313"/>
            <a:chOff x="1763" y="1616"/>
            <a:chExt cx="2337" cy="2421"/>
          </a:xfrm>
        </p:grpSpPr>
        <p:grpSp>
          <p:nvGrpSpPr>
            <p:cNvPr id="309270" name="Group 34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09290" name="Freeform 35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91" name="Freeform 36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09271" name="Freeform 37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09272" name="Freeform 38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09273" name="Group 39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09282" name="Freeform 40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83" name="Freeform 41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84" name="Freeform 42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85" name="Freeform 43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86" name="Freeform 44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87" name="Freeform 45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88" name="Freeform 46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89" name="Freeform 47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9274" name="Group 48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09280" name="Freeform 49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09281" name="Freeform 50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09275" name="Group 51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09276" name="Group 52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09278" name="Freeform 53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09279" name="Freeform 54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09277" name="Oval 55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09269" name="AutoShape 54">
            <a:hlinkClick r:id="" action="ppaction://noaction"/>
          </p:cNvPr>
          <p:cNvSpPr>
            <a:spLocks noChangeArrowheads="1"/>
          </p:cNvSpPr>
          <p:nvPr/>
        </p:nvSpPr>
        <p:spPr bwMode="auto">
          <a:xfrm>
            <a:off x="9578975" y="221223"/>
            <a:ext cx="914400" cy="609600"/>
          </a:xfrm>
          <a:prstGeom prst="wedgeRectCallout">
            <a:avLst>
              <a:gd name="adj1" fmla="val -43750"/>
              <a:gd name="adj2" fmla="val 70000"/>
            </a:avLst>
          </a:prstGeom>
          <a:gradFill rotWithShape="1">
            <a:gsLst>
              <a:gs pos="0">
                <a:srgbClr val="762F00"/>
              </a:gs>
              <a:gs pos="100000">
                <a:srgbClr val="FF6600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kumimoji="0" lang="fa-IR" altLang="fa-IR" sz="1800" b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0141811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Freeform 2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75" name="Freeform 3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10276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77" name="Freeform 5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78" name="Freeform 6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79" name="Freeform 7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80" name="Freeform 8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81" name="Freeform 9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82" name="Freeform 10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83" name="Freeform 11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0284" name="Freeform 12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10285" name="Group 13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10329" name="Rectangle 14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0330" name="Line 15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10286" name="Group 16"/>
          <p:cNvGrpSpPr>
            <a:grpSpLocks/>
          </p:cNvGrpSpPr>
          <p:nvPr/>
        </p:nvGrpSpPr>
        <p:grpSpPr bwMode="auto">
          <a:xfrm>
            <a:off x="7820026" y="3943350"/>
            <a:ext cx="377825" cy="920750"/>
            <a:chOff x="4946" y="2524"/>
            <a:chExt cx="238" cy="528"/>
          </a:xfrm>
        </p:grpSpPr>
        <p:sp>
          <p:nvSpPr>
            <p:cNvPr id="310327" name="Freeform 17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328" name="Freeform 18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10287" name="Freeform 19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310288" name="Group 20"/>
          <p:cNvGrpSpPr>
            <a:grpSpLocks/>
          </p:cNvGrpSpPr>
          <p:nvPr/>
        </p:nvGrpSpPr>
        <p:grpSpPr bwMode="auto">
          <a:xfrm rot="21240000">
            <a:off x="4421189" y="2463801"/>
            <a:ext cx="3709987" cy="4024313"/>
            <a:chOff x="1763" y="1616"/>
            <a:chExt cx="2337" cy="2421"/>
          </a:xfrm>
        </p:grpSpPr>
        <p:grpSp>
          <p:nvGrpSpPr>
            <p:cNvPr id="310305" name="Group 21"/>
            <p:cNvGrpSpPr>
              <a:grpSpLocks/>
            </p:cNvGrpSpPr>
            <p:nvPr/>
          </p:nvGrpSpPr>
          <p:grpSpPr bwMode="auto">
            <a:xfrm rot="180000">
              <a:off x="3811" y="3072"/>
              <a:ext cx="161" cy="485"/>
              <a:chOff x="4437" y="2992"/>
              <a:chExt cx="161" cy="485"/>
            </a:xfrm>
          </p:grpSpPr>
          <p:sp>
            <p:nvSpPr>
              <p:cNvPr id="310325" name="Freeform 22"/>
              <p:cNvSpPr>
                <a:spLocks/>
              </p:cNvSpPr>
              <p:nvPr/>
            </p:nvSpPr>
            <p:spPr bwMode="auto">
              <a:xfrm rot="420000">
                <a:off x="4437" y="2992"/>
                <a:ext cx="158" cy="485"/>
              </a:xfrm>
              <a:custGeom>
                <a:avLst/>
                <a:gdLst>
                  <a:gd name="T0" fmla="*/ 97 w 158"/>
                  <a:gd name="T1" fmla="*/ 17 h 485"/>
                  <a:gd name="T2" fmla="*/ 82 w 158"/>
                  <a:gd name="T3" fmla="*/ 30 h 485"/>
                  <a:gd name="T4" fmla="*/ 68 w 158"/>
                  <a:gd name="T5" fmla="*/ 44 h 485"/>
                  <a:gd name="T6" fmla="*/ 57 w 158"/>
                  <a:gd name="T7" fmla="*/ 57 h 485"/>
                  <a:gd name="T8" fmla="*/ 48 w 158"/>
                  <a:gd name="T9" fmla="*/ 72 h 485"/>
                  <a:gd name="T10" fmla="*/ 44 w 158"/>
                  <a:gd name="T11" fmla="*/ 84 h 485"/>
                  <a:gd name="T12" fmla="*/ 39 w 158"/>
                  <a:gd name="T13" fmla="*/ 104 h 485"/>
                  <a:gd name="T14" fmla="*/ 33 w 158"/>
                  <a:gd name="T15" fmla="*/ 127 h 485"/>
                  <a:gd name="T16" fmla="*/ 29 w 158"/>
                  <a:gd name="T17" fmla="*/ 151 h 485"/>
                  <a:gd name="T18" fmla="*/ 24 w 158"/>
                  <a:gd name="T19" fmla="*/ 176 h 485"/>
                  <a:gd name="T20" fmla="*/ 21 w 158"/>
                  <a:gd name="T21" fmla="*/ 199 h 485"/>
                  <a:gd name="T22" fmla="*/ 20 w 158"/>
                  <a:gd name="T23" fmla="*/ 217 h 485"/>
                  <a:gd name="T24" fmla="*/ 18 w 158"/>
                  <a:gd name="T25" fmla="*/ 229 h 485"/>
                  <a:gd name="T26" fmla="*/ 18 w 158"/>
                  <a:gd name="T27" fmla="*/ 261 h 485"/>
                  <a:gd name="T28" fmla="*/ 14 w 158"/>
                  <a:gd name="T29" fmla="*/ 297 h 485"/>
                  <a:gd name="T30" fmla="*/ 8 w 158"/>
                  <a:gd name="T31" fmla="*/ 336 h 485"/>
                  <a:gd name="T32" fmla="*/ 3 w 158"/>
                  <a:gd name="T33" fmla="*/ 381 h 485"/>
                  <a:gd name="T34" fmla="*/ 0 w 158"/>
                  <a:gd name="T35" fmla="*/ 432 h 485"/>
                  <a:gd name="T36" fmla="*/ 2 w 158"/>
                  <a:gd name="T37" fmla="*/ 455 h 485"/>
                  <a:gd name="T38" fmla="*/ 5 w 158"/>
                  <a:gd name="T39" fmla="*/ 471 h 485"/>
                  <a:gd name="T40" fmla="*/ 11 w 158"/>
                  <a:gd name="T41" fmla="*/ 482 h 485"/>
                  <a:gd name="T42" fmla="*/ 20 w 158"/>
                  <a:gd name="T43" fmla="*/ 485 h 485"/>
                  <a:gd name="T44" fmla="*/ 29 w 158"/>
                  <a:gd name="T45" fmla="*/ 480 h 485"/>
                  <a:gd name="T46" fmla="*/ 41 w 158"/>
                  <a:gd name="T47" fmla="*/ 468 h 485"/>
                  <a:gd name="T48" fmla="*/ 53 w 158"/>
                  <a:gd name="T49" fmla="*/ 449 h 485"/>
                  <a:gd name="T50" fmla="*/ 71 w 158"/>
                  <a:gd name="T51" fmla="*/ 417 h 485"/>
                  <a:gd name="T52" fmla="*/ 89 w 158"/>
                  <a:gd name="T53" fmla="*/ 380 h 485"/>
                  <a:gd name="T54" fmla="*/ 104 w 158"/>
                  <a:gd name="T55" fmla="*/ 339 h 485"/>
                  <a:gd name="T56" fmla="*/ 116 w 158"/>
                  <a:gd name="T57" fmla="*/ 298 h 485"/>
                  <a:gd name="T58" fmla="*/ 124 w 158"/>
                  <a:gd name="T59" fmla="*/ 259 h 485"/>
                  <a:gd name="T60" fmla="*/ 130 w 158"/>
                  <a:gd name="T61" fmla="*/ 226 h 485"/>
                  <a:gd name="T62" fmla="*/ 140 w 158"/>
                  <a:gd name="T63" fmla="*/ 191 h 485"/>
                  <a:gd name="T64" fmla="*/ 151 w 158"/>
                  <a:gd name="T65" fmla="*/ 154 h 485"/>
                  <a:gd name="T66" fmla="*/ 155 w 158"/>
                  <a:gd name="T67" fmla="*/ 133 h 485"/>
                  <a:gd name="T68" fmla="*/ 158 w 158"/>
                  <a:gd name="T69" fmla="*/ 107 h 485"/>
                  <a:gd name="T70" fmla="*/ 158 w 158"/>
                  <a:gd name="T71" fmla="*/ 74 h 485"/>
                  <a:gd name="T72" fmla="*/ 157 w 158"/>
                  <a:gd name="T73" fmla="*/ 59 h 485"/>
                  <a:gd name="T74" fmla="*/ 152 w 158"/>
                  <a:gd name="T75" fmla="*/ 39 h 485"/>
                  <a:gd name="T76" fmla="*/ 146 w 158"/>
                  <a:gd name="T77" fmla="*/ 21 h 485"/>
                  <a:gd name="T78" fmla="*/ 140 w 158"/>
                  <a:gd name="T79" fmla="*/ 8 h 485"/>
                  <a:gd name="T80" fmla="*/ 133 w 158"/>
                  <a:gd name="T81" fmla="*/ 0 h 485"/>
                  <a:gd name="T82" fmla="*/ 124 w 158"/>
                  <a:gd name="T83" fmla="*/ 0 h 485"/>
                  <a:gd name="T84" fmla="*/ 112 w 158"/>
                  <a:gd name="T85" fmla="*/ 5 h 485"/>
                  <a:gd name="T86" fmla="*/ 97 w 158"/>
                  <a:gd name="T87" fmla="*/ 17 h 4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8" h="485">
                    <a:moveTo>
                      <a:pt x="97" y="17"/>
                    </a:moveTo>
                    <a:lnTo>
                      <a:pt x="82" y="30"/>
                    </a:lnTo>
                    <a:lnTo>
                      <a:pt x="68" y="44"/>
                    </a:lnTo>
                    <a:lnTo>
                      <a:pt x="57" y="57"/>
                    </a:lnTo>
                    <a:lnTo>
                      <a:pt x="48" y="72"/>
                    </a:lnTo>
                    <a:lnTo>
                      <a:pt x="44" y="84"/>
                    </a:lnTo>
                    <a:lnTo>
                      <a:pt x="39" y="104"/>
                    </a:lnTo>
                    <a:lnTo>
                      <a:pt x="33" y="127"/>
                    </a:lnTo>
                    <a:lnTo>
                      <a:pt x="29" y="151"/>
                    </a:lnTo>
                    <a:lnTo>
                      <a:pt x="24" y="176"/>
                    </a:lnTo>
                    <a:lnTo>
                      <a:pt x="21" y="199"/>
                    </a:lnTo>
                    <a:lnTo>
                      <a:pt x="20" y="217"/>
                    </a:lnTo>
                    <a:lnTo>
                      <a:pt x="18" y="229"/>
                    </a:lnTo>
                    <a:lnTo>
                      <a:pt x="18" y="261"/>
                    </a:lnTo>
                    <a:lnTo>
                      <a:pt x="14" y="297"/>
                    </a:lnTo>
                    <a:lnTo>
                      <a:pt x="8" y="336"/>
                    </a:lnTo>
                    <a:lnTo>
                      <a:pt x="3" y="381"/>
                    </a:lnTo>
                    <a:lnTo>
                      <a:pt x="0" y="432"/>
                    </a:lnTo>
                    <a:lnTo>
                      <a:pt x="2" y="455"/>
                    </a:lnTo>
                    <a:lnTo>
                      <a:pt x="5" y="471"/>
                    </a:lnTo>
                    <a:lnTo>
                      <a:pt x="11" y="482"/>
                    </a:lnTo>
                    <a:lnTo>
                      <a:pt x="20" y="485"/>
                    </a:lnTo>
                    <a:lnTo>
                      <a:pt x="29" y="480"/>
                    </a:lnTo>
                    <a:lnTo>
                      <a:pt x="41" y="468"/>
                    </a:lnTo>
                    <a:lnTo>
                      <a:pt x="53" y="449"/>
                    </a:lnTo>
                    <a:lnTo>
                      <a:pt x="71" y="417"/>
                    </a:lnTo>
                    <a:lnTo>
                      <a:pt x="89" y="380"/>
                    </a:lnTo>
                    <a:lnTo>
                      <a:pt x="104" y="339"/>
                    </a:lnTo>
                    <a:lnTo>
                      <a:pt x="116" y="298"/>
                    </a:lnTo>
                    <a:lnTo>
                      <a:pt x="124" y="259"/>
                    </a:lnTo>
                    <a:lnTo>
                      <a:pt x="130" y="226"/>
                    </a:lnTo>
                    <a:lnTo>
                      <a:pt x="140" y="191"/>
                    </a:lnTo>
                    <a:lnTo>
                      <a:pt x="151" y="154"/>
                    </a:lnTo>
                    <a:lnTo>
                      <a:pt x="155" y="133"/>
                    </a:lnTo>
                    <a:lnTo>
                      <a:pt x="158" y="107"/>
                    </a:lnTo>
                    <a:lnTo>
                      <a:pt x="158" y="74"/>
                    </a:lnTo>
                    <a:lnTo>
                      <a:pt x="157" y="59"/>
                    </a:lnTo>
                    <a:lnTo>
                      <a:pt x="152" y="39"/>
                    </a:lnTo>
                    <a:lnTo>
                      <a:pt x="146" y="21"/>
                    </a:lnTo>
                    <a:lnTo>
                      <a:pt x="140" y="8"/>
                    </a:lnTo>
                    <a:lnTo>
                      <a:pt x="133" y="0"/>
                    </a:lnTo>
                    <a:lnTo>
                      <a:pt x="124" y="0"/>
                    </a:lnTo>
                    <a:lnTo>
                      <a:pt x="112" y="5"/>
                    </a:lnTo>
                    <a:lnTo>
                      <a:pt x="97" y="17"/>
                    </a:lnTo>
                    <a:close/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26" name="Freeform 23"/>
              <p:cNvSpPr>
                <a:spLocks/>
              </p:cNvSpPr>
              <p:nvPr/>
            </p:nvSpPr>
            <p:spPr bwMode="auto">
              <a:xfrm rot="420000">
                <a:off x="4471" y="3129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10306" name="Freeform 24"/>
            <p:cNvSpPr>
              <a:spLocks/>
            </p:cNvSpPr>
            <p:nvPr/>
          </p:nvSpPr>
          <p:spPr bwMode="auto">
            <a:xfrm rot="600000">
              <a:off x="3661" y="3023"/>
              <a:ext cx="224" cy="521"/>
            </a:xfrm>
            <a:custGeom>
              <a:avLst/>
              <a:gdLst>
                <a:gd name="T0" fmla="*/ 104 w 224"/>
                <a:gd name="T1" fmla="*/ 18 h 521"/>
                <a:gd name="T2" fmla="*/ 89 w 224"/>
                <a:gd name="T3" fmla="*/ 33 h 521"/>
                <a:gd name="T4" fmla="*/ 79 w 224"/>
                <a:gd name="T5" fmla="*/ 45 h 521"/>
                <a:gd name="T6" fmla="*/ 70 w 224"/>
                <a:gd name="T7" fmla="*/ 56 h 521"/>
                <a:gd name="T8" fmla="*/ 62 w 224"/>
                <a:gd name="T9" fmla="*/ 69 h 521"/>
                <a:gd name="T10" fmla="*/ 59 w 224"/>
                <a:gd name="T11" fmla="*/ 80 h 521"/>
                <a:gd name="T12" fmla="*/ 58 w 224"/>
                <a:gd name="T13" fmla="*/ 96 h 521"/>
                <a:gd name="T14" fmla="*/ 58 w 224"/>
                <a:gd name="T15" fmla="*/ 114 h 521"/>
                <a:gd name="T16" fmla="*/ 59 w 224"/>
                <a:gd name="T17" fmla="*/ 132 h 521"/>
                <a:gd name="T18" fmla="*/ 61 w 224"/>
                <a:gd name="T19" fmla="*/ 144 h 521"/>
                <a:gd name="T20" fmla="*/ 65 w 224"/>
                <a:gd name="T21" fmla="*/ 178 h 521"/>
                <a:gd name="T22" fmla="*/ 65 w 224"/>
                <a:gd name="T23" fmla="*/ 211 h 521"/>
                <a:gd name="T24" fmla="*/ 59 w 224"/>
                <a:gd name="T25" fmla="*/ 245 h 521"/>
                <a:gd name="T26" fmla="*/ 52 w 224"/>
                <a:gd name="T27" fmla="*/ 283 h 521"/>
                <a:gd name="T28" fmla="*/ 44 w 224"/>
                <a:gd name="T29" fmla="*/ 318 h 521"/>
                <a:gd name="T30" fmla="*/ 37 w 224"/>
                <a:gd name="T31" fmla="*/ 357 h 521"/>
                <a:gd name="T32" fmla="*/ 31 w 224"/>
                <a:gd name="T33" fmla="*/ 396 h 521"/>
                <a:gd name="T34" fmla="*/ 22 w 224"/>
                <a:gd name="T35" fmla="*/ 437 h 521"/>
                <a:gd name="T36" fmla="*/ 10 w 224"/>
                <a:gd name="T37" fmla="*/ 474 h 521"/>
                <a:gd name="T38" fmla="*/ 4 w 224"/>
                <a:gd name="T39" fmla="*/ 492 h 521"/>
                <a:gd name="T40" fmla="*/ 0 w 224"/>
                <a:gd name="T41" fmla="*/ 506 h 521"/>
                <a:gd name="T42" fmla="*/ 2 w 224"/>
                <a:gd name="T43" fmla="*/ 513 h 521"/>
                <a:gd name="T44" fmla="*/ 7 w 224"/>
                <a:gd name="T45" fmla="*/ 519 h 521"/>
                <a:gd name="T46" fmla="*/ 13 w 224"/>
                <a:gd name="T47" fmla="*/ 521 h 521"/>
                <a:gd name="T48" fmla="*/ 20 w 224"/>
                <a:gd name="T49" fmla="*/ 519 h 521"/>
                <a:gd name="T50" fmla="*/ 29 w 224"/>
                <a:gd name="T51" fmla="*/ 516 h 521"/>
                <a:gd name="T52" fmla="*/ 37 w 224"/>
                <a:gd name="T53" fmla="*/ 512 h 521"/>
                <a:gd name="T54" fmla="*/ 46 w 224"/>
                <a:gd name="T55" fmla="*/ 504 h 521"/>
                <a:gd name="T56" fmla="*/ 50 w 224"/>
                <a:gd name="T57" fmla="*/ 498 h 521"/>
                <a:gd name="T58" fmla="*/ 59 w 224"/>
                <a:gd name="T59" fmla="*/ 485 h 521"/>
                <a:gd name="T60" fmla="*/ 70 w 224"/>
                <a:gd name="T61" fmla="*/ 468 h 521"/>
                <a:gd name="T62" fmla="*/ 82 w 224"/>
                <a:gd name="T63" fmla="*/ 447 h 521"/>
                <a:gd name="T64" fmla="*/ 94 w 224"/>
                <a:gd name="T65" fmla="*/ 425 h 521"/>
                <a:gd name="T66" fmla="*/ 107 w 224"/>
                <a:gd name="T67" fmla="*/ 400 h 521"/>
                <a:gd name="T68" fmla="*/ 121 w 224"/>
                <a:gd name="T69" fmla="*/ 375 h 521"/>
                <a:gd name="T70" fmla="*/ 135 w 224"/>
                <a:gd name="T71" fmla="*/ 352 h 521"/>
                <a:gd name="T72" fmla="*/ 145 w 224"/>
                <a:gd name="T73" fmla="*/ 330 h 521"/>
                <a:gd name="T74" fmla="*/ 156 w 224"/>
                <a:gd name="T75" fmla="*/ 312 h 521"/>
                <a:gd name="T76" fmla="*/ 162 w 224"/>
                <a:gd name="T77" fmla="*/ 297 h 521"/>
                <a:gd name="T78" fmla="*/ 166 w 224"/>
                <a:gd name="T79" fmla="*/ 288 h 521"/>
                <a:gd name="T80" fmla="*/ 174 w 224"/>
                <a:gd name="T81" fmla="*/ 263 h 521"/>
                <a:gd name="T82" fmla="*/ 180 w 224"/>
                <a:gd name="T83" fmla="*/ 235 h 521"/>
                <a:gd name="T84" fmla="*/ 189 w 224"/>
                <a:gd name="T85" fmla="*/ 202 h 521"/>
                <a:gd name="T86" fmla="*/ 199 w 224"/>
                <a:gd name="T87" fmla="*/ 166 h 521"/>
                <a:gd name="T88" fmla="*/ 208 w 224"/>
                <a:gd name="T89" fmla="*/ 138 h 521"/>
                <a:gd name="T90" fmla="*/ 218 w 224"/>
                <a:gd name="T91" fmla="*/ 114 h 521"/>
                <a:gd name="T92" fmla="*/ 224 w 224"/>
                <a:gd name="T93" fmla="*/ 92 h 521"/>
                <a:gd name="T94" fmla="*/ 224 w 224"/>
                <a:gd name="T95" fmla="*/ 72 h 521"/>
                <a:gd name="T96" fmla="*/ 216 w 224"/>
                <a:gd name="T97" fmla="*/ 53 h 521"/>
                <a:gd name="T98" fmla="*/ 205 w 224"/>
                <a:gd name="T99" fmla="*/ 41 h 521"/>
                <a:gd name="T100" fmla="*/ 190 w 224"/>
                <a:gd name="T101" fmla="*/ 29 h 521"/>
                <a:gd name="T102" fmla="*/ 177 w 224"/>
                <a:gd name="T103" fmla="*/ 18 h 521"/>
                <a:gd name="T104" fmla="*/ 165 w 224"/>
                <a:gd name="T105" fmla="*/ 7 h 521"/>
                <a:gd name="T106" fmla="*/ 156 w 224"/>
                <a:gd name="T107" fmla="*/ 1 h 521"/>
                <a:gd name="T108" fmla="*/ 144 w 224"/>
                <a:gd name="T109" fmla="*/ 0 h 521"/>
                <a:gd name="T110" fmla="*/ 130 w 224"/>
                <a:gd name="T111" fmla="*/ 1 h 521"/>
                <a:gd name="T112" fmla="*/ 117 w 224"/>
                <a:gd name="T113" fmla="*/ 7 h 521"/>
                <a:gd name="T114" fmla="*/ 104 w 224"/>
                <a:gd name="T115" fmla="*/ 18 h 5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4" h="521">
                  <a:moveTo>
                    <a:pt x="104" y="18"/>
                  </a:moveTo>
                  <a:lnTo>
                    <a:pt x="89" y="33"/>
                  </a:lnTo>
                  <a:lnTo>
                    <a:pt x="79" y="45"/>
                  </a:lnTo>
                  <a:lnTo>
                    <a:pt x="70" y="56"/>
                  </a:lnTo>
                  <a:lnTo>
                    <a:pt x="62" y="69"/>
                  </a:lnTo>
                  <a:lnTo>
                    <a:pt x="59" y="80"/>
                  </a:lnTo>
                  <a:lnTo>
                    <a:pt x="58" y="96"/>
                  </a:lnTo>
                  <a:lnTo>
                    <a:pt x="58" y="114"/>
                  </a:lnTo>
                  <a:lnTo>
                    <a:pt x="59" y="132"/>
                  </a:lnTo>
                  <a:lnTo>
                    <a:pt x="61" y="144"/>
                  </a:lnTo>
                  <a:lnTo>
                    <a:pt x="65" y="178"/>
                  </a:lnTo>
                  <a:lnTo>
                    <a:pt x="65" y="211"/>
                  </a:lnTo>
                  <a:lnTo>
                    <a:pt x="59" y="245"/>
                  </a:lnTo>
                  <a:lnTo>
                    <a:pt x="52" y="283"/>
                  </a:lnTo>
                  <a:lnTo>
                    <a:pt x="44" y="318"/>
                  </a:lnTo>
                  <a:lnTo>
                    <a:pt x="37" y="357"/>
                  </a:lnTo>
                  <a:lnTo>
                    <a:pt x="31" y="396"/>
                  </a:lnTo>
                  <a:lnTo>
                    <a:pt x="22" y="437"/>
                  </a:lnTo>
                  <a:lnTo>
                    <a:pt x="10" y="474"/>
                  </a:lnTo>
                  <a:lnTo>
                    <a:pt x="4" y="492"/>
                  </a:lnTo>
                  <a:lnTo>
                    <a:pt x="0" y="506"/>
                  </a:lnTo>
                  <a:lnTo>
                    <a:pt x="2" y="513"/>
                  </a:lnTo>
                  <a:lnTo>
                    <a:pt x="7" y="519"/>
                  </a:lnTo>
                  <a:lnTo>
                    <a:pt x="13" y="521"/>
                  </a:lnTo>
                  <a:lnTo>
                    <a:pt x="20" y="519"/>
                  </a:lnTo>
                  <a:lnTo>
                    <a:pt x="29" y="516"/>
                  </a:lnTo>
                  <a:lnTo>
                    <a:pt x="37" y="512"/>
                  </a:lnTo>
                  <a:lnTo>
                    <a:pt x="46" y="504"/>
                  </a:lnTo>
                  <a:lnTo>
                    <a:pt x="50" y="498"/>
                  </a:lnTo>
                  <a:lnTo>
                    <a:pt x="59" y="485"/>
                  </a:lnTo>
                  <a:lnTo>
                    <a:pt x="70" y="468"/>
                  </a:lnTo>
                  <a:lnTo>
                    <a:pt x="82" y="447"/>
                  </a:lnTo>
                  <a:lnTo>
                    <a:pt x="94" y="425"/>
                  </a:lnTo>
                  <a:lnTo>
                    <a:pt x="107" y="400"/>
                  </a:lnTo>
                  <a:lnTo>
                    <a:pt x="121" y="375"/>
                  </a:lnTo>
                  <a:lnTo>
                    <a:pt x="135" y="352"/>
                  </a:lnTo>
                  <a:lnTo>
                    <a:pt x="145" y="330"/>
                  </a:lnTo>
                  <a:lnTo>
                    <a:pt x="156" y="312"/>
                  </a:lnTo>
                  <a:lnTo>
                    <a:pt x="162" y="297"/>
                  </a:lnTo>
                  <a:lnTo>
                    <a:pt x="166" y="288"/>
                  </a:lnTo>
                  <a:lnTo>
                    <a:pt x="174" y="263"/>
                  </a:lnTo>
                  <a:lnTo>
                    <a:pt x="180" y="235"/>
                  </a:lnTo>
                  <a:lnTo>
                    <a:pt x="189" y="202"/>
                  </a:lnTo>
                  <a:lnTo>
                    <a:pt x="199" y="166"/>
                  </a:lnTo>
                  <a:lnTo>
                    <a:pt x="208" y="138"/>
                  </a:lnTo>
                  <a:lnTo>
                    <a:pt x="218" y="114"/>
                  </a:lnTo>
                  <a:lnTo>
                    <a:pt x="224" y="92"/>
                  </a:lnTo>
                  <a:lnTo>
                    <a:pt x="224" y="72"/>
                  </a:lnTo>
                  <a:lnTo>
                    <a:pt x="216" y="53"/>
                  </a:lnTo>
                  <a:lnTo>
                    <a:pt x="205" y="41"/>
                  </a:lnTo>
                  <a:lnTo>
                    <a:pt x="190" y="29"/>
                  </a:lnTo>
                  <a:lnTo>
                    <a:pt x="177" y="18"/>
                  </a:lnTo>
                  <a:lnTo>
                    <a:pt x="165" y="7"/>
                  </a:lnTo>
                  <a:lnTo>
                    <a:pt x="156" y="1"/>
                  </a:lnTo>
                  <a:lnTo>
                    <a:pt x="144" y="0"/>
                  </a:lnTo>
                  <a:lnTo>
                    <a:pt x="130" y="1"/>
                  </a:lnTo>
                  <a:lnTo>
                    <a:pt x="117" y="7"/>
                  </a:lnTo>
                  <a:lnTo>
                    <a:pt x="10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0307" name="Freeform 25"/>
            <p:cNvSpPr>
              <a:spLocks/>
            </p:cNvSpPr>
            <p:nvPr/>
          </p:nvSpPr>
          <p:spPr bwMode="auto">
            <a:xfrm rot="600000">
              <a:off x="3735" y="3145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grpSp>
          <p:nvGrpSpPr>
            <p:cNvPr id="310308" name="Group 26"/>
            <p:cNvGrpSpPr>
              <a:grpSpLocks/>
            </p:cNvGrpSpPr>
            <p:nvPr/>
          </p:nvGrpSpPr>
          <p:grpSpPr bwMode="auto">
            <a:xfrm>
              <a:off x="3068" y="2923"/>
              <a:ext cx="644" cy="567"/>
              <a:chOff x="3094" y="2913"/>
              <a:chExt cx="644" cy="567"/>
            </a:xfrm>
          </p:grpSpPr>
          <p:sp>
            <p:nvSpPr>
              <p:cNvPr id="310317" name="Freeform 27"/>
              <p:cNvSpPr>
                <a:spLocks/>
              </p:cNvSpPr>
              <p:nvPr/>
            </p:nvSpPr>
            <p:spPr bwMode="auto">
              <a:xfrm rot="600000">
                <a:off x="3384" y="2954"/>
                <a:ext cx="187" cy="452"/>
              </a:xfrm>
              <a:custGeom>
                <a:avLst/>
                <a:gdLst>
                  <a:gd name="T0" fmla="*/ 74 w 187"/>
                  <a:gd name="T1" fmla="*/ 18 h 452"/>
                  <a:gd name="T2" fmla="*/ 54 w 187"/>
                  <a:gd name="T3" fmla="*/ 38 h 452"/>
                  <a:gd name="T4" fmla="*/ 37 w 187"/>
                  <a:gd name="T5" fmla="*/ 53 h 452"/>
                  <a:gd name="T6" fmla="*/ 27 w 187"/>
                  <a:gd name="T7" fmla="*/ 70 h 452"/>
                  <a:gd name="T8" fmla="*/ 22 w 187"/>
                  <a:gd name="T9" fmla="*/ 80 h 452"/>
                  <a:gd name="T10" fmla="*/ 21 w 187"/>
                  <a:gd name="T11" fmla="*/ 97 h 452"/>
                  <a:gd name="T12" fmla="*/ 21 w 187"/>
                  <a:gd name="T13" fmla="*/ 113 h 452"/>
                  <a:gd name="T14" fmla="*/ 22 w 187"/>
                  <a:gd name="T15" fmla="*/ 127 h 452"/>
                  <a:gd name="T16" fmla="*/ 22 w 187"/>
                  <a:gd name="T17" fmla="*/ 155 h 452"/>
                  <a:gd name="T18" fmla="*/ 21 w 187"/>
                  <a:gd name="T19" fmla="*/ 192 h 452"/>
                  <a:gd name="T20" fmla="*/ 21 w 187"/>
                  <a:gd name="T21" fmla="*/ 235 h 452"/>
                  <a:gd name="T22" fmla="*/ 19 w 187"/>
                  <a:gd name="T23" fmla="*/ 274 h 452"/>
                  <a:gd name="T24" fmla="*/ 15 w 187"/>
                  <a:gd name="T25" fmla="*/ 318 h 452"/>
                  <a:gd name="T26" fmla="*/ 7 w 187"/>
                  <a:gd name="T27" fmla="*/ 363 h 452"/>
                  <a:gd name="T28" fmla="*/ 1 w 187"/>
                  <a:gd name="T29" fmla="*/ 411 h 452"/>
                  <a:gd name="T30" fmla="*/ 0 w 187"/>
                  <a:gd name="T31" fmla="*/ 425 h 452"/>
                  <a:gd name="T32" fmla="*/ 3 w 187"/>
                  <a:gd name="T33" fmla="*/ 439 h 452"/>
                  <a:gd name="T34" fmla="*/ 7 w 187"/>
                  <a:gd name="T35" fmla="*/ 448 h 452"/>
                  <a:gd name="T36" fmla="*/ 12 w 187"/>
                  <a:gd name="T37" fmla="*/ 452 h 452"/>
                  <a:gd name="T38" fmla="*/ 21 w 187"/>
                  <a:gd name="T39" fmla="*/ 452 h 452"/>
                  <a:gd name="T40" fmla="*/ 31 w 187"/>
                  <a:gd name="T41" fmla="*/ 449 h 452"/>
                  <a:gd name="T42" fmla="*/ 40 w 187"/>
                  <a:gd name="T43" fmla="*/ 440 h 452"/>
                  <a:gd name="T44" fmla="*/ 52 w 187"/>
                  <a:gd name="T45" fmla="*/ 423 h 452"/>
                  <a:gd name="T46" fmla="*/ 66 w 187"/>
                  <a:gd name="T47" fmla="*/ 396 h 452"/>
                  <a:gd name="T48" fmla="*/ 81 w 187"/>
                  <a:gd name="T49" fmla="*/ 365 h 452"/>
                  <a:gd name="T50" fmla="*/ 99 w 187"/>
                  <a:gd name="T51" fmla="*/ 327 h 452"/>
                  <a:gd name="T52" fmla="*/ 119 w 187"/>
                  <a:gd name="T53" fmla="*/ 286 h 452"/>
                  <a:gd name="T54" fmla="*/ 138 w 187"/>
                  <a:gd name="T55" fmla="*/ 241 h 452"/>
                  <a:gd name="T56" fmla="*/ 147 w 187"/>
                  <a:gd name="T57" fmla="*/ 216 h 452"/>
                  <a:gd name="T58" fmla="*/ 155 w 187"/>
                  <a:gd name="T59" fmla="*/ 186 h 452"/>
                  <a:gd name="T60" fmla="*/ 161 w 187"/>
                  <a:gd name="T61" fmla="*/ 151 h 452"/>
                  <a:gd name="T62" fmla="*/ 168 w 187"/>
                  <a:gd name="T63" fmla="*/ 130 h 452"/>
                  <a:gd name="T64" fmla="*/ 176 w 187"/>
                  <a:gd name="T65" fmla="*/ 113 h 452"/>
                  <a:gd name="T66" fmla="*/ 182 w 187"/>
                  <a:gd name="T67" fmla="*/ 98 h 452"/>
                  <a:gd name="T68" fmla="*/ 187 w 187"/>
                  <a:gd name="T69" fmla="*/ 85 h 452"/>
                  <a:gd name="T70" fmla="*/ 185 w 187"/>
                  <a:gd name="T71" fmla="*/ 71 h 452"/>
                  <a:gd name="T72" fmla="*/ 178 w 187"/>
                  <a:gd name="T73" fmla="*/ 56 h 452"/>
                  <a:gd name="T74" fmla="*/ 167 w 187"/>
                  <a:gd name="T75" fmla="*/ 44 h 452"/>
                  <a:gd name="T76" fmla="*/ 153 w 187"/>
                  <a:gd name="T77" fmla="*/ 30 h 452"/>
                  <a:gd name="T78" fmla="*/ 140 w 187"/>
                  <a:gd name="T79" fmla="*/ 18 h 452"/>
                  <a:gd name="T80" fmla="*/ 129 w 187"/>
                  <a:gd name="T81" fmla="*/ 6 h 452"/>
                  <a:gd name="T82" fmla="*/ 122 w 187"/>
                  <a:gd name="T83" fmla="*/ 2 h 452"/>
                  <a:gd name="T84" fmla="*/ 110 w 187"/>
                  <a:gd name="T85" fmla="*/ 0 h 452"/>
                  <a:gd name="T86" fmla="*/ 98 w 187"/>
                  <a:gd name="T87" fmla="*/ 3 h 452"/>
                  <a:gd name="T88" fmla="*/ 84 w 187"/>
                  <a:gd name="T89" fmla="*/ 9 h 452"/>
                  <a:gd name="T90" fmla="*/ 74 w 187"/>
                  <a:gd name="T91" fmla="*/ 18 h 45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7" h="452">
                    <a:moveTo>
                      <a:pt x="74" y="18"/>
                    </a:moveTo>
                    <a:lnTo>
                      <a:pt x="54" y="38"/>
                    </a:lnTo>
                    <a:lnTo>
                      <a:pt x="37" y="53"/>
                    </a:lnTo>
                    <a:lnTo>
                      <a:pt x="27" y="70"/>
                    </a:lnTo>
                    <a:lnTo>
                      <a:pt x="22" y="80"/>
                    </a:lnTo>
                    <a:lnTo>
                      <a:pt x="21" y="97"/>
                    </a:lnTo>
                    <a:lnTo>
                      <a:pt x="21" y="113"/>
                    </a:lnTo>
                    <a:lnTo>
                      <a:pt x="22" y="127"/>
                    </a:lnTo>
                    <a:lnTo>
                      <a:pt x="22" y="155"/>
                    </a:lnTo>
                    <a:lnTo>
                      <a:pt x="21" y="192"/>
                    </a:lnTo>
                    <a:lnTo>
                      <a:pt x="21" y="235"/>
                    </a:lnTo>
                    <a:lnTo>
                      <a:pt x="19" y="274"/>
                    </a:lnTo>
                    <a:lnTo>
                      <a:pt x="15" y="318"/>
                    </a:lnTo>
                    <a:lnTo>
                      <a:pt x="7" y="363"/>
                    </a:lnTo>
                    <a:lnTo>
                      <a:pt x="1" y="411"/>
                    </a:lnTo>
                    <a:lnTo>
                      <a:pt x="0" y="425"/>
                    </a:lnTo>
                    <a:lnTo>
                      <a:pt x="3" y="439"/>
                    </a:lnTo>
                    <a:lnTo>
                      <a:pt x="7" y="448"/>
                    </a:lnTo>
                    <a:lnTo>
                      <a:pt x="12" y="452"/>
                    </a:lnTo>
                    <a:lnTo>
                      <a:pt x="21" y="452"/>
                    </a:lnTo>
                    <a:lnTo>
                      <a:pt x="31" y="449"/>
                    </a:lnTo>
                    <a:lnTo>
                      <a:pt x="40" y="440"/>
                    </a:lnTo>
                    <a:lnTo>
                      <a:pt x="52" y="423"/>
                    </a:lnTo>
                    <a:lnTo>
                      <a:pt x="66" y="396"/>
                    </a:lnTo>
                    <a:lnTo>
                      <a:pt x="81" y="365"/>
                    </a:lnTo>
                    <a:lnTo>
                      <a:pt x="99" y="327"/>
                    </a:lnTo>
                    <a:lnTo>
                      <a:pt x="119" y="286"/>
                    </a:lnTo>
                    <a:lnTo>
                      <a:pt x="138" y="241"/>
                    </a:lnTo>
                    <a:lnTo>
                      <a:pt x="147" y="216"/>
                    </a:lnTo>
                    <a:lnTo>
                      <a:pt x="155" y="186"/>
                    </a:lnTo>
                    <a:lnTo>
                      <a:pt x="161" y="151"/>
                    </a:lnTo>
                    <a:lnTo>
                      <a:pt x="168" y="130"/>
                    </a:lnTo>
                    <a:lnTo>
                      <a:pt x="176" y="113"/>
                    </a:lnTo>
                    <a:lnTo>
                      <a:pt x="182" y="98"/>
                    </a:lnTo>
                    <a:lnTo>
                      <a:pt x="187" y="85"/>
                    </a:lnTo>
                    <a:lnTo>
                      <a:pt x="185" y="71"/>
                    </a:lnTo>
                    <a:lnTo>
                      <a:pt x="178" y="56"/>
                    </a:lnTo>
                    <a:lnTo>
                      <a:pt x="167" y="44"/>
                    </a:lnTo>
                    <a:lnTo>
                      <a:pt x="153" y="30"/>
                    </a:lnTo>
                    <a:lnTo>
                      <a:pt x="140" y="18"/>
                    </a:lnTo>
                    <a:lnTo>
                      <a:pt x="129" y="6"/>
                    </a:lnTo>
                    <a:lnTo>
                      <a:pt x="122" y="2"/>
                    </a:lnTo>
                    <a:lnTo>
                      <a:pt x="110" y="0"/>
                    </a:lnTo>
                    <a:lnTo>
                      <a:pt x="98" y="3"/>
                    </a:lnTo>
                    <a:lnTo>
                      <a:pt x="84" y="9"/>
                    </a:lnTo>
                    <a:lnTo>
                      <a:pt x="74" y="18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18" name="Freeform 28"/>
              <p:cNvSpPr>
                <a:spLocks/>
              </p:cNvSpPr>
              <p:nvPr/>
            </p:nvSpPr>
            <p:spPr bwMode="auto">
              <a:xfrm rot="600000">
                <a:off x="3416" y="3082"/>
                <a:ext cx="139" cy="87"/>
              </a:xfrm>
              <a:custGeom>
                <a:avLst/>
                <a:gdLst>
                  <a:gd name="T0" fmla="*/ 0 w 139"/>
                  <a:gd name="T1" fmla="*/ 0 h 87"/>
                  <a:gd name="T2" fmla="*/ 6 w 139"/>
                  <a:gd name="T3" fmla="*/ 9 h 87"/>
                  <a:gd name="T4" fmla="*/ 14 w 139"/>
                  <a:gd name="T5" fmla="*/ 22 h 87"/>
                  <a:gd name="T6" fmla="*/ 20 w 139"/>
                  <a:gd name="T7" fmla="*/ 41 h 87"/>
                  <a:gd name="T8" fmla="*/ 27 w 139"/>
                  <a:gd name="T9" fmla="*/ 56 h 87"/>
                  <a:gd name="T10" fmla="*/ 33 w 139"/>
                  <a:gd name="T11" fmla="*/ 68 h 87"/>
                  <a:gd name="T12" fmla="*/ 45 w 139"/>
                  <a:gd name="T13" fmla="*/ 81 h 87"/>
                  <a:gd name="T14" fmla="*/ 59 w 139"/>
                  <a:gd name="T15" fmla="*/ 87 h 87"/>
                  <a:gd name="T16" fmla="*/ 71 w 139"/>
                  <a:gd name="T17" fmla="*/ 86 h 87"/>
                  <a:gd name="T18" fmla="*/ 83 w 139"/>
                  <a:gd name="T19" fmla="*/ 83 h 87"/>
                  <a:gd name="T20" fmla="*/ 92 w 139"/>
                  <a:gd name="T21" fmla="*/ 77 h 87"/>
                  <a:gd name="T22" fmla="*/ 98 w 139"/>
                  <a:gd name="T23" fmla="*/ 71 h 87"/>
                  <a:gd name="T24" fmla="*/ 109 w 139"/>
                  <a:gd name="T25" fmla="*/ 59 h 87"/>
                  <a:gd name="T26" fmla="*/ 122 w 139"/>
                  <a:gd name="T27" fmla="*/ 41 h 87"/>
                  <a:gd name="T28" fmla="*/ 139 w 139"/>
                  <a:gd name="T29" fmla="*/ 19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9" h="87">
                    <a:moveTo>
                      <a:pt x="0" y="0"/>
                    </a:moveTo>
                    <a:lnTo>
                      <a:pt x="6" y="9"/>
                    </a:lnTo>
                    <a:lnTo>
                      <a:pt x="14" y="22"/>
                    </a:lnTo>
                    <a:lnTo>
                      <a:pt x="20" y="41"/>
                    </a:lnTo>
                    <a:lnTo>
                      <a:pt x="27" y="56"/>
                    </a:lnTo>
                    <a:lnTo>
                      <a:pt x="33" y="68"/>
                    </a:lnTo>
                    <a:lnTo>
                      <a:pt x="45" y="81"/>
                    </a:lnTo>
                    <a:lnTo>
                      <a:pt x="59" y="87"/>
                    </a:lnTo>
                    <a:lnTo>
                      <a:pt x="71" y="86"/>
                    </a:lnTo>
                    <a:lnTo>
                      <a:pt x="83" y="83"/>
                    </a:lnTo>
                    <a:lnTo>
                      <a:pt x="92" y="77"/>
                    </a:lnTo>
                    <a:lnTo>
                      <a:pt x="98" y="71"/>
                    </a:lnTo>
                    <a:lnTo>
                      <a:pt x="109" y="59"/>
                    </a:lnTo>
                    <a:lnTo>
                      <a:pt x="122" y="41"/>
                    </a:lnTo>
                    <a:lnTo>
                      <a:pt x="139" y="19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19" name="Freeform 29"/>
              <p:cNvSpPr>
                <a:spLocks/>
              </p:cNvSpPr>
              <p:nvPr/>
            </p:nvSpPr>
            <p:spPr bwMode="auto">
              <a:xfrm rot="600000">
                <a:off x="3094" y="2913"/>
                <a:ext cx="302" cy="470"/>
              </a:xfrm>
              <a:custGeom>
                <a:avLst/>
                <a:gdLst>
                  <a:gd name="T0" fmla="*/ 205 w 302"/>
                  <a:gd name="T1" fmla="*/ 8 h 470"/>
                  <a:gd name="T2" fmla="*/ 229 w 302"/>
                  <a:gd name="T3" fmla="*/ 0 h 470"/>
                  <a:gd name="T4" fmla="*/ 255 w 302"/>
                  <a:gd name="T5" fmla="*/ 15 h 470"/>
                  <a:gd name="T6" fmla="*/ 285 w 302"/>
                  <a:gd name="T7" fmla="*/ 44 h 470"/>
                  <a:gd name="T8" fmla="*/ 300 w 302"/>
                  <a:gd name="T9" fmla="*/ 79 h 470"/>
                  <a:gd name="T10" fmla="*/ 297 w 302"/>
                  <a:gd name="T11" fmla="*/ 118 h 470"/>
                  <a:gd name="T12" fmla="*/ 284 w 302"/>
                  <a:gd name="T13" fmla="*/ 152 h 470"/>
                  <a:gd name="T14" fmla="*/ 261 w 302"/>
                  <a:gd name="T15" fmla="*/ 190 h 470"/>
                  <a:gd name="T16" fmla="*/ 246 w 302"/>
                  <a:gd name="T17" fmla="*/ 229 h 470"/>
                  <a:gd name="T18" fmla="*/ 231 w 302"/>
                  <a:gd name="T19" fmla="*/ 285 h 470"/>
                  <a:gd name="T20" fmla="*/ 217 w 302"/>
                  <a:gd name="T21" fmla="*/ 327 h 470"/>
                  <a:gd name="T22" fmla="*/ 196 w 302"/>
                  <a:gd name="T23" fmla="*/ 375 h 470"/>
                  <a:gd name="T24" fmla="*/ 163 w 302"/>
                  <a:gd name="T25" fmla="*/ 433 h 470"/>
                  <a:gd name="T26" fmla="*/ 139 w 302"/>
                  <a:gd name="T27" fmla="*/ 460 h 470"/>
                  <a:gd name="T28" fmla="*/ 122 w 302"/>
                  <a:gd name="T29" fmla="*/ 469 h 470"/>
                  <a:gd name="T30" fmla="*/ 109 w 302"/>
                  <a:gd name="T31" fmla="*/ 467 h 470"/>
                  <a:gd name="T32" fmla="*/ 107 w 302"/>
                  <a:gd name="T33" fmla="*/ 446 h 470"/>
                  <a:gd name="T34" fmla="*/ 122 w 302"/>
                  <a:gd name="T35" fmla="*/ 399 h 470"/>
                  <a:gd name="T36" fmla="*/ 137 w 302"/>
                  <a:gd name="T37" fmla="*/ 332 h 470"/>
                  <a:gd name="T38" fmla="*/ 133 w 302"/>
                  <a:gd name="T39" fmla="*/ 282 h 470"/>
                  <a:gd name="T40" fmla="*/ 122 w 302"/>
                  <a:gd name="T41" fmla="*/ 268 h 470"/>
                  <a:gd name="T42" fmla="*/ 107 w 302"/>
                  <a:gd name="T43" fmla="*/ 280 h 470"/>
                  <a:gd name="T44" fmla="*/ 92 w 302"/>
                  <a:gd name="T45" fmla="*/ 324 h 470"/>
                  <a:gd name="T46" fmla="*/ 70 w 302"/>
                  <a:gd name="T47" fmla="*/ 375 h 470"/>
                  <a:gd name="T48" fmla="*/ 47 w 302"/>
                  <a:gd name="T49" fmla="*/ 411 h 470"/>
                  <a:gd name="T50" fmla="*/ 29 w 302"/>
                  <a:gd name="T51" fmla="*/ 437 h 470"/>
                  <a:gd name="T52" fmla="*/ 14 w 302"/>
                  <a:gd name="T53" fmla="*/ 445 h 470"/>
                  <a:gd name="T54" fmla="*/ 5 w 302"/>
                  <a:gd name="T55" fmla="*/ 434 h 470"/>
                  <a:gd name="T56" fmla="*/ 2 w 302"/>
                  <a:gd name="T57" fmla="*/ 411 h 470"/>
                  <a:gd name="T58" fmla="*/ 2 w 302"/>
                  <a:gd name="T59" fmla="*/ 386 h 470"/>
                  <a:gd name="T60" fmla="*/ 3 w 302"/>
                  <a:gd name="T61" fmla="*/ 365 h 470"/>
                  <a:gd name="T62" fmla="*/ 18 w 302"/>
                  <a:gd name="T63" fmla="*/ 265 h 470"/>
                  <a:gd name="T64" fmla="*/ 33 w 302"/>
                  <a:gd name="T65" fmla="*/ 193 h 470"/>
                  <a:gd name="T66" fmla="*/ 26 w 302"/>
                  <a:gd name="T67" fmla="*/ 131 h 470"/>
                  <a:gd name="T68" fmla="*/ 17 w 302"/>
                  <a:gd name="T69" fmla="*/ 95 h 470"/>
                  <a:gd name="T70" fmla="*/ 17 w 302"/>
                  <a:gd name="T71" fmla="*/ 61 h 470"/>
                  <a:gd name="T72" fmla="*/ 38 w 302"/>
                  <a:gd name="T73" fmla="*/ 29 h 470"/>
                  <a:gd name="T74" fmla="*/ 70 w 302"/>
                  <a:gd name="T75" fmla="*/ 18 h 470"/>
                  <a:gd name="T76" fmla="*/ 109 w 302"/>
                  <a:gd name="T77" fmla="*/ 35 h 470"/>
                  <a:gd name="T78" fmla="*/ 140 w 302"/>
                  <a:gd name="T79" fmla="*/ 46 h 470"/>
                  <a:gd name="T80" fmla="*/ 172 w 302"/>
                  <a:gd name="T81" fmla="*/ 35 h 47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02" h="470">
                    <a:moveTo>
                      <a:pt x="192" y="21"/>
                    </a:moveTo>
                    <a:lnTo>
                      <a:pt x="205" y="8"/>
                    </a:lnTo>
                    <a:lnTo>
                      <a:pt x="217" y="0"/>
                    </a:lnTo>
                    <a:lnTo>
                      <a:pt x="229" y="0"/>
                    </a:lnTo>
                    <a:lnTo>
                      <a:pt x="241" y="5"/>
                    </a:lnTo>
                    <a:lnTo>
                      <a:pt x="255" y="15"/>
                    </a:lnTo>
                    <a:lnTo>
                      <a:pt x="269" y="29"/>
                    </a:lnTo>
                    <a:lnTo>
                      <a:pt x="285" y="44"/>
                    </a:lnTo>
                    <a:lnTo>
                      <a:pt x="296" y="61"/>
                    </a:lnTo>
                    <a:lnTo>
                      <a:pt x="300" y="79"/>
                    </a:lnTo>
                    <a:lnTo>
                      <a:pt x="302" y="98"/>
                    </a:lnTo>
                    <a:lnTo>
                      <a:pt x="297" y="118"/>
                    </a:lnTo>
                    <a:lnTo>
                      <a:pt x="291" y="136"/>
                    </a:lnTo>
                    <a:lnTo>
                      <a:pt x="284" y="152"/>
                    </a:lnTo>
                    <a:lnTo>
                      <a:pt x="272" y="174"/>
                    </a:lnTo>
                    <a:lnTo>
                      <a:pt x="261" y="190"/>
                    </a:lnTo>
                    <a:lnTo>
                      <a:pt x="252" y="208"/>
                    </a:lnTo>
                    <a:lnTo>
                      <a:pt x="246" y="229"/>
                    </a:lnTo>
                    <a:lnTo>
                      <a:pt x="237" y="259"/>
                    </a:lnTo>
                    <a:lnTo>
                      <a:pt x="231" y="285"/>
                    </a:lnTo>
                    <a:lnTo>
                      <a:pt x="225" y="306"/>
                    </a:lnTo>
                    <a:lnTo>
                      <a:pt x="217" y="327"/>
                    </a:lnTo>
                    <a:lnTo>
                      <a:pt x="208" y="350"/>
                    </a:lnTo>
                    <a:lnTo>
                      <a:pt x="196" y="375"/>
                    </a:lnTo>
                    <a:lnTo>
                      <a:pt x="180" y="408"/>
                    </a:lnTo>
                    <a:lnTo>
                      <a:pt x="163" y="433"/>
                    </a:lnTo>
                    <a:lnTo>
                      <a:pt x="148" y="451"/>
                    </a:lnTo>
                    <a:lnTo>
                      <a:pt x="139" y="460"/>
                    </a:lnTo>
                    <a:lnTo>
                      <a:pt x="130" y="466"/>
                    </a:lnTo>
                    <a:lnTo>
                      <a:pt x="122" y="469"/>
                    </a:lnTo>
                    <a:lnTo>
                      <a:pt x="115" y="470"/>
                    </a:lnTo>
                    <a:lnTo>
                      <a:pt x="109" y="467"/>
                    </a:lnTo>
                    <a:lnTo>
                      <a:pt x="106" y="460"/>
                    </a:lnTo>
                    <a:lnTo>
                      <a:pt x="107" y="446"/>
                    </a:lnTo>
                    <a:lnTo>
                      <a:pt x="112" y="430"/>
                    </a:lnTo>
                    <a:lnTo>
                      <a:pt x="122" y="399"/>
                    </a:lnTo>
                    <a:lnTo>
                      <a:pt x="131" y="366"/>
                    </a:lnTo>
                    <a:lnTo>
                      <a:pt x="137" y="332"/>
                    </a:lnTo>
                    <a:lnTo>
                      <a:pt x="136" y="294"/>
                    </a:lnTo>
                    <a:lnTo>
                      <a:pt x="133" y="282"/>
                    </a:lnTo>
                    <a:lnTo>
                      <a:pt x="128" y="273"/>
                    </a:lnTo>
                    <a:lnTo>
                      <a:pt x="122" y="268"/>
                    </a:lnTo>
                    <a:lnTo>
                      <a:pt x="115" y="271"/>
                    </a:lnTo>
                    <a:lnTo>
                      <a:pt x="107" y="280"/>
                    </a:lnTo>
                    <a:lnTo>
                      <a:pt x="101" y="297"/>
                    </a:lnTo>
                    <a:lnTo>
                      <a:pt x="92" y="324"/>
                    </a:lnTo>
                    <a:lnTo>
                      <a:pt x="82" y="350"/>
                    </a:lnTo>
                    <a:lnTo>
                      <a:pt x="70" y="375"/>
                    </a:lnTo>
                    <a:lnTo>
                      <a:pt x="56" y="395"/>
                    </a:lnTo>
                    <a:lnTo>
                      <a:pt x="47" y="411"/>
                    </a:lnTo>
                    <a:lnTo>
                      <a:pt x="39" y="423"/>
                    </a:lnTo>
                    <a:lnTo>
                      <a:pt x="29" y="437"/>
                    </a:lnTo>
                    <a:lnTo>
                      <a:pt x="20" y="443"/>
                    </a:lnTo>
                    <a:lnTo>
                      <a:pt x="14" y="445"/>
                    </a:lnTo>
                    <a:lnTo>
                      <a:pt x="8" y="442"/>
                    </a:lnTo>
                    <a:lnTo>
                      <a:pt x="5" y="434"/>
                    </a:lnTo>
                    <a:lnTo>
                      <a:pt x="2" y="423"/>
                    </a:lnTo>
                    <a:lnTo>
                      <a:pt x="2" y="411"/>
                    </a:lnTo>
                    <a:lnTo>
                      <a:pt x="0" y="399"/>
                    </a:lnTo>
                    <a:lnTo>
                      <a:pt x="2" y="386"/>
                    </a:lnTo>
                    <a:lnTo>
                      <a:pt x="2" y="374"/>
                    </a:lnTo>
                    <a:lnTo>
                      <a:pt x="3" y="365"/>
                    </a:lnTo>
                    <a:lnTo>
                      <a:pt x="11" y="315"/>
                    </a:lnTo>
                    <a:lnTo>
                      <a:pt x="18" y="265"/>
                    </a:lnTo>
                    <a:lnTo>
                      <a:pt x="29" y="217"/>
                    </a:lnTo>
                    <a:lnTo>
                      <a:pt x="33" y="193"/>
                    </a:lnTo>
                    <a:lnTo>
                      <a:pt x="32" y="164"/>
                    </a:lnTo>
                    <a:lnTo>
                      <a:pt x="26" y="131"/>
                    </a:lnTo>
                    <a:lnTo>
                      <a:pt x="21" y="112"/>
                    </a:lnTo>
                    <a:lnTo>
                      <a:pt x="17" y="95"/>
                    </a:lnTo>
                    <a:lnTo>
                      <a:pt x="14" y="77"/>
                    </a:lnTo>
                    <a:lnTo>
                      <a:pt x="17" y="61"/>
                    </a:lnTo>
                    <a:lnTo>
                      <a:pt x="26" y="43"/>
                    </a:lnTo>
                    <a:lnTo>
                      <a:pt x="38" y="29"/>
                    </a:lnTo>
                    <a:lnTo>
                      <a:pt x="53" y="20"/>
                    </a:lnTo>
                    <a:lnTo>
                      <a:pt x="70" y="18"/>
                    </a:lnTo>
                    <a:lnTo>
                      <a:pt x="88" y="23"/>
                    </a:lnTo>
                    <a:lnTo>
                      <a:pt x="109" y="35"/>
                    </a:lnTo>
                    <a:lnTo>
                      <a:pt x="125" y="43"/>
                    </a:lnTo>
                    <a:lnTo>
                      <a:pt x="140" y="46"/>
                    </a:lnTo>
                    <a:lnTo>
                      <a:pt x="156" y="43"/>
                    </a:lnTo>
                    <a:lnTo>
                      <a:pt x="172" y="35"/>
                    </a:lnTo>
                    <a:lnTo>
                      <a:pt x="192" y="21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20" name="Freeform 30"/>
              <p:cNvSpPr>
                <a:spLocks/>
              </p:cNvSpPr>
              <p:nvPr/>
            </p:nvSpPr>
            <p:spPr bwMode="auto">
              <a:xfrm rot="600000">
                <a:off x="3139" y="3083"/>
                <a:ext cx="235" cy="21"/>
              </a:xfrm>
              <a:custGeom>
                <a:avLst/>
                <a:gdLst>
                  <a:gd name="T0" fmla="*/ 235 w 235"/>
                  <a:gd name="T1" fmla="*/ 10 h 21"/>
                  <a:gd name="T2" fmla="*/ 211 w 235"/>
                  <a:gd name="T3" fmla="*/ 18 h 21"/>
                  <a:gd name="T4" fmla="*/ 184 w 235"/>
                  <a:gd name="T5" fmla="*/ 21 h 21"/>
                  <a:gd name="T6" fmla="*/ 154 w 235"/>
                  <a:gd name="T7" fmla="*/ 19 h 21"/>
                  <a:gd name="T8" fmla="*/ 122 w 235"/>
                  <a:gd name="T9" fmla="*/ 13 h 21"/>
                  <a:gd name="T10" fmla="*/ 89 w 235"/>
                  <a:gd name="T11" fmla="*/ 4 h 21"/>
                  <a:gd name="T12" fmla="*/ 63 w 235"/>
                  <a:gd name="T13" fmla="*/ 0 h 21"/>
                  <a:gd name="T14" fmla="*/ 39 w 235"/>
                  <a:gd name="T15" fmla="*/ 0 h 21"/>
                  <a:gd name="T16" fmla="*/ 18 w 235"/>
                  <a:gd name="T17" fmla="*/ 3 h 21"/>
                  <a:gd name="T18" fmla="*/ 0 w 235"/>
                  <a:gd name="T19" fmla="*/ 12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5" h="21">
                    <a:moveTo>
                      <a:pt x="235" y="10"/>
                    </a:moveTo>
                    <a:lnTo>
                      <a:pt x="211" y="18"/>
                    </a:lnTo>
                    <a:lnTo>
                      <a:pt x="184" y="21"/>
                    </a:lnTo>
                    <a:lnTo>
                      <a:pt x="154" y="19"/>
                    </a:lnTo>
                    <a:lnTo>
                      <a:pt x="122" y="13"/>
                    </a:lnTo>
                    <a:lnTo>
                      <a:pt x="89" y="4"/>
                    </a:lnTo>
                    <a:lnTo>
                      <a:pt x="63" y="0"/>
                    </a:lnTo>
                    <a:lnTo>
                      <a:pt x="39" y="0"/>
                    </a:lnTo>
                    <a:lnTo>
                      <a:pt x="18" y="3"/>
                    </a:lnTo>
                    <a:lnTo>
                      <a:pt x="0" y="1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21" name="Freeform 31"/>
              <p:cNvSpPr>
                <a:spLocks/>
              </p:cNvSpPr>
              <p:nvPr/>
            </p:nvSpPr>
            <p:spPr bwMode="auto">
              <a:xfrm rot="600000">
                <a:off x="3247" y="2955"/>
                <a:ext cx="9" cy="54"/>
              </a:xfrm>
              <a:custGeom>
                <a:avLst/>
                <a:gdLst>
                  <a:gd name="T0" fmla="*/ 9 w 9"/>
                  <a:gd name="T1" fmla="*/ 0 h 54"/>
                  <a:gd name="T2" fmla="*/ 6 w 9"/>
                  <a:gd name="T3" fmla="*/ 5 h 54"/>
                  <a:gd name="T4" fmla="*/ 3 w 9"/>
                  <a:gd name="T5" fmla="*/ 9 h 54"/>
                  <a:gd name="T6" fmla="*/ 1 w 9"/>
                  <a:gd name="T7" fmla="*/ 14 h 54"/>
                  <a:gd name="T8" fmla="*/ 1 w 9"/>
                  <a:gd name="T9" fmla="*/ 18 h 54"/>
                  <a:gd name="T10" fmla="*/ 1 w 9"/>
                  <a:gd name="T11" fmla="*/ 24 h 54"/>
                  <a:gd name="T12" fmla="*/ 1 w 9"/>
                  <a:gd name="T13" fmla="*/ 39 h 54"/>
                  <a:gd name="T14" fmla="*/ 0 w 9"/>
                  <a:gd name="T15" fmla="*/ 54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54">
                    <a:moveTo>
                      <a:pt x="9" y="0"/>
                    </a:move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1" y="18"/>
                    </a:lnTo>
                    <a:lnTo>
                      <a:pt x="1" y="24"/>
                    </a:lnTo>
                    <a:lnTo>
                      <a:pt x="1" y="39"/>
                    </a:lnTo>
                    <a:lnTo>
                      <a:pt x="0" y="54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22" name="Freeform 32"/>
              <p:cNvSpPr>
                <a:spLocks/>
              </p:cNvSpPr>
              <p:nvPr/>
            </p:nvSpPr>
            <p:spPr bwMode="auto">
              <a:xfrm rot="600000">
                <a:off x="3142" y="2916"/>
                <a:ext cx="24" cy="56"/>
              </a:xfrm>
              <a:custGeom>
                <a:avLst/>
                <a:gdLst>
                  <a:gd name="T0" fmla="*/ 24 w 24"/>
                  <a:gd name="T1" fmla="*/ 0 h 56"/>
                  <a:gd name="T2" fmla="*/ 12 w 24"/>
                  <a:gd name="T3" fmla="*/ 11 h 56"/>
                  <a:gd name="T4" fmla="*/ 5 w 24"/>
                  <a:gd name="T5" fmla="*/ 22 h 56"/>
                  <a:gd name="T6" fmla="*/ 2 w 24"/>
                  <a:gd name="T7" fmla="*/ 31 h 56"/>
                  <a:gd name="T8" fmla="*/ 2 w 24"/>
                  <a:gd name="T9" fmla="*/ 41 h 56"/>
                  <a:gd name="T10" fmla="*/ 0 w 24"/>
                  <a:gd name="T11" fmla="*/ 56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56">
                    <a:moveTo>
                      <a:pt x="24" y="0"/>
                    </a:moveTo>
                    <a:lnTo>
                      <a:pt x="12" y="11"/>
                    </a:lnTo>
                    <a:lnTo>
                      <a:pt x="5" y="22"/>
                    </a:lnTo>
                    <a:lnTo>
                      <a:pt x="2" y="31"/>
                    </a:lnTo>
                    <a:lnTo>
                      <a:pt x="2" y="41"/>
                    </a:lnTo>
                    <a:lnTo>
                      <a:pt x="0" y="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23" name="Freeform 33"/>
              <p:cNvSpPr>
                <a:spLocks/>
              </p:cNvSpPr>
              <p:nvPr/>
            </p:nvSpPr>
            <p:spPr bwMode="auto">
              <a:xfrm rot="600000">
                <a:off x="3545" y="2987"/>
                <a:ext cx="193" cy="493"/>
              </a:xfrm>
              <a:custGeom>
                <a:avLst/>
                <a:gdLst>
                  <a:gd name="T0" fmla="*/ 77 w 193"/>
                  <a:gd name="T1" fmla="*/ 20 h 493"/>
                  <a:gd name="T2" fmla="*/ 62 w 193"/>
                  <a:gd name="T3" fmla="*/ 35 h 493"/>
                  <a:gd name="T4" fmla="*/ 47 w 193"/>
                  <a:gd name="T5" fmla="*/ 47 h 493"/>
                  <a:gd name="T6" fmla="*/ 35 w 193"/>
                  <a:gd name="T7" fmla="*/ 59 h 493"/>
                  <a:gd name="T8" fmla="*/ 27 w 193"/>
                  <a:gd name="T9" fmla="*/ 73 h 493"/>
                  <a:gd name="T10" fmla="*/ 23 w 193"/>
                  <a:gd name="T11" fmla="*/ 80 h 493"/>
                  <a:gd name="T12" fmla="*/ 21 w 193"/>
                  <a:gd name="T13" fmla="*/ 94 h 493"/>
                  <a:gd name="T14" fmla="*/ 21 w 193"/>
                  <a:gd name="T15" fmla="*/ 109 h 493"/>
                  <a:gd name="T16" fmla="*/ 23 w 193"/>
                  <a:gd name="T17" fmla="*/ 125 h 493"/>
                  <a:gd name="T18" fmla="*/ 24 w 193"/>
                  <a:gd name="T19" fmla="*/ 137 h 493"/>
                  <a:gd name="T20" fmla="*/ 29 w 193"/>
                  <a:gd name="T21" fmla="*/ 161 h 493"/>
                  <a:gd name="T22" fmla="*/ 29 w 193"/>
                  <a:gd name="T23" fmla="*/ 181 h 493"/>
                  <a:gd name="T24" fmla="*/ 27 w 193"/>
                  <a:gd name="T25" fmla="*/ 202 h 493"/>
                  <a:gd name="T26" fmla="*/ 23 w 193"/>
                  <a:gd name="T27" fmla="*/ 225 h 493"/>
                  <a:gd name="T28" fmla="*/ 18 w 193"/>
                  <a:gd name="T29" fmla="*/ 253 h 493"/>
                  <a:gd name="T30" fmla="*/ 15 w 193"/>
                  <a:gd name="T31" fmla="*/ 296 h 493"/>
                  <a:gd name="T32" fmla="*/ 14 w 193"/>
                  <a:gd name="T33" fmla="*/ 339 h 493"/>
                  <a:gd name="T34" fmla="*/ 11 w 193"/>
                  <a:gd name="T35" fmla="*/ 387 h 493"/>
                  <a:gd name="T36" fmla="*/ 3 w 193"/>
                  <a:gd name="T37" fmla="*/ 439 h 493"/>
                  <a:gd name="T38" fmla="*/ 1 w 193"/>
                  <a:gd name="T39" fmla="*/ 452 h 493"/>
                  <a:gd name="T40" fmla="*/ 0 w 193"/>
                  <a:gd name="T41" fmla="*/ 467 h 493"/>
                  <a:gd name="T42" fmla="*/ 0 w 193"/>
                  <a:gd name="T43" fmla="*/ 479 h 493"/>
                  <a:gd name="T44" fmla="*/ 1 w 193"/>
                  <a:gd name="T45" fmla="*/ 488 h 493"/>
                  <a:gd name="T46" fmla="*/ 6 w 193"/>
                  <a:gd name="T47" fmla="*/ 493 h 493"/>
                  <a:gd name="T48" fmla="*/ 17 w 193"/>
                  <a:gd name="T49" fmla="*/ 491 h 493"/>
                  <a:gd name="T50" fmla="*/ 27 w 193"/>
                  <a:gd name="T51" fmla="*/ 485 h 493"/>
                  <a:gd name="T52" fmla="*/ 39 w 193"/>
                  <a:gd name="T53" fmla="*/ 473 h 493"/>
                  <a:gd name="T54" fmla="*/ 51 w 193"/>
                  <a:gd name="T55" fmla="*/ 454 h 493"/>
                  <a:gd name="T56" fmla="*/ 69 w 193"/>
                  <a:gd name="T57" fmla="*/ 417 h 493"/>
                  <a:gd name="T58" fmla="*/ 89 w 193"/>
                  <a:gd name="T59" fmla="*/ 372 h 493"/>
                  <a:gd name="T60" fmla="*/ 107 w 193"/>
                  <a:gd name="T61" fmla="*/ 321 h 493"/>
                  <a:gd name="T62" fmla="*/ 128 w 193"/>
                  <a:gd name="T63" fmla="*/ 262 h 493"/>
                  <a:gd name="T64" fmla="*/ 136 w 193"/>
                  <a:gd name="T65" fmla="*/ 243 h 493"/>
                  <a:gd name="T66" fmla="*/ 145 w 193"/>
                  <a:gd name="T67" fmla="*/ 220 h 493"/>
                  <a:gd name="T68" fmla="*/ 157 w 193"/>
                  <a:gd name="T69" fmla="*/ 195 h 493"/>
                  <a:gd name="T70" fmla="*/ 172 w 193"/>
                  <a:gd name="T71" fmla="*/ 165 h 493"/>
                  <a:gd name="T72" fmla="*/ 181 w 193"/>
                  <a:gd name="T73" fmla="*/ 137 h 493"/>
                  <a:gd name="T74" fmla="*/ 188 w 193"/>
                  <a:gd name="T75" fmla="*/ 115 h 493"/>
                  <a:gd name="T76" fmla="*/ 193 w 193"/>
                  <a:gd name="T77" fmla="*/ 95 h 493"/>
                  <a:gd name="T78" fmla="*/ 193 w 193"/>
                  <a:gd name="T79" fmla="*/ 77 h 493"/>
                  <a:gd name="T80" fmla="*/ 185 w 193"/>
                  <a:gd name="T81" fmla="*/ 58 h 493"/>
                  <a:gd name="T82" fmla="*/ 170 w 193"/>
                  <a:gd name="T83" fmla="*/ 41 h 493"/>
                  <a:gd name="T84" fmla="*/ 152 w 193"/>
                  <a:gd name="T85" fmla="*/ 24 h 493"/>
                  <a:gd name="T86" fmla="*/ 137 w 193"/>
                  <a:gd name="T87" fmla="*/ 9 h 493"/>
                  <a:gd name="T88" fmla="*/ 128 w 193"/>
                  <a:gd name="T89" fmla="*/ 3 h 493"/>
                  <a:gd name="T90" fmla="*/ 116 w 193"/>
                  <a:gd name="T91" fmla="*/ 0 h 493"/>
                  <a:gd name="T92" fmla="*/ 102 w 193"/>
                  <a:gd name="T93" fmla="*/ 3 h 493"/>
                  <a:gd name="T94" fmla="*/ 89 w 193"/>
                  <a:gd name="T95" fmla="*/ 9 h 493"/>
                  <a:gd name="T96" fmla="*/ 77 w 193"/>
                  <a:gd name="T97" fmla="*/ 20 h 4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93" h="493">
                    <a:moveTo>
                      <a:pt x="77" y="20"/>
                    </a:moveTo>
                    <a:lnTo>
                      <a:pt x="62" y="35"/>
                    </a:lnTo>
                    <a:lnTo>
                      <a:pt x="47" y="47"/>
                    </a:lnTo>
                    <a:lnTo>
                      <a:pt x="35" y="59"/>
                    </a:lnTo>
                    <a:lnTo>
                      <a:pt x="27" y="73"/>
                    </a:lnTo>
                    <a:lnTo>
                      <a:pt x="23" y="80"/>
                    </a:lnTo>
                    <a:lnTo>
                      <a:pt x="21" y="94"/>
                    </a:lnTo>
                    <a:lnTo>
                      <a:pt x="21" y="109"/>
                    </a:lnTo>
                    <a:lnTo>
                      <a:pt x="23" y="125"/>
                    </a:lnTo>
                    <a:lnTo>
                      <a:pt x="24" y="137"/>
                    </a:lnTo>
                    <a:lnTo>
                      <a:pt x="29" y="161"/>
                    </a:lnTo>
                    <a:lnTo>
                      <a:pt x="29" y="181"/>
                    </a:lnTo>
                    <a:lnTo>
                      <a:pt x="27" y="202"/>
                    </a:lnTo>
                    <a:lnTo>
                      <a:pt x="23" y="225"/>
                    </a:lnTo>
                    <a:lnTo>
                      <a:pt x="18" y="253"/>
                    </a:lnTo>
                    <a:lnTo>
                      <a:pt x="15" y="296"/>
                    </a:lnTo>
                    <a:lnTo>
                      <a:pt x="14" y="339"/>
                    </a:lnTo>
                    <a:lnTo>
                      <a:pt x="11" y="387"/>
                    </a:lnTo>
                    <a:lnTo>
                      <a:pt x="3" y="439"/>
                    </a:lnTo>
                    <a:lnTo>
                      <a:pt x="1" y="452"/>
                    </a:lnTo>
                    <a:lnTo>
                      <a:pt x="0" y="467"/>
                    </a:lnTo>
                    <a:lnTo>
                      <a:pt x="0" y="479"/>
                    </a:lnTo>
                    <a:lnTo>
                      <a:pt x="1" y="488"/>
                    </a:lnTo>
                    <a:lnTo>
                      <a:pt x="6" y="493"/>
                    </a:lnTo>
                    <a:lnTo>
                      <a:pt x="17" y="491"/>
                    </a:lnTo>
                    <a:lnTo>
                      <a:pt x="27" y="485"/>
                    </a:lnTo>
                    <a:lnTo>
                      <a:pt x="39" y="473"/>
                    </a:lnTo>
                    <a:lnTo>
                      <a:pt x="51" y="454"/>
                    </a:lnTo>
                    <a:lnTo>
                      <a:pt x="69" y="417"/>
                    </a:lnTo>
                    <a:lnTo>
                      <a:pt x="89" y="372"/>
                    </a:lnTo>
                    <a:lnTo>
                      <a:pt x="107" y="321"/>
                    </a:lnTo>
                    <a:lnTo>
                      <a:pt x="128" y="262"/>
                    </a:lnTo>
                    <a:lnTo>
                      <a:pt x="136" y="243"/>
                    </a:lnTo>
                    <a:lnTo>
                      <a:pt x="145" y="220"/>
                    </a:lnTo>
                    <a:lnTo>
                      <a:pt x="157" y="195"/>
                    </a:lnTo>
                    <a:lnTo>
                      <a:pt x="172" y="165"/>
                    </a:lnTo>
                    <a:lnTo>
                      <a:pt x="181" y="137"/>
                    </a:lnTo>
                    <a:lnTo>
                      <a:pt x="188" y="115"/>
                    </a:lnTo>
                    <a:lnTo>
                      <a:pt x="193" y="95"/>
                    </a:lnTo>
                    <a:lnTo>
                      <a:pt x="193" y="77"/>
                    </a:lnTo>
                    <a:lnTo>
                      <a:pt x="185" y="58"/>
                    </a:lnTo>
                    <a:lnTo>
                      <a:pt x="170" y="41"/>
                    </a:lnTo>
                    <a:lnTo>
                      <a:pt x="152" y="24"/>
                    </a:lnTo>
                    <a:lnTo>
                      <a:pt x="137" y="9"/>
                    </a:lnTo>
                    <a:lnTo>
                      <a:pt x="128" y="3"/>
                    </a:lnTo>
                    <a:lnTo>
                      <a:pt x="116" y="0"/>
                    </a:lnTo>
                    <a:lnTo>
                      <a:pt x="102" y="3"/>
                    </a:lnTo>
                    <a:lnTo>
                      <a:pt x="89" y="9"/>
                    </a:lnTo>
                    <a:lnTo>
                      <a:pt x="77" y="2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99CC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24" name="Freeform 34"/>
              <p:cNvSpPr>
                <a:spLocks/>
              </p:cNvSpPr>
              <p:nvPr/>
            </p:nvSpPr>
            <p:spPr bwMode="auto">
              <a:xfrm rot="600000">
                <a:off x="3582" y="3155"/>
                <a:ext cx="138" cy="63"/>
              </a:xfrm>
              <a:custGeom>
                <a:avLst/>
                <a:gdLst>
                  <a:gd name="T0" fmla="*/ 0 w 138"/>
                  <a:gd name="T1" fmla="*/ 0 h 63"/>
                  <a:gd name="T2" fmla="*/ 9 w 138"/>
                  <a:gd name="T3" fmla="*/ 12 h 63"/>
                  <a:gd name="T4" fmla="*/ 18 w 138"/>
                  <a:gd name="T5" fmla="*/ 27 h 63"/>
                  <a:gd name="T6" fmla="*/ 27 w 138"/>
                  <a:gd name="T7" fmla="*/ 43 h 63"/>
                  <a:gd name="T8" fmla="*/ 39 w 138"/>
                  <a:gd name="T9" fmla="*/ 55 h 63"/>
                  <a:gd name="T10" fmla="*/ 52 w 138"/>
                  <a:gd name="T11" fmla="*/ 61 h 63"/>
                  <a:gd name="T12" fmla="*/ 64 w 138"/>
                  <a:gd name="T13" fmla="*/ 63 h 63"/>
                  <a:gd name="T14" fmla="*/ 78 w 138"/>
                  <a:gd name="T15" fmla="*/ 60 h 63"/>
                  <a:gd name="T16" fmla="*/ 89 w 138"/>
                  <a:gd name="T17" fmla="*/ 54 h 63"/>
                  <a:gd name="T18" fmla="*/ 98 w 138"/>
                  <a:gd name="T19" fmla="*/ 48 h 63"/>
                  <a:gd name="T20" fmla="*/ 104 w 138"/>
                  <a:gd name="T21" fmla="*/ 43 h 63"/>
                  <a:gd name="T22" fmla="*/ 110 w 138"/>
                  <a:gd name="T23" fmla="*/ 39 h 63"/>
                  <a:gd name="T24" fmla="*/ 114 w 138"/>
                  <a:gd name="T25" fmla="*/ 33 h 63"/>
                  <a:gd name="T26" fmla="*/ 120 w 138"/>
                  <a:gd name="T27" fmla="*/ 28 h 63"/>
                  <a:gd name="T28" fmla="*/ 129 w 138"/>
                  <a:gd name="T29" fmla="*/ 19 h 63"/>
                  <a:gd name="T30" fmla="*/ 138 w 138"/>
                  <a:gd name="T31" fmla="*/ 7 h 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8" h="63">
                    <a:moveTo>
                      <a:pt x="0" y="0"/>
                    </a:moveTo>
                    <a:lnTo>
                      <a:pt x="9" y="12"/>
                    </a:lnTo>
                    <a:lnTo>
                      <a:pt x="18" y="27"/>
                    </a:lnTo>
                    <a:lnTo>
                      <a:pt x="27" y="43"/>
                    </a:lnTo>
                    <a:lnTo>
                      <a:pt x="39" y="55"/>
                    </a:lnTo>
                    <a:lnTo>
                      <a:pt x="52" y="61"/>
                    </a:lnTo>
                    <a:lnTo>
                      <a:pt x="64" y="63"/>
                    </a:lnTo>
                    <a:lnTo>
                      <a:pt x="78" y="60"/>
                    </a:lnTo>
                    <a:lnTo>
                      <a:pt x="89" y="54"/>
                    </a:lnTo>
                    <a:lnTo>
                      <a:pt x="98" y="48"/>
                    </a:lnTo>
                    <a:lnTo>
                      <a:pt x="104" y="43"/>
                    </a:lnTo>
                    <a:lnTo>
                      <a:pt x="110" y="39"/>
                    </a:lnTo>
                    <a:lnTo>
                      <a:pt x="114" y="33"/>
                    </a:lnTo>
                    <a:lnTo>
                      <a:pt x="120" y="28"/>
                    </a:lnTo>
                    <a:lnTo>
                      <a:pt x="129" y="19"/>
                    </a:lnTo>
                    <a:lnTo>
                      <a:pt x="138" y="7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10309" name="Group 35"/>
            <p:cNvGrpSpPr>
              <a:grpSpLocks/>
            </p:cNvGrpSpPr>
            <p:nvPr/>
          </p:nvGrpSpPr>
          <p:grpSpPr bwMode="auto">
            <a:xfrm rot="180000">
              <a:off x="3709" y="3131"/>
              <a:ext cx="391" cy="350"/>
              <a:chOff x="4217" y="3040"/>
              <a:chExt cx="391" cy="350"/>
            </a:xfrm>
          </p:grpSpPr>
          <p:sp>
            <p:nvSpPr>
              <p:cNvPr id="310315" name="Freeform 36"/>
              <p:cNvSpPr>
                <a:spLocks noChangeAspect="1"/>
              </p:cNvSpPr>
              <p:nvPr/>
            </p:nvSpPr>
            <p:spPr bwMode="auto">
              <a:xfrm rot="-1200000">
                <a:off x="4217" y="3040"/>
                <a:ext cx="391" cy="350"/>
              </a:xfrm>
              <a:custGeom>
                <a:avLst/>
                <a:gdLst>
                  <a:gd name="T0" fmla="*/ 2607 w 294"/>
                  <a:gd name="T1" fmla="*/ 76 h 254"/>
                  <a:gd name="T2" fmla="*/ 2738 w 294"/>
                  <a:gd name="T3" fmla="*/ 0 h 254"/>
                  <a:gd name="T4" fmla="*/ 2837 w 294"/>
                  <a:gd name="T5" fmla="*/ 0 h 254"/>
                  <a:gd name="T6" fmla="*/ 2879 w 294"/>
                  <a:gd name="T7" fmla="*/ 131 h 254"/>
                  <a:gd name="T8" fmla="*/ 2879 w 294"/>
                  <a:gd name="T9" fmla="*/ 306 h 254"/>
                  <a:gd name="T10" fmla="*/ 2797 w 294"/>
                  <a:gd name="T11" fmla="*/ 547 h 254"/>
                  <a:gd name="T12" fmla="*/ 2607 w 294"/>
                  <a:gd name="T13" fmla="*/ 1039 h 254"/>
                  <a:gd name="T14" fmla="*/ 2311 w 294"/>
                  <a:gd name="T15" fmla="*/ 1507 h 254"/>
                  <a:gd name="T16" fmla="*/ 2168 w 294"/>
                  <a:gd name="T17" fmla="*/ 1744 h 254"/>
                  <a:gd name="T18" fmla="*/ 2032 w 294"/>
                  <a:gd name="T19" fmla="*/ 1897 h 254"/>
                  <a:gd name="T20" fmla="*/ 1896 w 294"/>
                  <a:gd name="T21" fmla="*/ 1995 h 254"/>
                  <a:gd name="T22" fmla="*/ 1742 w 294"/>
                  <a:gd name="T23" fmla="*/ 2100 h 254"/>
                  <a:gd name="T24" fmla="*/ 1524 w 294"/>
                  <a:gd name="T25" fmla="*/ 2264 h 254"/>
                  <a:gd name="T26" fmla="*/ 1136 w 294"/>
                  <a:gd name="T27" fmla="*/ 2603 h 254"/>
                  <a:gd name="T28" fmla="*/ 741 w 294"/>
                  <a:gd name="T29" fmla="*/ 2888 h 254"/>
                  <a:gd name="T30" fmla="*/ 315 w 294"/>
                  <a:gd name="T31" fmla="*/ 3197 h 254"/>
                  <a:gd name="T32" fmla="*/ 237 w 294"/>
                  <a:gd name="T33" fmla="*/ 3245 h 254"/>
                  <a:gd name="T34" fmla="*/ 152 w 294"/>
                  <a:gd name="T35" fmla="*/ 3274 h 254"/>
                  <a:gd name="T36" fmla="*/ 97 w 294"/>
                  <a:gd name="T37" fmla="*/ 3300 h 254"/>
                  <a:gd name="T38" fmla="*/ 64 w 294"/>
                  <a:gd name="T39" fmla="*/ 3300 h 254"/>
                  <a:gd name="T40" fmla="*/ 21 w 294"/>
                  <a:gd name="T41" fmla="*/ 3274 h 254"/>
                  <a:gd name="T42" fmla="*/ 0 w 294"/>
                  <a:gd name="T43" fmla="*/ 3245 h 254"/>
                  <a:gd name="T44" fmla="*/ 0 w 294"/>
                  <a:gd name="T45" fmla="*/ 3224 h 254"/>
                  <a:gd name="T46" fmla="*/ 0 w 294"/>
                  <a:gd name="T47" fmla="*/ 3169 h 254"/>
                  <a:gd name="T48" fmla="*/ 0 w 294"/>
                  <a:gd name="T49" fmla="*/ 3094 h 254"/>
                  <a:gd name="T50" fmla="*/ 21 w 294"/>
                  <a:gd name="T51" fmla="*/ 3040 h 254"/>
                  <a:gd name="T52" fmla="*/ 97 w 294"/>
                  <a:gd name="T53" fmla="*/ 2777 h 254"/>
                  <a:gd name="T54" fmla="*/ 237 w 294"/>
                  <a:gd name="T55" fmla="*/ 2520 h 254"/>
                  <a:gd name="T56" fmla="*/ 352 w 294"/>
                  <a:gd name="T57" fmla="*/ 2315 h 254"/>
                  <a:gd name="T58" fmla="*/ 505 w 294"/>
                  <a:gd name="T59" fmla="*/ 2130 h 254"/>
                  <a:gd name="T60" fmla="*/ 665 w 294"/>
                  <a:gd name="T61" fmla="*/ 1919 h 254"/>
                  <a:gd name="T62" fmla="*/ 822 w 294"/>
                  <a:gd name="T63" fmla="*/ 1689 h 254"/>
                  <a:gd name="T64" fmla="*/ 978 w 294"/>
                  <a:gd name="T65" fmla="*/ 1507 h 254"/>
                  <a:gd name="T66" fmla="*/ 1093 w 294"/>
                  <a:gd name="T67" fmla="*/ 1345 h 254"/>
                  <a:gd name="T68" fmla="*/ 1234 w 294"/>
                  <a:gd name="T69" fmla="*/ 1196 h 254"/>
                  <a:gd name="T70" fmla="*/ 1411 w 294"/>
                  <a:gd name="T71" fmla="*/ 933 h 254"/>
                  <a:gd name="T72" fmla="*/ 1543 w 294"/>
                  <a:gd name="T73" fmla="*/ 780 h 254"/>
                  <a:gd name="T74" fmla="*/ 1698 w 294"/>
                  <a:gd name="T75" fmla="*/ 725 h 254"/>
                  <a:gd name="T76" fmla="*/ 1859 w 294"/>
                  <a:gd name="T77" fmla="*/ 699 h 254"/>
                  <a:gd name="T78" fmla="*/ 1992 w 294"/>
                  <a:gd name="T79" fmla="*/ 677 h 254"/>
                  <a:gd name="T80" fmla="*/ 2168 w 294"/>
                  <a:gd name="T81" fmla="*/ 576 h 254"/>
                  <a:gd name="T82" fmla="*/ 2333 w 294"/>
                  <a:gd name="T83" fmla="*/ 418 h 254"/>
                  <a:gd name="T84" fmla="*/ 2467 w 294"/>
                  <a:gd name="T85" fmla="*/ 267 h 254"/>
                  <a:gd name="T86" fmla="*/ 2607 w 294"/>
                  <a:gd name="T87" fmla="*/ 76 h 25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54">
                    <a:moveTo>
                      <a:pt x="266" y="6"/>
                    </a:moveTo>
                    <a:lnTo>
                      <a:pt x="280" y="0"/>
                    </a:lnTo>
                    <a:lnTo>
                      <a:pt x="290" y="0"/>
                    </a:lnTo>
                    <a:lnTo>
                      <a:pt x="294" y="10"/>
                    </a:lnTo>
                    <a:lnTo>
                      <a:pt x="294" y="24"/>
                    </a:lnTo>
                    <a:lnTo>
                      <a:pt x="286" y="42"/>
                    </a:lnTo>
                    <a:lnTo>
                      <a:pt x="266" y="80"/>
                    </a:lnTo>
                    <a:lnTo>
                      <a:pt x="236" y="116"/>
                    </a:lnTo>
                    <a:lnTo>
                      <a:pt x="222" y="134"/>
                    </a:lnTo>
                    <a:lnTo>
                      <a:pt x="208" y="146"/>
                    </a:lnTo>
                    <a:lnTo>
                      <a:pt x="194" y="154"/>
                    </a:lnTo>
                    <a:lnTo>
                      <a:pt x="178" y="162"/>
                    </a:lnTo>
                    <a:lnTo>
                      <a:pt x="156" y="174"/>
                    </a:lnTo>
                    <a:lnTo>
                      <a:pt x="116" y="200"/>
                    </a:lnTo>
                    <a:lnTo>
                      <a:pt x="76" y="222"/>
                    </a:lnTo>
                    <a:lnTo>
                      <a:pt x="32" y="246"/>
                    </a:lnTo>
                    <a:lnTo>
                      <a:pt x="24" y="250"/>
                    </a:lnTo>
                    <a:lnTo>
                      <a:pt x="16" y="252"/>
                    </a:lnTo>
                    <a:lnTo>
                      <a:pt x="10" y="254"/>
                    </a:lnTo>
                    <a:lnTo>
                      <a:pt x="6" y="254"/>
                    </a:lnTo>
                    <a:lnTo>
                      <a:pt x="2" y="252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4"/>
                    </a:lnTo>
                    <a:lnTo>
                      <a:pt x="0" y="238"/>
                    </a:lnTo>
                    <a:lnTo>
                      <a:pt x="2" y="234"/>
                    </a:lnTo>
                    <a:lnTo>
                      <a:pt x="10" y="214"/>
                    </a:lnTo>
                    <a:lnTo>
                      <a:pt x="24" y="194"/>
                    </a:lnTo>
                    <a:lnTo>
                      <a:pt x="36" y="178"/>
                    </a:lnTo>
                    <a:lnTo>
                      <a:pt x="52" y="164"/>
                    </a:lnTo>
                    <a:lnTo>
                      <a:pt x="68" y="148"/>
                    </a:lnTo>
                    <a:lnTo>
                      <a:pt x="84" y="130"/>
                    </a:lnTo>
                    <a:lnTo>
                      <a:pt x="100" y="116"/>
                    </a:lnTo>
                    <a:lnTo>
                      <a:pt x="112" y="104"/>
                    </a:lnTo>
                    <a:lnTo>
                      <a:pt x="126" y="92"/>
                    </a:lnTo>
                    <a:lnTo>
                      <a:pt x="144" y="72"/>
                    </a:lnTo>
                    <a:lnTo>
                      <a:pt x="158" y="60"/>
                    </a:lnTo>
                    <a:lnTo>
                      <a:pt x="174" y="56"/>
                    </a:lnTo>
                    <a:lnTo>
                      <a:pt x="190" y="54"/>
                    </a:lnTo>
                    <a:lnTo>
                      <a:pt x="204" y="52"/>
                    </a:lnTo>
                    <a:lnTo>
                      <a:pt x="222" y="44"/>
                    </a:lnTo>
                    <a:lnTo>
                      <a:pt x="238" y="32"/>
                    </a:lnTo>
                    <a:lnTo>
                      <a:pt x="252" y="20"/>
                    </a:lnTo>
                    <a:lnTo>
                      <a:pt x="266" y="6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0316" name="Freeform 37"/>
              <p:cNvSpPr>
                <a:spLocks/>
              </p:cNvSpPr>
              <p:nvPr/>
            </p:nvSpPr>
            <p:spPr bwMode="auto">
              <a:xfrm rot="420000">
                <a:off x="4389" y="3148"/>
                <a:ext cx="127" cy="73"/>
              </a:xfrm>
              <a:custGeom>
                <a:avLst/>
                <a:gdLst>
                  <a:gd name="T0" fmla="*/ 0 w 127"/>
                  <a:gd name="T1" fmla="*/ 0 h 73"/>
                  <a:gd name="T2" fmla="*/ 15 w 127"/>
                  <a:gd name="T3" fmla="*/ 19 h 73"/>
                  <a:gd name="T4" fmla="*/ 30 w 127"/>
                  <a:gd name="T5" fmla="*/ 48 h 73"/>
                  <a:gd name="T6" fmla="*/ 39 w 127"/>
                  <a:gd name="T7" fmla="*/ 63 h 73"/>
                  <a:gd name="T8" fmla="*/ 49 w 127"/>
                  <a:gd name="T9" fmla="*/ 70 h 73"/>
                  <a:gd name="T10" fmla="*/ 59 w 127"/>
                  <a:gd name="T11" fmla="*/ 73 h 73"/>
                  <a:gd name="T12" fmla="*/ 68 w 127"/>
                  <a:gd name="T13" fmla="*/ 70 h 73"/>
                  <a:gd name="T14" fmla="*/ 77 w 127"/>
                  <a:gd name="T15" fmla="*/ 64 h 73"/>
                  <a:gd name="T16" fmla="*/ 86 w 127"/>
                  <a:gd name="T17" fmla="*/ 55 h 73"/>
                  <a:gd name="T18" fmla="*/ 92 w 127"/>
                  <a:gd name="T19" fmla="*/ 43 h 73"/>
                  <a:gd name="T20" fmla="*/ 101 w 127"/>
                  <a:gd name="T21" fmla="*/ 33 h 73"/>
                  <a:gd name="T22" fmla="*/ 113 w 127"/>
                  <a:gd name="T23" fmla="*/ 22 h 73"/>
                  <a:gd name="T24" fmla="*/ 127 w 127"/>
                  <a:gd name="T25" fmla="*/ 12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73">
                    <a:moveTo>
                      <a:pt x="0" y="0"/>
                    </a:moveTo>
                    <a:lnTo>
                      <a:pt x="15" y="19"/>
                    </a:lnTo>
                    <a:lnTo>
                      <a:pt x="30" y="48"/>
                    </a:lnTo>
                    <a:lnTo>
                      <a:pt x="39" y="63"/>
                    </a:lnTo>
                    <a:lnTo>
                      <a:pt x="49" y="70"/>
                    </a:lnTo>
                    <a:lnTo>
                      <a:pt x="59" y="73"/>
                    </a:lnTo>
                    <a:lnTo>
                      <a:pt x="68" y="70"/>
                    </a:lnTo>
                    <a:lnTo>
                      <a:pt x="77" y="64"/>
                    </a:lnTo>
                    <a:lnTo>
                      <a:pt x="86" y="55"/>
                    </a:lnTo>
                    <a:lnTo>
                      <a:pt x="92" y="43"/>
                    </a:lnTo>
                    <a:lnTo>
                      <a:pt x="101" y="33"/>
                    </a:lnTo>
                    <a:lnTo>
                      <a:pt x="113" y="22"/>
                    </a:lnTo>
                    <a:lnTo>
                      <a:pt x="127" y="12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fa-IR"/>
              </a:p>
            </p:txBody>
          </p:sp>
        </p:grpSp>
        <p:grpSp>
          <p:nvGrpSpPr>
            <p:cNvPr id="310310" name="Group 38"/>
            <p:cNvGrpSpPr>
              <a:grpSpLocks/>
            </p:cNvGrpSpPr>
            <p:nvPr/>
          </p:nvGrpSpPr>
          <p:grpSpPr bwMode="auto">
            <a:xfrm rot="-60000">
              <a:off x="1763" y="1616"/>
              <a:ext cx="2203" cy="2421"/>
              <a:chOff x="1753" y="1636"/>
              <a:chExt cx="2203" cy="2398"/>
            </a:xfrm>
          </p:grpSpPr>
          <p:grpSp>
            <p:nvGrpSpPr>
              <p:cNvPr id="310311" name="Group 39"/>
              <p:cNvGrpSpPr>
                <a:grpSpLocks/>
              </p:cNvGrpSpPr>
              <p:nvPr/>
            </p:nvGrpSpPr>
            <p:grpSpPr bwMode="auto">
              <a:xfrm rot="180000">
                <a:off x="1753" y="1636"/>
                <a:ext cx="2203" cy="2398"/>
                <a:chOff x="1757" y="1591"/>
                <a:chExt cx="2203" cy="2398"/>
              </a:xfrm>
            </p:grpSpPr>
            <p:sp>
              <p:nvSpPr>
                <p:cNvPr id="310313" name="Freeform 40"/>
                <p:cNvSpPr>
                  <a:spLocks noChangeAspect="1"/>
                </p:cNvSpPr>
                <p:nvPr/>
              </p:nvSpPr>
              <p:spPr bwMode="auto">
                <a:xfrm>
                  <a:off x="1757" y="1591"/>
                  <a:ext cx="2203" cy="2398"/>
                </a:xfrm>
                <a:custGeom>
                  <a:avLst/>
                  <a:gdLst>
                    <a:gd name="T0" fmla="*/ 10510 w 1762"/>
                    <a:gd name="T1" fmla="*/ 8077 h 1918"/>
                    <a:gd name="T2" fmla="*/ 10422 w 1762"/>
                    <a:gd name="T3" fmla="*/ 8287 h 1918"/>
                    <a:gd name="T4" fmla="*/ 10269 w 1762"/>
                    <a:gd name="T5" fmla="*/ 8513 h 1918"/>
                    <a:gd name="T6" fmla="*/ 10136 w 1762"/>
                    <a:gd name="T7" fmla="*/ 8796 h 1918"/>
                    <a:gd name="T8" fmla="*/ 10112 w 1762"/>
                    <a:gd name="T9" fmla="*/ 9158 h 1918"/>
                    <a:gd name="T10" fmla="*/ 10269 w 1762"/>
                    <a:gd name="T11" fmla="*/ 9850 h 1918"/>
                    <a:gd name="T12" fmla="*/ 10376 w 1762"/>
                    <a:gd name="T13" fmla="*/ 10518 h 1918"/>
                    <a:gd name="T14" fmla="*/ 10301 w 1762"/>
                    <a:gd name="T15" fmla="*/ 10801 h 1918"/>
                    <a:gd name="T16" fmla="*/ 10182 w 1762"/>
                    <a:gd name="T17" fmla="*/ 11081 h 1918"/>
                    <a:gd name="T18" fmla="*/ 9966 w 1762"/>
                    <a:gd name="T19" fmla="*/ 11307 h 1918"/>
                    <a:gd name="T20" fmla="*/ 9636 w 1762"/>
                    <a:gd name="T21" fmla="*/ 11431 h 1918"/>
                    <a:gd name="T22" fmla="*/ 9277 w 1762"/>
                    <a:gd name="T23" fmla="*/ 11435 h 1918"/>
                    <a:gd name="T24" fmla="*/ 8943 w 1762"/>
                    <a:gd name="T25" fmla="*/ 11387 h 1918"/>
                    <a:gd name="T26" fmla="*/ 8629 w 1762"/>
                    <a:gd name="T27" fmla="*/ 11332 h 1918"/>
                    <a:gd name="T28" fmla="*/ 8299 w 1762"/>
                    <a:gd name="T29" fmla="*/ 11217 h 1918"/>
                    <a:gd name="T30" fmla="*/ 7847 w 1762"/>
                    <a:gd name="T31" fmla="*/ 11050 h 1918"/>
                    <a:gd name="T32" fmla="*/ 5881 w 1762"/>
                    <a:gd name="T33" fmla="*/ 10037 h 1918"/>
                    <a:gd name="T34" fmla="*/ 3768 w 1762"/>
                    <a:gd name="T35" fmla="*/ 8947 h 1918"/>
                    <a:gd name="T36" fmla="*/ 2418 w 1762"/>
                    <a:gd name="T37" fmla="*/ 8244 h 1918"/>
                    <a:gd name="T38" fmla="*/ 2012 w 1762"/>
                    <a:gd name="T39" fmla="*/ 7964 h 1918"/>
                    <a:gd name="T40" fmla="*/ 1623 w 1762"/>
                    <a:gd name="T41" fmla="*/ 7628 h 1918"/>
                    <a:gd name="T42" fmla="*/ 1270 w 1762"/>
                    <a:gd name="T43" fmla="*/ 7207 h 1918"/>
                    <a:gd name="T44" fmla="*/ 993 w 1762"/>
                    <a:gd name="T45" fmla="*/ 6653 h 1918"/>
                    <a:gd name="T46" fmla="*/ 806 w 1762"/>
                    <a:gd name="T47" fmla="*/ 5966 h 1918"/>
                    <a:gd name="T48" fmla="*/ 838 w 1762"/>
                    <a:gd name="T49" fmla="*/ 3858 h 1918"/>
                    <a:gd name="T50" fmla="*/ 826 w 1762"/>
                    <a:gd name="T51" fmla="*/ 3204 h 1918"/>
                    <a:gd name="T52" fmla="*/ 711 w 1762"/>
                    <a:gd name="T53" fmla="*/ 2447 h 1918"/>
                    <a:gd name="T54" fmla="*/ 475 w 1762"/>
                    <a:gd name="T55" fmla="*/ 1682 h 1918"/>
                    <a:gd name="T56" fmla="*/ 185 w 1762"/>
                    <a:gd name="T57" fmla="*/ 1342 h 1918"/>
                    <a:gd name="T58" fmla="*/ 16 w 1762"/>
                    <a:gd name="T59" fmla="*/ 955 h 1918"/>
                    <a:gd name="T60" fmla="*/ 118 w 1762"/>
                    <a:gd name="T61" fmla="*/ 548 h 1918"/>
                    <a:gd name="T62" fmla="*/ 413 w 1762"/>
                    <a:gd name="T63" fmla="*/ 208 h 1918"/>
                    <a:gd name="T64" fmla="*/ 806 w 1762"/>
                    <a:gd name="T65" fmla="*/ 25 h 1918"/>
                    <a:gd name="T66" fmla="*/ 1267 w 1762"/>
                    <a:gd name="T67" fmla="*/ 31 h 1918"/>
                    <a:gd name="T68" fmla="*/ 1547 w 1762"/>
                    <a:gd name="T69" fmla="*/ 280 h 1918"/>
                    <a:gd name="T70" fmla="*/ 1650 w 1762"/>
                    <a:gd name="T71" fmla="*/ 554 h 1918"/>
                    <a:gd name="T72" fmla="*/ 1673 w 1762"/>
                    <a:gd name="T73" fmla="*/ 875 h 1918"/>
                    <a:gd name="T74" fmla="*/ 1742 w 1762"/>
                    <a:gd name="T75" fmla="*/ 1295 h 1918"/>
                    <a:gd name="T76" fmla="*/ 1925 w 1762"/>
                    <a:gd name="T77" fmla="*/ 1737 h 1918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1762" h="1918">
                      <a:moveTo>
                        <a:pt x="1762" y="1334"/>
                      </a:moveTo>
                      <a:lnTo>
                        <a:pt x="1760" y="1353"/>
                      </a:lnTo>
                      <a:lnTo>
                        <a:pt x="1755" y="1369"/>
                      </a:lnTo>
                      <a:lnTo>
                        <a:pt x="1745" y="1388"/>
                      </a:lnTo>
                      <a:lnTo>
                        <a:pt x="1733" y="1406"/>
                      </a:lnTo>
                      <a:lnTo>
                        <a:pt x="1720" y="1426"/>
                      </a:lnTo>
                      <a:lnTo>
                        <a:pt x="1708" y="1448"/>
                      </a:lnTo>
                      <a:lnTo>
                        <a:pt x="1698" y="1473"/>
                      </a:lnTo>
                      <a:lnTo>
                        <a:pt x="1693" y="1502"/>
                      </a:lnTo>
                      <a:lnTo>
                        <a:pt x="1693" y="1534"/>
                      </a:lnTo>
                      <a:lnTo>
                        <a:pt x="1706" y="1592"/>
                      </a:lnTo>
                      <a:lnTo>
                        <a:pt x="1720" y="1650"/>
                      </a:lnTo>
                      <a:lnTo>
                        <a:pt x="1730" y="1707"/>
                      </a:lnTo>
                      <a:lnTo>
                        <a:pt x="1737" y="1762"/>
                      </a:lnTo>
                      <a:lnTo>
                        <a:pt x="1732" y="1785"/>
                      </a:lnTo>
                      <a:lnTo>
                        <a:pt x="1725" y="1809"/>
                      </a:lnTo>
                      <a:lnTo>
                        <a:pt x="1716" y="1832"/>
                      </a:lnTo>
                      <a:lnTo>
                        <a:pt x="1705" y="1856"/>
                      </a:lnTo>
                      <a:lnTo>
                        <a:pt x="1690" y="1878"/>
                      </a:lnTo>
                      <a:lnTo>
                        <a:pt x="1669" y="1894"/>
                      </a:lnTo>
                      <a:lnTo>
                        <a:pt x="1644" y="1908"/>
                      </a:lnTo>
                      <a:lnTo>
                        <a:pt x="1614" y="1915"/>
                      </a:lnTo>
                      <a:lnTo>
                        <a:pt x="1584" y="1918"/>
                      </a:lnTo>
                      <a:lnTo>
                        <a:pt x="1554" y="1916"/>
                      </a:lnTo>
                      <a:lnTo>
                        <a:pt x="1524" y="1911"/>
                      </a:lnTo>
                      <a:lnTo>
                        <a:pt x="1497" y="1908"/>
                      </a:lnTo>
                      <a:lnTo>
                        <a:pt x="1470" y="1903"/>
                      </a:lnTo>
                      <a:lnTo>
                        <a:pt x="1445" y="1898"/>
                      </a:lnTo>
                      <a:lnTo>
                        <a:pt x="1418" y="1889"/>
                      </a:lnTo>
                      <a:lnTo>
                        <a:pt x="1389" y="1879"/>
                      </a:lnTo>
                      <a:lnTo>
                        <a:pt x="1354" y="1868"/>
                      </a:lnTo>
                      <a:lnTo>
                        <a:pt x="1314" y="1851"/>
                      </a:lnTo>
                      <a:lnTo>
                        <a:pt x="1148" y="1767"/>
                      </a:lnTo>
                      <a:lnTo>
                        <a:pt x="985" y="1681"/>
                      </a:lnTo>
                      <a:lnTo>
                        <a:pt x="822" y="1596"/>
                      </a:lnTo>
                      <a:lnTo>
                        <a:pt x="631" y="1499"/>
                      </a:lnTo>
                      <a:lnTo>
                        <a:pt x="438" y="1403"/>
                      </a:lnTo>
                      <a:lnTo>
                        <a:pt x="405" y="1381"/>
                      </a:lnTo>
                      <a:lnTo>
                        <a:pt x="371" y="1359"/>
                      </a:lnTo>
                      <a:lnTo>
                        <a:pt x="337" y="1334"/>
                      </a:lnTo>
                      <a:lnTo>
                        <a:pt x="304" y="1307"/>
                      </a:lnTo>
                      <a:lnTo>
                        <a:pt x="272" y="1277"/>
                      </a:lnTo>
                      <a:lnTo>
                        <a:pt x="242" y="1244"/>
                      </a:lnTo>
                      <a:lnTo>
                        <a:pt x="213" y="1207"/>
                      </a:lnTo>
                      <a:lnTo>
                        <a:pt x="188" y="1163"/>
                      </a:lnTo>
                      <a:lnTo>
                        <a:pt x="166" y="1114"/>
                      </a:lnTo>
                      <a:lnTo>
                        <a:pt x="148" y="1061"/>
                      </a:lnTo>
                      <a:lnTo>
                        <a:pt x="135" y="999"/>
                      </a:lnTo>
                      <a:lnTo>
                        <a:pt x="141" y="702"/>
                      </a:lnTo>
                      <a:lnTo>
                        <a:pt x="140" y="646"/>
                      </a:lnTo>
                      <a:lnTo>
                        <a:pt x="140" y="591"/>
                      </a:lnTo>
                      <a:lnTo>
                        <a:pt x="138" y="537"/>
                      </a:lnTo>
                      <a:lnTo>
                        <a:pt x="131" y="472"/>
                      </a:lnTo>
                      <a:lnTo>
                        <a:pt x="119" y="410"/>
                      </a:lnTo>
                      <a:lnTo>
                        <a:pt x="101" y="346"/>
                      </a:lnTo>
                      <a:lnTo>
                        <a:pt x="79" y="282"/>
                      </a:lnTo>
                      <a:lnTo>
                        <a:pt x="52" y="255"/>
                      </a:lnTo>
                      <a:lnTo>
                        <a:pt x="30" y="225"/>
                      </a:lnTo>
                      <a:lnTo>
                        <a:pt x="12" y="193"/>
                      </a:lnTo>
                      <a:lnTo>
                        <a:pt x="2" y="160"/>
                      </a:lnTo>
                      <a:lnTo>
                        <a:pt x="0" y="124"/>
                      </a:lnTo>
                      <a:lnTo>
                        <a:pt x="19" y="91"/>
                      </a:lnTo>
                      <a:lnTo>
                        <a:pt x="42" y="61"/>
                      </a:lnTo>
                      <a:lnTo>
                        <a:pt x="69" y="34"/>
                      </a:lnTo>
                      <a:lnTo>
                        <a:pt x="101" y="15"/>
                      </a:lnTo>
                      <a:lnTo>
                        <a:pt x="135" y="4"/>
                      </a:lnTo>
                      <a:lnTo>
                        <a:pt x="171" y="0"/>
                      </a:lnTo>
                      <a:lnTo>
                        <a:pt x="212" y="5"/>
                      </a:lnTo>
                      <a:lnTo>
                        <a:pt x="239" y="24"/>
                      </a:lnTo>
                      <a:lnTo>
                        <a:pt x="259" y="46"/>
                      </a:lnTo>
                      <a:lnTo>
                        <a:pt x="270" y="67"/>
                      </a:lnTo>
                      <a:lnTo>
                        <a:pt x="277" y="93"/>
                      </a:lnTo>
                      <a:lnTo>
                        <a:pt x="280" y="119"/>
                      </a:lnTo>
                      <a:lnTo>
                        <a:pt x="280" y="146"/>
                      </a:lnTo>
                      <a:lnTo>
                        <a:pt x="282" y="173"/>
                      </a:lnTo>
                      <a:lnTo>
                        <a:pt x="292" y="217"/>
                      </a:lnTo>
                      <a:lnTo>
                        <a:pt x="306" y="255"/>
                      </a:lnTo>
                      <a:lnTo>
                        <a:pt x="322" y="291"/>
                      </a:lnTo>
                      <a:lnTo>
                        <a:pt x="343" y="326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  <p:sp>
              <p:nvSpPr>
                <p:cNvPr id="310314" name="Freeform 41"/>
                <p:cNvSpPr>
                  <a:spLocks noChangeAspect="1"/>
                </p:cNvSpPr>
                <p:nvPr/>
              </p:nvSpPr>
              <p:spPr bwMode="auto">
                <a:xfrm>
                  <a:off x="3523" y="3230"/>
                  <a:ext cx="302" cy="744"/>
                </a:xfrm>
                <a:custGeom>
                  <a:avLst/>
                  <a:gdLst>
                    <a:gd name="T0" fmla="*/ 1464 w 241"/>
                    <a:gd name="T1" fmla="*/ 0 h 595"/>
                    <a:gd name="T2" fmla="*/ 1243 w 241"/>
                    <a:gd name="T3" fmla="*/ 330 h 595"/>
                    <a:gd name="T4" fmla="*/ 1024 w 241"/>
                    <a:gd name="T5" fmla="*/ 625 h 595"/>
                    <a:gd name="T6" fmla="*/ 769 w 241"/>
                    <a:gd name="T7" fmla="*/ 919 h 595"/>
                    <a:gd name="T8" fmla="*/ 499 w 241"/>
                    <a:gd name="T9" fmla="*/ 1218 h 595"/>
                    <a:gd name="T10" fmla="*/ 194 w 241"/>
                    <a:gd name="T11" fmla="*/ 1501 h 595"/>
                    <a:gd name="T12" fmla="*/ 94 w 241"/>
                    <a:gd name="T13" fmla="*/ 1678 h 595"/>
                    <a:gd name="T14" fmla="*/ 31 w 241"/>
                    <a:gd name="T15" fmla="*/ 1866 h 595"/>
                    <a:gd name="T16" fmla="*/ 0 w 241"/>
                    <a:gd name="T17" fmla="*/ 2061 h 595"/>
                    <a:gd name="T18" fmla="*/ 1 w 241"/>
                    <a:gd name="T19" fmla="*/ 2293 h 595"/>
                    <a:gd name="T20" fmla="*/ 31 w 241"/>
                    <a:gd name="T21" fmla="*/ 2578 h 595"/>
                    <a:gd name="T22" fmla="*/ 119 w 241"/>
                    <a:gd name="T23" fmla="*/ 2823 h 595"/>
                    <a:gd name="T24" fmla="*/ 224 w 241"/>
                    <a:gd name="T25" fmla="*/ 3027 h 595"/>
                    <a:gd name="T26" fmla="*/ 321 w 241"/>
                    <a:gd name="T27" fmla="*/ 3185 h 595"/>
                    <a:gd name="T28" fmla="*/ 439 w 241"/>
                    <a:gd name="T29" fmla="*/ 3326 h 595"/>
                    <a:gd name="T30" fmla="*/ 558 w 241"/>
                    <a:gd name="T31" fmla="*/ 3446 h 595"/>
                    <a:gd name="T32" fmla="*/ 706 w 241"/>
                    <a:gd name="T33" fmla="*/ 3554 h 59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241" h="595">
                      <a:moveTo>
                        <a:pt x="241" y="0"/>
                      </a:moveTo>
                      <a:lnTo>
                        <a:pt x="204" y="55"/>
                      </a:lnTo>
                      <a:lnTo>
                        <a:pt x="168" y="105"/>
                      </a:lnTo>
                      <a:lnTo>
                        <a:pt x="127" y="154"/>
                      </a:lnTo>
                      <a:lnTo>
                        <a:pt x="82" y="203"/>
                      </a:lnTo>
                      <a:lnTo>
                        <a:pt x="32" y="251"/>
                      </a:lnTo>
                      <a:lnTo>
                        <a:pt x="15" y="281"/>
                      </a:lnTo>
                      <a:lnTo>
                        <a:pt x="5" y="312"/>
                      </a:lnTo>
                      <a:lnTo>
                        <a:pt x="0" y="345"/>
                      </a:lnTo>
                      <a:lnTo>
                        <a:pt x="1" y="384"/>
                      </a:lnTo>
                      <a:lnTo>
                        <a:pt x="5" y="432"/>
                      </a:lnTo>
                      <a:lnTo>
                        <a:pt x="20" y="473"/>
                      </a:lnTo>
                      <a:lnTo>
                        <a:pt x="37" y="506"/>
                      </a:lnTo>
                      <a:lnTo>
                        <a:pt x="53" y="533"/>
                      </a:lnTo>
                      <a:lnTo>
                        <a:pt x="72" y="557"/>
                      </a:lnTo>
                      <a:lnTo>
                        <a:pt x="92" y="577"/>
                      </a:lnTo>
                      <a:lnTo>
                        <a:pt x="116" y="595"/>
                      </a:lnTo>
                    </a:path>
                  </a:pathLst>
                </a:custGeom>
                <a:noFill/>
                <a:ln w="25400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a-IR"/>
                </a:p>
              </p:txBody>
            </p:sp>
          </p:grpSp>
          <p:sp>
            <p:nvSpPr>
              <p:cNvPr id="310312" name="Oval 42"/>
              <p:cNvSpPr>
                <a:spLocks noChangeAspect="1" noChangeArrowheads="1"/>
              </p:cNvSpPr>
              <p:nvPr/>
            </p:nvSpPr>
            <p:spPr bwMode="auto">
              <a:xfrm rot="180000">
                <a:off x="1961" y="1749"/>
                <a:ext cx="57" cy="5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 b="1">
                    <a:solidFill>
                      <a:schemeClr val="tx1"/>
                    </a:solidFill>
                    <a:latin typeface="Tahoma" panose="020B060403050404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kumimoji="0" lang="fa-IR" altLang="fa-IR" sz="1800" b="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10289" name="Line 43"/>
          <p:cNvSpPr>
            <a:spLocks noChangeShapeType="1"/>
          </p:cNvSpPr>
          <p:nvPr/>
        </p:nvSpPr>
        <p:spPr bwMode="auto">
          <a:xfrm flipH="1">
            <a:off x="8147050" y="4813300"/>
            <a:ext cx="1828800" cy="0"/>
          </a:xfrm>
          <a:prstGeom prst="line">
            <a:avLst/>
          </a:prstGeom>
          <a:noFill/>
          <a:ln w="28575">
            <a:solidFill>
              <a:srgbClr val="6666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10290" name="Group 47"/>
          <p:cNvGrpSpPr>
            <a:grpSpLocks/>
          </p:cNvGrpSpPr>
          <p:nvPr/>
        </p:nvGrpSpPr>
        <p:grpSpPr bwMode="auto">
          <a:xfrm>
            <a:off x="7435850" y="3930650"/>
            <a:ext cx="300038" cy="882650"/>
            <a:chOff x="3724" y="2476"/>
            <a:chExt cx="189" cy="556"/>
          </a:xfrm>
        </p:grpSpPr>
        <p:sp>
          <p:nvSpPr>
            <p:cNvPr id="310303" name="Freeform 48"/>
            <p:cNvSpPr>
              <a:spLocks/>
            </p:cNvSpPr>
            <p:nvPr/>
          </p:nvSpPr>
          <p:spPr bwMode="auto">
            <a:xfrm rot="420000">
              <a:off x="3724" y="247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304" name="Freeform 49"/>
            <p:cNvSpPr>
              <a:spLocks/>
            </p:cNvSpPr>
            <p:nvPr/>
          </p:nvSpPr>
          <p:spPr bwMode="auto">
            <a:xfrm rot="420000">
              <a:off x="3748" y="278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0291" name="Group 50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10301" name="Freeform 51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302" name="Freeform 52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0292" name="Group 53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10294" name="Freeform 54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295" name="Freeform 55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296" name="Freeform 56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297" name="Freeform 57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298" name="Freeform 58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299" name="Freeform 59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0300" name="Freeform 60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10293" name="Text Box 62"/>
          <p:cNvSpPr txBox="1">
            <a:spLocks noChangeArrowheads="1"/>
          </p:cNvSpPr>
          <p:nvPr/>
        </p:nvSpPr>
        <p:spPr bwMode="auto">
          <a:xfrm>
            <a:off x="1704976" y="465138"/>
            <a:ext cx="45831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Normal incisor-lip relationship</a:t>
            </a:r>
          </a:p>
        </p:txBody>
      </p:sp>
    </p:spTree>
    <p:extLst>
      <p:ext uri="{BB962C8B-B14F-4D97-AF65-F5344CB8AC3E}">
        <p14:creationId xmlns:p14="http://schemas.microsoft.com/office/powerpoint/2010/main" val="1235735404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Freeform 2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299" name="Freeform 3"/>
          <p:cNvSpPr>
            <a:spLocks noChangeAspect="1"/>
          </p:cNvSpPr>
          <p:nvPr/>
        </p:nvSpPr>
        <p:spPr bwMode="auto">
          <a:xfrm>
            <a:off x="8561388" y="3370264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11300" name="Freeform 5"/>
          <p:cNvSpPr>
            <a:spLocks noChangeAspect="1"/>
          </p:cNvSpPr>
          <p:nvPr/>
        </p:nvSpPr>
        <p:spPr bwMode="auto">
          <a:xfrm>
            <a:off x="6318251" y="-88900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01" name="Freeform 6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02" name="Freeform 7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03" name="Freeform 8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04" name="Freeform 9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05" name="Freeform 10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06" name="Freeform 11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07" name="Freeform 12"/>
          <p:cNvSpPr>
            <a:spLocks noChangeAspect="1"/>
          </p:cNvSpPr>
          <p:nvPr/>
        </p:nvSpPr>
        <p:spPr bwMode="auto">
          <a:xfrm>
            <a:off x="5867400" y="3743325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11308" name="Group 13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11351" name="Rectangle 14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1352" name="Line 15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11309" name="Group 16"/>
          <p:cNvGrpSpPr>
            <a:grpSpLocks/>
          </p:cNvGrpSpPr>
          <p:nvPr/>
        </p:nvGrpSpPr>
        <p:grpSpPr bwMode="auto">
          <a:xfrm>
            <a:off x="7867651" y="4165600"/>
            <a:ext cx="377825" cy="920750"/>
            <a:chOff x="4946" y="2524"/>
            <a:chExt cx="238" cy="528"/>
          </a:xfrm>
        </p:grpSpPr>
        <p:sp>
          <p:nvSpPr>
            <p:cNvPr id="311349" name="Freeform 17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50" name="Freeform 18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11310" name="Freeform 19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311311" name="Group 21"/>
          <p:cNvGrpSpPr>
            <a:grpSpLocks/>
          </p:cNvGrpSpPr>
          <p:nvPr/>
        </p:nvGrpSpPr>
        <p:grpSpPr bwMode="auto">
          <a:xfrm rot="21420000">
            <a:off x="7748589" y="4719638"/>
            <a:ext cx="255587" cy="804862"/>
            <a:chOff x="4437" y="2992"/>
            <a:chExt cx="161" cy="485"/>
          </a:xfrm>
        </p:grpSpPr>
        <p:sp>
          <p:nvSpPr>
            <p:cNvPr id="311347" name="Freeform 22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48" name="Freeform 23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11312" name="Freeform 24"/>
          <p:cNvSpPr>
            <a:spLocks/>
          </p:cNvSpPr>
          <p:nvPr/>
        </p:nvSpPr>
        <p:spPr bwMode="auto">
          <a:xfrm rot="240000">
            <a:off x="7505700" y="4657726"/>
            <a:ext cx="355600" cy="866775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13" name="Freeform 25"/>
          <p:cNvSpPr>
            <a:spLocks/>
          </p:cNvSpPr>
          <p:nvPr/>
        </p:nvSpPr>
        <p:spPr bwMode="auto">
          <a:xfrm rot="240000">
            <a:off x="7605713" y="4857750"/>
            <a:ext cx="201612" cy="120650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11314" name="Group 26"/>
          <p:cNvGrpSpPr>
            <a:grpSpLocks/>
          </p:cNvGrpSpPr>
          <p:nvPr/>
        </p:nvGrpSpPr>
        <p:grpSpPr bwMode="auto">
          <a:xfrm rot="21240000">
            <a:off x="6554788" y="4556125"/>
            <a:ext cx="1022350" cy="941388"/>
            <a:chOff x="3094" y="2913"/>
            <a:chExt cx="644" cy="567"/>
          </a:xfrm>
        </p:grpSpPr>
        <p:sp>
          <p:nvSpPr>
            <p:cNvPr id="311339" name="Freeform 27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1340" name="Freeform 28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1341" name="Freeform 29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1342" name="Freeform 30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1343" name="Freeform 31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1344" name="Freeform 32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1345" name="Freeform 33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1346" name="Freeform 34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1315" name="Group 35"/>
          <p:cNvGrpSpPr>
            <a:grpSpLocks/>
          </p:cNvGrpSpPr>
          <p:nvPr/>
        </p:nvGrpSpPr>
        <p:grpSpPr bwMode="auto">
          <a:xfrm rot="21420000">
            <a:off x="7505701" y="4878388"/>
            <a:ext cx="620713" cy="582612"/>
            <a:chOff x="4217" y="3040"/>
            <a:chExt cx="391" cy="350"/>
          </a:xfrm>
        </p:grpSpPr>
        <p:sp>
          <p:nvSpPr>
            <p:cNvPr id="311337" name="Freeform 36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2607 w 294"/>
                <a:gd name="T1" fmla="*/ 76 h 254"/>
                <a:gd name="T2" fmla="*/ 2738 w 294"/>
                <a:gd name="T3" fmla="*/ 0 h 254"/>
                <a:gd name="T4" fmla="*/ 2837 w 294"/>
                <a:gd name="T5" fmla="*/ 0 h 254"/>
                <a:gd name="T6" fmla="*/ 2879 w 294"/>
                <a:gd name="T7" fmla="*/ 131 h 254"/>
                <a:gd name="T8" fmla="*/ 2879 w 294"/>
                <a:gd name="T9" fmla="*/ 306 h 254"/>
                <a:gd name="T10" fmla="*/ 2797 w 294"/>
                <a:gd name="T11" fmla="*/ 547 h 254"/>
                <a:gd name="T12" fmla="*/ 2607 w 294"/>
                <a:gd name="T13" fmla="*/ 1039 h 254"/>
                <a:gd name="T14" fmla="*/ 2311 w 294"/>
                <a:gd name="T15" fmla="*/ 1507 h 254"/>
                <a:gd name="T16" fmla="*/ 2168 w 294"/>
                <a:gd name="T17" fmla="*/ 1744 h 254"/>
                <a:gd name="T18" fmla="*/ 2032 w 294"/>
                <a:gd name="T19" fmla="*/ 1897 h 254"/>
                <a:gd name="T20" fmla="*/ 1896 w 294"/>
                <a:gd name="T21" fmla="*/ 1995 h 254"/>
                <a:gd name="T22" fmla="*/ 1742 w 294"/>
                <a:gd name="T23" fmla="*/ 2100 h 254"/>
                <a:gd name="T24" fmla="*/ 1524 w 294"/>
                <a:gd name="T25" fmla="*/ 2264 h 254"/>
                <a:gd name="T26" fmla="*/ 1136 w 294"/>
                <a:gd name="T27" fmla="*/ 2603 h 254"/>
                <a:gd name="T28" fmla="*/ 741 w 294"/>
                <a:gd name="T29" fmla="*/ 2888 h 254"/>
                <a:gd name="T30" fmla="*/ 315 w 294"/>
                <a:gd name="T31" fmla="*/ 3197 h 254"/>
                <a:gd name="T32" fmla="*/ 237 w 294"/>
                <a:gd name="T33" fmla="*/ 3245 h 254"/>
                <a:gd name="T34" fmla="*/ 152 w 294"/>
                <a:gd name="T35" fmla="*/ 3274 h 254"/>
                <a:gd name="T36" fmla="*/ 97 w 294"/>
                <a:gd name="T37" fmla="*/ 3300 h 254"/>
                <a:gd name="T38" fmla="*/ 64 w 294"/>
                <a:gd name="T39" fmla="*/ 3300 h 254"/>
                <a:gd name="T40" fmla="*/ 21 w 294"/>
                <a:gd name="T41" fmla="*/ 3274 h 254"/>
                <a:gd name="T42" fmla="*/ 0 w 294"/>
                <a:gd name="T43" fmla="*/ 3245 h 254"/>
                <a:gd name="T44" fmla="*/ 0 w 294"/>
                <a:gd name="T45" fmla="*/ 3224 h 254"/>
                <a:gd name="T46" fmla="*/ 0 w 294"/>
                <a:gd name="T47" fmla="*/ 3169 h 254"/>
                <a:gd name="T48" fmla="*/ 0 w 294"/>
                <a:gd name="T49" fmla="*/ 3094 h 254"/>
                <a:gd name="T50" fmla="*/ 21 w 294"/>
                <a:gd name="T51" fmla="*/ 3040 h 254"/>
                <a:gd name="T52" fmla="*/ 97 w 294"/>
                <a:gd name="T53" fmla="*/ 2777 h 254"/>
                <a:gd name="T54" fmla="*/ 237 w 294"/>
                <a:gd name="T55" fmla="*/ 2520 h 254"/>
                <a:gd name="T56" fmla="*/ 352 w 294"/>
                <a:gd name="T57" fmla="*/ 2315 h 254"/>
                <a:gd name="T58" fmla="*/ 505 w 294"/>
                <a:gd name="T59" fmla="*/ 2130 h 254"/>
                <a:gd name="T60" fmla="*/ 665 w 294"/>
                <a:gd name="T61" fmla="*/ 1919 h 254"/>
                <a:gd name="T62" fmla="*/ 822 w 294"/>
                <a:gd name="T63" fmla="*/ 1689 h 254"/>
                <a:gd name="T64" fmla="*/ 978 w 294"/>
                <a:gd name="T65" fmla="*/ 1507 h 254"/>
                <a:gd name="T66" fmla="*/ 1093 w 294"/>
                <a:gd name="T67" fmla="*/ 1345 h 254"/>
                <a:gd name="T68" fmla="*/ 1234 w 294"/>
                <a:gd name="T69" fmla="*/ 1196 h 254"/>
                <a:gd name="T70" fmla="*/ 1411 w 294"/>
                <a:gd name="T71" fmla="*/ 933 h 254"/>
                <a:gd name="T72" fmla="*/ 1543 w 294"/>
                <a:gd name="T73" fmla="*/ 780 h 254"/>
                <a:gd name="T74" fmla="*/ 1698 w 294"/>
                <a:gd name="T75" fmla="*/ 725 h 254"/>
                <a:gd name="T76" fmla="*/ 1859 w 294"/>
                <a:gd name="T77" fmla="*/ 699 h 254"/>
                <a:gd name="T78" fmla="*/ 1992 w 294"/>
                <a:gd name="T79" fmla="*/ 677 h 254"/>
                <a:gd name="T80" fmla="*/ 2168 w 294"/>
                <a:gd name="T81" fmla="*/ 576 h 254"/>
                <a:gd name="T82" fmla="*/ 2333 w 294"/>
                <a:gd name="T83" fmla="*/ 418 h 254"/>
                <a:gd name="T84" fmla="*/ 2467 w 294"/>
                <a:gd name="T85" fmla="*/ 267 h 254"/>
                <a:gd name="T86" fmla="*/ 2607 w 294"/>
                <a:gd name="T87" fmla="*/ 76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38" name="Freeform 37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1316" name="Group 38"/>
          <p:cNvGrpSpPr>
            <a:grpSpLocks/>
          </p:cNvGrpSpPr>
          <p:nvPr/>
        </p:nvGrpSpPr>
        <p:grpSpPr bwMode="auto">
          <a:xfrm rot="21180000">
            <a:off x="4421188" y="2474913"/>
            <a:ext cx="3497262" cy="4024312"/>
            <a:chOff x="1753" y="1636"/>
            <a:chExt cx="2203" cy="2398"/>
          </a:xfrm>
        </p:grpSpPr>
        <p:grpSp>
          <p:nvGrpSpPr>
            <p:cNvPr id="311333" name="Group 39"/>
            <p:cNvGrpSpPr>
              <a:grpSpLocks/>
            </p:cNvGrpSpPr>
            <p:nvPr/>
          </p:nvGrpSpPr>
          <p:grpSpPr bwMode="auto">
            <a:xfrm rot="180000">
              <a:off x="1753" y="1636"/>
              <a:ext cx="2203" cy="2398"/>
              <a:chOff x="1757" y="1591"/>
              <a:chExt cx="2203" cy="2398"/>
            </a:xfrm>
          </p:grpSpPr>
          <p:sp>
            <p:nvSpPr>
              <p:cNvPr id="311335" name="Freeform 4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1336" name="Freeform 4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11334" name="Oval 42"/>
            <p:cNvSpPr>
              <a:spLocks noChangeAspect="1" noChangeArrowheads="1"/>
            </p:cNvSpPr>
            <p:nvPr/>
          </p:nvSpPr>
          <p:spPr bwMode="auto">
            <a:xfrm rot="180000">
              <a:off x="1961" y="1749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311317" name="Group 47"/>
          <p:cNvGrpSpPr>
            <a:grpSpLocks/>
          </p:cNvGrpSpPr>
          <p:nvPr/>
        </p:nvGrpSpPr>
        <p:grpSpPr bwMode="auto">
          <a:xfrm>
            <a:off x="7435850" y="3930650"/>
            <a:ext cx="300038" cy="882650"/>
            <a:chOff x="3724" y="2476"/>
            <a:chExt cx="189" cy="556"/>
          </a:xfrm>
        </p:grpSpPr>
        <p:sp>
          <p:nvSpPr>
            <p:cNvPr id="311331" name="Freeform 48"/>
            <p:cNvSpPr>
              <a:spLocks/>
            </p:cNvSpPr>
            <p:nvPr/>
          </p:nvSpPr>
          <p:spPr bwMode="auto">
            <a:xfrm rot="420000">
              <a:off x="3724" y="247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32" name="Freeform 49"/>
            <p:cNvSpPr>
              <a:spLocks/>
            </p:cNvSpPr>
            <p:nvPr/>
          </p:nvSpPr>
          <p:spPr bwMode="auto">
            <a:xfrm rot="420000">
              <a:off x="3748" y="278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1318" name="Group 50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11329" name="Freeform 51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30" name="Freeform 52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1319" name="Group 53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11322" name="Freeform 54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23" name="Freeform 55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24" name="Freeform 56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25" name="Freeform 57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26" name="Freeform 58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27" name="Freeform 59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1328" name="Freeform 60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11320" name="Line 62"/>
          <p:cNvSpPr>
            <a:spLocks noChangeShapeType="1"/>
          </p:cNvSpPr>
          <p:nvPr/>
        </p:nvSpPr>
        <p:spPr bwMode="auto">
          <a:xfrm flipH="1">
            <a:off x="8178800" y="4702175"/>
            <a:ext cx="1828800" cy="0"/>
          </a:xfrm>
          <a:prstGeom prst="line">
            <a:avLst/>
          </a:prstGeom>
          <a:noFill/>
          <a:ln w="28575">
            <a:solidFill>
              <a:srgbClr val="6666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1321" name="Text Box 63"/>
          <p:cNvSpPr txBox="1">
            <a:spLocks noChangeArrowheads="1"/>
          </p:cNvSpPr>
          <p:nvPr/>
        </p:nvSpPr>
        <p:spPr bwMode="auto">
          <a:xfrm>
            <a:off x="1746251" y="392113"/>
            <a:ext cx="47355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Over eruption of upper incisors</a:t>
            </a:r>
          </a:p>
        </p:txBody>
      </p:sp>
    </p:spTree>
    <p:extLst>
      <p:ext uri="{BB962C8B-B14F-4D97-AF65-F5344CB8AC3E}">
        <p14:creationId xmlns:p14="http://schemas.microsoft.com/office/powerpoint/2010/main" val="381354408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Freeform 2"/>
          <p:cNvSpPr>
            <a:spLocks noChangeAspect="1"/>
          </p:cNvSpPr>
          <p:nvPr/>
        </p:nvSpPr>
        <p:spPr bwMode="auto">
          <a:xfrm>
            <a:off x="6750051" y="1946275"/>
            <a:ext cx="766763" cy="1639888"/>
          </a:xfrm>
          <a:custGeom>
            <a:avLst/>
            <a:gdLst>
              <a:gd name="T0" fmla="*/ 2147483647 w 386"/>
              <a:gd name="T1" fmla="*/ 0 h 826"/>
              <a:gd name="T2" fmla="*/ 2147483647 w 386"/>
              <a:gd name="T3" fmla="*/ 2147483647 h 826"/>
              <a:gd name="T4" fmla="*/ 2147483647 w 386"/>
              <a:gd name="T5" fmla="*/ 2147483647 h 826"/>
              <a:gd name="T6" fmla="*/ 2147483647 w 386"/>
              <a:gd name="T7" fmla="*/ 2147483647 h 826"/>
              <a:gd name="T8" fmla="*/ 2147483647 w 386"/>
              <a:gd name="T9" fmla="*/ 2147483647 h 826"/>
              <a:gd name="T10" fmla="*/ 2147483647 w 386"/>
              <a:gd name="T11" fmla="*/ 2147483647 h 826"/>
              <a:gd name="T12" fmla="*/ 2147483647 w 386"/>
              <a:gd name="T13" fmla="*/ 2147483647 h 826"/>
              <a:gd name="T14" fmla="*/ 2147483647 w 386"/>
              <a:gd name="T15" fmla="*/ 2147483647 h 826"/>
              <a:gd name="T16" fmla="*/ 2147483647 w 386"/>
              <a:gd name="T17" fmla="*/ 2147483647 h 826"/>
              <a:gd name="T18" fmla="*/ 2147483647 w 386"/>
              <a:gd name="T19" fmla="*/ 2147483647 h 826"/>
              <a:gd name="T20" fmla="*/ 0 w 386"/>
              <a:gd name="T21" fmla="*/ 2147483647 h 826"/>
              <a:gd name="T22" fmla="*/ 2147483647 w 386"/>
              <a:gd name="T23" fmla="*/ 2147483647 h 826"/>
              <a:gd name="T24" fmla="*/ 2147483647 w 386"/>
              <a:gd name="T25" fmla="*/ 2147483647 h 826"/>
              <a:gd name="T26" fmla="*/ 2147483647 w 386"/>
              <a:gd name="T27" fmla="*/ 2147483647 h 826"/>
              <a:gd name="T28" fmla="*/ 2147483647 w 386"/>
              <a:gd name="T29" fmla="*/ 2147483647 h 826"/>
              <a:gd name="T30" fmla="*/ 2147483647 w 386"/>
              <a:gd name="T31" fmla="*/ 2147483647 h 826"/>
              <a:gd name="T32" fmla="*/ 2147483647 w 386"/>
              <a:gd name="T33" fmla="*/ 2147483647 h 826"/>
              <a:gd name="T34" fmla="*/ 2147483647 w 386"/>
              <a:gd name="T35" fmla="*/ 2147483647 h 826"/>
              <a:gd name="T36" fmla="*/ 2147483647 w 386"/>
              <a:gd name="T37" fmla="*/ 2147483647 h 826"/>
              <a:gd name="T38" fmla="*/ 2147483647 w 386"/>
              <a:gd name="T39" fmla="*/ 2147483647 h 826"/>
              <a:gd name="T40" fmla="*/ 2147483647 w 386"/>
              <a:gd name="T41" fmla="*/ 2147483647 h 826"/>
              <a:gd name="T42" fmla="*/ 2147483647 w 386"/>
              <a:gd name="T43" fmla="*/ 2147483647 h 826"/>
              <a:gd name="T44" fmla="*/ 2147483647 w 386"/>
              <a:gd name="T45" fmla="*/ 2147483647 h 826"/>
              <a:gd name="T46" fmla="*/ 2147483647 w 386"/>
              <a:gd name="T47" fmla="*/ 2147483647 h 826"/>
              <a:gd name="T48" fmla="*/ 2147483647 w 386"/>
              <a:gd name="T49" fmla="*/ 2147483647 h 826"/>
              <a:gd name="T50" fmla="*/ 2147483647 w 386"/>
              <a:gd name="T51" fmla="*/ 2147483647 h 826"/>
              <a:gd name="T52" fmla="*/ 2147483647 w 386"/>
              <a:gd name="T53" fmla="*/ 2147483647 h 826"/>
              <a:gd name="T54" fmla="*/ 2147483647 w 386"/>
              <a:gd name="T55" fmla="*/ 2147483647 h 826"/>
              <a:gd name="T56" fmla="*/ 2147483647 w 386"/>
              <a:gd name="T57" fmla="*/ 2147483647 h 826"/>
              <a:gd name="T58" fmla="*/ 2147483647 w 386"/>
              <a:gd name="T59" fmla="*/ 2147483647 h 826"/>
              <a:gd name="T60" fmla="*/ 2147483647 w 386"/>
              <a:gd name="T61" fmla="*/ 2147483647 h 826"/>
              <a:gd name="T62" fmla="*/ 2147483647 w 386"/>
              <a:gd name="T63" fmla="*/ 2147483647 h 826"/>
              <a:gd name="T64" fmla="*/ 2147483647 w 386"/>
              <a:gd name="T65" fmla="*/ 2147483647 h 82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86" h="826">
                <a:moveTo>
                  <a:pt x="56" y="0"/>
                </a:moveTo>
                <a:lnTo>
                  <a:pt x="39" y="44"/>
                </a:lnTo>
                <a:lnTo>
                  <a:pt x="25" y="84"/>
                </a:lnTo>
                <a:lnTo>
                  <a:pt x="17" y="125"/>
                </a:lnTo>
                <a:lnTo>
                  <a:pt x="14" y="165"/>
                </a:lnTo>
                <a:lnTo>
                  <a:pt x="12" y="282"/>
                </a:lnTo>
                <a:lnTo>
                  <a:pt x="14" y="398"/>
                </a:lnTo>
                <a:lnTo>
                  <a:pt x="14" y="512"/>
                </a:lnTo>
                <a:lnTo>
                  <a:pt x="7" y="579"/>
                </a:lnTo>
                <a:lnTo>
                  <a:pt x="2" y="646"/>
                </a:lnTo>
                <a:lnTo>
                  <a:pt x="0" y="713"/>
                </a:lnTo>
                <a:lnTo>
                  <a:pt x="4" y="749"/>
                </a:lnTo>
                <a:lnTo>
                  <a:pt x="9" y="776"/>
                </a:lnTo>
                <a:lnTo>
                  <a:pt x="14" y="796"/>
                </a:lnTo>
                <a:lnTo>
                  <a:pt x="22" y="809"/>
                </a:lnTo>
                <a:lnTo>
                  <a:pt x="32" y="817"/>
                </a:lnTo>
                <a:lnTo>
                  <a:pt x="44" y="824"/>
                </a:lnTo>
                <a:lnTo>
                  <a:pt x="59" y="826"/>
                </a:lnTo>
                <a:lnTo>
                  <a:pt x="82" y="826"/>
                </a:lnTo>
                <a:lnTo>
                  <a:pt x="104" y="817"/>
                </a:lnTo>
                <a:lnTo>
                  <a:pt x="124" y="804"/>
                </a:lnTo>
                <a:lnTo>
                  <a:pt x="143" y="787"/>
                </a:lnTo>
                <a:lnTo>
                  <a:pt x="160" y="767"/>
                </a:lnTo>
                <a:lnTo>
                  <a:pt x="175" y="745"/>
                </a:lnTo>
                <a:lnTo>
                  <a:pt x="190" y="724"/>
                </a:lnTo>
                <a:lnTo>
                  <a:pt x="217" y="683"/>
                </a:lnTo>
                <a:lnTo>
                  <a:pt x="244" y="643"/>
                </a:lnTo>
                <a:lnTo>
                  <a:pt x="274" y="606"/>
                </a:lnTo>
                <a:lnTo>
                  <a:pt x="297" y="584"/>
                </a:lnTo>
                <a:lnTo>
                  <a:pt x="317" y="566"/>
                </a:lnTo>
                <a:lnTo>
                  <a:pt x="339" y="554"/>
                </a:lnTo>
                <a:lnTo>
                  <a:pt x="361" y="542"/>
                </a:lnTo>
                <a:lnTo>
                  <a:pt x="386" y="5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23" name="Freeform 3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  <a:close/>
              </a:path>
            </a:pathLst>
          </a:custGeom>
          <a:solidFill>
            <a:srgbClr val="FF0000"/>
          </a:solidFill>
          <a:ln w="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sp>
        <p:nvSpPr>
          <p:cNvPr id="312324" name="Freeform 4"/>
          <p:cNvSpPr>
            <a:spLocks noChangeAspect="1"/>
          </p:cNvSpPr>
          <p:nvPr/>
        </p:nvSpPr>
        <p:spPr bwMode="auto">
          <a:xfrm>
            <a:off x="8434388" y="3671889"/>
            <a:ext cx="442912" cy="219075"/>
          </a:xfrm>
          <a:custGeom>
            <a:avLst/>
            <a:gdLst>
              <a:gd name="T0" fmla="*/ 2147483647 w 223"/>
              <a:gd name="T1" fmla="*/ 2147483647 h 111"/>
              <a:gd name="T2" fmla="*/ 2147483647 w 223"/>
              <a:gd name="T3" fmla="*/ 2147483647 h 111"/>
              <a:gd name="T4" fmla="*/ 2147483647 w 223"/>
              <a:gd name="T5" fmla="*/ 2147483647 h 111"/>
              <a:gd name="T6" fmla="*/ 2147483647 w 223"/>
              <a:gd name="T7" fmla="*/ 2147483647 h 111"/>
              <a:gd name="T8" fmla="*/ 2147483647 w 223"/>
              <a:gd name="T9" fmla="*/ 2147483647 h 111"/>
              <a:gd name="T10" fmla="*/ 2147483647 w 223"/>
              <a:gd name="T11" fmla="*/ 2147483647 h 111"/>
              <a:gd name="T12" fmla="*/ 2147483647 w 223"/>
              <a:gd name="T13" fmla="*/ 2147483647 h 111"/>
              <a:gd name="T14" fmla="*/ 2147483647 w 223"/>
              <a:gd name="T15" fmla="*/ 2147483647 h 111"/>
              <a:gd name="T16" fmla="*/ 2147483647 w 223"/>
              <a:gd name="T17" fmla="*/ 2147483647 h 111"/>
              <a:gd name="T18" fmla="*/ 2147483647 w 223"/>
              <a:gd name="T19" fmla="*/ 2147483647 h 111"/>
              <a:gd name="T20" fmla="*/ 2147483647 w 223"/>
              <a:gd name="T21" fmla="*/ 2147483647 h 111"/>
              <a:gd name="T22" fmla="*/ 2147483647 w 223"/>
              <a:gd name="T23" fmla="*/ 2147483647 h 111"/>
              <a:gd name="T24" fmla="*/ 2147483647 w 223"/>
              <a:gd name="T25" fmla="*/ 2147483647 h 111"/>
              <a:gd name="T26" fmla="*/ 0 w 223"/>
              <a:gd name="T27" fmla="*/ 2147483647 h 111"/>
              <a:gd name="T28" fmla="*/ 2147483647 w 223"/>
              <a:gd name="T29" fmla="*/ 2147483647 h 111"/>
              <a:gd name="T30" fmla="*/ 2147483647 w 223"/>
              <a:gd name="T31" fmla="*/ 2147483647 h 111"/>
              <a:gd name="T32" fmla="*/ 2147483647 w 223"/>
              <a:gd name="T33" fmla="*/ 2147483647 h 111"/>
              <a:gd name="T34" fmla="*/ 2147483647 w 223"/>
              <a:gd name="T35" fmla="*/ 2147483647 h 111"/>
              <a:gd name="T36" fmla="*/ 2147483647 w 223"/>
              <a:gd name="T37" fmla="*/ 0 h 111"/>
              <a:gd name="T38" fmla="*/ 2147483647 w 223"/>
              <a:gd name="T39" fmla="*/ 0 h 111"/>
              <a:gd name="T40" fmla="*/ 2147483647 w 223"/>
              <a:gd name="T41" fmla="*/ 2147483647 h 111"/>
              <a:gd name="T42" fmla="*/ 2147483647 w 223"/>
              <a:gd name="T43" fmla="*/ 2147483647 h 111"/>
              <a:gd name="T44" fmla="*/ 2147483647 w 223"/>
              <a:gd name="T45" fmla="*/ 2147483647 h 111"/>
              <a:gd name="T46" fmla="*/ 2147483647 w 223"/>
              <a:gd name="T47" fmla="*/ 2147483647 h 111"/>
              <a:gd name="T48" fmla="*/ 2147483647 w 223"/>
              <a:gd name="T49" fmla="*/ 2147483647 h 111"/>
              <a:gd name="T50" fmla="*/ 2147483647 w 223"/>
              <a:gd name="T51" fmla="*/ 2147483647 h 111"/>
              <a:gd name="T52" fmla="*/ 2147483647 w 223"/>
              <a:gd name="T53" fmla="*/ 2147483647 h 111"/>
              <a:gd name="T54" fmla="*/ 2147483647 w 223"/>
              <a:gd name="T55" fmla="*/ 2147483647 h 111"/>
              <a:gd name="T56" fmla="*/ 2147483647 w 223"/>
              <a:gd name="T57" fmla="*/ 2147483647 h 1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23" h="111">
                <a:moveTo>
                  <a:pt x="159" y="69"/>
                </a:moveTo>
                <a:lnTo>
                  <a:pt x="165" y="63"/>
                </a:lnTo>
                <a:lnTo>
                  <a:pt x="166" y="58"/>
                </a:lnTo>
                <a:lnTo>
                  <a:pt x="166" y="51"/>
                </a:lnTo>
                <a:lnTo>
                  <a:pt x="166" y="44"/>
                </a:lnTo>
                <a:lnTo>
                  <a:pt x="165" y="42"/>
                </a:lnTo>
                <a:lnTo>
                  <a:pt x="159" y="41"/>
                </a:lnTo>
                <a:lnTo>
                  <a:pt x="156" y="41"/>
                </a:lnTo>
                <a:lnTo>
                  <a:pt x="151" y="41"/>
                </a:lnTo>
                <a:lnTo>
                  <a:pt x="144" y="42"/>
                </a:lnTo>
                <a:lnTo>
                  <a:pt x="94" y="66"/>
                </a:lnTo>
                <a:lnTo>
                  <a:pt x="55" y="84"/>
                </a:lnTo>
                <a:lnTo>
                  <a:pt x="19" y="104"/>
                </a:lnTo>
                <a:lnTo>
                  <a:pt x="0" y="111"/>
                </a:lnTo>
                <a:lnTo>
                  <a:pt x="67" y="68"/>
                </a:lnTo>
                <a:lnTo>
                  <a:pt x="138" y="27"/>
                </a:lnTo>
                <a:lnTo>
                  <a:pt x="161" y="16"/>
                </a:lnTo>
                <a:lnTo>
                  <a:pt x="185" y="4"/>
                </a:lnTo>
                <a:lnTo>
                  <a:pt x="201" y="0"/>
                </a:lnTo>
                <a:lnTo>
                  <a:pt x="213" y="0"/>
                </a:lnTo>
                <a:lnTo>
                  <a:pt x="220" y="4"/>
                </a:lnTo>
                <a:lnTo>
                  <a:pt x="223" y="12"/>
                </a:lnTo>
                <a:lnTo>
                  <a:pt x="222" y="27"/>
                </a:lnTo>
                <a:lnTo>
                  <a:pt x="215" y="41"/>
                </a:lnTo>
                <a:lnTo>
                  <a:pt x="203" y="56"/>
                </a:lnTo>
                <a:lnTo>
                  <a:pt x="195" y="61"/>
                </a:lnTo>
                <a:lnTo>
                  <a:pt x="186" y="66"/>
                </a:lnTo>
                <a:lnTo>
                  <a:pt x="176" y="69"/>
                </a:lnTo>
                <a:lnTo>
                  <a:pt x="159" y="69"/>
                </a:lnTo>
              </a:path>
            </a:pathLst>
          </a:custGeom>
          <a:noFill/>
          <a:ln w="317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25" name="Freeform 5"/>
          <p:cNvSpPr>
            <a:spLocks noChangeAspect="1"/>
          </p:cNvSpPr>
          <p:nvPr/>
        </p:nvSpPr>
        <p:spPr bwMode="auto">
          <a:xfrm>
            <a:off x="6318251" y="6351"/>
            <a:ext cx="2868613" cy="6837363"/>
          </a:xfrm>
          <a:custGeom>
            <a:avLst/>
            <a:gdLst>
              <a:gd name="T0" fmla="*/ 2147483647 w 1446"/>
              <a:gd name="T1" fmla="*/ 2147483647 h 3446"/>
              <a:gd name="T2" fmla="*/ 2147483647 w 1446"/>
              <a:gd name="T3" fmla="*/ 2147483647 h 3446"/>
              <a:gd name="T4" fmla="*/ 2147483647 w 1446"/>
              <a:gd name="T5" fmla="*/ 2147483647 h 3446"/>
              <a:gd name="T6" fmla="*/ 2147483647 w 1446"/>
              <a:gd name="T7" fmla="*/ 2147483647 h 3446"/>
              <a:gd name="T8" fmla="*/ 2147483647 w 1446"/>
              <a:gd name="T9" fmla="*/ 2147483647 h 3446"/>
              <a:gd name="T10" fmla="*/ 2147483647 w 1446"/>
              <a:gd name="T11" fmla="*/ 2147483647 h 3446"/>
              <a:gd name="T12" fmla="*/ 2147483647 w 1446"/>
              <a:gd name="T13" fmla="*/ 2147483647 h 3446"/>
              <a:gd name="T14" fmla="*/ 2147483647 w 1446"/>
              <a:gd name="T15" fmla="*/ 2147483647 h 3446"/>
              <a:gd name="T16" fmla="*/ 2147483647 w 1446"/>
              <a:gd name="T17" fmla="*/ 2147483647 h 3446"/>
              <a:gd name="T18" fmla="*/ 2147483647 w 1446"/>
              <a:gd name="T19" fmla="*/ 2147483647 h 3446"/>
              <a:gd name="T20" fmla="*/ 2147483647 w 1446"/>
              <a:gd name="T21" fmla="*/ 2147483647 h 3446"/>
              <a:gd name="T22" fmla="*/ 2147483647 w 1446"/>
              <a:gd name="T23" fmla="*/ 2147483647 h 3446"/>
              <a:gd name="T24" fmla="*/ 2147483647 w 1446"/>
              <a:gd name="T25" fmla="*/ 2147483647 h 3446"/>
              <a:gd name="T26" fmla="*/ 2147483647 w 1446"/>
              <a:gd name="T27" fmla="*/ 2147483647 h 3446"/>
              <a:gd name="T28" fmla="*/ 2147483647 w 1446"/>
              <a:gd name="T29" fmla="*/ 2147483647 h 3446"/>
              <a:gd name="T30" fmla="*/ 2147483647 w 1446"/>
              <a:gd name="T31" fmla="*/ 2147483647 h 3446"/>
              <a:gd name="T32" fmla="*/ 2147483647 w 1446"/>
              <a:gd name="T33" fmla="*/ 2147483647 h 3446"/>
              <a:gd name="T34" fmla="*/ 2147483647 w 1446"/>
              <a:gd name="T35" fmla="*/ 2147483647 h 3446"/>
              <a:gd name="T36" fmla="*/ 2147483647 w 1446"/>
              <a:gd name="T37" fmla="*/ 2147483647 h 3446"/>
              <a:gd name="T38" fmla="*/ 2147483647 w 1446"/>
              <a:gd name="T39" fmla="*/ 2147483647 h 3446"/>
              <a:gd name="T40" fmla="*/ 2147483647 w 1446"/>
              <a:gd name="T41" fmla="*/ 2147483647 h 3446"/>
              <a:gd name="T42" fmla="*/ 2147483647 w 1446"/>
              <a:gd name="T43" fmla="*/ 2147483647 h 3446"/>
              <a:gd name="T44" fmla="*/ 2147483647 w 1446"/>
              <a:gd name="T45" fmla="*/ 2147483647 h 3446"/>
              <a:gd name="T46" fmla="*/ 2147483647 w 1446"/>
              <a:gd name="T47" fmla="*/ 2147483647 h 3446"/>
              <a:gd name="T48" fmla="*/ 2147483647 w 1446"/>
              <a:gd name="T49" fmla="*/ 2147483647 h 3446"/>
              <a:gd name="T50" fmla="*/ 2147483647 w 1446"/>
              <a:gd name="T51" fmla="*/ 2147483647 h 3446"/>
              <a:gd name="T52" fmla="*/ 2147483647 w 1446"/>
              <a:gd name="T53" fmla="*/ 2147483647 h 3446"/>
              <a:gd name="T54" fmla="*/ 2147483647 w 1446"/>
              <a:gd name="T55" fmla="*/ 2147483647 h 3446"/>
              <a:gd name="T56" fmla="*/ 2147483647 w 1446"/>
              <a:gd name="T57" fmla="*/ 2147483647 h 3446"/>
              <a:gd name="T58" fmla="*/ 2147483647 w 1446"/>
              <a:gd name="T59" fmla="*/ 2147483647 h 3446"/>
              <a:gd name="T60" fmla="*/ 2147483647 w 1446"/>
              <a:gd name="T61" fmla="*/ 2147483647 h 3446"/>
              <a:gd name="T62" fmla="*/ 2147483647 w 1446"/>
              <a:gd name="T63" fmla="*/ 2147483647 h 3446"/>
              <a:gd name="T64" fmla="*/ 2147483647 w 1446"/>
              <a:gd name="T65" fmla="*/ 2147483647 h 3446"/>
              <a:gd name="T66" fmla="*/ 2147483647 w 1446"/>
              <a:gd name="T67" fmla="*/ 2147483647 h 3446"/>
              <a:gd name="T68" fmla="*/ 2147483647 w 1446"/>
              <a:gd name="T69" fmla="*/ 2147483647 h 3446"/>
              <a:gd name="T70" fmla="*/ 2147483647 w 1446"/>
              <a:gd name="T71" fmla="*/ 2147483647 h 3446"/>
              <a:gd name="T72" fmla="*/ 2147483647 w 1446"/>
              <a:gd name="T73" fmla="*/ 2147483647 h 3446"/>
              <a:gd name="T74" fmla="*/ 2147483647 w 1446"/>
              <a:gd name="T75" fmla="*/ 2147483647 h 3446"/>
              <a:gd name="T76" fmla="*/ 2147483647 w 1446"/>
              <a:gd name="T77" fmla="*/ 2147483647 h 3446"/>
              <a:gd name="T78" fmla="*/ 2147483647 w 1446"/>
              <a:gd name="T79" fmla="*/ 2147483647 h 3446"/>
              <a:gd name="T80" fmla="*/ 2147483647 w 1446"/>
              <a:gd name="T81" fmla="*/ 2147483647 h 3446"/>
              <a:gd name="T82" fmla="*/ 2147483647 w 1446"/>
              <a:gd name="T83" fmla="*/ 2147483647 h 3446"/>
              <a:gd name="T84" fmla="*/ 2147483647 w 1446"/>
              <a:gd name="T85" fmla="*/ 2147483647 h 3446"/>
              <a:gd name="T86" fmla="*/ 2147483647 w 1446"/>
              <a:gd name="T87" fmla="*/ 2147483647 h 3446"/>
              <a:gd name="T88" fmla="*/ 2147483647 w 1446"/>
              <a:gd name="T89" fmla="*/ 2147483647 h 3446"/>
              <a:gd name="T90" fmla="*/ 2147483647 w 1446"/>
              <a:gd name="T91" fmla="*/ 2147483647 h 3446"/>
              <a:gd name="T92" fmla="*/ 2147483647 w 1446"/>
              <a:gd name="T93" fmla="*/ 2147483647 h 3446"/>
              <a:gd name="T94" fmla="*/ 2147483647 w 1446"/>
              <a:gd name="T95" fmla="*/ 2147483647 h 3446"/>
              <a:gd name="T96" fmla="*/ 2147483647 w 1446"/>
              <a:gd name="T97" fmla="*/ 2147483647 h 3446"/>
              <a:gd name="T98" fmla="*/ 2147483647 w 1446"/>
              <a:gd name="T99" fmla="*/ 2147483647 h 3446"/>
              <a:gd name="T100" fmla="*/ 2147483647 w 1446"/>
              <a:gd name="T101" fmla="*/ 2147483647 h 3446"/>
              <a:gd name="T102" fmla="*/ 2147483647 w 1446"/>
              <a:gd name="T103" fmla="*/ 2147483647 h 3446"/>
              <a:gd name="T104" fmla="*/ 2147483647 w 1446"/>
              <a:gd name="T105" fmla="*/ 2147483647 h 3446"/>
              <a:gd name="T106" fmla="*/ 2147483647 w 1446"/>
              <a:gd name="T107" fmla="*/ 2147483647 h 3446"/>
              <a:gd name="T108" fmla="*/ 2147483647 w 1446"/>
              <a:gd name="T109" fmla="*/ 2147483647 h 34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446" h="3446">
                <a:moveTo>
                  <a:pt x="1006" y="0"/>
                </a:moveTo>
                <a:lnTo>
                  <a:pt x="1033" y="121"/>
                </a:lnTo>
                <a:lnTo>
                  <a:pt x="1056" y="244"/>
                </a:lnTo>
                <a:lnTo>
                  <a:pt x="1072" y="366"/>
                </a:lnTo>
                <a:lnTo>
                  <a:pt x="1080" y="455"/>
                </a:lnTo>
                <a:lnTo>
                  <a:pt x="1082" y="544"/>
                </a:lnTo>
                <a:lnTo>
                  <a:pt x="1077" y="635"/>
                </a:lnTo>
                <a:lnTo>
                  <a:pt x="1068" y="673"/>
                </a:lnTo>
                <a:lnTo>
                  <a:pt x="1055" y="710"/>
                </a:lnTo>
                <a:lnTo>
                  <a:pt x="1038" y="744"/>
                </a:lnTo>
                <a:lnTo>
                  <a:pt x="1021" y="779"/>
                </a:lnTo>
                <a:lnTo>
                  <a:pt x="1004" y="816"/>
                </a:lnTo>
                <a:lnTo>
                  <a:pt x="991" y="856"/>
                </a:lnTo>
                <a:lnTo>
                  <a:pt x="983" y="876"/>
                </a:lnTo>
                <a:lnTo>
                  <a:pt x="983" y="901"/>
                </a:lnTo>
                <a:lnTo>
                  <a:pt x="988" y="930"/>
                </a:lnTo>
                <a:lnTo>
                  <a:pt x="999" y="962"/>
                </a:lnTo>
                <a:lnTo>
                  <a:pt x="1016" y="999"/>
                </a:lnTo>
                <a:lnTo>
                  <a:pt x="1035" y="1041"/>
                </a:lnTo>
                <a:lnTo>
                  <a:pt x="1058" y="1086"/>
                </a:lnTo>
                <a:lnTo>
                  <a:pt x="1107" y="1175"/>
                </a:lnTo>
                <a:lnTo>
                  <a:pt x="1152" y="1255"/>
                </a:lnTo>
                <a:lnTo>
                  <a:pt x="1196" y="1326"/>
                </a:lnTo>
                <a:lnTo>
                  <a:pt x="1236" y="1386"/>
                </a:lnTo>
                <a:lnTo>
                  <a:pt x="1275" y="1441"/>
                </a:lnTo>
                <a:lnTo>
                  <a:pt x="1310" y="1490"/>
                </a:lnTo>
                <a:lnTo>
                  <a:pt x="1340" y="1532"/>
                </a:lnTo>
                <a:lnTo>
                  <a:pt x="1368" y="1571"/>
                </a:lnTo>
                <a:lnTo>
                  <a:pt x="1392" y="1606"/>
                </a:lnTo>
                <a:lnTo>
                  <a:pt x="1412" y="1638"/>
                </a:lnTo>
                <a:lnTo>
                  <a:pt x="1427" y="1670"/>
                </a:lnTo>
                <a:lnTo>
                  <a:pt x="1439" y="1700"/>
                </a:lnTo>
                <a:lnTo>
                  <a:pt x="1444" y="1730"/>
                </a:lnTo>
                <a:lnTo>
                  <a:pt x="1446" y="1764"/>
                </a:lnTo>
                <a:lnTo>
                  <a:pt x="1441" y="1794"/>
                </a:lnTo>
                <a:lnTo>
                  <a:pt x="1432" y="1821"/>
                </a:lnTo>
                <a:lnTo>
                  <a:pt x="1420" y="1841"/>
                </a:lnTo>
                <a:lnTo>
                  <a:pt x="1405" y="1859"/>
                </a:lnTo>
                <a:lnTo>
                  <a:pt x="1389" y="1873"/>
                </a:lnTo>
                <a:lnTo>
                  <a:pt x="1368" y="1886"/>
                </a:lnTo>
                <a:lnTo>
                  <a:pt x="1347" y="1898"/>
                </a:lnTo>
                <a:lnTo>
                  <a:pt x="1321" y="1910"/>
                </a:lnTo>
                <a:lnTo>
                  <a:pt x="1296" y="1923"/>
                </a:lnTo>
                <a:lnTo>
                  <a:pt x="1271" y="1938"/>
                </a:lnTo>
                <a:lnTo>
                  <a:pt x="1239" y="1957"/>
                </a:lnTo>
                <a:lnTo>
                  <a:pt x="1212" y="1973"/>
                </a:lnTo>
                <a:lnTo>
                  <a:pt x="1191" y="1990"/>
                </a:lnTo>
                <a:lnTo>
                  <a:pt x="1169" y="2009"/>
                </a:lnTo>
                <a:lnTo>
                  <a:pt x="1147" y="2029"/>
                </a:lnTo>
                <a:lnTo>
                  <a:pt x="1124" y="2057"/>
                </a:lnTo>
                <a:lnTo>
                  <a:pt x="1110" y="2079"/>
                </a:lnTo>
                <a:lnTo>
                  <a:pt x="1103" y="2102"/>
                </a:lnTo>
                <a:lnTo>
                  <a:pt x="1102" y="2131"/>
                </a:lnTo>
                <a:lnTo>
                  <a:pt x="1107" y="2158"/>
                </a:lnTo>
                <a:lnTo>
                  <a:pt x="1118" y="2185"/>
                </a:lnTo>
                <a:lnTo>
                  <a:pt x="1135" y="2223"/>
                </a:lnTo>
                <a:lnTo>
                  <a:pt x="1145" y="2258"/>
                </a:lnTo>
                <a:lnTo>
                  <a:pt x="1149" y="2289"/>
                </a:lnTo>
                <a:lnTo>
                  <a:pt x="1145" y="2314"/>
                </a:lnTo>
                <a:lnTo>
                  <a:pt x="1137" y="2337"/>
                </a:lnTo>
                <a:lnTo>
                  <a:pt x="1122" y="2357"/>
                </a:lnTo>
                <a:lnTo>
                  <a:pt x="1102" y="2374"/>
                </a:lnTo>
                <a:lnTo>
                  <a:pt x="1078" y="2388"/>
                </a:lnTo>
                <a:lnTo>
                  <a:pt x="1050" y="2399"/>
                </a:lnTo>
                <a:lnTo>
                  <a:pt x="1020" y="2409"/>
                </a:lnTo>
                <a:lnTo>
                  <a:pt x="984" y="2418"/>
                </a:lnTo>
                <a:lnTo>
                  <a:pt x="1008" y="2431"/>
                </a:lnTo>
                <a:lnTo>
                  <a:pt x="1030" y="2445"/>
                </a:lnTo>
                <a:lnTo>
                  <a:pt x="1050" y="2460"/>
                </a:lnTo>
                <a:lnTo>
                  <a:pt x="1066" y="2475"/>
                </a:lnTo>
                <a:lnTo>
                  <a:pt x="1082" y="2493"/>
                </a:lnTo>
                <a:lnTo>
                  <a:pt x="1092" y="2514"/>
                </a:lnTo>
                <a:lnTo>
                  <a:pt x="1095" y="2539"/>
                </a:lnTo>
                <a:lnTo>
                  <a:pt x="1093" y="2566"/>
                </a:lnTo>
                <a:lnTo>
                  <a:pt x="1085" y="2597"/>
                </a:lnTo>
                <a:lnTo>
                  <a:pt x="1072" y="2614"/>
                </a:lnTo>
                <a:lnTo>
                  <a:pt x="1053" y="2629"/>
                </a:lnTo>
                <a:lnTo>
                  <a:pt x="1033" y="2643"/>
                </a:lnTo>
                <a:lnTo>
                  <a:pt x="1011" y="2654"/>
                </a:lnTo>
                <a:lnTo>
                  <a:pt x="989" y="2668"/>
                </a:lnTo>
                <a:lnTo>
                  <a:pt x="968" y="2681"/>
                </a:lnTo>
                <a:lnTo>
                  <a:pt x="949" y="2698"/>
                </a:lnTo>
                <a:lnTo>
                  <a:pt x="932" y="2717"/>
                </a:lnTo>
                <a:lnTo>
                  <a:pt x="922" y="2740"/>
                </a:lnTo>
                <a:lnTo>
                  <a:pt x="917" y="2767"/>
                </a:lnTo>
                <a:lnTo>
                  <a:pt x="922" y="2795"/>
                </a:lnTo>
                <a:lnTo>
                  <a:pt x="931" y="2826"/>
                </a:lnTo>
                <a:lnTo>
                  <a:pt x="942" y="2859"/>
                </a:lnTo>
                <a:lnTo>
                  <a:pt x="954" y="2896"/>
                </a:lnTo>
                <a:lnTo>
                  <a:pt x="962" y="2935"/>
                </a:lnTo>
                <a:lnTo>
                  <a:pt x="969" y="2977"/>
                </a:lnTo>
                <a:lnTo>
                  <a:pt x="969" y="3018"/>
                </a:lnTo>
                <a:lnTo>
                  <a:pt x="962" y="3060"/>
                </a:lnTo>
                <a:lnTo>
                  <a:pt x="946" y="3102"/>
                </a:lnTo>
                <a:lnTo>
                  <a:pt x="924" y="3151"/>
                </a:lnTo>
                <a:lnTo>
                  <a:pt x="890" y="3196"/>
                </a:lnTo>
                <a:lnTo>
                  <a:pt x="847" y="3242"/>
                </a:lnTo>
                <a:lnTo>
                  <a:pt x="798" y="3282"/>
                </a:lnTo>
                <a:lnTo>
                  <a:pt x="743" y="3317"/>
                </a:lnTo>
                <a:lnTo>
                  <a:pt x="682" y="3344"/>
                </a:lnTo>
                <a:lnTo>
                  <a:pt x="620" y="3361"/>
                </a:lnTo>
                <a:lnTo>
                  <a:pt x="557" y="3371"/>
                </a:lnTo>
                <a:lnTo>
                  <a:pt x="488" y="3379"/>
                </a:lnTo>
                <a:lnTo>
                  <a:pt x="419" y="3384"/>
                </a:lnTo>
                <a:lnTo>
                  <a:pt x="348" y="3384"/>
                </a:lnTo>
                <a:lnTo>
                  <a:pt x="286" y="3384"/>
                </a:lnTo>
                <a:lnTo>
                  <a:pt x="228" y="3388"/>
                </a:lnTo>
                <a:lnTo>
                  <a:pt x="171" y="3394"/>
                </a:lnTo>
                <a:lnTo>
                  <a:pt x="115" y="3406"/>
                </a:lnTo>
                <a:lnTo>
                  <a:pt x="58" y="3423"/>
                </a:lnTo>
                <a:lnTo>
                  <a:pt x="0" y="3446"/>
                </a:lnTo>
              </a:path>
            </a:pathLst>
          </a:custGeom>
          <a:noFill/>
          <a:ln w="30226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26" name="Freeform 6"/>
          <p:cNvSpPr>
            <a:spLocks noChangeAspect="1"/>
          </p:cNvSpPr>
          <p:nvPr/>
        </p:nvSpPr>
        <p:spPr bwMode="auto">
          <a:xfrm>
            <a:off x="4532314" y="1636714"/>
            <a:ext cx="1762125" cy="663575"/>
          </a:xfrm>
          <a:custGeom>
            <a:avLst/>
            <a:gdLst>
              <a:gd name="T0" fmla="*/ 2147483647 w 888"/>
              <a:gd name="T1" fmla="*/ 2147483647 h 334"/>
              <a:gd name="T2" fmla="*/ 2147483647 w 888"/>
              <a:gd name="T3" fmla="*/ 2147483647 h 334"/>
              <a:gd name="T4" fmla="*/ 2147483647 w 888"/>
              <a:gd name="T5" fmla="*/ 2147483647 h 334"/>
              <a:gd name="T6" fmla="*/ 2147483647 w 888"/>
              <a:gd name="T7" fmla="*/ 2147483647 h 334"/>
              <a:gd name="T8" fmla="*/ 2147483647 w 888"/>
              <a:gd name="T9" fmla="*/ 2147483647 h 334"/>
              <a:gd name="T10" fmla="*/ 2147483647 w 888"/>
              <a:gd name="T11" fmla="*/ 2147483647 h 334"/>
              <a:gd name="T12" fmla="*/ 2147483647 w 888"/>
              <a:gd name="T13" fmla="*/ 2147483647 h 334"/>
              <a:gd name="T14" fmla="*/ 2147483647 w 888"/>
              <a:gd name="T15" fmla="*/ 0 h 334"/>
              <a:gd name="T16" fmla="*/ 2147483647 w 888"/>
              <a:gd name="T17" fmla="*/ 0 h 334"/>
              <a:gd name="T18" fmla="*/ 2147483647 w 888"/>
              <a:gd name="T19" fmla="*/ 2147483647 h 334"/>
              <a:gd name="T20" fmla="*/ 2147483647 w 888"/>
              <a:gd name="T21" fmla="*/ 2147483647 h 334"/>
              <a:gd name="T22" fmla="*/ 2147483647 w 888"/>
              <a:gd name="T23" fmla="*/ 2147483647 h 334"/>
              <a:gd name="T24" fmla="*/ 2147483647 w 888"/>
              <a:gd name="T25" fmla="*/ 2147483647 h 334"/>
              <a:gd name="T26" fmla="*/ 2147483647 w 888"/>
              <a:gd name="T27" fmla="*/ 2147483647 h 334"/>
              <a:gd name="T28" fmla="*/ 2147483647 w 888"/>
              <a:gd name="T29" fmla="*/ 2147483647 h 334"/>
              <a:gd name="T30" fmla="*/ 2147483647 w 888"/>
              <a:gd name="T31" fmla="*/ 2147483647 h 334"/>
              <a:gd name="T32" fmla="*/ 2147483647 w 888"/>
              <a:gd name="T33" fmla="*/ 2147483647 h 334"/>
              <a:gd name="T34" fmla="*/ 2147483647 w 888"/>
              <a:gd name="T35" fmla="*/ 2147483647 h 334"/>
              <a:gd name="T36" fmla="*/ 2147483647 w 888"/>
              <a:gd name="T37" fmla="*/ 2147483647 h 334"/>
              <a:gd name="T38" fmla="*/ 2147483647 w 888"/>
              <a:gd name="T39" fmla="*/ 2147483647 h 334"/>
              <a:gd name="T40" fmla="*/ 2147483647 w 888"/>
              <a:gd name="T41" fmla="*/ 2147483647 h 334"/>
              <a:gd name="T42" fmla="*/ 2147483647 w 888"/>
              <a:gd name="T43" fmla="*/ 2147483647 h 334"/>
              <a:gd name="T44" fmla="*/ 2147483647 w 888"/>
              <a:gd name="T45" fmla="*/ 2147483647 h 334"/>
              <a:gd name="T46" fmla="*/ 2147483647 w 888"/>
              <a:gd name="T47" fmla="*/ 2147483647 h 334"/>
              <a:gd name="T48" fmla="*/ 2147483647 w 888"/>
              <a:gd name="T49" fmla="*/ 2147483647 h 334"/>
              <a:gd name="T50" fmla="*/ 2147483647 w 888"/>
              <a:gd name="T51" fmla="*/ 2147483647 h 334"/>
              <a:gd name="T52" fmla="*/ 2147483647 w 888"/>
              <a:gd name="T53" fmla="*/ 2147483647 h 334"/>
              <a:gd name="T54" fmla="*/ 2147483647 w 888"/>
              <a:gd name="T55" fmla="*/ 2147483647 h 334"/>
              <a:gd name="T56" fmla="*/ 2147483647 w 888"/>
              <a:gd name="T57" fmla="*/ 2147483647 h 334"/>
              <a:gd name="T58" fmla="*/ 2147483647 w 888"/>
              <a:gd name="T59" fmla="*/ 2147483647 h 334"/>
              <a:gd name="T60" fmla="*/ 2147483647 w 888"/>
              <a:gd name="T61" fmla="*/ 2147483647 h 334"/>
              <a:gd name="T62" fmla="*/ 2147483647 w 888"/>
              <a:gd name="T63" fmla="*/ 2147483647 h 334"/>
              <a:gd name="T64" fmla="*/ 2147483647 w 888"/>
              <a:gd name="T65" fmla="*/ 2147483647 h 334"/>
              <a:gd name="T66" fmla="*/ 2147483647 w 888"/>
              <a:gd name="T67" fmla="*/ 2147483647 h 334"/>
              <a:gd name="T68" fmla="*/ 2147483647 w 888"/>
              <a:gd name="T69" fmla="*/ 2147483647 h 334"/>
              <a:gd name="T70" fmla="*/ 2147483647 w 888"/>
              <a:gd name="T71" fmla="*/ 2147483647 h 334"/>
              <a:gd name="T72" fmla="*/ 2147483647 w 888"/>
              <a:gd name="T73" fmla="*/ 2147483647 h 334"/>
              <a:gd name="T74" fmla="*/ 2147483647 w 888"/>
              <a:gd name="T75" fmla="*/ 2147483647 h 334"/>
              <a:gd name="T76" fmla="*/ 2147483647 w 888"/>
              <a:gd name="T77" fmla="*/ 2147483647 h 334"/>
              <a:gd name="T78" fmla="*/ 2147483647 w 888"/>
              <a:gd name="T79" fmla="*/ 2147483647 h 334"/>
              <a:gd name="T80" fmla="*/ 2147483647 w 888"/>
              <a:gd name="T81" fmla="*/ 2147483647 h 334"/>
              <a:gd name="T82" fmla="*/ 2147483647 w 888"/>
              <a:gd name="T83" fmla="*/ 2147483647 h 334"/>
              <a:gd name="T84" fmla="*/ 2147483647 w 888"/>
              <a:gd name="T85" fmla="*/ 2147483647 h 334"/>
              <a:gd name="T86" fmla="*/ 2147483647 w 888"/>
              <a:gd name="T87" fmla="*/ 2147483647 h 334"/>
              <a:gd name="T88" fmla="*/ 2147483647 w 888"/>
              <a:gd name="T89" fmla="*/ 2147483647 h 334"/>
              <a:gd name="T90" fmla="*/ 0 w 888"/>
              <a:gd name="T91" fmla="*/ 2147483647 h 3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888" h="334">
                <a:moveTo>
                  <a:pt x="888" y="54"/>
                </a:moveTo>
                <a:lnTo>
                  <a:pt x="844" y="47"/>
                </a:lnTo>
                <a:lnTo>
                  <a:pt x="799" y="41"/>
                </a:lnTo>
                <a:lnTo>
                  <a:pt x="752" y="31"/>
                </a:lnTo>
                <a:lnTo>
                  <a:pt x="707" y="21"/>
                </a:lnTo>
                <a:lnTo>
                  <a:pt x="660" y="12"/>
                </a:lnTo>
                <a:lnTo>
                  <a:pt x="614" y="5"/>
                </a:lnTo>
                <a:lnTo>
                  <a:pt x="572" y="0"/>
                </a:lnTo>
                <a:lnTo>
                  <a:pt x="530" y="0"/>
                </a:lnTo>
                <a:lnTo>
                  <a:pt x="494" y="7"/>
                </a:lnTo>
                <a:lnTo>
                  <a:pt x="460" y="19"/>
                </a:lnTo>
                <a:lnTo>
                  <a:pt x="443" y="36"/>
                </a:lnTo>
                <a:lnTo>
                  <a:pt x="426" y="56"/>
                </a:lnTo>
                <a:lnTo>
                  <a:pt x="411" y="78"/>
                </a:lnTo>
                <a:lnTo>
                  <a:pt x="398" y="103"/>
                </a:lnTo>
                <a:lnTo>
                  <a:pt x="383" y="126"/>
                </a:lnTo>
                <a:lnTo>
                  <a:pt x="369" y="150"/>
                </a:lnTo>
                <a:lnTo>
                  <a:pt x="353" y="170"/>
                </a:lnTo>
                <a:lnTo>
                  <a:pt x="336" y="188"/>
                </a:lnTo>
                <a:lnTo>
                  <a:pt x="316" y="200"/>
                </a:lnTo>
                <a:lnTo>
                  <a:pt x="292" y="207"/>
                </a:lnTo>
                <a:lnTo>
                  <a:pt x="265" y="207"/>
                </a:lnTo>
                <a:lnTo>
                  <a:pt x="245" y="192"/>
                </a:lnTo>
                <a:lnTo>
                  <a:pt x="235" y="175"/>
                </a:lnTo>
                <a:lnTo>
                  <a:pt x="232" y="158"/>
                </a:lnTo>
                <a:lnTo>
                  <a:pt x="234" y="138"/>
                </a:lnTo>
                <a:lnTo>
                  <a:pt x="240" y="120"/>
                </a:lnTo>
                <a:lnTo>
                  <a:pt x="249" y="99"/>
                </a:lnTo>
                <a:lnTo>
                  <a:pt x="257" y="81"/>
                </a:lnTo>
                <a:lnTo>
                  <a:pt x="265" y="64"/>
                </a:lnTo>
                <a:lnTo>
                  <a:pt x="270" y="47"/>
                </a:lnTo>
                <a:lnTo>
                  <a:pt x="272" y="34"/>
                </a:lnTo>
                <a:lnTo>
                  <a:pt x="267" y="24"/>
                </a:lnTo>
                <a:lnTo>
                  <a:pt x="255" y="17"/>
                </a:lnTo>
                <a:lnTo>
                  <a:pt x="234" y="14"/>
                </a:lnTo>
                <a:lnTo>
                  <a:pt x="212" y="21"/>
                </a:lnTo>
                <a:lnTo>
                  <a:pt x="193" y="32"/>
                </a:lnTo>
                <a:lnTo>
                  <a:pt x="177" y="49"/>
                </a:lnTo>
                <a:lnTo>
                  <a:pt x="161" y="68"/>
                </a:lnTo>
                <a:lnTo>
                  <a:pt x="150" y="88"/>
                </a:lnTo>
                <a:lnTo>
                  <a:pt x="140" y="106"/>
                </a:lnTo>
                <a:lnTo>
                  <a:pt x="133" y="121"/>
                </a:lnTo>
                <a:lnTo>
                  <a:pt x="101" y="175"/>
                </a:lnTo>
                <a:lnTo>
                  <a:pt x="71" y="229"/>
                </a:lnTo>
                <a:lnTo>
                  <a:pt x="39" y="282"/>
                </a:lnTo>
                <a:lnTo>
                  <a:pt x="0" y="33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27" name="Freeform 7"/>
          <p:cNvSpPr>
            <a:spLocks noChangeAspect="1"/>
          </p:cNvSpPr>
          <p:nvPr/>
        </p:nvSpPr>
        <p:spPr bwMode="auto">
          <a:xfrm>
            <a:off x="7605714" y="1631951"/>
            <a:ext cx="904875" cy="912813"/>
          </a:xfrm>
          <a:custGeom>
            <a:avLst/>
            <a:gdLst>
              <a:gd name="T0" fmla="*/ 2147483647 w 456"/>
              <a:gd name="T1" fmla="*/ 0 h 460"/>
              <a:gd name="T2" fmla="*/ 2147483647 w 456"/>
              <a:gd name="T3" fmla="*/ 2147483647 h 460"/>
              <a:gd name="T4" fmla="*/ 2147483647 w 456"/>
              <a:gd name="T5" fmla="*/ 2147483647 h 460"/>
              <a:gd name="T6" fmla="*/ 2147483647 w 456"/>
              <a:gd name="T7" fmla="*/ 2147483647 h 460"/>
              <a:gd name="T8" fmla="*/ 2147483647 w 456"/>
              <a:gd name="T9" fmla="*/ 2147483647 h 460"/>
              <a:gd name="T10" fmla="*/ 2147483647 w 456"/>
              <a:gd name="T11" fmla="*/ 2147483647 h 460"/>
              <a:gd name="T12" fmla="*/ 2147483647 w 456"/>
              <a:gd name="T13" fmla="*/ 2147483647 h 460"/>
              <a:gd name="T14" fmla="*/ 2147483647 w 456"/>
              <a:gd name="T15" fmla="*/ 2147483647 h 460"/>
              <a:gd name="T16" fmla="*/ 2147483647 w 456"/>
              <a:gd name="T17" fmla="*/ 2147483647 h 460"/>
              <a:gd name="T18" fmla="*/ 2147483647 w 456"/>
              <a:gd name="T19" fmla="*/ 2147483647 h 460"/>
              <a:gd name="T20" fmla="*/ 2147483647 w 456"/>
              <a:gd name="T21" fmla="*/ 2147483647 h 460"/>
              <a:gd name="T22" fmla="*/ 2147483647 w 456"/>
              <a:gd name="T23" fmla="*/ 2147483647 h 460"/>
              <a:gd name="T24" fmla="*/ 2147483647 w 456"/>
              <a:gd name="T25" fmla="*/ 2147483647 h 460"/>
              <a:gd name="T26" fmla="*/ 2147483647 w 456"/>
              <a:gd name="T27" fmla="*/ 2147483647 h 460"/>
              <a:gd name="T28" fmla="*/ 2147483647 w 456"/>
              <a:gd name="T29" fmla="*/ 2147483647 h 460"/>
              <a:gd name="T30" fmla="*/ 2147483647 w 456"/>
              <a:gd name="T31" fmla="*/ 2147483647 h 460"/>
              <a:gd name="T32" fmla="*/ 2147483647 w 456"/>
              <a:gd name="T33" fmla="*/ 2147483647 h 460"/>
              <a:gd name="T34" fmla="*/ 0 w 456"/>
              <a:gd name="T35" fmla="*/ 2147483647 h 460"/>
              <a:gd name="T36" fmla="*/ 2147483647 w 456"/>
              <a:gd name="T37" fmla="*/ 2147483647 h 460"/>
              <a:gd name="T38" fmla="*/ 2147483647 w 456"/>
              <a:gd name="T39" fmla="*/ 2147483647 h 460"/>
              <a:gd name="T40" fmla="*/ 2147483647 w 456"/>
              <a:gd name="T41" fmla="*/ 2147483647 h 460"/>
              <a:gd name="T42" fmla="*/ 2147483647 w 456"/>
              <a:gd name="T43" fmla="*/ 2147483647 h 460"/>
              <a:gd name="T44" fmla="*/ 2147483647 w 456"/>
              <a:gd name="T45" fmla="*/ 2147483647 h 460"/>
              <a:gd name="T46" fmla="*/ 2147483647 w 456"/>
              <a:gd name="T47" fmla="*/ 2147483647 h 460"/>
              <a:gd name="T48" fmla="*/ 2147483647 w 456"/>
              <a:gd name="T49" fmla="*/ 2147483647 h 460"/>
              <a:gd name="T50" fmla="*/ 2147483647 w 456"/>
              <a:gd name="T51" fmla="*/ 2147483647 h 460"/>
              <a:gd name="T52" fmla="*/ 2147483647 w 456"/>
              <a:gd name="T53" fmla="*/ 2147483647 h 460"/>
              <a:gd name="T54" fmla="*/ 2147483647 w 456"/>
              <a:gd name="T55" fmla="*/ 2147483647 h 460"/>
              <a:gd name="T56" fmla="*/ 2147483647 w 456"/>
              <a:gd name="T57" fmla="*/ 2147483647 h 460"/>
              <a:gd name="T58" fmla="*/ 2147483647 w 456"/>
              <a:gd name="T59" fmla="*/ 2147483647 h 460"/>
              <a:gd name="T60" fmla="*/ 2147483647 w 456"/>
              <a:gd name="T61" fmla="*/ 2147483647 h 460"/>
              <a:gd name="T62" fmla="*/ 2147483647 w 456"/>
              <a:gd name="T63" fmla="*/ 2147483647 h 460"/>
              <a:gd name="T64" fmla="*/ 2147483647 w 456"/>
              <a:gd name="T65" fmla="*/ 2147483647 h 460"/>
              <a:gd name="T66" fmla="*/ 2147483647 w 456"/>
              <a:gd name="T67" fmla="*/ 2147483647 h 460"/>
              <a:gd name="T68" fmla="*/ 2147483647 w 456"/>
              <a:gd name="T69" fmla="*/ 2147483647 h 460"/>
              <a:gd name="T70" fmla="*/ 2147483647 w 456"/>
              <a:gd name="T71" fmla="*/ 2147483647 h 460"/>
              <a:gd name="T72" fmla="*/ 2147483647 w 456"/>
              <a:gd name="T73" fmla="*/ 2147483647 h 460"/>
              <a:gd name="T74" fmla="*/ 2147483647 w 456"/>
              <a:gd name="T75" fmla="*/ 2147483647 h 460"/>
              <a:gd name="T76" fmla="*/ 2147483647 w 456"/>
              <a:gd name="T77" fmla="*/ 2147483647 h 460"/>
              <a:gd name="T78" fmla="*/ 2147483647 w 456"/>
              <a:gd name="T79" fmla="*/ 2147483647 h 460"/>
              <a:gd name="T80" fmla="*/ 2147483647 w 456"/>
              <a:gd name="T81" fmla="*/ 2147483647 h 460"/>
              <a:gd name="T82" fmla="*/ 2147483647 w 456"/>
              <a:gd name="T83" fmla="*/ 2147483647 h 460"/>
              <a:gd name="T84" fmla="*/ 2147483647 w 456"/>
              <a:gd name="T85" fmla="*/ 2147483647 h 460"/>
              <a:gd name="T86" fmla="*/ 2147483647 w 456"/>
              <a:gd name="T87" fmla="*/ 2147483647 h 460"/>
              <a:gd name="T88" fmla="*/ 2147483647 w 456"/>
              <a:gd name="T89" fmla="*/ 2147483647 h 460"/>
              <a:gd name="T90" fmla="*/ 2147483647 w 456"/>
              <a:gd name="T91" fmla="*/ 2147483647 h 460"/>
              <a:gd name="T92" fmla="*/ 2147483647 w 456"/>
              <a:gd name="T93" fmla="*/ 2147483647 h 460"/>
              <a:gd name="T94" fmla="*/ 2147483647 w 456"/>
              <a:gd name="T95" fmla="*/ 0 h 46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56" h="460">
                <a:moveTo>
                  <a:pt x="218" y="0"/>
                </a:moveTo>
                <a:lnTo>
                  <a:pt x="201" y="5"/>
                </a:lnTo>
                <a:lnTo>
                  <a:pt x="188" y="10"/>
                </a:lnTo>
                <a:lnTo>
                  <a:pt x="176" y="17"/>
                </a:lnTo>
                <a:lnTo>
                  <a:pt x="168" y="22"/>
                </a:lnTo>
                <a:lnTo>
                  <a:pt x="156" y="27"/>
                </a:lnTo>
                <a:lnTo>
                  <a:pt x="142" y="29"/>
                </a:lnTo>
                <a:lnTo>
                  <a:pt x="126" y="25"/>
                </a:lnTo>
                <a:lnTo>
                  <a:pt x="105" y="42"/>
                </a:lnTo>
                <a:lnTo>
                  <a:pt x="87" y="52"/>
                </a:lnTo>
                <a:lnTo>
                  <a:pt x="69" y="55"/>
                </a:lnTo>
                <a:lnTo>
                  <a:pt x="52" y="59"/>
                </a:lnTo>
                <a:lnTo>
                  <a:pt x="35" y="60"/>
                </a:lnTo>
                <a:lnTo>
                  <a:pt x="18" y="67"/>
                </a:lnTo>
                <a:lnTo>
                  <a:pt x="10" y="74"/>
                </a:lnTo>
                <a:lnTo>
                  <a:pt x="6" y="82"/>
                </a:lnTo>
                <a:lnTo>
                  <a:pt x="3" y="91"/>
                </a:lnTo>
                <a:lnTo>
                  <a:pt x="0" y="99"/>
                </a:lnTo>
                <a:lnTo>
                  <a:pt x="1" y="117"/>
                </a:lnTo>
                <a:lnTo>
                  <a:pt x="12" y="136"/>
                </a:lnTo>
                <a:lnTo>
                  <a:pt x="28" y="151"/>
                </a:lnTo>
                <a:lnTo>
                  <a:pt x="50" y="166"/>
                </a:lnTo>
                <a:lnTo>
                  <a:pt x="74" y="180"/>
                </a:lnTo>
                <a:lnTo>
                  <a:pt x="97" y="193"/>
                </a:lnTo>
                <a:lnTo>
                  <a:pt x="122" y="203"/>
                </a:lnTo>
                <a:lnTo>
                  <a:pt x="159" y="235"/>
                </a:lnTo>
                <a:lnTo>
                  <a:pt x="198" y="265"/>
                </a:lnTo>
                <a:lnTo>
                  <a:pt x="238" y="297"/>
                </a:lnTo>
                <a:lnTo>
                  <a:pt x="278" y="327"/>
                </a:lnTo>
                <a:lnTo>
                  <a:pt x="315" y="356"/>
                </a:lnTo>
                <a:lnTo>
                  <a:pt x="347" y="379"/>
                </a:lnTo>
                <a:lnTo>
                  <a:pt x="371" y="399"/>
                </a:lnTo>
                <a:lnTo>
                  <a:pt x="391" y="421"/>
                </a:lnTo>
                <a:lnTo>
                  <a:pt x="407" y="438"/>
                </a:lnTo>
                <a:lnTo>
                  <a:pt x="424" y="450"/>
                </a:lnTo>
                <a:lnTo>
                  <a:pt x="439" y="458"/>
                </a:lnTo>
                <a:lnTo>
                  <a:pt x="449" y="460"/>
                </a:lnTo>
                <a:lnTo>
                  <a:pt x="456" y="456"/>
                </a:lnTo>
                <a:lnTo>
                  <a:pt x="451" y="423"/>
                </a:lnTo>
                <a:lnTo>
                  <a:pt x="434" y="394"/>
                </a:lnTo>
                <a:lnTo>
                  <a:pt x="313" y="245"/>
                </a:lnTo>
                <a:lnTo>
                  <a:pt x="297" y="216"/>
                </a:lnTo>
                <a:lnTo>
                  <a:pt x="278" y="186"/>
                </a:lnTo>
                <a:lnTo>
                  <a:pt x="261" y="154"/>
                </a:lnTo>
                <a:lnTo>
                  <a:pt x="245" y="121"/>
                </a:lnTo>
                <a:lnTo>
                  <a:pt x="231" y="84"/>
                </a:lnTo>
                <a:lnTo>
                  <a:pt x="223" y="44"/>
                </a:lnTo>
                <a:lnTo>
                  <a:pt x="218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28" name="Freeform 8"/>
          <p:cNvSpPr>
            <a:spLocks noChangeAspect="1"/>
          </p:cNvSpPr>
          <p:nvPr/>
        </p:nvSpPr>
        <p:spPr bwMode="auto">
          <a:xfrm>
            <a:off x="8058150" y="33339"/>
            <a:ext cx="192088" cy="1577975"/>
          </a:xfrm>
          <a:custGeom>
            <a:avLst/>
            <a:gdLst>
              <a:gd name="T0" fmla="*/ 0 w 97"/>
              <a:gd name="T1" fmla="*/ 2147483647 h 795"/>
              <a:gd name="T2" fmla="*/ 2147483647 w 97"/>
              <a:gd name="T3" fmla="*/ 2147483647 h 795"/>
              <a:gd name="T4" fmla="*/ 2147483647 w 97"/>
              <a:gd name="T5" fmla="*/ 2147483647 h 795"/>
              <a:gd name="T6" fmla="*/ 2147483647 w 97"/>
              <a:gd name="T7" fmla="*/ 2147483647 h 795"/>
              <a:gd name="T8" fmla="*/ 2147483647 w 97"/>
              <a:gd name="T9" fmla="*/ 2147483647 h 795"/>
              <a:gd name="T10" fmla="*/ 2147483647 w 97"/>
              <a:gd name="T11" fmla="*/ 2147483647 h 795"/>
              <a:gd name="T12" fmla="*/ 2147483647 w 97"/>
              <a:gd name="T13" fmla="*/ 2147483647 h 795"/>
              <a:gd name="T14" fmla="*/ 2147483647 w 97"/>
              <a:gd name="T15" fmla="*/ 2147483647 h 795"/>
              <a:gd name="T16" fmla="*/ 2147483647 w 97"/>
              <a:gd name="T17" fmla="*/ 2147483647 h 795"/>
              <a:gd name="T18" fmla="*/ 2147483647 w 97"/>
              <a:gd name="T19" fmla="*/ 2147483647 h 795"/>
              <a:gd name="T20" fmla="*/ 2147483647 w 97"/>
              <a:gd name="T21" fmla="*/ 0 h 79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97" h="795">
                <a:moveTo>
                  <a:pt x="0" y="795"/>
                </a:moveTo>
                <a:lnTo>
                  <a:pt x="37" y="740"/>
                </a:lnTo>
                <a:lnTo>
                  <a:pt x="65" y="683"/>
                </a:lnTo>
                <a:lnTo>
                  <a:pt x="84" y="624"/>
                </a:lnTo>
                <a:lnTo>
                  <a:pt x="92" y="563"/>
                </a:lnTo>
                <a:lnTo>
                  <a:pt x="97" y="461"/>
                </a:lnTo>
                <a:lnTo>
                  <a:pt x="96" y="359"/>
                </a:lnTo>
                <a:lnTo>
                  <a:pt x="87" y="258"/>
                </a:lnTo>
                <a:lnTo>
                  <a:pt x="75" y="171"/>
                </a:lnTo>
                <a:lnTo>
                  <a:pt x="60" y="85"/>
                </a:lnTo>
                <a:lnTo>
                  <a:pt x="47" y="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29" name="Freeform 9"/>
          <p:cNvSpPr>
            <a:spLocks noChangeAspect="1"/>
          </p:cNvSpPr>
          <p:nvPr/>
        </p:nvSpPr>
        <p:spPr bwMode="auto">
          <a:xfrm>
            <a:off x="7143750" y="1803400"/>
            <a:ext cx="520700" cy="973138"/>
          </a:xfrm>
          <a:custGeom>
            <a:avLst/>
            <a:gdLst>
              <a:gd name="T0" fmla="*/ 2147483647 w 263"/>
              <a:gd name="T1" fmla="*/ 0 h 490"/>
              <a:gd name="T2" fmla="*/ 2147483647 w 263"/>
              <a:gd name="T3" fmla="*/ 2147483647 h 490"/>
              <a:gd name="T4" fmla="*/ 2147483647 w 263"/>
              <a:gd name="T5" fmla="*/ 2147483647 h 490"/>
              <a:gd name="T6" fmla="*/ 2147483647 w 263"/>
              <a:gd name="T7" fmla="*/ 2147483647 h 490"/>
              <a:gd name="T8" fmla="*/ 2147483647 w 263"/>
              <a:gd name="T9" fmla="*/ 2147483647 h 490"/>
              <a:gd name="T10" fmla="*/ 0 w 263"/>
              <a:gd name="T11" fmla="*/ 2147483647 h 490"/>
              <a:gd name="T12" fmla="*/ 0 w 263"/>
              <a:gd name="T13" fmla="*/ 2147483647 h 490"/>
              <a:gd name="T14" fmla="*/ 2147483647 w 263"/>
              <a:gd name="T15" fmla="*/ 2147483647 h 490"/>
              <a:gd name="T16" fmla="*/ 2147483647 w 263"/>
              <a:gd name="T17" fmla="*/ 2147483647 h 490"/>
              <a:gd name="T18" fmla="*/ 2147483647 w 263"/>
              <a:gd name="T19" fmla="*/ 2147483647 h 490"/>
              <a:gd name="T20" fmla="*/ 2147483647 w 263"/>
              <a:gd name="T21" fmla="*/ 2147483647 h 490"/>
              <a:gd name="T22" fmla="*/ 2147483647 w 263"/>
              <a:gd name="T23" fmla="*/ 2147483647 h 490"/>
              <a:gd name="T24" fmla="*/ 2147483647 w 263"/>
              <a:gd name="T25" fmla="*/ 2147483647 h 490"/>
              <a:gd name="T26" fmla="*/ 2147483647 w 263"/>
              <a:gd name="T27" fmla="*/ 2147483647 h 490"/>
              <a:gd name="T28" fmla="*/ 2147483647 w 263"/>
              <a:gd name="T29" fmla="*/ 2147483647 h 490"/>
              <a:gd name="T30" fmla="*/ 2147483647 w 263"/>
              <a:gd name="T31" fmla="*/ 2147483647 h 490"/>
              <a:gd name="T32" fmla="*/ 2147483647 w 263"/>
              <a:gd name="T33" fmla="*/ 2147483647 h 490"/>
              <a:gd name="T34" fmla="*/ 2147483647 w 263"/>
              <a:gd name="T35" fmla="*/ 2147483647 h 490"/>
              <a:gd name="T36" fmla="*/ 2147483647 w 263"/>
              <a:gd name="T37" fmla="*/ 2147483647 h 490"/>
              <a:gd name="T38" fmla="*/ 2147483647 w 263"/>
              <a:gd name="T39" fmla="*/ 2147483647 h 490"/>
              <a:gd name="T40" fmla="*/ 2147483647 w 263"/>
              <a:gd name="T41" fmla="*/ 2147483647 h 490"/>
              <a:gd name="T42" fmla="*/ 2147483647 w 263"/>
              <a:gd name="T43" fmla="*/ 2147483647 h 490"/>
              <a:gd name="T44" fmla="*/ 2147483647 w 263"/>
              <a:gd name="T45" fmla="*/ 2147483647 h 490"/>
              <a:gd name="T46" fmla="*/ 2147483647 w 263"/>
              <a:gd name="T47" fmla="*/ 2147483647 h 49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3" h="490">
                <a:moveTo>
                  <a:pt x="47" y="0"/>
                </a:moveTo>
                <a:lnTo>
                  <a:pt x="30" y="46"/>
                </a:lnTo>
                <a:lnTo>
                  <a:pt x="16" y="93"/>
                </a:lnTo>
                <a:lnTo>
                  <a:pt x="6" y="141"/>
                </a:lnTo>
                <a:lnTo>
                  <a:pt x="1" y="190"/>
                </a:lnTo>
                <a:lnTo>
                  <a:pt x="0" y="237"/>
                </a:lnTo>
                <a:lnTo>
                  <a:pt x="0" y="280"/>
                </a:lnTo>
                <a:lnTo>
                  <a:pt x="5" y="319"/>
                </a:lnTo>
                <a:lnTo>
                  <a:pt x="11" y="353"/>
                </a:lnTo>
                <a:lnTo>
                  <a:pt x="20" y="379"/>
                </a:lnTo>
                <a:lnTo>
                  <a:pt x="35" y="410"/>
                </a:lnTo>
                <a:lnTo>
                  <a:pt x="50" y="438"/>
                </a:lnTo>
                <a:lnTo>
                  <a:pt x="67" y="460"/>
                </a:lnTo>
                <a:lnTo>
                  <a:pt x="87" y="477"/>
                </a:lnTo>
                <a:lnTo>
                  <a:pt x="109" y="487"/>
                </a:lnTo>
                <a:lnTo>
                  <a:pt x="135" y="490"/>
                </a:lnTo>
                <a:lnTo>
                  <a:pt x="167" y="487"/>
                </a:lnTo>
                <a:lnTo>
                  <a:pt x="193" y="478"/>
                </a:lnTo>
                <a:lnTo>
                  <a:pt x="213" y="467"/>
                </a:lnTo>
                <a:lnTo>
                  <a:pt x="228" y="453"/>
                </a:lnTo>
                <a:lnTo>
                  <a:pt x="239" y="436"/>
                </a:lnTo>
                <a:lnTo>
                  <a:pt x="248" y="420"/>
                </a:lnTo>
                <a:lnTo>
                  <a:pt x="256" y="403"/>
                </a:lnTo>
                <a:lnTo>
                  <a:pt x="263" y="38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30" name="Freeform 10"/>
          <p:cNvSpPr>
            <a:spLocks noChangeAspect="1"/>
          </p:cNvSpPr>
          <p:nvPr/>
        </p:nvSpPr>
        <p:spPr bwMode="auto">
          <a:xfrm>
            <a:off x="7727951" y="2560639"/>
            <a:ext cx="777875" cy="1182687"/>
          </a:xfrm>
          <a:custGeom>
            <a:avLst/>
            <a:gdLst>
              <a:gd name="T0" fmla="*/ 2147483647 w 392"/>
              <a:gd name="T1" fmla="*/ 0 h 596"/>
              <a:gd name="T2" fmla="*/ 2147483647 w 392"/>
              <a:gd name="T3" fmla="*/ 2147483647 h 596"/>
              <a:gd name="T4" fmla="*/ 2147483647 w 392"/>
              <a:gd name="T5" fmla="*/ 2147483647 h 596"/>
              <a:gd name="T6" fmla="*/ 2147483647 w 392"/>
              <a:gd name="T7" fmla="*/ 2147483647 h 596"/>
              <a:gd name="T8" fmla="*/ 2147483647 w 392"/>
              <a:gd name="T9" fmla="*/ 2147483647 h 596"/>
              <a:gd name="T10" fmla="*/ 2147483647 w 392"/>
              <a:gd name="T11" fmla="*/ 2147483647 h 596"/>
              <a:gd name="T12" fmla="*/ 2147483647 w 392"/>
              <a:gd name="T13" fmla="*/ 2147483647 h 596"/>
              <a:gd name="T14" fmla="*/ 2147483647 w 392"/>
              <a:gd name="T15" fmla="*/ 2147483647 h 596"/>
              <a:gd name="T16" fmla="*/ 2147483647 w 392"/>
              <a:gd name="T17" fmla="*/ 2147483647 h 596"/>
              <a:gd name="T18" fmla="*/ 2147483647 w 392"/>
              <a:gd name="T19" fmla="*/ 2147483647 h 596"/>
              <a:gd name="T20" fmla="*/ 2147483647 w 392"/>
              <a:gd name="T21" fmla="*/ 2147483647 h 596"/>
              <a:gd name="T22" fmla="*/ 2147483647 w 392"/>
              <a:gd name="T23" fmla="*/ 2147483647 h 596"/>
              <a:gd name="T24" fmla="*/ 2147483647 w 392"/>
              <a:gd name="T25" fmla="*/ 2147483647 h 596"/>
              <a:gd name="T26" fmla="*/ 2147483647 w 392"/>
              <a:gd name="T27" fmla="*/ 2147483647 h 596"/>
              <a:gd name="T28" fmla="*/ 2147483647 w 392"/>
              <a:gd name="T29" fmla="*/ 2147483647 h 596"/>
              <a:gd name="T30" fmla="*/ 2147483647 w 392"/>
              <a:gd name="T31" fmla="*/ 2147483647 h 596"/>
              <a:gd name="T32" fmla="*/ 2147483647 w 392"/>
              <a:gd name="T33" fmla="*/ 2147483647 h 596"/>
              <a:gd name="T34" fmla="*/ 2147483647 w 392"/>
              <a:gd name="T35" fmla="*/ 2147483647 h 596"/>
              <a:gd name="T36" fmla="*/ 2147483647 w 392"/>
              <a:gd name="T37" fmla="*/ 2147483647 h 596"/>
              <a:gd name="T38" fmla="*/ 2147483647 w 392"/>
              <a:gd name="T39" fmla="*/ 2147483647 h 596"/>
              <a:gd name="T40" fmla="*/ 2147483647 w 392"/>
              <a:gd name="T41" fmla="*/ 2147483647 h 596"/>
              <a:gd name="T42" fmla="*/ 2147483647 w 392"/>
              <a:gd name="T43" fmla="*/ 2147483647 h 596"/>
              <a:gd name="T44" fmla="*/ 2147483647 w 392"/>
              <a:gd name="T45" fmla="*/ 2147483647 h 596"/>
              <a:gd name="T46" fmla="*/ 0 w 392"/>
              <a:gd name="T47" fmla="*/ 2147483647 h 59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2" h="596">
                <a:moveTo>
                  <a:pt x="392" y="0"/>
                </a:moveTo>
                <a:lnTo>
                  <a:pt x="371" y="19"/>
                </a:lnTo>
                <a:lnTo>
                  <a:pt x="352" y="40"/>
                </a:lnTo>
                <a:lnTo>
                  <a:pt x="335" y="64"/>
                </a:lnTo>
                <a:lnTo>
                  <a:pt x="319" y="87"/>
                </a:lnTo>
                <a:lnTo>
                  <a:pt x="298" y="109"/>
                </a:lnTo>
                <a:lnTo>
                  <a:pt x="277" y="131"/>
                </a:lnTo>
                <a:lnTo>
                  <a:pt x="250" y="149"/>
                </a:lnTo>
                <a:lnTo>
                  <a:pt x="216" y="163"/>
                </a:lnTo>
                <a:lnTo>
                  <a:pt x="205" y="185"/>
                </a:lnTo>
                <a:lnTo>
                  <a:pt x="198" y="205"/>
                </a:lnTo>
                <a:lnTo>
                  <a:pt x="189" y="225"/>
                </a:lnTo>
                <a:lnTo>
                  <a:pt x="176" y="245"/>
                </a:lnTo>
                <a:lnTo>
                  <a:pt x="151" y="269"/>
                </a:lnTo>
                <a:lnTo>
                  <a:pt x="124" y="294"/>
                </a:lnTo>
                <a:lnTo>
                  <a:pt x="99" y="321"/>
                </a:lnTo>
                <a:lnTo>
                  <a:pt x="75" y="352"/>
                </a:lnTo>
                <a:lnTo>
                  <a:pt x="57" y="386"/>
                </a:lnTo>
                <a:lnTo>
                  <a:pt x="42" y="416"/>
                </a:lnTo>
                <a:lnTo>
                  <a:pt x="28" y="445"/>
                </a:lnTo>
                <a:lnTo>
                  <a:pt x="18" y="475"/>
                </a:lnTo>
                <a:lnTo>
                  <a:pt x="12" y="508"/>
                </a:lnTo>
                <a:lnTo>
                  <a:pt x="5" y="547"/>
                </a:lnTo>
                <a:lnTo>
                  <a:pt x="0" y="596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31" name="Freeform 11"/>
          <p:cNvSpPr>
            <a:spLocks noChangeAspect="1"/>
          </p:cNvSpPr>
          <p:nvPr/>
        </p:nvSpPr>
        <p:spPr bwMode="auto">
          <a:xfrm>
            <a:off x="5749926" y="2509839"/>
            <a:ext cx="244475" cy="1119187"/>
          </a:xfrm>
          <a:custGeom>
            <a:avLst/>
            <a:gdLst>
              <a:gd name="T0" fmla="*/ 2147483647 w 123"/>
              <a:gd name="T1" fmla="*/ 2147483647 h 564"/>
              <a:gd name="T2" fmla="*/ 2147483647 w 123"/>
              <a:gd name="T3" fmla="*/ 2147483647 h 564"/>
              <a:gd name="T4" fmla="*/ 2147483647 w 123"/>
              <a:gd name="T5" fmla="*/ 2147483647 h 564"/>
              <a:gd name="T6" fmla="*/ 2147483647 w 123"/>
              <a:gd name="T7" fmla="*/ 2147483647 h 564"/>
              <a:gd name="T8" fmla="*/ 2147483647 w 123"/>
              <a:gd name="T9" fmla="*/ 2147483647 h 564"/>
              <a:gd name="T10" fmla="*/ 2147483647 w 123"/>
              <a:gd name="T11" fmla="*/ 2147483647 h 564"/>
              <a:gd name="T12" fmla="*/ 2147483647 w 123"/>
              <a:gd name="T13" fmla="*/ 2147483647 h 564"/>
              <a:gd name="T14" fmla="*/ 2147483647 w 123"/>
              <a:gd name="T15" fmla="*/ 2147483647 h 564"/>
              <a:gd name="T16" fmla="*/ 2147483647 w 123"/>
              <a:gd name="T17" fmla="*/ 2147483647 h 564"/>
              <a:gd name="T18" fmla="*/ 2147483647 w 123"/>
              <a:gd name="T19" fmla="*/ 2147483647 h 564"/>
              <a:gd name="T20" fmla="*/ 2147483647 w 123"/>
              <a:gd name="T21" fmla="*/ 2147483647 h 564"/>
              <a:gd name="T22" fmla="*/ 2147483647 w 123"/>
              <a:gd name="T23" fmla="*/ 2147483647 h 564"/>
              <a:gd name="T24" fmla="*/ 2147483647 w 123"/>
              <a:gd name="T25" fmla="*/ 2147483647 h 564"/>
              <a:gd name="T26" fmla="*/ 2147483647 w 123"/>
              <a:gd name="T27" fmla="*/ 2147483647 h 564"/>
              <a:gd name="T28" fmla="*/ 2147483647 w 123"/>
              <a:gd name="T29" fmla="*/ 2147483647 h 564"/>
              <a:gd name="T30" fmla="*/ 2147483647 w 123"/>
              <a:gd name="T31" fmla="*/ 2147483647 h 564"/>
              <a:gd name="T32" fmla="*/ 2147483647 w 123"/>
              <a:gd name="T33" fmla="*/ 0 h 564"/>
              <a:gd name="T34" fmla="*/ 2147483647 w 123"/>
              <a:gd name="T35" fmla="*/ 2147483647 h 564"/>
              <a:gd name="T36" fmla="*/ 2147483647 w 123"/>
              <a:gd name="T37" fmla="*/ 2147483647 h 564"/>
              <a:gd name="T38" fmla="*/ 2147483647 w 123"/>
              <a:gd name="T39" fmla="*/ 2147483647 h 564"/>
              <a:gd name="T40" fmla="*/ 2147483647 w 123"/>
              <a:gd name="T41" fmla="*/ 2147483647 h 564"/>
              <a:gd name="T42" fmla="*/ 2147483647 w 123"/>
              <a:gd name="T43" fmla="*/ 2147483647 h 564"/>
              <a:gd name="T44" fmla="*/ 2147483647 w 123"/>
              <a:gd name="T45" fmla="*/ 2147483647 h 564"/>
              <a:gd name="T46" fmla="*/ 0 w 123"/>
              <a:gd name="T47" fmla="*/ 2147483647 h 564"/>
              <a:gd name="T48" fmla="*/ 0 w 123"/>
              <a:gd name="T49" fmla="*/ 2147483647 h 564"/>
              <a:gd name="T50" fmla="*/ 2147483647 w 123"/>
              <a:gd name="T51" fmla="*/ 2147483647 h 564"/>
              <a:gd name="T52" fmla="*/ 2147483647 w 123"/>
              <a:gd name="T53" fmla="*/ 2147483647 h 564"/>
              <a:gd name="T54" fmla="*/ 2147483647 w 123"/>
              <a:gd name="T55" fmla="*/ 2147483647 h 564"/>
              <a:gd name="T56" fmla="*/ 2147483647 w 123"/>
              <a:gd name="T57" fmla="*/ 2147483647 h 564"/>
              <a:gd name="T58" fmla="*/ 2147483647 w 123"/>
              <a:gd name="T59" fmla="*/ 2147483647 h 564"/>
              <a:gd name="T60" fmla="*/ 2147483647 w 123"/>
              <a:gd name="T61" fmla="*/ 2147483647 h 564"/>
              <a:gd name="T62" fmla="*/ 2147483647 w 123"/>
              <a:gd name="T63" fmla="*/ 2147483647 h 564"/>
              <a:gd name="T64" fmla="*/ 2147483647 w 123"/>
              <a:gd name="T65" fmla="*/ 2147483647 h 564"/>
              <a:gd name="T66" fmla="*/ 2147483647 w 123"/>
              <a:gd name="T67" fmla="*/ 2147483647 h 56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23" h="564">
                <a:moveTo>
                  <a:pt x="62" y="564"/>
                </a:moveTo>
                <a:lnTo>
                  <a:pt x="59" y="475"/>
                </a:lnTo>
                <a:lnTo>
                  <a:pt x="57" y="386"/>
                </a:lnTo>
                <a:lnTo>
                  <a:pt x="61" y="334"/>
                </a:lnTo>
                <a:lnTo>
                  <a:pt x="66" y="277"/>
                </a:lnTo>
                <a:lnTo>
                  <a:pt x="74" y="220"/>
                </a:lnTo>
                <a:lnTo>
                  <a:pt x="84" y="164"/>
                </a:lnTo>
                <a:lnTo>
                  <a:pt x="98" y="129"/>
                </a:lnTo>
                <a:lnTo>
                  <a:pt x="106" y="101"/>
                </a:lnTo>
                <a:lnTo>
                  <a:pt x="114" y="79"/>
                </a:lnTo>
                <a:lnTo>
                  <a:pt x="119" y="64"/>
                </a:lnTo>
                <a:lnTo>
                  <a:pt x="123" y="52"/>
                </a:lnTo>
                <a:lnTo>
                  <a:pt x="123" y="44"/>
                </a:lnTo>
                <a:lnTo>
                  <a:pt x="121" y="27"/>
                </a:lnTo>
                <a:lnTo>
                  <a:pt x="116" y="13"/>
                </a:lnTo>
                <a:lnTo>
                  <a:pt x="106" y="3"/>
                </a:lnTo>
                <a:lnTo>
                  <a:pt x="94" y="0"/>
                </a:lnTo>
                <a:lnTo>
                  <a:pt x="76" y="2"/>
                </a:lnTo>
                <a:lnTo>
                  <a:pt x="56" y="12"/>
                </a:lnTo>
                <a:lnTo>
                  <a:pt x="36" y="28"/>
                </a:lnTo>
                <a:lnTo>
                  <a:pt x="20" y="47"/>
                </a:lnTo>
                <a:lnTo>
                  <a:pt x="9" y="70"/>
                </a:lnTo>
                <a:lnTo>
                  <a:pt x="4" y="99"/>
                </a:lnTo>
                <a:lnTo>
                  <a:pt x="0" y="136"/>
                </a:lnTo>
                <a:lnTo>
                  <a:pt x="0" y="179"/>
                </a:lnTo>
                <a:lnTo>
                  <a:pt x="5" y="231"/>
                </a:lnTo>
                <a:lnTo>
                  <a:pt x="12" y="263"/>
                </a:lnTo>
                <a:lnTo>
                  <a:pt x="20" y="295"/>
                </a:lnTo>
                <a:lnTo>
                  <a:pt x="31" y="329"/>
                </a:lnTo>
                <a:lnTo>
                  <a:pt x="39" y="364"/>
                </a:lnTo>
                <a:lnTo>
                  <a:pt x="47" y="404"/>
                </a:lnTo>
                <a:lnTo>
                  <a:pt x="54" y="451"/>
                </a:lnTo>
                <a:lnTo>
                  <a:pt x="59" y="503"/>
                </a:lnTo>
                <a:lnTo>
                  <a:pt x="62" y="564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32" name="Freeform 12"/>
          <p:cNvSpPr>
            <a:spLocks noChangeAspect="1"/>
          </p:cNvSpPr>
          <p:nvPr/>
        </p:nvSpPr>
        <p:spPr bwMode="auto">
          <a:xfrm>
            <a:off x="5867400" y="3632200"/>
            <a:ext cx="2268538" cy="793750"/>
          </a:xfrm>
          <a:custGeom>
            <a:avLst/>
            <a:gdLst>
              <a:gd name="T0" fmla="*/ 2147483647 w 1143"/>
              <a:gd name="T1" fmla="*/ 2147483647 h 400"/>
              <a:gd name="T2" fmla="*/ 2147483647 w 1143"/>
              <a:gd name="T3" fmla="*/ 2147483647 h 400"/>
              <a:gd name="T4" fmla="*/ 2147483647 w 1143"/>
              <a:gd name="T5" fmla="*/ 2147483647 h 400"/>
              <a:gd name="T6" fmla="*/ 2147483647 w 1143"/>
              <a:gd name="T7" fmla="*/ 2147483647 h 400"/>
              <a:gd name="T8" fmla="*/ 2147483647 w 1143"/>
              <a:gd name="T9" fmla="*/ 2147483647 h 400"/>
              <a:gd name="T10" fmla="*/ 2147483647 w 1143"/>
              <a:gd name="T11" fmla="*/ 2147483647 h 400"/>
              <a:gd name="T12" fmla="*/ 2147483647 w 1143"/>
              <a:gd name="T13" fmla="*/ 2147483647 h 400"/>
              <a:gd name="T14" fmla="*/ 2147483647 w 1143"/>
              <a:gd name="T15" fmla="*/ 2147483647 h 400"/>
              <a:gd name="T16" fmla="*/ 2147483647 w 1143"/>
              <a:gd name="T17" fmla="*/ 2147483647 h 400"/>
              <a:gd name="T18" fmla="*/ 2147483647 w 1143"/>
              <a:gd name="T19" fmla="*/ 2147483647 h 400"/>
              <a:gd name="T20" fmla="*/ 2147483647 w 1143"/>
              <a:gd name="T21" fmla="*/ 2147483647 h 400"/>
              <a:gd name="T22" fmla="*/ 2147483647 w 1143"/>
              <a:gd name="T23" fmla="*/ 2147483647 h 400"/>
              <a:gd name="T24" fmla="*/ 2147483647 w 1143"/>
              <a:gd name="T25" fmla="*/ 2147483647 h 400"/>
              <a:gd name="T26" fmla="*/ 2147483647 w 1143"/>
              <a:gd name="T27" fmla="*/ 2147483647 h 400"/>
              <a:gd name="T28" fmla="*/ 2147483647 w 1143"/>
              <a:gd name="T29" fmla="*/ 2147483647 h 400"/>
              <a:gd name="T30" fmla="*/ 2147483647 w 1143"/>
              <a:gd name="T31" fmla="*/ 2147483647 h 400"/>
              <a:gd name="T32" fmla="*/ 2147483647 w 1143"/>
              <a:gd name="T33" fmla="*/ 2147483647 h 400"/>
              <a:gd name="T34" fmla="*/ 2147483647 w 1143"/>
              <a:gd name="T35" fmla="*/ 2147483647 h 400"/>
              <a:gd name="T36" fmla="*/ 2147483647 w 1143"/>
              <a:gd name="T37" fmla="*/ 2147483647 h 400"/>
              <a:gd name="T38" fmla="*/ 2147483647 w 1143"/>
              <a:gd name="T39" fmla="*/ 2147483647 h 400"/>
              <a:gd name="T40" fmla="*/ 2147483647 w 1143"/>
              <a:gd name="T41" fmla="*/ 2147483647 h 400"/>
              <a:gd name="T42" fmla="*/ 0 w 1143"/>
              <a:gd name="T43" fmla="*/ 2147483647 h 400"/>
              <a:gd name="T44" fmla="*/ 2147483647 w 1143"/>
              <a:gd name="T45" fmla="*/ 0 h 400"/>
              <a:gd name="T46" fmla="*/ 2147483647 w 1143"/>
              <a:gd name="T47" fmla="*/ 0 h 400"/>
              <a:gd name="T48" fmla="*/ 2147483647 w 1143"/>
              <a:gd name="T49" fmla="*/ 2147483647 h 400"/>
              <a:gd name="T50" fmla="*/ 2147483647 w 1143"/>
              <a:gd name="T51" fmla="*/ 2147483647 h 400"/>
              <a:gd name="T52" fmla="*/ 2147483647 w 1143"/>
              <a:gd name="T53" fmla="*/ 2147483647 h 400"/>
              <a:gd name="T54" fmla="*/ 2147483647 w 1143"/>
              <a:gd name="T55" fmla="*/ 2147483647 h 400"/>
              <a:gd name="T56" fmla="*/ 2147483647 w 1143"/>
              <a:gd name="T57" fmla="*/ 2147483647 h 400"/>
              <a:gd name="T58" fmla="*/ 2147483647 w 1143"/>
              <a:gd name="T59" fmla="*/ 2147483647 h 400"/>
              <a:gd name="T60" fmla="*/ 2147483647 w 1143"/>
              <a:gd name="T61" fmla="*/ 2147483647 h 400"/>
              <a:gd name="T62" fmla="*/ 2147483647 w 1143"/>
              <a:gd name="T63" fmla="*/ 2147483647 h 400"/>
              <a:gd name="T64" fmla="*/ 2147483647 w 1143"/>
              <a:gd name="T65" fmla="*/ 2147483647 h 400"/>
              <a:gd name="T66" fmla="*/ 2147483647 w 1143"/>
              <a:gd name="T67" fmla="*/ 2147483647 h 400"/>
              <a:gd name="T68" fmla="*/ 2147483647 w 1143"/>
              <a:gd name="T69" fmla="*/ 2147483647 h 400"/>
              <a:gd name="T70" fmla="*/ 2147483647 w 1143"/>
              <a:gd name="T71" fmla="*/ 2147483647 h 400"/>
              <a:gd name="T72" fmla="*/ 2147483647 w 1143"/>
              <a:gd name="T73" fmla="*/ 2147483647 h 400"/>
              <a:gd name="T74" fmla="*/ 2147483647 w 1143"/>
              <a:gd name="T75" fmla="*/ 2147483647 h 400"/>
              <a:gd name="T76" fmla="*/ 2147483647 w 1143"/>
              <a:gd name="T77" fmla="*/ 2147483647 h 400"/>
              <a:gd name="T78" fmla="*/ 2147483647 w 1143"/>
              <a:gd name="T79" fmla="*/ 2147483647 h 400"/>
              <a:gd name="T80" fmla="*/ 2147483647 w 1143"/>
              <a:gd name="T81" fmla="*/ 2147483647 h 400"/>
              <a:gd name="T82" fmla="*/ 2147483647 w 1143"/>
              <a:gd name="T83" fmla="*/ 2147483647 h 400"/>
              <a:gd name="T84" fmla="*/ 2147483647 w 1143"/>
              <a:gd name="T85" fmla="*/ 2147483647 h 400"/>
              <a:gd name="T86" fmla="*/ 2147483647 w 1143"/>
              <a:gd name="T87" fmla="*/ 2147483647 h 400"/>
              <a:gd name="T88" fmla="*/ 2147483647 w 1143"/>
              <a:gd name="T89" fmla="*/ 2147483647 h 400"/>
              <a:gd name="T90" fmla="*/ 2147483647 w 1143"/>
              <a:gd name="T91" fmla="*/ 2147483647 h 400"/>
              <a:gd name="T92" fmla="*/ 2147483647 w 1143"/>
              <a:gd name="T93" fmla="*/ 2147483647 h 400"/>
              <a:gd name="T94" fmla="*/ 2147483647 w 1143"/>
              <a:gd name="T95" fmla="*/ 2147483647 h 400"/>
              <a:gd name="T96" fmla="*/ 2147483647 w 1143"/>
              <a:gd name="T97" fmla="*/ 2147483647 h 400"/>
              <a:gd name="T98" fmla="*/ 2147483647 w 1143"/>
              <a:gd name="T99" fmla="*/ 2147483647 h 400"/>
              <a:gd name="T100" fmla="*/ 2147483647 w 1143"/>
              <a:gd name="T101" fmla="*/ 2147483647 h 400"/>
              <a:gd name="T102" fmla="*/ 2147483647 w 1143"/>
              <a:gd name="T103" fmla="*/ 2147483647 h 400"/>
              <a:gd name="T104" fmla="*/ 2147483647 w 1143"/>
              <a:gd name="T105" fmla="*/ 2147483647 h 400"/>
              <a:gd name="T106" fmla="*/ 2147483647 w 1143"/>
              <a:gd name="T107" fmla="*/ 2147483647 h 400"/>
              <a:gd name="T108" fmla="*/ 2147483647 w 1143"/>
              <a:gd name="T109" fmla="*/ 2147483647 h 400"/>
              <a:gd name="T110" fmla="*/ 2147483647 w 1143"/>
              <a:gd name="T111" fmla="*/ 2147483647 h 400"/>
              <a:gd name="T112" fmla="*/ 2147483647 w 1143"/>
              <a:gd name="T113" fmla="*/ 2147483647 h 4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143" h="400">
                <a:moveTo>
                  <a:pt x="1003" y="400"/>
                </a:moveTo>
                <a:lnTo>
                  <a:pt x="993" y="368"/>
                </a:lnTo>
                <a:lnTo>
                  <a:pt x="981" y="336"/>
                </a:lnTo>
                <a:lnTo>
                  <a:pt x="965" y="306"/>
                </a:lnTo>
                <a:lnTo>
                  <a:pt x="945" y="277"/>
                </a:lnTo>
                <a:lnTo>
                  <a:pt x="914" y="247"/>
                </a:lnTo>
                <a:lnTo>
                  <a:pt x="893" y="230"/>
                </a:lnTo>
                <a:lnTo>
                  <a:pt x="866" y="218"/>
                </a:lnTo>
                <a:lnTo>
                  <a:pt x="834" y="207"/>
                </a:lnTo>
                <a:lnTo>
                  <a:pt x="797" y="195"/>
                </a:lnTo>
                <a:lnTo>
                  <a:pt x="753" y="183"/>
                </a:lnTo>
                <a:lnTo>
                  <a:pt x="575" y="136"/>
                </a:lnTo>
                <a:lnTo>
                  <a:pt x="487" y="116"/>
                </a:lnTo>
                <a:lnTo>
                  <a:pt x="398" y="98"/>
                </a:lnTo>
                <a:lnTo>
                  <a:pt x="302" y="78"/>
                </a:lnTo>
                <a:lnTo>
                  <a:pt x="257" y="71"/>
                </a:lnTo>
                <a:lnTo>
                  <a:pt x="210" y="62"/>
                </a:lnTo>
                <a:lnTo>
                  <a:pt x="161" y="52"/>
                </a:lnTo>
                <a:lnTo>
                  <a:pt x="114" y="42"/>
                </a:lnTo>
                <a:lnTo>
                  <a:pt x="71" y="31"/>
                </a:lnTo>
                <a:lnTo>
                  <a:pt x="32" y="19"/>
                </a:lnTo>
                <a:lnTo>
                  <a:pt x="0" y="2"/>
                </a:lnTo>
                <a:lnTo>
                  <a:pt x="54" y="0"/>
                </a:lnTo>
                <a:lnTo>
                  <a:pt x="101" y="0"/>
                </a:lnTo>
                <a:lnTo>
                  <a:pt x="143" y="2"/>
                </a:lnTo>
                <a:lnTo>
                  <a:pt x="181" y="5"/>
                </a:lnTo>
                <a:lnTo>
                  <a:pt x="220" y="9"/>
                </a:lnTo>
                <a:lnTo>
                  <a:pt x="258" y="10"/>
                </a:lnTo>
                <a:lnTo>
                  <a:pt x="300" y="14"/>
                </a:lnTo>
                <a:lnTo>
                  <a:pt x="383" y="19"/>
                </a:lnTo>
                <a:lnTo>
                  <a:pt x="458" y="26"/>
                </a:lnTo>
                <a:lnTo>
                  <a:pt x="529" y="34"/>
                </a:lnTo>
                <a:lnTo>
                  <a:pt x="596" y="44"/>
                </a:lnTo>
                <a:lnTo>
                  <a:pt x="664" y="52"/>
                </a:lnTo>
                <a:lnTo>
                  <a:pt x="733" y="61"/>
                </a:lnTo>
                <a:lnTo>
                  <a:pt x="800" y="66"/>
                </a:lnTo>
                <a:lnTo>
                  <a:pt x="867" y="66"/>
                </a:lnTo>
                <a:lnTo>
                  <a:pt x="933" y="64"/>
                </a:lnTo>
                <a:lnTo>
                  <a:pt x="998" y="62"/>
                </a:lnTo>
                <a:lnTo>
                  <a:pt x="1038" y="71"/>
                </a:lnTo>
                <a:lnTo>
                  <a:pt x="1074" y="79"/>
                </a:lnTo>
                <a:lnTo>
                  <a:pt x="1107" y="91"/>
                </a:lnTo>
                <a:lnTo>
                  <a:pt x="1143" y="104"/>
                </a:lnTo>
                <a:lnTo>
                  <a:pt x="1124" y="111"/>
                </a:lnTo>
                <a:lnTo>
                  <a:pt x="1106" y="119"/>
                </a:lnTo>
                <a:lnTo>
                  <a:pt x="1089" y="131"/>
                </a:lnTo>
                <a:lnTo>
                  <a:pt x="1074" y="143"/>
                </a:lnTo>
                <a:lnTo>
                  <a:pt x="1062" y="160"/>
                </a:lnTo>
                <a:lnTo>
                  <a:pt x="1055" y="180"/>
                </a:lnTo>
                <a:lnTo>
                  <a:pt x="1050" y="205"/>
                </a:lnTo>
                <a:lnTo>
                  <a:pt x="1052" y="237"/>
                </a:lnTo>
                <a:lnTo>
                  <a:pt x="1052" y="260"/>
                </a:lnTo>
                <a:lnTo>
                  <a:pt x="1057" y="287"/>
                </a:lnTo>
                <a:lnTo>
                  <a:pt x="1065" y="314"/>
                </a:lnTo>
                <a:lnTo>
                  <a:pt x="1074" y="343"/>
                </a:lnTo>
                <a:lnTo>
                  <a:pt x="1079" y="369"/>
                </a:lnTo>
                <a:lnTo>
                  <a:pt x="1080" y="393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12333" name="Group 13"/>
          <p:cNvGrpSpPr>
            <a:grpSpLocks noChangeAspect="1"/>
          </p:cNvGrpSpPr>
          <p:nvPr/>
        </p:nvGrpSpPr>
        <p:grpSpPr bwMode="auto">
          <a:xfrm rot="10800000">
            <a:off x="9661526" y="6172201"/>
            <a:ext cx="92075" cy="92075"/>
            <a:chOff x="1629" y="3421"/>
            <a:chExt cx="576" cy="576"/>
          </a:xfrm>
        </p:grpSpPr>
        <p:sp>
          <p:nvSpPr>
            <p:cNvPr id="312376" name="Rectangle 14"/>
            <p:cNvSpPr>
              <a:spLocks noChangeAspect="1" noChangeArrowheads="1"/>
            </p:cNvSpPr>
            <p:nvPr/>
          </p:nvSpPr>
          <p:spPr bwMode="auto">
            <a:xfrm>
              <a:off x="1629" y="3421"/>
              <a:ext cx="576" cy="576"/>
            </a:xfrm>
            <a:prstGeom prst="rect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905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2377" name="Line 15"/>
            <p:cNvSpPr>
              <a:spLocks noChangeAspect="1" noChangeShapeType="1"/>
            </p:cNvSpPr>
            <p:nvPr/>
          </p:nvSpPr>
          <p:spPr bwMode="auto">
            <a:xfrm flipH="1">
              <a:off x="1765" y="3888"/>
              <a:ext cx="337" cy="5"/>
            </a:xfrm>
            <a:prstGeom prst="line">
              <a:avLst/>
            </a:prstGeom>
            <a:noFill/>
            <a:ln w="19050" cap="sq">
              <a:solidFill>
                <a:schemeClr val="bg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fa-IR"/>
            </a:p>
          </p:txBody>
        </p:sp>
      </p:grpSp>
      <p:grpSp>
        <p:nvGrpSpPr>
          <p:cNvPr id="312334" name="Group 16"/>
          <p:cNvGrpSpPr>
            <a:grpSpLocks/>
          </p:cNvGrpSpPr>
          <p:nvPr/>
        </p:nvGrpSpPr>
        <p:grpSpPr bwMode="auto">
          <a:xfrm>
            <a:off x="7867651" y="3943350"/>
            <a:ext cx="377825" cy="920750"/>
            <a:chOff x="4946" y="2524"/>
            <a:chExt cx="238" cy="528"/>
          </a:xfrm>
        </p:grpSpPr>
        <p:sp>
          <p:nvSpPr>
            <p:cNvPr id="312374" name="Freeform 17"/>
            <p:cNvSpPr>
              <a:spLocks noChangeAspect="1"/>
            </p:cNvSpPr>
            <p:nvPr/>
          </p:nvSpPr>
          <p:spPr bwMode="auto">
            <a:xfrm rot="300000">
              <a:off x="4946" y="2524"/>
              <a:ext cx="238" cy="528"/>
            </a:xfrm>
            <a:custGeom>
              <a:avLst/>
              <a:gdLst>
                <a:gd name="T0" fmla="*/ 1556 w 182"/>
                <a:gd name="T1" fmla="*/ 3982 h 390"/>
                <a:gd name="T2" fmla="*/ 1556 w 182"/>
                <a:gd name="T3" fmla="*/ 4109 h 390"/>
                <a:gd name="T4" fmla="*/ 1533 w 182"/>
                <a:gd name="T5" fmla="*/ 4216 h 390"/>
                <a:gd name="T6" fmla="*/ 1505 w 182"/>
                <a:gd name="T7" fmla="*/ 4332 h 390"/>
                <a:gd name="T8" fmla="*/ 1452 w 182"/>
                <a:gd name="T9" fmla="*/ 4404 h 390"/>
                <a:gd name="T10" fmla="*/ 1384 w 182"/>
                <a:gd name="T11" fmla="*/ 4404 h 390"/>
                <a:gd name="T12" fmla="*/ 1301 w 182"/>
                <a:gd name="T13" fmla="*/ 4332 h 390"/>
                <a:gd name="T14" fmla="*/ 1197 w 182"/>
                <a:gd name="T15" fmla="*/ 4177 h 390"/>
                <a:gd name="T16" fmla="*/ 1143 w 182"/>
                <a:gd name="T17" fmla="*/ 4045 h 390"/>
                <a:gd name="T18" fmla="*/ 1110 w 182"/>
                <a:gd name="T19" fmla="*/ 3904 h 390"/>
                <a:gd name="T20" fmla="*/ 1058 w 182"/>
                <a:gd name="T21" fmla="*/ 3743 h 390"/>
                <a:gd name="T22" fmla="*/ 957 w 182"/>
                <a:gd name="T23" fmla="*/ 3563 h 390"/>
                <a:gd name="T24" fmla="*/ 834 w 182"/>
                <a:gd name="T25" fmla="*/ 3435 h 390"/>
                <a:gd name="T26" fmla="*/ 732 w 182"/>
                <a:gd name="T27" fmla="*/ 3320 h 390"/>
                <a:gd name="T28" fmla="*/ 634 w 182"/>
                <a:gd name="T29" fmla="*/ 3226 h 390"/>
                <a:gd name="T30" fmla="*/ 551 w 182"/>
                <a:gd name="T31" fmla="*/ 3114 h 390"/>
                <a:gd name="T32" fmla="*/ 494 w 182"/>
                <a:gd name="T33" fmla="*/ 2973 h 390"/>
                <a:gd name="T34" fmla="*/ 467 w 182"/>
                <a:gd name="T35" fmla="*/ 2778 h 390"/>
                <a:gd name="T36" fmla="*/ 473 w 182"/>
                <a:gd name="T37" fmla="*/ 2509 h 390"/>
                <a:gd name="T38" fmla="*/ 324 w 182"/>
                <a:gd name="T39" fmla="*/ 2052 h 390"/>
                <a:gd name="T40" fmla="*/ 209 w 182"/>
                <a:gd name="T41" fmla="*/ 1669 h 390"/>
                <a:gd name="T42" fmla="*/ 122 w 182"/>
                <a:gd name="T43" fmla="*/ 1311 h 390"/>
                <a:gd name="T44" fmla="*/ 50 w 182"/>
                <a:gd name="T45" fmla="*/ 948 h 390"/>
                <a:gd name="T46" fmla="*/ 21 w 182"/>
                <a:gd name="T47" fmla="*/ 540 h 390"/>
                <a:gd name="T48" fmla="*/ 0 w 182"/>
                <a:gd name="T49" fmla="*/ 255 h 390"/>
                <a:gd name="T50" fmla="*/ 35 w 182"/>
                <a:gd name="T51" fmla="*/ 92 h 390"/>
                <a:gd name="T52" fmla="*/ 85 w 182"/>
                <a:gd name="T53" fmla="*/ 0 h 390"/>
                <a:gd name="T54" fmla="*/ 169 w 182"/>
                <a:gd name="T55" fmla="*/ 22 h 390"/>
                <a:gd name="T56" fmla="*/ 276 w 182"/>
                <a:gd name="T57" fmla="*/ 92 h 390"/>
                <a:gd name="T58" fmla="*/ 378 w 182"/>
                <a:gd name="T59" fmla="*/ 255 h 390"/>
                <a:gd name="T60" fmla="*/ 551 w 182"/>
                <a:gd name="T61" fmla="*/ 517 h 390"/>
                <a:gd name="T62" fmla="*/ 684 w 182"/>
                <a:gd name="T63" fmla="*/ 807 h 390"/>
                <a:gd name="T64" fmla="*/ 826 w 182"/>
                <a:gd name="T65" fmla="*/ 1151 h 390"/>
                <a:gd name="T66" fmla="*/ 1197 w 182"/>
                <a:gd name="T67" fmla="*/ 2327 h 390"/>
                <a:gd name="T68" fmla="*/ 1367 w 182"/>
                <a:gd name="T69" fmla="*/ 2614 h 390"/>
                <a:gd name="T70" fmla="*/ 1467 w 182"/>
                <a:gd name="T71" fmla="*/ 2973 h 390"/>
                <a:gd name="T72" fmla="*/ 1533 w 182"/>
                <a:gd name="T73" fmla="*/ 3435 h 390"/>
                <a:gd name="T74" fmla="*/ 1556 w 182"/>
                <a:gd name="T75" fmla="*/ 3982 h 3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2" h="390">
                  <a:moveTo>
                    <a:pt x="182" y="352"/>
                  </a:moveTo>
                  <a:lnTo>
                    <a:pt x="182" y="364"/>
                  </a:lnTo>
                  <a:lnTo>
                    <a:pt x="180" y="374"/>
                  </a:lnTo>
                  <a:lnTo>
                    <a:pt x="176" y="384"/>
                  </a:lnTo>
                  <a:lnTo>
                    <a:pt x="170" y="390"/>
                  </a:lnTo>
                  <a:lnTo>
                    <a:pt x="162" y="390"/>
                  </a:lnTo>
                  <a:lnTo>
                    <a:pt x="152" y="384"/>
                  </a:lnTo>
                  <a:lnTo>
                    <a:pt x="140" y="370"/>
                  </a:lnTo>
                  <a:lnTo>
                    <a:pt x="134" y="358"/>
                  </a:lnTo>
                  <a:lnTo>
                    <a:pt x="130" y="346"/>
                  </a:lnTo>
                  <a:lnTo>
                    <a:pt x="124" y="332"/>
                  </a:lnTo>
                  <a:lnTo>
                    <a:pt x="112" y="316"/>
                  </a:lnTo>
                  <a:lnTo>
                    <a:pt x="98" y="304"/>
                  </a:lnTo>
                  <a:lnTo>
                    <a:pt x="86" y="294"/>
                  </a:lnTo>
                  <a:lnTo>
                    <a:pt x="74" y="286"/>
                  </a:lnTo>
                  <a:lnTo>
                    <a:pt x="64" y="276"/>
                  </a:lnTo>
                  <a:lnTo>
                    <a:pt x="58" y="264"/>
                  </a:lnTo>
                  <a:lnTo>
                    <a:pt x="54" y="246"/>
                  </a:lnTo>
                  <a:lnTo>
                    <a:pt x="56" y="222"/>
                  </a:lnTo>
                  <a:lnTo>
                    <a:pt x="38" y="182"/>
                  </a:lnTo>
                  <a:lnTo>
                    <a:pt x="24" y="148"/>
                  </a:lnTo>
                  <a:lnTo>
                    <a:pt x="14" y="116"/>
                  </a:lnTo>
                  <a:lnTo>
                    <a:pt x="6" y="84"/>
                  </a:lnTo>
                  <a:lnTo>
                    <a:pt x="2" y="48"/>
                  </a:lnTo>
                  <a:lnTo>
                    <a:pt x="0" y="22"/>
                  </a:lnTo>
                  <a:lnTo>
                    <a:pt x="4" y="8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32" y="8"/>
                  </a:lnTo>
                  <a:lnTo>
                    <a:pt x="44" y="22"/>
                  </a:lnTo>
                  <a:lnTo>
                    <a:pt x="64" y="46"/>
                  </a:lnTo>
                  <a:lnTo>
                    <a:pt x="80" y="72"/>
                  </a:lnTo>
                  <a:lnTo>
                    <a:pt x="96" y="102"/>
                  </a:lnTo>
                  <a:lnTo>
                    <a:pt x="140" y="206"/>
                  </a:lnTo>
                  <a:lnTo>
                    <a:pt x="160" y="232"/>
                  </a:lnTo>
                  <a:lnTo>
                    <a:pt x="172" y="264"/>
                  </a:lnTo>
                  <a:lnTo>
                    <a:pt x="180" y="304"/>
                  </a:lnTo>
                  <a:lnTo>
                    <a:pt x="182" y="35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75" name="Freeform 18"/>
            <p:cNvSpPr>
              <a:spLocks/>
            </p:cNvSpPr>
            <p:nvPr/>
          </p:nvSpPr>
          <p:spPr bwMode="auto">
            <a:xfrm rot="420000">
              <a:off x="5021" y="2756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12335" name="Freeform 19"/>
          <p:cNvSpPr>
            <a:spLocks/>
          </p:cNvSpPr>
          <p:nvPr/>
        </p:nvSpPr>
        <p:spPr bwMode="auto">
          <a:xfrm rot="600000">
            <a:off x="6554789" y="4518025"/>
            <a:ext cx="47625" cy="95250"/>
          </a:xfrm>
          <a:custGeom>
            <a:avLst/>
            <a:gdLst>
              <a:gd name="T0" fmla="*/ 0 w 30"/>
              <a:gd name="T1" fmla="*/ 0 h 60"/>
              <a:gd name="T2" fmla="*/ 2147483647 w 30"/>
              <a:gd name="T3" fmla="*/ 2147483647 h 60"/>
              <a:gd name="T4" fmla="*/ 2147483647 w 30"/>
              <a:gd name="T5" fmla="*/ 2147483647 h 60"/>
              <a:gd name="T6" fmla="*/ 2147483647 w 30"/>
              <a:gd name="T7" fmla="*/ 2147483647 h 60"/>
              <a:gd name="T8" fmla="*/ 2147483647 w 30"/>
              <a:gd name="T9" fmla="*/ 2147483647 h 60"/>
              <a:gd name="T10" fmla="*/ 2147483647 w 30"/>
              <a:gd name="T11" fmla="*/ 2147483647 h 60"/>
              <a:gd name="T12" fmla="*/ 2147483647 w 30"/>
              <a:gd name="T13" fmla="*/ 2147483647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0" h="60">
                <a:moveTo>
                  <a:pt x="0" y="0"/>
                </a:moveTo>
                <a:lnTo>
                  <a:pt x="11" y="10"/>
                </a:lnTo>
                <a:lnTo>
                  <a:pt x="18" y="22"/>
                </a:lnTo>
                <a:lnTo>
                  <a:pt x="20" y="36"/>
                </a:lnTo>
                <a:lnTo>
                  <a:pt x="21" y="48"/>
                </a:lnTo>
                <a:lnTo>
                  <a:pt x="24" y="57"/>
                </a:lnTo>
                <a:lnTo>
                  <a:pt x="30" y="60"/>
                </a:lnTo>
              </a:path>
            </a:pathLst>
          </a:custGeom>
          <a:solidFill>
            <a:schemeClr val="bg1"/>
          </a:solidFill>
          <a:ln w="1905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fa-IR"/>
          </a:p>
        </p:txBody>
      </p:sp>
      <p:grpSp>
        <p:nvGrpSpPr>
          <p:cNvPr id="312336" name="Group 21"/>
          <p:cNvGrpSpPr>
            <a:grpSpLocks/>
          </p:cNvGrpSpPr>
          <p:nvPr/>
        </p:nvGrpSpPr>
        <p:grpSpPr bwMode="auto">
          <a:xfrm rot="21420000">
            <a:off x="7748589" y="4719638"/>
            <a:ext cx="255587" cy="804862"/>
            <a:chOff x="4437" y="2992"/>
            <a:chExt cx="161" cy="485"/>
          </a:xfrm>
        </p:grpSpPr>
        <p:sp>
          <p:nvSpPr>
            <p:cNvPr id="312372" name="Freeform 22"/>
            <p:cNvSpPr>
              <a:spLocks/>
            </p:cNvSpPr>
            <p:nvPr/>
          </p:nvSpPr>
          <p:spPr bwMode="auto">
            <a:xfrm rot="420000">
              <a:off x="4437" y="2992"/>
              <a:ext cx="158" cy="485"/>
            </a:xfrm>
            <a:custGeom>
              <a:avLst/>
              <a:gdLst>
                <a:gd name="T0" fmla="*/ 97 w 158"/>
                <a:gd name="T1" fmla="*/ 17 h 485"/>
                <a:gd name="T2" fmla="*/ 82 w 158"/>
                <a:gd name="T3" fmla="*/ 30 h 485"/>
                <a:gd name="T4" fmla="*/ 68 w 158"/>
                <a:gd name="T5" fmla="*/ 44 h 485"/>
                <a:gd name="T6" fmla="*/ 57 w 158"/>
                <a:gd name="T7" fmla="*/ 57 h 485"/>
                <a:gd name="T8" fmla="*/ 48 w 158"/>
                <a:gd name="T9" fmla="*/ 72 h 485"/>
                <a:gd name="T10" fmla="*/ 44 w 158"/>
                <a:gd name="T11" fmla="*/ 84 h 485"/>
                <a:gd name="T12" fmla="*/ 39 w 158"/>
                <a:gd name="T13" fmla="*/ 104 h 485"/>
                <a:gd name="T14" fmla="*/ 33 w 158"/>
                <a:gd name="T15" fmla="*/ 127 h 485"/>
                <a:gd name="T16" fmla="*/ 29 w 158"/>
                <a:gd name="T17" fmla="*/ 151 h 485"/>
                <a:gd name="T18" fmla="*/ 24 w 158"/>
                <a:gd name="T19" fmla="*/ 176 h 485"/>
                <a:gd name="T20" fmla="*/ 21 w 158"/>
                <a:gd name="T21" fmla="*/ 199 h 485"/>
                <a:gd name="T22" fmla="*/ 20 w 158"/>
                <a:gd name="T23" fmla="*/ 217 h 485"/>
                <a:gd name="T24" fmla="*/ 18 w 158"/>
                <a:gd name="T25" fmla="*/ 229 h 485"/>
                <a:gd name="T26" fmla="*/ 18 w 158"/>
                <a:gd name="T27" fmla="*/ 261 h 485"/>
                <a:gd name="T28" fmla="*/ 14 w 158"/>
                <a:gd name="T29" fmla="*/ 297 h 485"/>
                <a:gd name="T30" fmla="*/ 8 w 158"/>
                <a:gd name="T31" fmla="*/ 336 h 485"/>
                <a:gd name="T32" fmla="*/ 3 w 158"/>
                <a:gd name="T33" fmla="*/ 381 h 485"/>
                <a:gd name="T34" fmla="*/ 0 w 158"/>
                <a:gd name="T35" fmla="*/ 432 h 485"/>
                <a:gd name="T36" fmla="*/ 2 w 158"/>
                <a:gd name="T37" fmla="*/ 455 h 485"/>
                <a:gd name="T38" fmla="*/ 5 w 158"/>
                <a:gd name="T39" fmla="*/ 471 h 485"/>
                <a:gd name="T40" fmla="*/ 11 w 158"/>
                <a:gd name="T41" fmla="*/ 482 h 485"/>
                <a:gd name="T42" fmla="*/ 20 w 158"/>
                <a:gd name="T43" fmla="*/ 485 h 485"/>
                <a:gd name="T44" fmla="*/ 29 w 158"/>
                <a:gd name="T45" fmla="*/ 480 h 485"/>
                <a:gd name="T46" fmla="*/ 41 w 158"/>
                <a:gd name="T47" fmla="*/ 468 h 485"/>
                <a:gd name="T48" fmla="*/ 53 w 158"/>
                <a:gd name="T49" fmla="*/ 449 h 485"/>
                <a:gd name="T50" fmla="*/ 71 w 158"/>
                <a:gd name="T51" fmla="*/ 417 h 485"/>
                <a:gd name="T52" fmla="*/ 89 w 158"/>
                <a:gd name="T53" fmla="*/ 380 h 485"/>
                <a:gd name="T54" fmla="*/ 104 w 158"/>
                <a:gd name="T55" fmla="*/ 339 h 485"/>
                <a:gd name="T56" fmla="*/ 116 w 158"/>
                <a:gd name="T57" fmla="*/ 298 h 485"/>
                <a:gd name="T58" fmla="*/ 124 w 158"/>
                <a:gd name="T59" fmla="*/ 259 h 485"/>
                <a:gd name="T60" fmla="*/ 130 w 158"/>
                <a:gd name="T61" fmla="*/ 226 h 485"/>
                <a:gd name="T62" fmla="*/ 140 w 158"/>
                <a:gd name="T63" fmla="*/ 191 h 485"/>
                <a:gd name="T64" fmla="*/ 151 w 158"/>
                <a:gd name="T65" fmla="*/ 154 h 485"/>
                <a:gd name="T66" fmla="*/ 155 w 158"/>
                <a:gd name="T67" fmla="*/ 133 h 485"/>
                <a:gd name="T68" fmla="*/ 158 w 158"/>
                <a:gd name="T69" fmla="*/ 107 h 485"/>
                <a:gd name="T70" fmla="*/ 158 w 158"/>
                <a:gd name="T71" fmla="*/ 74 h 485"/>
                <a:gd name="T72" fmla="*/ 157 w 158"/>
                <a:gd name="T73" fmla="*/ 59 h 485"/>
                <a:gd name="T74" fmla="*/ 152 w 158"/>
                <a:gd name="T75" fmla="*/ 39 h 485"/>
                <a:gd name="T76" fmla="*/ 146 w 158"/>
                <a:gd name="T77" fmla="*/ 21 h 485"/>
                <a:gd name="T78" fmla="*/ 140 w 158"/>
                <a:gd name="T79" fmla="*/ 8 h 485"/>
                <a:gd name="T80" fmla="*/ 133 w 158"/>
                <a:gd name="T81" fmla="*/ 0 h 485"/>
                <a:gd name="T82" fmla="*/ 124 w 158"/>
                <a:gd name="T83" fmla="*/ 0 h 485"/>
                <a:gd name="T84" fmla="*/ 112 w 158"/>
                <a:gd name="T85" fmla="*/ 5 h 485"/>
                <a:gd name="T86" fmla="*/ 97 w 158"/>
                <a:gd name="T87" fmla="*/ 17 h 4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8" h="485">
                  <a:moveTo>
                    <a:pt x="97" y="17"/>
                  </a:moveTo>
                  <a:lnTo>
                    <a:pt x="82" y="30"/>
                  </a:lnTo>
                  <a:lnTo>
                    <a:pt x="68" y="44"/>
                  </a:lnTo>
                  <a:lnTo>
                    <a:pt x="57" y="57"/>
                  </a:lnTo>
                  <a:lnTo>
                    <a:pt x="48" y="72"/>
                  </a:lnTo>
                  <a:lnTo>
                    <a:pt x="44" y="84"/>
                  </a:lnTo>
                  <a:lnTo>
                    <a:pt x="39" y="104"/>
                  </a:lnTo>
                  <a:lnTo>
                    <a:pt x="33" y="127"/>
                  </a:lnTo>
                  <a:lnTo>
                    <a:pt x="29" y="151"/>
                  </a:lnTo>
                  <a:lnTo>
                    <a:pt x="24" y="176"/>
                  </a:lnTo>
                  <a:lnTo>
                    <a:pt x="21" y="199"/>
                  </a:lnTo>
                  <a:lnTo>
                    <a:pt x="20" y="217"/>
                  </a:lnTo>
                  <a:lnTo>
                    <a:pt x="18" y="229"/>
                  </a:lnTo>
                  <a:lnTo>
                    <a:pt x="18" y="261"/>
                  </a:lnTo>
                  <a:lnTo>
                    <a:pt x="14" y="297"/>
                  </a:lnTo>
                  <a:lnTo>
                    <a:pt x="8" y="336"/>
                  </a:lnTo>
                  <a:lnTo>
                    <a:pt x="3" y="381"/>
                  </a:lnTo>
                  <a:lnTo>
                    <a:pt x="0" y="432"/>
                  </a:lnTo>
                  <a:lnTo>
                    <a:pt x="2" y="455"/>
                  </a:lnTo>
                  <a:lnTo>
                    <a:pt x="5" y="471"/>
                  </a:lnTo>
                  <a:lnTo>
                    <a:pt x="11" y="482"/>
                  </a:lnTo>
                  <a:lnTo>
                    <a:pt x="20" y="485"/>
                  </a:lnTo>
                  <a:lnTo>
                    <a:pt x="29" y="480"/>
                  </a:lnTo>
                  <a:lnTo>
                    <a:pt x="41" y="468"/>
                  </a:lnTo>
                  <a:lnTo>
                    <a:pt x="53" y="449"/>
                  </a:lnTo>
                  <a:lnTo>
                    <a:pt x="71" y="417"/>
                  </a:lnTo>
                  <a:lnTo>
                    <a:pt x="89" y="380"/>
                  </a:lnTo>
                  <a:lnTo>
                    <a:pt x="104" y="339"/>
                  </a:lnTo>
                  <a:lnTo>
                    <a:pt x="116" y="298"/>
                  </a:lnTo>
                  <a:lnTo>
                    <a:pt x="124" y="259"/>
                  </a:lnTo>
                  <a:lnTo>
                    <a:pt x="130" y="226"/>
                  </a:lnTo>
                  <a:lnTo>
                    <a:pt x="140" y="191"/>
                  </a:lnTo>
                  <a:lnTo>
                    <a:pt x="151" y="154"/>
                  </a:lnTo>
                  <a:lnTo>
                    <a:pt x="155" y="133"/>
                  </a:lnTo>
                  <a:lnTo>
                    <a:pt x="158" y="107"/>
                  </a:lnTo>
                  <a:lnTo>
                    <a:pt x="158" y="74"/>
                  </a:lnTo>
                  <a:lnTo>
                    <a:pt x="157" y="59"/>
                  </a:lnTo>
                  <a:lnTo>
                    <a:pt x="152" y="39"/>
                  </a:lnTo>
                  <a:lnTo>
                    <a:pt x="146" y="21"/>
                  </a:lnTo>
                  <a:lnTo>
                    <a:pt x="140" y="8"/>
                  </a:lnTo>
                  <a:lnTo>
                    <a:pt x="133" y="0"/>
                  </a:lnTo>
                  <a:lnTo>
                    <a:pt x="124" y="0"/>
                  </a:lnTo>
                  <a:lnTo>
                    <a:pt x="112" y="5"/>
                  </a:lnTo>
                  <a:lnTo>
                    <a:pt x="97" y="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73" name="Freeform 23"/>
            <p:cNvSpPr>
              <a:spLocks/>
            </p:cNvSpPr>
            <p:nvPr/>
          </p:nvSpPr>
          <p:spPr bwMode="auto">
            <a:xfrm rot="420000">
              <a:off x="4471" y="3129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12337" name="Freeform 24"/>
          <p:cNvSpPr>
            <a:spLocks/>
          </p:cNvSpPr>
          <p:nvPr/>
        </p:nvSpPr>
        <p:spPr bwMode="auto">
          <a:xfrm rot="240000">
            <a:off x="7505700" y="4657726"/>
            <a:ext cx="355600" cy="866775"/>
          </a:xfrm>
          <a:custGeom>
            <a:avLst/>
            <a:gdLst>
              <a:gd name="T0" fmla="*/ 2147483647 w 224"/>
              <a:gd name="T1" fmla="*/ 2147483647 h 521"/>
              <a:gd name="T2" fmla="*/ 2147483647 w 224"/>
              <a:gd name="T3" fmla="*/ 2147483647 h 521"/>
              <a:gd name="T4" fmla="*/ 2147483647 w 224"/>
              <a:gd name="T5" fmla="*/ 2147483647 h 521"/>
              <a:gd name="T6" fmla="*/ 2147483647 w 224"/>
              <a:gd name="T7" fmla="*/ 2147483647 h 521"/>
              <a:gd name="T8" fmla="*/ 2147483647 w 224"/>
              <a:gd name="T9" fmla="*/ 2147483647 h 521"/>
              <a:gd name="T10" fmla="*/ 2147483647 w 224"/>
              <a:gd name="T11" fmla="*/ 2147483647 h 521"/>
              <a:gd name="T12" fmla="*/ 2147483647 w 224"/>
              <a:gd name="T13" fmla="*/ 2147483647 h 521"/>
              <a:gd name="T14" fmla="*/ 2147483647 w 224"/>
              <a:gd name="T15" fmla="*/ 2147483647 h 521"/>
              <a:gd name="T16" fmla="*/ 2147483647 w 224"/>
              <a:gd name="T17" fmla="*/ 2147483647 h 521"/>
              <a:gd name="T18" fmla="*/ 2147483647 w 224"/>
              <a:gd name="T19" fmla="*/ 2147483647 h 521"/>
              <a:gd name="T20" fmla="*/ 2147483647 w 224"/>
              <a:gd name="T21" fmla="*/ 2147483647 h 521"/>
              <a:gd name="T22" fmla="*/ 2147483647 w 224"/>
              <a:gd name="T23" fmla="*/ 2147483647 h 521"/>
              <a:gd name="T24" fmla="*/ 2147483647 w 224"/>
              <a:gd name="T25" fmla="*/ 2147483647 h 521"/>
              <a:gd name="T26" fmla="*/ 2147483647 w 224"/>
              <a:gd name="T27" fmla="*/ 2147483647 h 521"/>
              <a:gd name="T28" fmla="*/ 2147483647 w 224"/>
              <a:gd name="T29" fmla="*/ 2147483647 h 521"/>
              <a:gd name="T30" fmla="*/ 2147483647 w 224"/>
              <a:gd name="T31" fmla="*/ 2147483647 h 521"/>
              <a:gd name="T32" fmla="*/ 2147483647 w 224"/>
              <a:gd name="T33" fmla="*/ 2147483647 h 521"/>
              <a:gd name="T34" fmla="*/ 2147483647 w 224"/>
              <a:gd name="T35" fmla="*/ 2147483647 h 521"/>
              <a:gd name="T36" fmla="*/ 2147483647 w 224"/>
              <a:gd name="T37" fmla="*/ 2147483647 h 521"/>
              <a:gd name="T38" fmla="*/ 2147483647 w 224"/>
              <a:gd name="T39" fmla="*/ 2147483647 h 521"/>
              <a:gd name="T40" fmla="*/ 0 w 224"/>
              <a:gd name="T41" fmla="*/ 2147483647 h 521"/>
              <a:gd name="T42" fmla="*/ 2147483647 w 224"/>
              <a:gd name="T43" fmla="*/ 2147483647 h 521"/>
              <a:gd name="T44" fmla="*/ 2147483647 w 224"/>
              <a:gd name="T45" fmla="*/ 2147483647 h 521"/>
              <a:gd name="T46" fmla="*/ 2147483647 w 224"/>
              <a:gd name="T47" fmla="*/ 2147483647 h 521"/>
              <a:gd name="T48" fmla="*/ 2147483647 w 224"/>
              <a:gd name="T49" fmla="*/ 2147483647 h 521"/>
              <a:gd name="T50" fmla="*/ 2147483647 w 224"/>
              <a:gd name="T51" fmla="*/ 2147483647 h 521"/>
              <a:gd name="T52" fmla="*/ 2147483647 w 224"/>
              <a:gd name="T53" fmla="*/ 2147483647 h 521"/>
              <a:gd name="T54" fmla="*/ 2147483647 w 224"/>
              <a:gd name="T55" fmla="*/ 2147483647 h 521"/>
              <a:gd name="T56" fmla="*/ 2147483647 w 224"/>
              <a:gd name="T57" fmla="*/ 2147483647 h 521"/>
              <a:gd name="T58" fmla="*/ 2147483647 w 224"/>
              <a:gd name="T59" fmla="*/ 2147483647 h 521"/>
              <a:gd name="T60" fmla="*/ 2147483647 w 224"/>
              <a:gd name="T61" fmla="*/ 2147483647 h 521"/>
              <a:gd name="T62" fmla="*/ 2147483647 w 224"/>
              <a:gd name="T63" fmla="*/ 2147483647 h 521"/>
              <a:gd name="T64" fmla="*/ 2147483647 w 224"/>
              <a:gd name="T65" fmla="*/ 2147483647 h 521"/>
              <a:gd name="T66" fmla="*/ 2147483647 w 224"/>
              <a:gd name="T67" fmla="*/ 2147483647 h 521"/>
              <a:gd name="T68" fmla="*/ 2147483647 w 224"/>
              <a:gd name="T69" fmla="*/ 2147483647 h 521"/>
              <a:gd name="T70" fmla="*/ 2147483647 w 224"/>
              <a:gd name="T71" fmla="*/ 2147483647 h 521"/>
              <a:gd name="T72" fmla="*/ 2147483647 w 224"/>
              <a:gd name="T73" fmla="*/ 2147483647 h 521"/>
              <a:gd name="T74" fmla="*/ 2147483647 w 224"/>
              <a:gd name="T75" fmla="*/ 2147483647 h 521"/>
              <a:gd name="T76" fmla="*/ 2147483647 w 224"/>
              <a:gd name="T77" fmla="*/ 2147483647 h 521"/>
              <a:gd name="T78" fmla="*/ 2147483647 w 224"/>
              <a:gd name="T79" fmla="*/ 2147483647 h 521"/>
              <a:gd name="T80" fmla="*/ 2147483647 w 224"/>
              <a:gd name="T81" fmla="*/ 2147483647 h 521"/>
              <a:gd name="T82" fmla="*/ 2147483647 w 224"/>
              <a:gd name="T83" fmla="*/ 2147483647 h 521"/>
              <a:gd name="T84" fmla="*/ 2147483647 w 224"/>
              <a:gd name="T85" fmla="*/ 2147483647 h 521"/>
              <a:gd name="T86" fmla="*/ 2147483647 w 224"/>
              <a:gd name="T87" fmla="*/ 2147483647 h 521"/>
              <a:gd name="T88" fmla="*/ 2147483647 w 224"/>
              <a:gd name="T89" fmla="*/ 2147483647 h 521"/>
              <a:gd name="T90" fmla="*/ 2147483647 w 224"/>
              <a:gd name="T91" fmla="*/ 2147483647 h 521"/>
              <a:gd name="T92" fmla="*/ 2147483647 w 224"/>
              <a:gd name="T93" fmla="*/ 2147483647 h 521"/>
              <a:gd name="T94" fmla="*/ 2147483647 w 224"/>
              <a:gd name="T95" fmla="*/ 2147483647 h 521"/>
              <a:gd name="T96" fmla="*/ 2147483647 w 224"/>
              <a:gd name="T97" fmla="*/ 2147483647 h 521"/>
              <a:gd name="T98" fmla="*/ 2147483647 w 224"/>
              <a:gd name="T99" fmla="*/ 2147483647 h 521"/>
              <a:gd name="T100" fmla="*/ 2147483647 w 224"/>
              <a:gd name="T101" fmla="*/ 2147483647 h 521"/>
              <a:gd name="T102" fmla="*/ 2147483647 w 224"/>
              <a:gd name="T103" fmla="*/ 2147483647 h 521"/>
              <a:gd name="T104" fmla="*/ 2147483647 w 224"/>
              <a:gd name="T105" fmla="*/ 2147483647 h 521"/>
              <a:gd name="T106" fmla="*/ 2147483647 w 224"/>
              <a:gd name="T107" fmla="*/ 2147483647 h 521"/>
              <a:gd name="T108" fmla="*/ 2147483647 w 224"/>
              <a:gd name="T109" fmla="*/ 0 h 521"/>
              <a:gd name="T110" fmla="*/ 2147483647 w 224"/>
              <a:gd name="T111" fmla="*/ 2147483647 h 521"/>
              <a:gd name="T112" fmla="*/ 2147483647 w 224"/>
              <a:gd name="T113" fmla="*/ 2147483647 h 521"/>
              <a:gd name="T114" fmla="*/ 2147483647 w 224"/>
              <a:gd name="T115" fmla="*/ 2147483647 h 52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4" h="521">
                <a:moveTo>
                  <a:pt x="104" y="18"/>
                </a:moveTo>
                <a:lnTo>
                  <a:pt x="89" y="33"/>
                </a:lnTo>
                <a:lnTo>
                  <a:pt x="79" y="45"/>
                </a:lnTo>
                <a:lnTo>
                  <a:pt x="70" y="56"/>
                </a:lnTo>
                <a:lnTo>
                  <a:pt x="62" y="69"/>
                </a:lnTo>
                <a:lnTo>
                  <a:pt x="59" y="80"/>
                </a:lnTo>
                <a:lnTo>
                  <a:pt x="58" y="96"/>
                </a:lnTo>
                <a:lnTo>
                  <a:pt x="58" y="114"/>
                </a:lnTo>
                <a:lnTo>
                  <a:pt x="59" y="132"/>
                </a:lnTo>
                <a:lnTo>
                  <a:pt x="61" y="144"/>
                </a:lnTo>
                <a:lnTo>
                  <a:pt x="65" y="178"/>
                </a:lnTo>
                <a:lnTo>
                  <a:pt x="65" y="211"/>
                </a:lnTo>
                <a:lnTo>
                  <a:pt x="59" y="245"/>
                </a:lnTo>
                <a:lnTo>
                  <a:pt x="52" y="283"/>
                </a:lnTo>
                <a:lnTo>
                  <a:pt x="44" y="318"/>
                </a:lnTo>
                <a:lnTo>
                  <a:pt x="37" y="357"/>
                </a:lnTo>
                <a:lnTo>
                  <a:pt x="31" y="396"/>
                </a:lnTo>
                <a:lnTo>
                  <a:pt x="22" y="437"/>
                </a:lnTo>
                <a:lnTo>
                  <a:pt x="10" y="474"/>
                </a:lnTo>
                <a:lnTo>
                  <a:pt x="4" y="492"/>
                </a:lnTo>
                <a:lnTo>
                  <a:pt x="0" y="506"/>
                </a:lnTo>
                <a:lnTo>
                  <a:pt x="2" y="513"/>
                </a:lnTo>
                <a:lnTo>
                  <a:pt x="7" y="519"/>
                </a:lnTo>
                <a:lnTo>
                  <a:pt x="13" y="521"/>
                </a:lnTo>
                <a:lnTo>
                  <a:pt x="20" y="519"/>
                </a:lnTo>
                <a:lnTo>
                  <a:pt x="29" y="516"/>
                </a:lnTo>
                <a:lnTo>
                  <a:pt x="37" y="512"/>
                </a:lnTo>
                <a:lnTo>
                  <a:pt x="46" y="504"/>
                </a:lnTo>
                <a:lnTo>
                  <a:pt x="50" y="498"/>
                </a:lnTo>
                <a:lnTo>
                  <a:pt x="59" y="485"/>
                </a:lnTo>
                <a:lnTo>
                  <a:pt x="70" y="468"/>
                </a:lnTo>
                <a:lnTo>
                  <a:pt x="82" y="447"/>
                </a:lnTo>
                <a:lnTo>
                  <a:pt x="94" y="425"/>
                </a:lnTo>
                <a:lnTo>
                  <a:pt x="107" y="400"/>
                </a:lnTo>
                <a:lnTo>
                  <a:pt x="121" y="375"/>
                </a:lnTo>
                <a:lnTo>
                  <a:pt x="135" y="352"/>
                </a:lnTo>
                <a:lnTo>
                  <a:pt x="145" y="330"/>
                </a:lnTo>
                <a:lnTo>
                  <a:pt x="156" y="312"/>
                </a:lnTo>
                <a:lnTo>
                  <a:pt x="162" y="297"/>
                </a:lnTo>
                <a:lnTo>
                  <a:pt x="166" y="288"/>
                </a:lnTo>
                <a:lnTo>
                  <a:pt x="174" y="263"/>
                </a:lnTo>
                <a:lnTo>
                  <a:pt x="180" y="235"/>
                </a:lnTo>
                <a:lnTo>
                  <a:pt x="189" y="202"/>
                </a:lnTo>
                <a:lnTo>
                  <a:pt x="199" y="166"/>
                </a:lnTo>
                <a:lnTo>
                  <a:pt x="208" y="138"/>
                </a:lnTo>
                <a:lnTo>
                  <a:pt x="218" y="114"/>
                </a:lnTo>
                <a:lnTo>
                  <a:pt x="224" y="92"/>
                </a:lnTo>
                <a:lnTo>
                  <a:pt x="224" y="72"/>
                </a:lnTo>
                <a:lnTo>
                  <a:pt x="216" y="53"/>
                </a:lnTo>
                <a:lnTo>
                  <a:pt x="205" y="41"/>
                </a:lnTo>
                <a:lnTo>
                  <a:pt x="190" y="29"/>
                </a:lnTo>
                <a:lnTo>
                  <a:pt x="177" y="18"/>
                </a:lnTo>
                <a:lnTo>
                  <a:pt x="165" y="7"/>
                </a:lnTo>
                <a:lnTo>
                  <a:pt x="156" y="1"/>
                </a:lnTo>
                <a:lnTo>
                  <a:pt x="144" y="0"/>
                </a:lnTo>
                <a:lnTo>
                  <a:pt x="130" y="1"/>
                </a:lnTo>
                <a:lnTo>
                  <a:pt x="117" y="7"/>
                </a:lnTo>
                <a:lnTo>
                  <a:pt x="104" y="18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99CC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sp>
        <p:nvSpPr>
          <p:cNvPr id="312338" name="Freeform 25"/>
          <p:cNvSpPr>
            <a:spLocks/>
          </p:cNvSpPr>
          <p:nvPr/>
        </p:nvSpPr>
        <p:spPr bwMode="auto">
          <a:xfrm rot="240000">
            <a:off x="7605713" y="4857750"/>
            <a:ext cx="201612" cy="120650"/>
          </a:xfrm>
          <a:custGeom>
            <a:avLst/>
            <a:gdLst>
              <a:gd name="T0" fmla="*/ 0 w 127"/>
              <a:gd name="T1" fmla="*/ 0 h 73"/>
              <a:gd name="T2" fmla="*/ 2147483647 w 127"/>
              <a:gd name="T3" fmla="*/ 2147483647 h 73"/>
              <a:gd name="T4" fmla="*/ 2147483647 w 127"/>
              <a:gd name="T5" fmla="*/ 2147483647 h 73"/>
              <a:gd name="T6" fmla="*/ 2147483647 w 127"/>
              <a:gd name="T7" fmla="*/ 2147483647 h 73"/>
              <a:gd name="T8" fmla="*/ 2147483647 w 127"/>
              <a:gd name="T9" fmla="*/ 2147483647 h 73"/>
              <a:gd name="T10" fmla="*/ 2147483647 w 127"/>
              <a:gd name="T11" fmla="*/ 2147483647 h 73"/>
              <a:gd name="T12" fmla="*/ 2147483647 w 127"/>
              <a:gd name="T13" fmla="*/ 2147483647 h 73"/>
              <a:gd name="T14" fmla="*/ 2147483647 w 127"/>
              <a:gd name="T15" fmla="*/ 2147483647 h 73"/>
              <a:gd name="T16" fmla="*/ 2147483647 w 127"/>
              <a:gd name="T17" fmla="*/ 2147483647 h 73"/>
              <a:gd name="T18" fmla="*/ 2147483647 w 127"/>
              <a:gd name="T19" fmla="*/ 2147483647 h 73"/>
              <a:gd name="T20" fmla="*/ 2147483647 w 127"/>
              <a:gd name="T21" fmla="*/ 2147483647 h 73"/>
              <a:gd name="T22" fmla="*/ 2147483647 w 127"/>
              <a:gd name="T23" fmla="*/ 2147483647 h 73"/>
              <a:gd name="T24" fmla="*/ 2147483647 w 127"/>
              <a:gd name="T25" fmla="*/ 2147483647 h 7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27" h="73">
                <a:moveTo>
                  <a:pt x="0" y="0"/>
                </a:moveTo>
                <a:lnTo>
                  <a:pt x="15" y="19"/>
                </a:lnTo>
                <a:lnTo>
                  <a:pt x="30" y="48"/>
                </a:lnTo>
                <a:lnTo>
                  <a:pt x="39" y="63"/>
                </a:lnTo>
                <a:lnTo>
                  <a:pt x="49" y="70"/>
                </a:lnTo>
                <a:lnTo>
                  <a:pt x="59" y="73"/>
                </a:lnTo>
                <a:lnTo>
                  <a:pt x="68" y="70"/>
                </a:lnTo>
                <a:lnTo>
                  <a:pt x="77" y="64"/>
                </a:lnTo>
                <a:lnTo>
                  <a:pt x="86" y="55"/>
                </a:lnTo>
                <a:lnTo>
                  <a:pt x="92" y="43"/>
                </a:lnTo>
                <a:lnTo>
                  <a:pt x="101" y="33"/>
                </a:lnTo>
                <a:lnTo>
                  <a:pt x="113" y="22"/>
                </a:lnTo>
                <a:lnTo>
                  <a:pt x="127" y="12"/>
                </a:lnTo>
              </a:path>
            </a:pathLst>
          </a:custGeom>
          <a:noFill/>
          <a:ln w="1905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a-IR"/>
          </a:p>
        </p:txBody>
      </p:sp>
      <p:grpSp>
        <p:nvGrpSpPr>
          <p:cNvPr id="312339" name="Group 26"/>
          <p:cNvGrpSpPr>
            <a:grpSpLocks/>
          </p:cNvGrpSpPr>
          <p:nvPr/>
        </p:nvGrpSpPr>
        <p:grpSpPr bwMode="auto">
          <a:xfrm rot="21240000">
            <a:off x="6554788" y="4556125"/>
            <a:ext cx="1022350" cy="941388"/>
            <a:chOff x="3094" y="2913"/>
            <a:chExt cx="644" cy="567"/>
          </a:xfrm>
        </p:grpSpPr>
        <p:sp>
          <p:nvSpPr>
            <p:cNvPr id="312364" name="Freeform 27"/>
            <p:cNvSpPr>
              <a:spLocks/>
            </p:cNvSpPr>
            <p:nvPr/>
          </p:nvSpPr>
          <p:spPr bwMode="auto">
            <a:xfrm rot="600000">
              <a:off x="3384" y="2954"/>
              <a:ext cx="187" cy="452"/>
            </a:xfrm>
            <a:custGeom>
              <a:avLst/>
              <a:gdLst>
                <a:gd name="T0" fmla="*/ 74 w 187"/>
                <a:gd name="T1" fmla="*/ 18 h 452"/>
                <a:gd name="T2" fmla="*/ 54 w 187"/>
                <a:gd name="T3" fmla="*/ 38 h 452"/>
                <a:gd name="T4" fmla="*/ 37 w 187"/>
                <a:gd name="T5" fmla="*/ 53 h 452"/>
                <a:gd name="T6" fmla="*/ 27 w 187"/>
                <a:gd name="T7" fmla="*/ 70 h 452"/>
                <a:gd name="T8" fmla="*/ 22 w 187"/>
                <a:gd name="T9" fmla="*/ 80 h 452"/>
                <a:gd name="T10" fmla="*/ 21 w 187"/>
                <a:gd name="T11" fmla="*/ 97 h 452"/>
                <a:gd name="T12" fmla="*/ 21 w 187"/>
                <a:gd name="T13" fmla="*/ 113 h 452"/>
                <a:gd name="T14" fmla="*/ 22 w 187"/>
                <a:gd name="T15" fmla="*/ 127 h 452"/>
                <a:gd name="T16" fmla="*/ 22 w 187"/>
                <a:gd name="T17" fmla="*/ 155 h 452"/>
                <a:gd name="T18" fmla="*/ 21 w 187"/>
                <a:gd name="T19" fmla="*/ 192 h 452"/>
                <a:gd name="T20" fmla="*/ 21 w 187"/>
                <a:gd name="T21" fmla="*/ 235 h 452"/>
                <a:gd name="T22" fmla="*/ 19 w 187"/>
                <a:gd name="T23" fmla="*/ 274 h 452"/>
                <a:gd name="T24" fmla="*/ 15 w 187"/>
                <a:gd name="T25" fmla="*/ 318 h 452"/>
                <a:gd name="T26" fmla="*/ 7 w 187"/>
                <a:gd name="T27" fmla="*/ 363 h 452"/>
                <a:gd name="T28" fmla="*/ 1 w 187"/>
                <a:gd name="T29" fmla="*/ 411 h 452"/>
                <a:gd name="T30" fmla="*/ 0 w 187"/>
                <a:gd name="T31" fmla="*/ 425 h 452"/>
                <a:gd name="T32" fmla="*/ 3 w 187"/>
                <a:gd name="T33" fmla="*/ 439 h 452"/>
                <a:gd name="T34" fmla="*/ 7 w 187"/>
                <a:gd name="T35" fmla="*/ 448 h 452"/>
                <a:gd name="T36" fmla="*/ 12 w 187"/>
                <a:gd name="T37" fmla="*/ 452 h 452"/>
                <a:gd name="T38" fmla="*/ 21 w 187"/>
                <a:gd name="T39" fmla="*/ 452 h 452"/>
                <a:gd name="T40" fmla="*/ 31 w 187"/>
                <a:gd name="T41" fmla="*/ 449 h 452"/>
                <a:gd name="T42" fmla="*/ 40 w 187"/>
                <a:gd name="T43" fmla="*/ 440 h 452"/>
                <a:gd name="T44" fmla="*/ 52 w 187"/>
                <a:gd name="T45" fmla="*/ 423 h 452"/>
                <a:gd name="T46" fmla="*/ 66 w 187"/>
                <a:gd name="T47" fmla="*/ 396 h 452"/>
                <a:gd name="T48" fmla="*/ 81 w 187"/>
                <a:gd name="T49" fmla="*/ 365 h 452"/>
                <a:gd name="T50" fmla="*/ 99 w 187"/>
                <a:gd name="T51" fmla="*/ 327 h 452"/>
                <a:gd name="T52" fmla="*/ 119 w 187"/>
                <a:gd name="T53" fmla="*/ 286 h 452"/>
                <a:gd name="T54" fmla="*/ 138 w 187"/>
                <a:gd name="T55" fmla="*/ 241 h 452"/>
                <a:gd name="T56" fmla="*/ 147 w 187"/>
                <a:gd name="T57" fmla="*/ 216 h 452"/>
                <a:gd name="T58" fmla="*/ 155 w 187"/>
                <a:gd name="T59" fmla="*/ 186 h 452"/>
                <a:gd name="T60" fmla="*/ 161 w 187"/>
                <a:gd name="T61" fmla="*/ 151 h 452"/>
                <a:gd name="T62" fmla="*/ 168 w 187"/>
                <a:gd name="T63" fmla="*/ 130 h 452"/>
                <a:gd name="T64" fmla="*/ 176 w 187"/>
                <a:gd name="T65" fmla="*/ 113 h 452"/>
                <a:gd name="T66" fmla="*/ 182 w 187"/>
                <a:gd name="T67" fmla="*/ 98 h 452"/>
                <a:gd name="T68" fmla="*/ 187 w 187"/>
                <a:gd name="T69" fmla="*/ 85 h 452"/>
                <a:gd name="T70" fmla="*/ 185 w 187"/>
                <a:gd name="T71" fmla="*/ 71 h 452"/>
                <a:gd name="T72" fmla="*/ 178 w 187"/>
                <a:gd name="T73" fmla="*/ 56 h 452"/>
                <a:gd name="T74" fmla="*/ 167 w 187"/>
                <a:gd name="T75" fmla="*/ 44 h 452"/>
                <a:gd name="T76" fmla="*/ 153 w 187"/>
                <a:gd name="T77" fmla="*/ 30 h 452"/>
                <a:gd name="T78" fmla="*/ 140 w 187"/>
                <a:gd name="T79" fmla="*/ 18 h 452"/>
                <a:gd name="T80" fmla="*/ 129 w 187"/>
                <a:gd name="T81" fmla="*/ 6 h 452"/>
                <a:gd name="T82" fmla="*/ 122 w 187"/>
                <a:gd name="T83" fmla="*/ 2 h 452"/>
                <a:gd name="T84" fmla="*/ 110 w 187"/>
                <a:gd name="T85" fmla="*/ 0 h 452"/>
                <a:gd name="T86" fmla="*/ 98 w 187"/>
                <a:gd name="T87" fmla="*/ 3 h 452"/>
                <a:gd name="T88" fmla="*/ 84 w 187"/>
                <a:gd name="T89" fmla="*/ 9 h 452"/>
                <a:gd name="T90" fmla="*/ 74 w 187"/>
                <a:gd name="T91" fmla="*/ 18 h 4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7" h="452">
                  <a:moveTo>
                    <a:pt x="74" y="18"/>
                  </a:moveTo>
                  <a:lnTo>
                    <a:pt x="54" y="38"/>
                  </a:lnTo>
                  <a:lnTo>
                    <a:pt x="37" y="53"/>
                  </a:lnTo>
                  <a:lnTo>
                    <a:pt x="27" y="70"/>
                  </a:lnTo>
                  <a:lnTo>
                    <a:pt x="22" y="80"/>
                  </a:lnTo>
                  <a:lnTo>
                    <a:pt x="21" y="97"/>
                  </a:lnTo>
                  <a:lnTo>
                    <a:pt x="21" y="113"/>
                  </a:lnTo>
                  <a:lnTo>
                    <a:pt x="22" y="127"/>
                  </a:lnTo>
                  <a:lnTo>
                    <a:pt x="22" y="155"/>
                  </a:lnTo>
                  <a:lnTo>
                    <a:pt x="21" y="192"/>
                  </a:lnTo>
                  <a:lnTo>
                    <a:pt x="21" y="235"/>
                  </a:lnTo>
                  <a:lnTo>
                    <a:pt x="19" y="274"/>
                  </a:lnTo>
                  <a:lnTo>
                    <a:pt x="15" y="318"/>
                  </a:lnTo>
                  <a:lnTo>
                    <a:pt x="7" y="363"/>
                  </a:lnTo>
                  <a:lnTo>
                    <a:pt x="1" y="411"/>
                  </a:lnTo>
                  <a:lnTo>
                    <a:pt x="0" y="425"/>
                  </a:lnTo>
                  <a:lnTo>
                    <a:pt x="3" y="439"/>
                  </a:lnTo>
                  <a:lnTo>
                    <a:pt x="7" y="448"/>
                  </a:lnTo>
                  <a:lnTo>
                    <a:pt x="12" y="452"/>
                  </a:lnTo>
                  <a:lnTo>
                    <a:pt x="21" y="452"/>
                  </a:lnTo>
                  <a:lnTo>
                    <a:pt x="31" y="449"/>
                  </a:lnTo>
                  <a:lnTo>
                    <a:pt x="40" y="440"/>
                  </a:lnTo>
                  <a:lnTo>
                    <a:pt x="52" y="423"/>
                  </a:lnTo>
                  <a:lnTo>
                    <a:pt x="66" y="396"/>
                  </a:lnTo>
                  <a:lnTo>
                    <a:pt x="81" y="365"/>
                  </a:lnTo>
                  <a:lnTo>
                    <a:pt x="99" y="327"/>
                  </a:lnTo>
                  <a:lnTo>
                    <a:pt x="119" y="286"/>
                  </a:lnTo>
                  <a:lnTo>
                    <a:pt x="138" y="241"/>
                  </a:lnTo>
                  <a:lnTo>
                    <a:pt x="147" y="216"/>
                  </a:lnTo>
                  <a:lnTo>
                    <a:pt x="155" y="186"/>
                  </a:lnTo>
                  <a:lnTo>
                    <a:pt x="161" y="151"/>
                  </a:lnTo>
                  <a:lnTo>
                    <a:pt x="168" y="130"/>
                  </a:lnTo>
                  <a:lnTo>
                    <a:pt x="176" y="113"/>
                  </a:lnTo>
                  <a:lnTo>
                    <a:pt x="182" y="98"/>
                  </a:lnTo>
                  <a:lnTo>
                    <a:pt x="187" y="85"/>
                  </a:lnTo>
                  <a:lnTo>
                    <a:pt x="185" y="71"/>
                  </a:lnTo>
                  <a:lnTo>
                    <a:pt x="178" y="56"/>
                  </a:lnTo>
                  <a:lnTo>
                    <a:pt x="167" y="44"/>
                  </a:lnTo>
                  <a:lnTo>
                    <a:pt x="153" y="30"/>
                  </a:lnTo>
                  <a:lnTo>
                    <a:pt x="140" y="18"/>
                  </a:lnTo>
                  <a:lnTo>
                    <a:pt x="129" y="6"/>
                  </a:lnTo>
                  <a:lnTo>
                    <a:pt x="122" y="2"/>
                  </a:lnTo>
                  <a:lnTo>
                    <a:pt x="110" y="0"/>
                  </a:lnTo>
                  <a:lnTo>
                    <a:pt x="98" y="3"/>
                  </a:lnTo>
                  <a:lnTo>
                    <a:pt x="84" y="9"/>
                  </a:lnTo>
                  <a:lnTo>
                    <a:pt x="74" y="18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2365" name="Freeform 28"/>
            <p:cNvSpPr>
              <a:spLocks/>
            </p:cNvSpPr>
            <p:nvPr/>
          </p:nvSpPr>
          <p:spPr bwMode="auto">
            <a:xfrm rot="600000">
              <a:off x="3416" y="3082"/>
              <a:ext cx="139" cy="87"/>
            </a:xfrm>
            <a:custGeom>
              <a:avLst/>
              <a:gdLst>
                <a:gd name="T0" fmla="*/ 0 w 139"/>
                <a:gd name="T1" fmla="*/ 0 h 87"/>
                <a:gd name="T2" fmla="*/ 6 w 139"/>
                <a:gd name="T3" fmla="*/ 9 h 87"/>
                <a:gd name="T4" fmla="*/ 14 w 139"/>
                <a:gd name="T5" fmla="*/ 22 h 87"/>
                <a:gd name="T6" fmla="*/ 20 w 139"/>
                <a:gd name="T7" fmla="*/ 41 h 87"/>
                <a:gd name="T8" fmla="*/ 27 w 139"/>
                <a:gd name="T9" fmla="*/ 56 h 87"/>
                <a:gd name="T10" fmla="*/ 33 w 139"/>
                <a:gd name="T11" fmla="*/ 68 h 87"/>
                <a:gd name="T12" fmla="*/ 45 w 139"/>
                <a:gd name="T13" fmla="*/ 81 h 87"/>
                <a:gd name="T14" fmla="*/ 59 w 139"/>
                <a:gd name="T15" fmla="*/ 87 h 87"/>
                <a:gd name="T16" fmla="*/ 71 w 139"/>
                <a:gd name="T17" fmla="*/ 86 h 87"/>
                <a:gd name="T18" fmla="*/ 83 w 139"/>
                <a:gd name="T19" fmla="*/ 83 h 87"/>
                <a:gd name="T20" fmla="*/ 92 w 139"/>
                <a:gd name="T21" fmla="*/ 77 h 87"/>
                <a:gd name="T22" fmla="*/ 98 w 139"/>
                <a:gd name="T23" fmla="*/ 71 h 87"/>
                <a:gd name="T24" fmla="*/ 109 w 139"/>
                <a:gd name="T25" fmla="*/ 59 h 87"/>
                <a:gd name="T26" fmla="*/ 122 w 139"/>
                <a:gd name="T27" fmla="*/ 41 h 87"/>
                <a:gd name="T28" fmla="*/ 139 w 139"/>
                <a:gd name="T29" fmla="*/ 19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87">
                  <a:moveTo>
                    <a:pt x="0" y="0"/>
                  </a:moveTo>
                  <a:lnTo>
                    <a:pt x="6" y="9"/>
                  </a:lnTo>
                  <a:lnTo>
                    <a:pt x="14" y="22"/>
                  </a:lnTo>
                  <a:lnTo>
                    <a:pt x="20" y="41"/>
                  </a:lnTo>
                  <a:lnTo>
                    <a:pt x="27" y="56"/>
                  </a:lnTo>
                  <a:lnTo>
                    <a:pt x="33" y="68"/>
                  </a:lnTo>
                  <a:lnTo>
                    <a:pt x="45" y="81"/>
                  </a:lnTo>
                  <a:lnTo>
                    <a:pt x="59" y="87"/>
                  </a:lnTo>
                  <a:lnTo>
                    <a:pt x="71" y="86"/>
                  </a:lnTo>
                  <a:lnTo>
                    <a:pt x="83" y="83"/>
                  </a:lnTo>
                  <a:lnTo>
                    <a:pt x="92" y="77"/>
                  </a:lnTo>
                  <a:lnTo>
                    <a:pt x="98" y="71"/>
                  </a:lnTo>
                  <a:lnTo>
                    <a:pt x="109" y="59"/>
                  </a:lnTo>
                  <a:lnTo>
                    <a:pt x="122" y="41"/>
                  </a:lnTo>
                  <a:lnTo>
                    <a:pt x="139" y="19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2366" name="Freeform 29"/>
            <p:cNvSpPr>
              <a:spLocks/>
            </p:cNvSpPr>
            <p:nvPr/>
          </p:nvSpPr>
          <p:spPr bwMode="auto">
            <a:xfrm rot="600000">
              <a:off x="3094" y="2913"/>
              <a:ext cx="302" cy="470"/>
            </a:xfrm>
            <a:custGeom>
              <a:avLst/>
              <a:gdLst>
                <a:gd name="T0" fmla="*/ 205 w 302"/>
                <a:gd name="T1" fmla="*/ 8 h 470"/>
                <a:gd name="T2" fmla="*/ 229 w 302"/>
                <a:gd name="T3" fmla="*/ 0 h 470"/>
                <a:gd name="T4" fmla="*/ 255 w 302"/>
                <a:gd name="T5" fmla="*/ 15 h 470"/>
                <a:gd name="T6" fmla="*/ 285 w 302"/>
                <a:gd name="T7" fmla="*/ 44 h 470"/>
                <a:gd name="T8" fmla="*/ 300 w 302"/>
                <a:gd name="T9" fmla="*/ 79 h 470"/>
                <a:gd name="T10" fmla="*/ 297 w 302"/>
                <a:gd name="T11" fmla="*/ 118 h 470"/>
                <a:gd name="T12" fmla="*/ 284 w 302"/>
                <a:gd name="T13" fmla="*/ 152 h 470"/>
                <a:gd name="T14" fmla="*/ 261 w 302"/>
                <a:gd name="T15" fmla="*/ 190 h 470"/>
                <a:gd name="T16" fmla="*/ 246 w 302"/>
                <a:gd name="T17" fmla="*/ 229 h 470"/>
                <a:gd name="T18" fmla="*/ 231 w 302"/>
                <a:gd name="T19" fmla="*/ 285 h 470"/>
                <a:gd name="T20" fmla="*/ 217 w 302"/>
                <a:gd name="T21" fmla="*/ 327 h 470"/>
                <a:gd name="T22" fmla="*/ 196 w 302"/>
                <a:gd name="T23" fmla="*/ 375 h 470"/>
                <a:gd name="T24" fmla="*/ 163 w 302"/>
                <a:gd name="T25" fmla="*/ 433 h 470"/>
                <a:gd name="T26" fmla="*/ 139 w 302"/>
                <a:gd name="T27" fmla="*/ 460 h 470"/>
                <a:gd name="T28" fmla="*/ 122 w 302"/>
                <a:gd name="T29" fmla="*/ 469 h 470"/>
                <a:gd name="T30" fmla="*/ 109 w 302"/>
                <a:gd name="T31" fmla="*/ 467 h 470"/>
                <a:gd name="T32" fmla="*/ 107 w 302"/>
                <a:gd name="T33" fmla="*/ 446 h 470"/>
                <a:gd name="T34" fmla="*/ 122 w 302"/>
                <a:gd name="T35" fmla="*/ 399 h 470"/>
                <a:gd name="T36" fmla="*/ 137 w 302"/>
                <a:gd name="T37" fmla="*/ 332 h 470"/>
                <a:gd name="T38" fmla="*/ 133 w 302"/>
                <a:gd name="T39" fmla="*/ 282 h 470"/>
                <a:gd name="T40" fmla="*/ 122 w 302"/>
                <a:gd name="T41" fmla="*/ 268 h 470"/>
                <a:gd name="T42" fmla="*/ 107 w 302"/>
                <a:gd name="T43" fmla="*/ 280 h 470"/>
                <a:gd name="T44" fmla="*/ 92 w 302"/>
                <a:gd name="T45" fmla="*/ 324 h 470"/>
                <a:gd name="T46" fmla="*/ 70 w 302"/>
                <a:gd name="T47" fmla="*/ 375 h 470"/>
                <a:gd name="T48" fmla="*/ 47 w 302"/>
                <a:gd name="T49" fmla="*/ 411 h 470"/>
                <a:gd name="T50" fmla="*/ 29 w 302"/>
                <a:gd name="T51" fmla="*/ 437 h 470"/>
                <a:gd name="T52" fmla="*/ 14 w 302"/>
                <a:gd name="T53" fmla="*/ 445 h 470"/>
                <a:gd name="T54" fmla="*/ 5 w 302"/>
                <a:gd name="T55" fmla="*/ 434 h 470"/>
                <a:gd name="T56" fmla="*/ 2 w 302"/>
                <a:gd name="T57" fmla="*/ 411 h 470"/>
                <a:gd name="T58" fmla="*/ 2 w 302"/>
                <a:gd name="T59" fmla="*/ 386 h 470"/>
                <a:gd name="T60" fmla="*/ 3 w 302"/>
                <a:gd name="T61" fmla="*/ 365 h 470"/>
                <a:gd name="T62" fmla="*/ 18 w 302"/>
                <a:gd name="T63" fmla="*/ 265 h 470"/>
                <a:gd name="T64" fmla="*/ 33 w 302"/>
                <a:gd name="T65" fmla="*/ 193 h 470"/>
                <a:gd name="T66" fmla="*/ 26 w 302"/>
                <a:gd name="T67" fmla="*/ 131 h 470"/>
                <a:gd name="T68" fmla="*/ 17 w 302"/>
                <a:gd name="T69" fmla="*/ 95 h 470"/>
                <a:gd name="T70" fmla="*/ 17 w 302"/>
                <a:gd name="T71" fmla="*/ 61 h 470"/>
                <a:gd name="T72" fmla="*/ 38 w 302"/>
                <a:gd name="T73" fmla="*/ 29 h 470"/>
                <a:gd name="T74" fmla="*/ 70 w 302"/>
                <a:gd name="T75" fmla="*/ 18 h 470"/>
                <a:gd name="T76" fmla="*/ 109 w 302"/>
                <a:gd name="T77" fmla="*/ 35 h 470"/>
                <a:gd name="T78" fmla="*/ 140 w 302"/>
                <a:gd name="T79" fmla="*/ 46 h 470"/>
                <a:gd name="T80" fmla="*/ 172 w 302"/>
                <a:gd name="T81" fmla="*/ 35 h 4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470">
                  <a:moveTo>
                    <a:pt x="192" y="21"/>
                  </a:moveTo>
                  <a:lnTo>
                    <a:pt x="205" y="8"/>
                  </a:lnTo>
                  <a:lnTo>
                    <a:pt x="217" y="0"/>
                  </a:lnTo>
                  <a:lnTo>
                    <a:pt x="229" y="0"/>
                  </a:lnTo>
                  <a:lnTo>
                    <a:pt x="241" y="5"/>
                  </a:lnTo>
                  <a:lnTo>
                    <a:pt x="255" y="15"/>
                  </a:lnTo>
                  <a:lnTo>
                    <a:pt x="269" y="29"/>
                  </a:lnTo>
                  <a:lnTo>
                    <a:pt x="285" y="44"/>
                  </a:lnTo>
                  <a:lnTo>
                    <a:pt x="296" y="61"/>
                  </a:lnTo>
                  <a:lnTo>
                    <a:pt x="300" y="79"/>
                  </a:lnTo>
                  <a:lnTo>
                    <a:pt x="302" y="98"/>
                  </a:lnTo>
                  <a:lnTo>
                    <a:pt x="297" y="118"/>
                  </a:lnTo>
                  <a:lnTo>
                    <a:pt x="291" y="136"/>
                  </a:lnTo>
                  <a:lnTo>
                    <a:pt x="284" y="152"/>
                  </a:lnTo>
                  <a:lnTo>
                    <a:pt x="272" y="174"/>
                  </a:lnTo>
                  <a:lnTo>
                    <a:pt x="261" y="190"/>
                  </a:lnTo>
                  <a:lnTo>
                    <a:pt x="252" y="208"/>
                  </a:lnTo>
                  <a:lnTo>
                    <a:pt x="246" y="229"/>
                  </a:lnTo>
                  <a:lnTo>
                    <a:pt x="237" y="259"/>
                  </a:lnTo>
                  <a:lnTo>
                    <a:pt x="231" y="285"/>
                  </a:lnTo>
                  <a:lnTo>
                    <a:pt x="225" y="306"/>
                  </a:lnTo>
                  <a:lnTo>
                    <a:pt x="217" y="327"/>
                  </a:lnTo>
                  <a:lnTo>
                    <a:pt x="208" y="350"/>
                  </a:lnTo>
                  <a:lnTo>
                    <a:pt x="196" y="375"/>
                  </a:lnTo>
                  <a:lnTo>
                    <a:pt x="180" y="408"/>
                  </a:lnTo>
                  <a:lnTo>
                    <a:pt x="163" y="433"/>
                  </a:lnTo>
                  <a:lnTo>
                    <a:pt x="148" y="451"/>
                  </a:lnTo>
                  <a:lnTo>
                    <a:pt x="139" y="460"/>
                  </a:lnTo>
                  <a:lnTo>
                    <a:pt x="130" y="466"/>
                  </a:lnTo>
                  <a:lnTo>
                    <a:pt x="122" y="469"/>
                  </a:lnTo>
                  <a:lnTo>
                    <a:pt x="115" y="470"/>
                  </a:lnTo>
                  <a:lnTo>
                    <a:pt x="109" y="467"/>
                  </a:lnTo>
                  <a:lnTo>
                    <a:pt x="106" y="460"/>
                  </a:lnTo>
                  <a:lnTo>
                    <a:pt x="107" y="446"/>
                  </a:lnTo>
                  <a:lnTo>
                    <a:pt x="112" y="430"/>
                  </a:lnTo>
                  <a:lnTo>
                    <a:pt x="122" y="399"/>
                  </a:lnTo>
                  <a:lnTo>
                    <a:pt x="131" y="366"/>
                  </a:lnTo>
                  <a:lnTo>
                    <a:pt x="137" y="332"/>
                  </a:lnTo>
                  <a:lnTo>
                    <a:pt x="136" y="294"/>
                  </a:lnTo>
                  <a:lnTo>
                    <a:pt x="133" y="282"/>
                  </a:lnTo>
                  <a:lnTo>
                    <a:pt x="128" y="273"/>
                  </a:lnTo>
                  <a:lnTo>
                    <a:pt x="122" y="268"/>
                  </a:lnTo>
                  <a:lnTo>
                    <a:pt x="115" y="271"/>
                  </a:lnTo>
                  <a:lnTo>
                    <a:pt x="107" y="280"/>
                  </a:lnTo>
                  <a:lnTo>
                    <a:pt x="101" y="297"/>
                  </a:lnTo>
                  <a:lnTo>
                    <a:pt x="92" y="324"/>
                  </a:lnTo>
                  <a:lnTo>
                    <a:pt x="82" y="350"/>
                  </a:lnTo>
                  <a:lnTo>
                    <a:pt x="70" y="375"/>
                  </a:lnTo>
                  <a:lnTo>
                    <a:pt x="56" y="395"/>
                  </a:lnTo>
                  <a:lnTo>
                    <a:pt x="47" y="411"/>
                  </a:lnTo>
                  <a:lnTo>
                    <a:pt x="39" y="423"/>
                  </a:lnTo>
                  <a:lnTo>
                    <a:pt x="29" y="437"/>
                  </a:lnTo>
                  <a:lnTo>
                    <a:pt x="20" y="443"/>
                  </a:lnTo>
                  <a:lnTo>
                    <a:pt x="14" y="445"/>
                  </a:lnTo>
                  <a:lnTo>
                    <a:pt x="8" y="442"/>
                  </a:lnTo>
                  <a:lnTo>
                    <a:pt x="5" y="434"/>
                  </a:lnTo>
                  <a:lnTo>
                    <a:pt x="2" y="423"/>
                  </a:lnTo>
                  <a:lnTo>
                    <a:pt x="2" y="411"/>
                  </a:lnTo>
                  <a:lnTo>
                    <a:pt x="0" y="399"/>
                  </a:lnTo>
                  <a:lnTo>
                    <a:pt x="2" y="386"/>
                  </a:lnTo>
                  <a:lnTo>
                    <a:pt x="2" y="374"/>
                  </a:lnTo>
                  <a:lnTo>
                    <a:pt x="3" y="365"/>
                  </a:lnTo>
                  <a:lnTo>
                    <a:pt x="11" y="315"/>
                  </a:lnTo>
                  <a:lnTo>
                    <a:pt x="18" y="265"/>
                  </a:lnTo>
                  <a:lnTo>
                    <a:pt x="29" y="217"/>
                  </a:lnTo>
                  <a:lnTo>
                    <a:pt x="33" y="193"/>
                  </a:lnTo>
                  <a:lnTo>
                    <a:pt x="32" y="164"/>
                  </a:lnTo>
                  <a:lnTo>
                    <a:pt x="26" y="131"/>
                  </a:lnTo>
                  <a:lnTo>
                    <a:pt x="21" y="112"/>
                  </a:lnTo>
                  <a:lnTo>
                    <a:pt x="17" y="95"/>
                  </a:lnTo>
                  <a:lnTo>
                    <a:pt x="14" y="77"/>
                  </a:lnTo>
                  <a:lnTo>
                    <a:pt x="17" y="61"/>
                  </a:lnTo>
                  <a:lnTo>
                    <a:pt x="26" y="43"/>
                  </a:lnTo>
                  <a:lnTo>
                    <a:pt x="38" y="29"/>
                  </a:lnTo>
                  <a:lnTo>
                    <a:pt x="53" y="20"/>
                  </a:lnTo>
                  <a:lnTo>
                    <a:pt x="70" y="18"/>
                  </a:lnTo>
                  <a:lnTo>
                    <a:pt x="88" y="23"/>
                  </a:lnTo>
                  <a:lnTo>
                    <a:pt x="109" y="35"/>
                  </a:lnTo>
                  <a:lnTo>
                    <a:pt x="125" y="43"/>
                  </a:lnTo>
                  <a:lnTo>
                    <a:pt x="140" y="46"/>
                  </a:lnTo>
                  <a:lnTo>
                    <a:pt x="156" y="43"/>
                  </a:lnTo>
                  <a:lnTo>
                    <a:pt x="172" y="35"/>
                  </a:lnTo>
                  <a:lnTo>
                    <a:pt x="192" y="21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2367" name="Freeform 30"/>
            <p:cNvSpPr>
              <a:spLocks/>
            </p:cNvSpPr>
            <p:nvPr/>
          </p:nvSpPr>
          <p:spPr bwMode="auto">
            <a:xfrm rot="600000">
              <a:off x="3139" y="3083"/>
              <a:ext cx="235" cy="21"/>
            </a:xfrm>
            <a:custGeom>
              <a:avLst/>
              <a:gdLst>
                <a:gd name="T0" fmla="*/ 235 w 235"/>
                <a:gd name="T1" fmla="*/ 10 h 21"/>
                <a:gd name="T2" fmla="*/ 211 w 235"/>
                <a:gd name="T3" fmla="*/ 18 h 21"/>
                <a:gd name="T4" fmla="*/ 184 w 235"/>
                <a:gd name="T5" fmla="*/ 21 h 21"/>
                <a:gd name="T6" fmla="*/ 154 w 235"/>
                <a:gd name="T7" fmla="*/ 19 h 21"/>
                <a:gd name="T8" fmla="*/ 122 w 235"/>
                <a:gd name="T9" fmla="*/ 13 h 21"/>
                <a:gd name="T10" fmla="*/ 89 w 235"/>
                <a:gd name="T11" fmla="*/ 4 h 21"/>
                <a:gd name="T12" fmla="*/ 63 w 235"/>
                <a:gd name="T13" fmla="*/ 0 h 21"/>
                <a:gd name="T14" fmla="*/ 39 w 235"/>
                <a:gd name="T15" fmla="*/ 0 h 21"/>
                <a:gd name="T16" fmla="*/ 18 w 235"/>
                <a:gd name="T17" fmla="*/ 3 h 21"/>
                <a:gd name="T18" fmla="*/ 0 w 235"/>
                <a:gd name="T19" fmla="*/ 12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5" h="21">
                  <a:moveTo>
                    <a:pt x="235" y="10"/>
                  </a:moveTo>
                  <a:lnTo>
                    <a:pt x="211" y="18"/>
                  </a:lnTo>
                  <a:lnTo>
                    <a:pt x="184" y="21"/>
                  </a:lnTo>
                  <a:lnTo>
                    <a:pt x="154" y="19"/>
                  </a:lnTo>
                  <a:lnTo>
                    <a:pt x="122" y="13"/>
                  </a:lnTo>
                  <a:lnTo>
                    <a:pt x="89" y="4"/>
                  </a:lnTo>
                  <a:lnTo>
                    <a:pt x="63" y="0"/>
                  </a:lnTo>
                  <a:lnTo>
                    <a:pt x="39" y="0"/>
                  </a:lnTo>
                  <a:lnTo>
                    <a:pt x="18" y="3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2368" name="Freeform 31"/>
            <p:cNvSpPr>
              <a:spLocks/>
            </p:cNvSpPr>
            <p:nvPr/>
          </p:nvSpPr>
          <p:spPr bwMode="auto">
            <a:xfrm rot="600000">
              <a:off x="3247" y="2955"/>
              <a:ext cx="9" cy="54"/>
            </a:xfrm>
            <a:custGeom>
              <a:avLst/>
              <a:gdLst>
                <a:gd name="T0" fmla="*/ 9 w 9"/>
                <a:gd name="T1" fmla="*/ 0 h 54"/>
                <a:gd name="T2" fmla="*/ 6 w 9"/>
                <a:gd name="T3" fmla="*/ 5 h 54"/>
                <a:gd name="T4" fmla="*/ 3 w 9"/>
                <a:gd name="T5" fmla="*/ 9 h 54"/>
                <a:gd name="T6" fmla="*/ 1 w 9"/>
                <a:gd name="T7" fmla="*/ 14 h 54"/>
                <a:gd name="T8" fmla="*/ 1 w 9"/>
                <a:gd name="T9" fmla="*/ 18 h 54"/>
                <a:gd name="T10" fmla="*/ 1 w 9"/>
                <a:gd name="T11" fmla="*/ 24 h 54"/>
                <a:gd name="T12" fmla="*/ 1 w 9"/>
                <a:gd name="T13" fmla="*/ 39 h 54"/>
                <a:gd name="T14" fmla="*/ 0 w 9"/>
                <a:gd name="T15" fmla="*/ 5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54">
                  <a:moveTo>
                    <a:pt x="9" y="0"/>
                  </a:moveTo>
                  <a:lnTo>
                    <a:pt x="6" y="5"/>
                  </a:lnTo>
                  <a:lnTo>
                    <a:pt x="3" y="9"/>
                  </a:lnTo>
                  <a:lnTo>
                    <a:pt x="1" y="14"/>
                  </a:lnTo>
                  <a:lnTo>
                    <a:pt x="1" y="18"/>
                  </a:lnTo>
                  <a:lnTo>
                    <a:pt x="1" y="24"/>
                  </a:lnTo>
                  <a:lnTo>
                    <a:pt x="1" y="39"/>
                  </a:lnTo>
                  <a:lnTo>
                    <a:pt x="0" y="54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2369" name="Freeform 32"/>
            <p:cNvSpPr>
              <a:spLocks/>
            </p:cNvSpPr>
            <p:nvPr/>
          </p:nvSpPr>
          <p:spPr bwMode="auto">
            <a:xfrm rot="600000">
              <a:off x="3142" y="2916"/>
              <a:ext cx="24" cy="56"/>
            </a:xfrm>
            <a:custGeom>
              <a:avLst/>
              <a:gdLst>
                <a:gd name="T0" fmla="*/ 24 w 24"/>
                <a:gd name="T1" fmla="*/ 0 h 56"/>
                <a:gd name="T2" fmla="*/ 12 w 24"/>
                <a:gd name="T3" fmla="*/ 11 h 56"/>
                <a:gd name="T4" fmla="*/ 5 w 24"/>
                <a:gd name="T5" fmla="*/ 22 h 56"/>
                <a:gd name="T6" fmla="*/ 2 w 24"/>
                <a:gd name="T7" fmla="*/ 31 h 56"/>
                <a:gd name="T8" fmla="*/ 2 w 24"/>
                <a:gd name="T9" fmla="*/ 41 h 56"/>
                <a:gd name="T10" fmla="*/ 0 w 24"/>
                <a:gd name="T11" fmla="*/ 56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56">
                  <a:moveTo>
                    <a:pt x="24" y="0"/>
                  </a:moveTo>
                  <a:lnTo>
                    <a:pt x="12" y="11"/>
                  </a:lnTo>
                  <a:lnTo>
                    <a:pt x="5" y="22"/>
                  </a:lnTo>
                  <a:lnTo>
                    <a:pt x="2" y="31"/>
                  </a:lnTo>
                  <a:lnTo>
                    <a:pt x="2" y="41"/>
                  </a:lnTo>
                  <a:lnTo>
                    <a:pt x="0" y="5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2370" name="Freeform 33"/>
            <p:cNvSpPr>
              <a:spLocks/>
            </p:cNvSpPr>
            <p:nvPr/>
          </p:nvSpPr>
          <p:spPr bwMode="auto">
            <a:xfrm rot="600000">
              <a:off x="3545" y="2987"/>
              <a:ext cx="193" cy="493"/>
            </a:xfrm>
            <a:custGeom>
              <a:avLst/>
              <a:gdLst>
                <a:gd name="T0" fmla="*/ 77 w 193"/>
                <a:gd name="T1" fmla="*/ 20 h 493"/>
                <a:gd name="T2" fmla="*/ 62 w 193"/>
                <a:gd name="T3" fmla="*/ 35 h 493"/>
                <a:gd name="T4" fmla="*/ 47 w 193"/>
                <a:gd name="T5" fmla="*/ 47 h 493"/>
                <a:gd name="T6" fmla="*/ 35 w 193"/>
                <a:gd name="T7" fmla="*/ 59 h 493"/>
                <a:gd name="T8" fmla="*/ 27 w 193"/>
                <a:gd name="T9" fmla="*/ 73 h 493"/>
                <a:gd name="T10" fmla="*/ 23 w 193"/>
                <a:gd name="T11" fmla="*/ 80 h 493"/>
                <a:gd name="T12" fmla="*/ 21 w 193"/>
                <a:gd name="T13" fmla="*/ 94 h 493"/>
                <a:gd name="T14" fmla="*/ 21 w 193"/>
                <a:gd name="T15" fmla="*/ 109 h 493"/>
                <a:gd name="T16" fmla="*/ 23 w 193"/>
                <a:gd name="T17" fmla="*/ 125 h 493"/>
                <a:gd name="T18" fmla="*/ 24 w 193"/>
                <a:gd name="T19" fmla="*/ 137 h 493"/>
                <a:gd name="T20" fmla="*/ 29 w 193"/>
                <a:gd name="T21" fmla="*/ 161 h 493"/>
                <a:gd name="T22" fmla="*/ 29 w 193"/>
                <a:gd name="T23" fmla="*/ 181 h 493"/>
                <a:gd name="T24" fmla="*/ 27 w 193"/>
                <a:gd name="T25" fmla="*/ 202 h 493"/>
                <a:gd name="T26" fmla="*/ 23 w 193"/>
                <a:gd name="T27" fmla="*/ 225 h 493"/>
                <a:gd name="T28" fmla="*/ 18 w 193"/>
                <a:gd name="T29" fmla="*/ 253 h 493"/>
                <a:gd name="T30" fmla="*/ 15 w 193"/>
                <a:gd name="T31" fmla="*/ 296 h 493"/>
                <a:gd name="T32" fmla="*/ 14 w 193"/>
                <a:gd name="T33" fmla="*/ 339 h 493"/>
                <a:gd name="T34" fmla="*/ 11 w 193"/>
                <a:gd name="T35" fmla="*/ 387 h 493"/>
                <a:gd name="T36" fmla="*/ 3 w 193"/>
                <a:gd name="T37" fmla="*/ 439 h 493"/>
                <a:gd name="T38" fmla="*/ 1 w 193"/>
                <a:gd name="T39" fmla="*/ 452 h 493"/>
                <a:gd name="T40" fmla="*/ 0 w 193"/>
                <a:gd name="T41" fmla="*/ 467 h 493"/>
                <a:gd name="T42" fmla="*/ 0 w 193"/>
                <a:gd name="T43" fmla="*/ 479 h 493"/>
                <a:gd name="T44" fmla="*/ 1 w 193"/>
                <a:gd name="T45" fmla="*/ 488 h 493"/>
                <a:gd name="T46" fmla="*/ 6 w 193"/>
                <a:gd name="T47" fmla="*/ 493 h 493"/>
                <a:gd name="T48" fmla="*/ 17 w 193"/>
                <a:gd name="T49" fmla="*/ 491 h 493"/>
                <a:gd name="T50" fmla="*/ 27 w 193"/>
                <a:gd name="T51" fmla="*/ 485 h 493"/>
                <a:gd name="T52" fmla="*/ 39 w 193"/>
                <a:gd name="T53" fmla="*/ 473 h 493"/>
                <a:gd name="T54" fmla="*/ 51 w 193"/>
                <a:gd name="T55" fmla="*/ 454 h 493"/>
                <a:gd name="T56" fmla="*/ 69 w 193"/>
                <a:gd name="T57" fmla="*/ 417 h 493"/>
                <a:gd name="T58" fmla="*/ 89 w 193"/>
                <a:gd name="T59" fmla="*/ 372 h 493"/>
                <a:gd name="T60" fmla="*/ 107 w 193"/>
                <a:gd name="T61" fmla="*/ 321 h 493"/>
                <a:gd name="T62" fmla="*/ 128 w 193"/>
                <a:gd name="T63" fmla="*/ 262 h 493"/>
                <a:gd name="T64" fmla="*/ 136 w 193"/>
                <a:gd name="T65" fmla="*/ 243 h 493"/>
                <a:gd name="T66" fmla="*/ 145 w 193"/>
                <a:gd name="T67" fmla="*/ 220 h 493"/>
                <a:gd name="T68" fmla="*/ 157 w 193"/>
                <a:gd name="T69" fmla="*/ 195 h 493"/>
                <a:gd name="T70" fmla="*/ 172 w 193"/>
                <a:gd name="T71" fmla="*/ 165 h 493"/>
                <a:gd name="T72" fmla="*/ 181 w 193"/>
                <a:gd name="T73" fmla="*/ 137 h 493"/>
                <a:gd name="T74" fmla="*/ 188 w 193"/>
                <a:gd name="T75" fmla="*/ 115 h 493"/>
                <a:gd name="T76" fmla="*/ 193 w 193"/>
                <a:gd name="T77" fmla="*/ 95 h 493"/>
                <a:gd name="T78" fmla="*/ 193 w 193"/>
                <a:gd name="T79" fmla="*/ 77 h 493"/>
                <a:gd name="T80" fmla="*/ 185 w 193"/>
                <a:gd name="T81" fmla="*/ 58 h 493"/>
                <a:gd name="T82" fmla="*/ 170 w 193"/>
                <a:gd name="T83" fmla="*/ 41 h 493"/>
                <a:gd name="T84" fmla="*/ 152 w 193"/>
                <a:gd name="T85" fmla="*/ 24 h 493"/>
                <a:gd name="T86" fmla="*/ 137 w 193"/>
                <a:gd name="T87" fmla="*/ 9 h 493"/>
                <a:gd name="T88" fmla="*/ 128 w 193"/>
                <a:gd name="T89" fmla="*/ 3 h 493"/>
                <a:gd name="T90" fmla="*/ 116 w 193"/>
                <a:gd name="T91" fmla="*/ 0 h 493"/>
                <a:gd name="T92" fmla="*/ 102 w 193"/>
                <a:gd name="T93" fmla="*/ 3 h 493"/>
                <a:gd name="T94" fmla="*/ 89 w 193"/>
                <a:gd name="T95" fmla="*/ 9 h 493"/>
                <a:gd name="T96" fmla="*/ 77 w 193"/>
                <a:gd name="T97" fmla="*/ 20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3" h="493">
                  <a:moveTo>
                    <a:pt x="77" y="20"/>
                  </a:moveTo>
                  <a:lnTo>
                    <a:pt x="62" y="35"/>
                  </a:lnTo>
                  <a:lnTo>
                    <a:pt x="47" y="47"/>
                  </a:lnTo>
                  <a:lnTo>
                    <a:pt x="35" y="59"/>
                  </a:lnTo>
                  <a:lnTo>
                    <a:pt x="27" y="73"/>
                  </a:lnTo>
                  <a:lnTo>
                    <a:pt x="23" y="80"/>
                  </a:lnTo>
                  <a:lnTo>
                    <a:pt x="21" y="94"/>
                  </a:lnTo>
                  <a:lnTo>
                    <a:pt x="21" y="109"/>
                  </a:lnTo>
                  <a:lnTo>
                    <a:pt x="23" y="125"/>
                  </a:lnTo>
                  <a:lnTo>
                    <a:pt x="24" y="137"/>
                  </a:lnTo>
                  <a:lnTo>
                    <a:pt x="29" y="161"/>
                  </a:lnTo>
                  <a:lnTo>
                    <a:pt x="29" y="181"/>
                  </a:lnTo>
                  <a:lnTo>
                    <a:pt x="27" y="202"/>
                  </a:lnTo>
                  <a:lnTo>
                    <a:pt x="23" y="225"/>
                  </a:lnTo>
                  <a:lnTo>
                    <a:pt x="18" y="253"/>
                  </a:lnTo>
                  <a:lnTo>
                    <a:pt x="15" y="296"/>
                  </a:lnTo>
                  <a:lnTo>
                    <a:pt x="14" y="339"/>
                  </a:lnTo>
                  <a:lnTo>
                    <a:pt x="11" y="387"/>
                  </a:lnTo>
                  <a:lnTo>
                    <a:pt x="3" y="439"/>
                  </a:lnTo>
                  <a:lnTo>
                    <a:pt x="1" y="452"/>
                  </a:lnTo>
                  <a:lnTo>
                    <a:pt x="0" y="467"/>
                  </a:lnTo>
                  <a:lnTo>
                    <a:pt x="0" y="479"/>
                  </a:lnTo>
                  <a:lnTo>
                    <a:pt x="1" y="488"/>
                  </a:lnTo>
                  <a:lnTo>
                    <a:pt x="6" y="493"/>
                  </a:lnTo>
                  <a:lnTo>
                    <a:pt x="17" y="491"/>
                  </a:lnTo>
                  <a:lnTo>
                    <a:pt x="27" y="485"/>
                  </a:lnTo>
                  <a:lnTo>
                    <a:pt x="39" y="473"/>
                  </a:lnTo>
                  <a:lnTo>
                    <a:pt x="51" y="454"/>
                  </a:lnTo>
                  <a:lnTo>
                    <a:pt x="69" y="417"/>
                  </a:lnTo>
                  <a:lnTo>
                    <a:pt x="89" y="372"/>
                  </a:lnTo>
                  <a:lnTo>
                    <a:pt x="107" y="321"/>
                  </a:lnTo>
                  <a:lnTo>
                    <a:pt x="128" y="262"/>
                  </a:lnTo>
                  <a:lnTo>
                    <a:pt x="136" y="243"/>
                  </a:lnTo>
                  <a:lnTo>
                    <a:pt x="145" y="220"/>
                  </a:lnTo>
                  <a:lnTo>
                    <a:pt x="157" y="195"/>
                  </a:lnTo>
                  <a:lnTo>
                    <a:pt x="172" y="165"/>
                  </a:lnTo>
                  <a:lnTo>
                    <a:pt x="181" y="137"/>
                  </a:lnTo>
                  <a:lnTo>
                    <a:pt x="188" y="115"/>
                  </a:lnTo>
                  <a:lnTo>
                    <a:pt x="193" y="95"/>
                  </a:lnTo>
                  <a:lnTo>
                    <a:pt x="193" y="77"/>
                  </a:lnTo>
                  <a:lnTo>
                    <a:pt x="185" y="58"/>
                  </a:lnTo>
                  <a:lnTo>
                    <a:pt x="170" y="41"/>
                  </a:lnTo>
                  <a:lnTo>
                    <a:pt x="152" y="24"/>
                  </a:lnTo>
                  <a:lnTo>
                    <a:pt x="137" y="9"/>
                  </a:lnTo>
                  <a:lnTo>
                    <a:pt x="128" y="3"/>
                  </a:lnTo>
                  <a:lnTo>
                    <a:pt x="116" y="0"/>
                  </a:lnTo>
                  <a:lnTo>
                    <a:pt x="102" y="3"/>
                  </a:lnTo>
                  <a:lnTo>
                    <a:pt x="89" y="9"/>
                  </a:lnTo>
                  <a:lnTo>
                    <a:pt x="77" y="2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99CC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  <p:sp>
          <p:nvSpPr>
            <p:cNvPr id="312371" name="Freeform 34"/>
            <p:cNvSpPr>
              <a:spLocks/>
            </p:cNvSpPr>
            <p:nvPr/>
          </p:nvSpPr>
          <p:spPr bwMode="auto">
            <a:xfrm rot="600000">
              <a:off x="3582" y="3155"/>
              <a:ext cx="138" cy="63"/>
            </a:xfrm>
            <a:custGeom>
              <a:avLst/>
              <a:gdLst>
                <a:gd name="T0" fmla="*/ 0 w 138"/>
                <a:gd name="T1" fmla="*/ 0 h 63"/>
                <a:gd name="T2" fmla="*/ 9 w 138"/>
                <a:gd name="T3" fmla="*/ 12 h 63"/>
                <a:gd name="T4" fmla="*/ 18 w 138"/>
                <a:gd name="T5" fmla="*/ 27 h 63"/>
                <a:gd name="T6" fmla="*/ 27 w 138"/>
                <a:gd name="T7" fmla="*/ 43 h 63"/>
                <a:gd name="T8" fmla="*/ 39 w 138"/>
                <a:gd name="T9" fmla="*/ 55 h 63"/>
                <a:gd name="T10" fmla="*/ 52 w 138"/>
                <a:gd name="T11" fmla="*/ 61 h 63"/>
                <a:gd name="T12" fmla="*/ 64 w 138"/>
                <a:gd name="T13" fmla="*/ 63 h 63"/>
                <a:gd name="T14" fmla="*/ 78 w 138"/>
                <a:gd name="T15" fmla="*/ 60 h 63"/>
                <a:gd name="T16" fmla="*/ 89 w 138"/>
                <a:gd name="T17" fmla="*/ 54 h 63"/>
                <a:gd name="T18" fmla="*/ 98 w 138"/>
                <a:gd name="T19" fmla="*/ 48 h 63"/>
                <a:gd name="T20" fmla="*/ 104 w 138"/>
                <a:gd name="T21" fmla="*/ 43 h 63"/>
                <a:gd name="T22" fmla="*/ 110 w 138"/>
                <a:gd name="T23" fmla="*/ 39 h 63"/>
                <a:gd name="T24" fmla="*/ 114 w 138"/>
                <a:gd name="T25" fmla="*/ 33 h 63"/>
                <a:gd name="T26" fmla="*/ 120 w 138"/>
                <a:gd name="T27" fmla="*/ 28 h 63"/>
                <a:gd name="T28" fmla="*/ 129 w 138"/>
                <a:gd name="T29" fmla="*/ 19 h 63"/>
                <a:gd name="T30" fmla="*/ 138 w 138"/>
                <a:gd name="T31" fmla="*/ 7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8" h="63">
                  <a:moveTo>
                    <a:pt x="0" y="0"/>
                  </a:moveTo>
                  <a:lnTo>
                    <a:pt x="9" y="12"/>
                  </a:lnTo>
                  <a:lnTo>
                    <a:pt x="18" y="27"/>
                  </a:lnTo>
                  <a:lnTo>
                    <a:pt x="27" y="43"/>
                  </a:lnTo>
                  <a:lnTo>
                    <a:pt x="39" y="55"/>
                  </a:lnTo>
                  <a:lnTo>
                    <a:pt x="52" y="61"/>
                  </a:lnTo>
                  <a:lnTo>
                    <a:pt x="64" y="63"/>
                  </a:lnTo>
                  <a:lnTo>
                    <a:pt x="78" y="60"/>
                  </a:lnTo>
                  <a:lnTo>
                    <a:pt x="89" y="54"/>
                  </a:lnTo>
                  <a:lnTo>
                    <a:pt x="98" y="48"/>
                  </a:lnTo>
                  <a:lnTo>
                    <a:pt x="104" y="43"/>
                  </a:lnTo>
                  <a:lnTo>
                    <a:pt x="110" y="39"/>
                  </a:lnTo>
                  <a:lnTo>
                    <a:pt x="114" y="33"/>
                  </a:lnTo>
                  <a:lnTo>
                    <a:pt x="120" y="28"/>
                  </a:lnTo>
                  <a:lnTo>
                    <a:pt x="129" y="19"/>
                  </a:lnTo>
                  <a:lnTo>
                    <a:pt x="138" y="7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2340" name="Group 38"/>
          <p:cNvGrpSpPr>
            <a:grpSpLocks/>
          </p:cNvGrpSpPr>
          <p:nvPr/>
        </p:nvGrpSpPr>
        <p:grpSpPr bwMode="auto">
          <a:xfrm rot="21180000">
            <a:off x="4421188" y="2474913"/>
            <a:ext cx="3497262" cy="4024312"/>
            <a:chOff x="1753" y="1636"/>
            <a:chExt cx="2203" cy="2398"/>
          </a:xfrm>
        </p:grpSpPr>
        <p:grpSp>
          <p:nvGrpSpPr>
            <p:cNvPr id="312360" name="Group 39"/>
            <p:cNvGrpSpPr>
              <a:grpSpLocks/>
            </p:cNvGrpSpPr>
            <p:nvPr/>
          </p:nvGrpSpPr>
          <p:grpSpPr bwMode="auto">
            <a:xfrm rot="180000">
              <a:off x="1753" y="1636"/>
              <a:ext cx="2203" cy="2398"/>
              <a:chOff x="1757" y="1591"/>
              <a:chExt cx="2203" cy="2398"/>
            </a:xfrm>
          </p:grpSpPr>
          <p:sp>
            <p:nvSpPr>
              <p:cNvPr id="312362" name="Freeform 40"/>
              <p:cNvSpPr>
                <a:spLocks noChangeAspect="1"/>
              </p:cNvSpPr>
              <p:nvPr/>
            </p:nvSpPr>
            <p:spPr bwMode="auto">
              <a:xfrm>
                <a:off x="1757" y="1591"/>
                <a:ext cx="2203" cy="2398"/>
              </a:xfrm>
              <a:custGeom>
                <a:avLst/>
                <a:gdLst>
                  <a:gd name="T0" fmla="*/ 10510 w 1762"/>
                  <a:gd name="T1" fmla="*/ 8077 h 1918"/>
                  <a:gd name="T2" fmla="*/ 10422 w 1762"/>
                  <a:gd name="T3" fmla="*/ 8287 h 1918"/>
                  <a:gd name="T4" fmla="*/ 10269 w 1762"/>
                  <a:gd name="T5" fmla="*/ 8513 h 1918"/>
                  <a:gd name="T6" fmla="*/ 10136 w 1762"/>
                  <a:gd name="T7" fmla="*/ 8796 h 1918"/>
                  <a:gd name="T8" fmla="*/ 10112 w 1762"/>
                  <a:gd name="T9" fmla="*/ 9158 h 1918"/>
                  <a:gd name="T10" fmla="*/ 10269 w 1762"/>
                  <a:gd name="T11" fmla="*/ 9850 h 1918"/>
                  <a:gd name="T12" fmla="*/ 10376 w 1762"/>
                  <a:gd name="T13" fmla="*/ 10518 h 1918"/>
                  <a:gd name="T14" fmla="*/ 10301 w 1762"/>
                  <a:gd name="T15" fmla="*/ 10801 h 1918"/>
                  <a:gd name="T16" fmla="*/ 10182 w 1762"/>
                  <a:gd name="T17" fmla="*/ 11081 h 1918"/>
                  <a:gd name="T18" fmla="*/ 9966 w 1762"/>
                  <a:gd name="T19" fmla="*/ 11307 h 1918"/>
                  <a:gd name="T20" fmla="*/ 9636 w 1762"/>
                  <a:gd name="T21" fmla="*/ 11431 h 1918"/>
                  <a:gd name="T22" fmla="*/ 9277 w 1762"/>
                  <a:gd name="T23" fmla="*/ 11435 h 1918"/>
                  <a:gd name="T24" fmla="*/ 8943 w 1762"/>
                  <a:gd name="T25" fmla="*/ 11387 h 1918"/>
                  <a:gd name="T26" fmla="*/ 8629 w 1762"/>
                  <a:gd name="T27" fmla="*/ 11332 h 1918"/>
                  <a:gd name="T28" fmla="*/ 8299 w 1762"/>
                  <a:gd name="T29" fmla="*/ 11217 h 1918"/>
                  <a:gd name="T30" fmla="*/ 7847 w 1762"/>
                  <a:gd name="T31" fmla="*/ 11050 h 1918"/>
                  <a:gd name="T32" fmla="*/ 5881 w 1762"/>
                  <a:gd name="T33" fmla="*/ 10037 h 1918"/>
                  <a:gd name="T34" fmla="*/ 3768 w 1762"/>
                  <a:gd name="T35" fmla="*/ 8947 h 1918"/>
                  <a:gd name="T36" fmla="*/ 2418 w 1762"/>
                  <a:gd name="T37" fmla="*/ 8244 h 1918"/>
                  <a:gd name="T38" fmla="*/ 2012 w 1762"/>
                  <a:gd name="T39" fmla="*/ 7964 h 1918"/>
                  <a:gd name="T40" fmla="*/ 1623 w 1762"/>
                  <a:gd name="T41" fmla="*/ 7628 h 1918"/>
                  <a:gd name="T42" fmla="*/ 1270 w 1762"/>
                  <a:gd name="T43" fmla="*/ 7207 h 1918"/>
                  <a:gd name="T44" fmla="*/ 993 w 1762"/>
                  <a:gd name="T45" fmla="*/ 6653 h 1918"/>
                  <a:gd name="T46" fmla="*/ 806 w 1762"/>
                  <a:gd name="T47" fmla="*/ 5966 h 1918"/>
                  <a:gd name="T48" fmla="*/ 838 w 1762"/>
                  <a:gd name="T49" fmla="*/ 3858 h 1918"/>
                  <a:gd name="T50" fmla="*/ 826 w 1762"/>
                  <a:gd name="T51" fmla="*/ 3204 h 1918"/>
                  <a:gd name="T52" fmla="*/ 711 w 1762"/>
                  <a:gd name="T53" fmla="*/ 2447 h 1918"/>
                  <a:gd name="T54" fmla="*/ 475 w 1762"/>
                  <a:gd name="T55" fmla="*/ 1682 h 1918"/>
                  <a:gd name="T56" fmla="*/ 185 w 1762"/>
                  <a:gd name="T57" fmla="*/ 1342 h 1918"/>
                  <a:gd name="T58" fmla="*/ 16 w 1762"/>
                  <a:gd name="T59" fmla="*/ 955 h 1918"/>
                  <a:gd name="T60" fmla="*/ 118 w 1762"/>
                  <a:gd name="T61" fmla="*/ 548 h 1918"/>
                  <a:gd name="T62" fmla="*/ 413 w 1762"/>
                  <a:gd name="T63" fmla="*/ 208 h 1918"/>
                  <a:gd name="T64" fmla="*/ 806 w 1762"/>
                  <a:gd name="T65" fmla="*/ 25 h 1918"/>
                  <a:gd name="T66" fmla="*/ 1267 w 1762"/>
                  <a:gd name="T67" fmla="*/ 31 h 1918"/>
                  <a:gd name="T68" fmla="*/ 1547 w 1762"/>
                  <a:gd name="T69" fmla="*/ 280 h 1918"/>
                  <a:gd name="T70" fmla="*/ 1650 w 1762"/>
                  <a:gd name="T71" fmla="*/ 554 h 1918"/>
                  <a:gd name="T72" fmla="*/ 1673 w 1762"/>
                  <a:gd name="T73" fmla="*/ 875 h 1918"/>
                  <a:gd name="T74" fmla="*/ 1742 w 1762"/>
                  <a:gd name="T75" fmla="*/ 1295 h 1918"/>
                  <a:gd name="T76" fmla="*/ 1925 w 1762"/>
                  <a:gd name="T77" fmla="*/ 1737 h 19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2" h="1918">
                    <a:moveTo>
                      <a:pt x="1762" y="1334"/>
                    </a:moveTo>
                    <a:lnTo>
                      <a:pt x="1760" y="1353"/>
                    </a:lnTo>
                    <a:lnTo>
                      <a:pt x="1755" y="1369"/>
                    </a:lnTo>
                    <a:lnTo>
                      <a:pt x="1745" y="1388"/>
                    </a:lnTo>
                    <a:lnTo>
                      <a:pt x="1733" y="1406"/>
                    </a:lnTo>
                    <a:lnTo>
                      <a:pt x="1720" y="1426"/>
                    </a:lnTo>
                    <a:lnTo>
                      <a:pt x="1708" y="1448"/>
                    </a:lnTo>
                    <a:lnTo>
                      <a:pt x="1698" y="1473"/>
                    </a:lnTo>
                    <a:lnTo>
                      <a:pt x="1693" y="1502"/>
                    </a:lnTo>
                    <a:lnTo>
                      <a:pt x="1693" y="1534"/>
                    </a:lnTo>
                    <a:lnTo>
                      <a:pt x="1706" y="1592"/>
                    </a:lnTo>
                    <a:lnTo>
                      <a:pt x="1720" y="1650"/>
                    </a:lnTo>
                    <a:lnTo>
                      <a:pt x="1730" y="1707"/>
                    </a:lnTo>
                    <a:lnTo>
                      <a:pt x="1737" y="1762"/>
                    </a:lnTo>
                    <a:lnTo>
                      <a:pt x="1732" y="1785"/>
                    </a:lnTo>
                    <a:lnTo>
                      <a:pt x="1725" y="1809"/>
                    </a:lnTo>
                    <a:lnTo>
                      <a:pt x="1716" y="1832"/>
                    </a:lnTo>
                    <a:lnTo>
                      <a:pt x="1705" y="1856"/>
                    </a:lnTo>
                    <a:lnTo>
                      <a:pt x="1690" y="1878"/>
                    </a:lnTo>
                    <a:lnTo>
                      <a:pt x="1669" y="1894"/>
                    </a:lnTo>
                    <a:lnTo>
                      <a:pt x="1644" y="1908"/>
                    </a:lnTo>
                    <a:lnTo>
                      <a:pt x="1614" y="1915"/>
                    </a:lnTo>
                    <a:lnTo>
                      <a:pt x="1584" y="1918"/>
                    </a:lnTo>
                    <a:lnTo>
                      <a:pt x="1554" y="1916"/>
                    </a:lnTo>
                    <a:lnTo>
                      <a:pt x="1524" y="1911"/>
                    </a:lnTo>
                    <a:lnTo>
                      <a:pt x="1497" y="1908"/>
                    </a:lnTo>
                    <a:lnTo>
                      <a:pt x="1470" y="1903"/>
                    </a:lnTo>
                    <a:lnTo>
                      <a:pt x="1445" y="1898"/>
                    </a:lnTo>
                    <a:lnTo>
                      <a:pt x="1418" y="1889"/>
                    </a:lnTo>
                    <a:lnTo>
                      <a:pt x="1389" y="1879"/>
                    </a:lnTo>
                    <a:lnTo>
                      <a:pt x="1354" y="1868"/>
                    </a:lnTo>
                    <a:lnTo>
                      <a:pt x="1314" y="1851"/>
                    </a:lnTo>
                    <a:lnTo>
                      <a:pt x="1148" y="1767"/>
                    </a:lnTo>
                    <a:lnTo>
                      <a:pt x="985" y="1681"/>
                    </a:lnTo>
                    <a:lnTo>
                      <a:pt x="822" y="1596"/>
                    </a:lnTo>
                    <a:lnTo>
                      <a:pt x="631" y="1499"/>
                    </a:lnTo>
                    <a:lnTo>
                      <a:pt x="438" y="1403"/>
                    </a:lnTo>
                    <a:lnTo>
                      <a:pt x="405" y="1381"/>
                    </a:lnTo>
                    <a:lnTo>
                      <a:pt x="371" y="1359"/>
                    </a:lnTo>
                    <a:lnTo>
                      <a:pt x="337" y="1334"/>
                    </a:lnTo>
                    <a:lnTo>
                      <a:pt x="304" y="1307"/>
                    </a:lnTo>
                    <a:lnTo>
                      <a:pt x="272" y="1277"/>
                    </a:lnTo>
                    <a:lnTo>
                      <a:pt x="242" y="1244"/>
                    </a:lnTo>
                    <a:lnTo>
                      <a:pt x="213" y="1207"/>
                    </a:lnTo>
                    <a:lnTo>
                      <a:pt x="188" y="1163"/>
                    </a:lnTo>
                    <a:lnTo>
                      <a:pt x="166" y="1114"/>
                    </a:lnTo>
                    <a:lnTo>
                      <a:pt x="148" y="1061"/>
                    </a:lnTo>
                    <a:lnTo>
                      <a:pt x="135" y="999"/>
                    </a:lnTo>
                    <a:lnTo>
                      <a:pt x="141" y="702"/>
                    </a:lnTo>
                    <a:lnTo>
                      <a:pt x="140" y="646"/>
                    </a:lnTo>
                    <a:lnTo>
                      <a:pt x="140" y="591"/>
                    </a:lnTo>
                    <a:lnTo>
                      <a:pt x="138" y="537"/>
                    </a:lnTo>
                    <a:lnTo>
                      <a:pt x="131" y="472"/>
                    </a:lnTo>
                    <a:lnTo>
                      <a:pt x="119" y="410"/>
                    </a:lnTo>
                    <a:lnTo>
                      <a:pt x="101" y="346"/>
                    </a:lnTo>
                    <a:lnTo>
                      <a:pt x="79" y="282"/>
                    </a:lnTo>
                    <a:lnTo>
                      <a:pt x="52" y="255"/>
                    </a:lnTo>
                    <a:lnTo>
                      <a:pt x="30" y="225"/>
                    </a:lnTo>
                    <a:lnTo>
                      <a:pt x="12" y="193"/>
                    </a:lnTo>
                    <a:lnTo>
                      <a:pt x="2" y="160"/>
                    </a:lnTo>
                    <a:lnTo>
                      <a:pt x="0" y="124"/>
                    </a:lnTo>
                    <a:lnTo>
                      <a:pt x="19" y="91"/>
                    </a:lnTo>
                    <a:lnTo>
                      <a:pt x="42" y="61"/>
                    </a:lnTo>
                    <a:lnTo>
                      <a:pt x="69" y="34"/>
                    </a:lnTo>
                    <a:lnTo>
                      <a:pt x="101" y="15"/>
                    </a:lnTo>
                    <a:lnTo>
                      <a:pt x="135" y="4"/>
                    </a:lnTo>
                    <a:lnTo>
                      <a:pt x="171" y="0"/>
                    </a:lnTo>
                    <a:lnTo>
                      <a:pt x="212" y="5"/>
                    </a:lnTo>
                    <a:lnTo>
                      <a:pt x="239" y="24"/>
                    </a:lnTo>
                    <a:lnTo>
                      <a:pt x="259" y="46"/>
                    </a:lnTo>
                    <a:lnTo>
                      <a:pt x="270" y="67"/>
                    </a:lnTo>
                    <a:lnTo>
                      <a:pt x="277" y="93"/>
                    </a:lnTo>
                    <a:lnTo>
                      <a:pt x="280" y="119"/>
                    </a:lnTo>
                    <a:lnTo>
                      <a:pt x="280" y="146"/>
                    </a:lnTo>
                    <a:lnTo>
                      <a:pt x="282" y="173"/>
                    </a:lnTo>
                    <a:lnTo>
                      <a:pt x="292" y="217"/>
                    </a:lnTo>
                    <a:lnTo>
                      <a:pt x="306" y="255"/>
                    </a:lnTo>
                    <a:lnTo>
                      <a:pt x="322" y="291"/>
                    </a:lnTo>
                    <a:lnTo>
                      <a:pt x="343" y="326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  <p:sp>
            <p:nvSpPr>
              <p:cNvPr id="312363" name="Freeform 41"/>
              <p:cNvSpPr>
                <a:spLocks noChangeAspect="1"/>
              </p:cNvSpPr>
              <p:nvPr/>
            </p:nvSpPr>
            <p:spPr bwMode="auto">
              <a:xfrm>
                <a:off x="3523" y="3230"/>
                <a:ext cx="302" cy="744"/>
              </a:xfrm>
              <a:custGeom>
                <a:avLst/>
                <a:gdLst>
                  <a:gd name="T0" fmla="*/ 1464 w 241"/>
                  <a:gd name="T1" fmla="*/ 0 h 595"/>
                  <a:gd name="T2" fmla="*/ 1243 w 241"/>
                  <a:gd name="T3" fmla="*/ 330 h 595"/>
                  <a:gd name="T4" fmla="*/ 1024 w 241"/>
                  <a:gd name="T5" fmla="*/ 625 h 595"/>
                  <a:gd name="T6" fmla="*/ 769 w 241"/>
                  <a:gd name="T7" fmla="*/ 919 h 595"/>
                  <a:gd name="T8" fmla="*/ 499 w 241"/>
                  <a:gd name="T9" fmla="*/ 1218 h 595"/>
                  <a:gd name="T10" fmla="*/ 194 w 241"/>
                  <a:gd name="T11" fmla="*/ 1501 h 595"/>
                  <a:gd name="T12" fmla="*/ 94 w 241"/>
                  <a:gd name="T13" fmla="*/ 1678 h 595"/>
                  <a:gd name="T14" fmla="*/ 31 w 241"/>
                  <a:gd name="T15" fmla="*/ 1866 h 595"/>
                  <a:gd name="T16" fmla="*/ 0 w 241"/>
                  <a:gd name="T17" fmla="*/ 2061 h 595"/>
                  <a:gd name="T18" fmla="*/ 1 w 241"/>
                  <a:gd name="T19" fmla="*/ 2293 h 595"/>
                  <a:gd name="T20" fmla="*/ 31 w 241"/>
                  <a:gd name="T21" fmla="*/ 2578 h 595"/>
                  <a:gd name="T22" fmla="*/ 119 w 241"/>
                  <a:gd name="T23" fmla="*/ 2823 h 595"/>
                  <a:gd name="T24" fmla="*/ 224 w 241"/>
                  <a:gd name="T25" fmla="*/ 3027 h 595"/>
                  <a:gd name="T26" fmla="*/ 321 w 241"/>
                  <a:gd name="T27" fmla="*/ 3185 h 595"/>
                  <a:gd name="T28" fmla="*/ 439 w 241"/>
                  <a:gd name="T29" fmla="*/ 3326 h 595"/>
                  <a:gd name="T30" fmla="*/ 558 w 241"/>
                  <a:gd name="T31" fmla="*/ 3446 h 595"/>
                  <a:gd name="T32" fmla="*/ 706 w 241"/>
                  <a:gd name="T33" fmla="*/ 3554 h 5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1" h="595">
                    <a:moveTo>
                      <a:pt x="241" y="0"/>
                    </a:moveTo>
                    <a:lnTo>
                      <a:pt x="204" y="55"/>
                    </a:lnTo>
                    <a:lnTo>
                      <a:pt x="168" y="105"/>
                    </a:lnTo>
                    <a:lnTo>
                      <a:pt x="127" y="154"/>
                    </a:lnTo>
                    <a:lnTo>
                      <a:pt x="82" y="203"/>
                    </a:lnTo>
                    <a:lnTo>
                      <a:pt x="32" y="251"/>
                    </a:lnTo>
                    <a:lnTo>
                      <a:pt x="15" y="281"/>
                    </a:lnTo>
                    <a:lnTo>
                      <a:pt x="5" y="312"/>
                    </a:lnTo>
                    <a:lnTo>
                      <a:pt x="0" y="345"/>
                    </a:lnTo>
                    <a:lnTo>
                      <a:pt x="1" y="384"/>
                    </a:lnTo>
                    <a:lnTo>
                      <a:pt x="5" y="432"/>
                    </a:lnTo>
                    <a:lnTo>
                      <a:pt x="20" y="473"/>
                    </a:lnTo>
                    <a:lnTo>
                      <a:pt x="37" y="506"/>
                    </a:lnTo>
                    <a:lnTo>
                      <a:pt x="53" y="533"/>
                    </a:lnTo>
                    <a:lnTo>
                      <a:pt x="72" y="557"/>
                    </a:lnTo>
                    <a:lnTo>
                      <a:pt x="92" y="577"/>
                    </a:lnTo>
                    <a:lnTo>
                      <a:pt x="116" y="595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a-IR"/>
              </a:p>
            </p:txBody>
          </p:sp>
        </p:grpSp>
        <p:sp>
          <p:nvSpPr>
            <p:cNvPr id="312361" name="Oval 42"/>
            <p:cNvSpPr>
              <a:spLocks noChangeAspect="1" noChangeArrowheads="1"/>
            </p:cNvSpPr>
            <p:nvPr/>
          </p:nvSpPr>
          <p:spPr bwMode="auto">
            <a:xfrm rot="180000">
              <a:off x="1961" y="1749"/>
              <a:ext cx="57" cy="5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 b="1"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kumimoji="0" lang="fa-IR" altLang="fa-IR" sz="1800" b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312341" name="Group 44"/>
          <p:cNvGrpSpPr>
            <a:grpSpLocks/>
          </p:cNvGrpSpPr>
          <p:nvPr/>
        </p:nvGrpSpPr>
        <p:grpSpPr bwMode="auto">
          <a:xfrm>
            <a:off x="7435850" y="3930650"/>
            <a:ext cx="300038" cy="882650"/>
            <a:chOff x="3724" y="2476"/>
            <a:chExt cx="189" cy="556"/>
          </a:xfrm>
        </p:grpSpPr>
        <p:sp>
          <p:nvSpPr>
            <p:cNvPr id="312358" name="Freeform 45"/>
            <p:cNvSpPr>
              <a:spLocks/>
            </p:cNvSpPr>
            <p:nvPr/>
          </p:nvSpPr>
          <p:spPr bwMode="auto">
            <a:xfrm rot="420000">
              <a:off x="3724" y="2476"/>
              <a:ext cx="189" cy="556"/>
            </a:xfrm>
            <a:custGeom>
              <a:avLst/>
              <a:gdLst>
                <a:gd name="T0" fmla="*/ 106 w 189"/>
                <a:gd name="T1" fmla="*/ 542 h 556"/>
                <a:gd name="T2" fmla="*/ 85 w 189"/>
                <a:gd name="T3" fmla="*/ 524 h 556"/>
                <a:gd name="T4" fmla="*/ 67 w 189"/>
                <a:gd name="T5" fmla="*/ 506 h 556"/>
                <a:gd name="T6" fmla="*/ 52 w 189"/>
                <a:gd name="T7" fmla="*/ 488 h 556"/>
                <a:gd name="T8" fmla="*/ 41 w 189"/>
                <a:gd name="T9" fmla="*/ 471 h 556"/>
                <a:gd name="T10" fmla="*/ 35 w 189"/>
                <a:gd name="T11" fmla="*/ 459 h 556"/>
                <a:gd name="T12" fmla="*/ 32 w 189"/>
                <a:gd name="T13" fmla="*/ 446 h 556"/>
                <a:gd name="T14" fmla="*/ 30 w 189"/>
                <a:gd name="T15" fmla="*/ 432 h 556"/>
                <a:gd name="T16" fmla="*/ 30 w 189"/>
                <a:gd name="T17" fmla="*/ 419 h 556"/>
                <a:gd name="T18" fmla="*/ 32 w 189"/>
                <a:gd name="T19" fmla="*/ 393 h 556"/>
                <a:gd name="T20" fmla="*/ 33 w 189"/>
                <a:gd name="T21" fmla="*/ 363 h 556"/>
                <a:gd name="T22" fmla="*/ 33 w 189"/>
                <a:gd name="T23" fmla="*/ 328 h 556"/>
                <a:gd name="T24" fmla="*/ 33 w 189"/>
                <a:gd name="T25" fmla="*/ 292 h 556"/>
                <a:gd name="T26" fmla="*/ 30 w 189"/>
                <a:gd name="T27" fmla="*/ 253 h 556"/>
                <a:gd name="T28" fmla="*/ 27 w 189"/>
                <a:gd name="T29" fmla="*/ 208 h 556"/>
                <a:gd name="T30" fmla="*/ 20 w 189"/>
                <a:gd name="T31" fmla="*/ 158 h 556"/>
                <a:gd name="T32" fmla="*/ 12 w 189"/>
                <a:gd name="T33" fmla="*/ 105 h 556"/>
                <a:gd name="T34" fmla="*/ 3 w 189"/>
                <a:gd name="T35" fmla="*/ 50 h 556"/>
                <a:gd name="T36" fmla="*/ 0 w 189"/>
                <a:gd name="T37" fmla="*/ 27 h 556"/>
                <a:gd name="T38" fmla="*/ 2 w 189"/>
                <a:gd name="T39" fmla="*/ 12 h 556"/>
                <a:gd name="T40" fmla="*/ 6 w 189"/>
                <a:gd name="T41" fmla="*/ 3 h 556"/>
                <a:gd name="T42" fmla="*/ 12 w 189"/>
                <a:gd name="T43" fmla="*/ 0 h 556"/>
                <a:gd name="T44" fmla="*/ 21 w 189"/>
                <a:gd name="T45" fmla="*/ 5 h 556"/>
                <a:gd name="T46" fmla="*/ 32 w 189"/>
                <a:gd name="T47" fmla="*/ 15 h 556"/>
                <a:gd name="T48" fmla="*/ 42 w 189"/>
                <a:gd name="T49" fmla="*/ 32 h 556"/>
                <a:gd name="T50" fmla="*/ 55 w 189"/>
                <a:gd name="T51" fmla="*/ 56 h 556"/>
                <a:gd name="T52" fmla="*/ 73 w 189"/>
                <a:gd name="T53" fmla="*/ 102 h 556"/>
                <a:gd name="T54" fmla="*/ 92 w 189"/>
                <a:gd name="T55" fmla="*/ 149 h 556"/>
                <a:gd name="T56" fmla="*/ 113 w 189"/>
                <a:gd name="T57" fmla="*/ 203 h 556"/>
                <a:gd name="T58" fmla="*/ 134 w 189"/>
                <a:gd name="T59" fmla="*/ 264 h 556"/>
                <a:gd name="T60" fmla="*/ 140 w 189"/>
                <a:gd name="T61" fmla="*/ 288 h 556"/>
                <a:gd name="T62" fmla="*/ 149 w 189"/>
                <a:gd name="T63" fmla="*/ 315 h 556"/>
                <a:gd name="T64" fmla="*/ 162 w 189"/>
                <a:gd name="T65" fmla="*/ 343 h 556"/>
                <a:gd name="T66" fmla="*/ 177 w 189"/>
                <a:gd name="T67" fmla="*/ 372 h 556"/>
                <a:gd name="T68" fmla="*/ 183 w 189"/>
                <a:gd name="T69" fmla="*/ 392 h 556"/>
                <a:gd name="T70" fmla="*/ 187 w 189"/>
                <a:gd name="T71" fmla="*/ 414 h 556"/>
                <a:gd name="T72" fmla="*/ 189 w 189"/>
                <a:gd name="T73" fmla="*/ 441 h 556"/>
                <a:gd name="T74" fmla="*/ 186 w 189"/>
                <a:gd name="T75" fmla="*/ 473 h 556"/>
                <a:gd name="T76" fmla="*/ 181 w 189"/>
                <a:gd name="T77" fmla="*/ 489 h 556"/>
                <a:gd name="T78" fmla="*/ 175 w 189"/>
                <a:gd name="T79" fmla="*/ 507 h 556"/>
                <a:gd name="T80" fmla="*/ 169 w 189"/>
                <a:gd name="T81" fmla="*/ 524 h 556"/>
                <a:gd name="T82" fmla="*/ 160 w 189"/>
                <a:gd name="T83" fmla="*/ 538 h 556"/>
                <a:gd name="T84" fmla="*/ 154 w 189"/>
                <a:gd name="T85" fmla="*/ 547 h 556"/>
                <a:gd name="T86" fmla="*/ 145 w 189"/>
                <a:gd name="T87" fmla="*/ 553 h 556"/>
                <a:gd name="T88" fmla="*/ 133 w 189"/>
                <a:gd name="T89" fmla="*/ 556 h 556"/>
                <a:gd name="T90" fmla="*/ 121 w 189"/>
                <a:gd name="T91" fmla="*/ 553 h 556"/>
                <a:gd name="T92" fmla="*/ 106 w 189"/>
                <a:gd name="T93" fmla="*/ 542 h 5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9" h="556">
                  <a:moveTo>
                    <a:pt x="106" y="542"/>
                  </a:moveTo>
                  <a:lnTo>
                    <a:pt x="85" y="524"/>
                  </a:lnTo>
                  <a:lnTo>
                    <a:pt x="67" y="506"/>
                  </a:lnTo>
                  <a:lnTo>
                    <a:pt x="52" y="488"/>
                  </a:lnTo>
                  <a:lnTo>
                    <a:pt x="41" y="471"/>
                  </a:lnTo>
                  <a:lnTo>
                    <a:pt x="35" y="459"/>
                  </a:lnTo>
                  <a:lnTo>
                    <a:pt x="32" y="446"/>
                  </a:lnTo>
                  <a:lnTo>
                    <a:pt x="30" y="432"/>
                  </a:lnTo>
                  <a:lnTo>
                    <a:pt x="30" y="419"/>
                  </a:lnTo>
                  <a:lnTo>
                    <a:pt x="32" y="393"/>
                  </a:lnTo>
                  <a:lnTo>
                    <a:pt x="33" y="363"/>
                  </a:lnTo>
                  <a:lnTo>
                    <a:pt x="33" y="328"/>
                  </a:lnTo>
                  <a:lnTo>
                    <a:pt x="33" y="292"/>
                  </a:lnTo>
                  <a:lnTo>
                    <a:pt x="30" y="253"/>
                  </a:lnTo>
                  <a:lnTo>
                    <a:pt x="27" y="208"/>
                  </a:lnTo>
                  <a:lnTo>
                    <a:pt x="20" y="158"/>
                  </a:lnTo>
                  <a:lnTo>
                    <a:pt x="12" y="105"/>
                  </a:lnTo>
                  <a:lnTo>
                    <a:pt x="3" y="50"/>
                  </a:lnTo>
                  <a:lnTo>
                    <a:pt x="0" y="27"/>
                  </a:lnTo>
                  <a:lnTo>
                    <a:pt x="2" y="12"/>
                  </a:lnTo>
                  <a:lnTo>
                    <a:pt x="6" y="3"/>
                  </a:lnTo>
                  <a:lnTo>
                    <a:pt x="12" y="0"/>
                  </a:lnTo>
                  <a:lnTo>
                    <a:pt x="21" y="5"/>
                  </a:lnTo>
                  <a:lnTo>
                    <a:pt x="32" y="15"/>
                  </a:lnTo>
                  <a:lnTo>
                    <a:pt x="42" y="32"/>
                  </a:lnTo>
                  <a:lnTo>
                    <a:pt x="55" y="56"/>
                  </a:lnTo>
                  <a:lnTo>
                    <a:pt x="73" y="102"/>
                  </a:lnTo>
                  <a:lnTo>
                    <a:pt x="92" y="149"/>
                  </a:lnTo>
                  <a:lnTo>
                    <a:pt x="113" y="203"/>
                  </a:lnTo>
                  <a:lnTo>
                    <a:pt x="134" y="264"/>
                  </a:lnTo>
                  <a:lnTo>
                    <a:pt x="140" y="288"/>
                  </a:lnTo>
                  <a:lnTo>
                    <a:pt x="149" y="315"/>
                  </a:lnTo>
                  <a:lnTo>
                    <a:pt x="162" y="343"/>
                  </a:lnTo>
                  <a:lnTo>
                    <a:pt x="177" y="372"/>
                  </a:lnTo>
                  <a:lnTo>
                    <a:pt x="183" y="392"/>
                  </a:lnTo>
                  <a:lnTo>
                    <a:pt x="187" y="414"/>
                  </a:lnTo>
                  <a:lnTo>
                    <a:pt x="189" y="441"/>
                  </a:lnTo>
                  <a:lnTo>
                    <a:pt x="186" y="473"/>
                  </a:lnTo>
                  <a:lnTo>
                    <a:pt x="181" y="489"/>
                  </a:lnTo>
                  <a:lnTo>
                    <a:pt x="175" y="507"/>
                  </a:lnTo>
                  <a:lnTo>
                    <a:pt x="169" y="524"/>
                  </a:lnTo>
                  <a:lnTo>
                    <a:pt x="160" y="538"/>
                  </a:lnTo>
                  <a:lnTo>
                    <a:pt x="154" y="547"/>
                  </a:lnTo>
                  <a:lnTo>
                    <a:pt x="145" y="553"/>
                  </a:lnTo>
                  <a:lnTo>
                    <a:pt x="133" y="556"/>
                  </a:lnTo>
                  <a:lnTo>
                    <a:pt x="121" y="553"/>
                  </a:lnTo>
                  <a:lnTo>
                    <a:pt x="106" y="542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59" name="Freeform 46"/>
            <p:cNvSpPr>
              <a:spLocks/>
            </p:cNvSpPr>
            <p:nvPr/>
          </p:nvSpPr>
          <p:spPr bwMode="auto">
            <a:xfrm rot="420000">
              <a:off x="3748" y="2788"/>
              <a:ext cx="128" cy="65"/>
            </a:xfrm>
            <a:custGeom>
              <a:avLst/>
              <a:gdLst>
                <a:gd name="T0" fmla="*/ 0 w 128"/>
                <a:gd name="T1" fmla="*/ 65 h 65"/>
                <a:gd name="T2" fmla="*/ 10 w 128"/>
                <a:gd name="T3" fmla="*/ 44 h 65"/>
                <a:gd name="T4" fmla="*/ 26 w 128"/>
                <a:gd name="T5" fmla="*/ 20 h 65"/>
                <a:gd name="T6" fmla="*/ 36 w 128"/>
                <a:gd name="T7" fmla="*/ 9 h 65"/>
                <a:gd name="T8" fmla="*/ 51 w 128"/>
                <a:gd name="T9" fmla="*/ 3 h 65"/>
                <a:gd name="T10" fmla="*/ 71 w 128"/>
                <a:gd name="T11" fmla="*/ 0 h 65"/>
                <a:gd name="T12" fmla="*/ 92 w 128"/>
                <a:gd name="T13" fmla="*/ 5 h 65"/>
                <a:gd name="T14" fmla="*/ 99 w 128"/>
                <a:gd name="T15" fmla="*/ 8 h 65"/>
                <a:gd name="T16" fmla="*/ 104 w 128"/>
                <a:gd name="T17" fmla="*/ 11 h 65"/>
                <a:gd name="T18" fmla="*/ 110 w 128"/>
                <a:gd name="T19" fmla="*/ 14 h 65"/>
                <a:gd name="T20" fmla="*/ 117 w 128"/>
                <a:gd name="T21" fmla="*/ 20 h 65"/>
                <a:gd name="T22" fmla="*/ 128 w 128"/>
                <a:gd name="T23" fmla="*/ 2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8" h="65">
                  <a:moveTo>
                    <a:pt x="0" y="65"/>
                  </a:moveTo>
                  <a:lnTo>
                    <a:pt x="10" y="44"/>
                  </a:lnTo>
                  <a:lnTo>
                    <a:pt x="26" y="20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lnTo>
                    <a:pt x="92" y="5"/>
                  </a:lnTo>
                  <a:lnTo>
                    <a:pt x="99" y="8"/>
                  </a:lnTo>
                  <a:lnTo>
                    <a:pt x="104" y="11"/>
                  </a:lnTo>
                  <a:lnTo>
                    <a:pt x="110" y="14"/>
                  </a:lnTo>
                  <a:lnTo>
                    <a:pt x="117" y="20"/>
                  </a:lnTo>
                  <a:lnTo>
                    <a:pt x="128" y="27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2342" name="Group 47"/>
          <p:cNvGrpSpPr>
            <a:grpSpLocks/>
          </p:cNvGrpSpPr>
          <p:nvPr/>
        </p:nvGrpSpPr>
        <p:grpSpPr bwMode="auto">
          <a:xfrm rot="300000">
            <a:off x="7700964" y="3898901"/>
            <a:ext cx="255587" cy="835025"/>
            <a:chOff x="576" y="1374"/>
            <a:chExt cx="534" cy="1476"/>
          </a:xfrm>
        </p:grpSpPr>
        <p:sp>
          <p:nvSpPr>
            <p:cNvPr id="312356" name="Freeform 48"/>
            <p:cNvSpPr>
              <a:spLocks/>
            </p:cNvSpPr>
            <p:nvPr/>
          </p:nvSpPr>
          <p:spPr bwMode="auto">
            <a:xfrm>
              <a:off x="620" y="2130"/>
              <a:ext cx="490" cy="720"/>
            </a:xfrm>
            <a:custGeom>
              <a:avLst/>
              <a:gdLst>
                <a:gd name="T0" fmla="*/ 12 w 490"/>
                <a:gd name="T1" fmla="*/ 156 h 720"/>
                <a:gd name="T2" fmla="*/ 6 w 490"/>
                <a:gd name="T3" fmla="*/ 256 h 720"/>
                <a:gd name="T4" fmla="*/ 0 w 490"/>
                <a:gd name="T5" fmla="*/ 346 h 720"/>
                <a:gd name="T6" fmla="*/ 2 w 490"/>
                <a:gd name="T7" fmla="*/ 432 h 720"/>
                <a:gd name="T8" fmla="*/ 10 w 490"/>
                <a:gd name="T9" fmla="*/ 520 h 720"/>
                <a:gd name="T10" fmla="*/ 16 w 490"/>
                <a:gd name="T11" fmla="*/ 560 h 720"/>
                <a:gd name="T12" fmla="*/ 20 w 490"/>
                <a:gd name="T13" fmla="*/ 594 h 720"/>
                <a:gd name="T14" fmla="*/ 28 w 490"/>
                <a:gd name="T15" fmla="*/ 620 h 720"/>
                <a:gd name="T16" fmla="*/ 40 w 490"/>
                <a:gd name="T17" fmla="*/ 642 h 720"/>
                <a:gd name="T18" fmla="*/ 56 w 490"/>
                <a:gd name="T19" fmla="*/ 658 h 720"/>
                <a:gd name="T20" fmla="*/ 82 w 490"/>
                <a:gd name="T21" fmla="*/ 674 h 720"/>
                <a:gd name="T22" fmla="*/ 116 w 490"/>
                <a:gd name="T23" fmla="*/ 686 h 720"/>
                <a:gd name="T24" fmla="*/ 162 w 490"/>
                <a:gd name="T25" fmla="*/ 696 h 720"/>
                <a:gd name="T26" fmla="*/ 252 w 490"/>
                <a:gd name="T27" fmla="*/ 708 h 720"/>
                <a:gd name="T28" fmla="*/ 340 w 490"/>
                <a:gd name="T29" fmla="*/ 720 h 720"/>
                <a:gd name="T30" fmla="*/ 382 w 490"/>
                <a:gd name="T31" fmla="*/ 708 h 720"/>
                <a:gd name="T32" fmla="*/ 416 w 490"/>
                <a:gd name="T33" fmla="*/ 694 h 720"/>
                <a:gd name="T34" fmla="*/ 444 w 490"/>
                <a:gd name="T35" fmla="*/ 678 h 720"/>
                <a:gd name="T36" fmla="*/ 462 w 490"/>
                <a:gd name="T37" fmla="*/ 658 h 720"/>
                <a:gd name="T38" fmla="*/ 476 w 490"/>
                <a:gd name="T39" fmla="*/ 636 h 720"/>
                <a:gd name="T40" fmla="*/ 484 w 490"/>
                <a:gd name="T41" fmla="*/ 614 h 720"/>
                <a:gd name="T42" fmla="*/ 488 w 490"/>
                <a:gd name="T43" fmla="*/ 590 h 720"/>
                <a:gd name="T44" fmla="*/ 490 w 490"/>
                <a:gd name="T45" fmla="*/ 568 h 720"/>
                <a:gd name="T46" fmla="*/ 490 w 490"/>
                <a:gd name="T47" fmla="*/ 544 h 720"/>
                <a:gd name="T48" fmla="*/ 488 w 490"/>
                <a:gd name="T49" fmla="*/ 522 h 720"/>
                <a:gd name="T50" fmla="*/ 486 w 490"/>
                <a:gd name="T51" fmla="*/ 502 h 720"/>
                <a:gd name="T52" fmla="*/ 486 w 490"/>
                <a:gd name="T53" fmla="*/ 484 h 720"/>
                <a:gd name="T54" fmla="*/ 386 w 490"/>
                <a:gd name="T55" fmla="*/ 154 h 720"/>
                <a:gd name="T56" fmla="*/ 374 w 490"/>
                <a:gd name="T57" fmla="*/ 140 h 720"/>
                <a:gd name="T58" fmla="*/ 358 w 490"/>
                <a:gd name="T59" fmla="*/ 124 h 720"/>
                <a:gd name="T60" fmla="*/ 340 w 490"/>
                <a:gd name="T61" fmla="*/ 104 h 720"/>
                <a:gd name="T62" fmla="*/ 320 w 490"/>
                <a:gd name="T63" fmla="*/ 84 h 720"/>
                <a:gd name="T64" fmla="*/ 298 w 490"/>
                <a:gd name="T65" fmla="*/ 64 h 720"/>
                <a:gd name="T66" fmla="*/ 276 w 490"/>
                <a:gd name="T67" fmla="*/ 44 h 720"/>
                <a:gd name="T68" fmla="*/ 250 w 490"/>
                <a:gd name="T69" fmla="*/ 28 h 720"/>
                <a:gd name="T70" fmla="*/ 224 w 490"/>
                <a:gd name="T71" fmla="*/ 14 h 720"/>
                <a:gd name="T72" fmla="*/ 198 w 490"/>
                <a:gd name="T73" fmla="*/ 4 h 720"/>
                <a:gd name="T74" fmla="*/ 170 w 490"/>
                <a:gd name="T75" fmla="*/ 0 h 720"/>
                <a:gd name="T76" fmla="*/ 144 w 490"/>
                <a:gd name="T77" fmla="*/ 4 h 720"/>
                <a:gd name="T78" fmla="*/ 116 w 490"/>
                <a:gd name="T79" fmla="*/ 14 h 720"/>
                <a:gd name="T80" fmla="*/ 90 w 490"/>
                <a:gd name="T81" fmla="*/ 34 h 720"/>
                <a:gd name="T82" fmla="*/ 62 w 490"/>
                <a:gd name="T83" fmla="*/ 62 h 720"/>
                <a:gd name="T84" fmla="*/ 38 w 490"/>
                <a:gd name="T85" fmla="*/ 104 h 720"/>
                <a:gd name="T86" fmla="*/ 12 w 490"/>
                <a:gd name="T87" fmla="*/ 156 h 7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90" h="720">
                  <a:moveTo>
                    <a:pt x="12" y="156"/>
                  </a:moveTo>
                  <a:lnTo>
                    <a:pt x="6" y="256"/>
                  </a:lnTo>
                  <a:lnTo>
                    <a:pt x="0" y="346"/>
                  </a:lnTo>
                  <a:lnTo>
                    <a:pt x="2" y="432"/>
                  </a:lnTo>
                  <a:lnTo>
                    <a:pt x="10" y="520"/>
                  </a:lnTo>
                  <a:lnTo>
                    <a:pt x="16" y="560"/>
                  </a:lnTo>
                  <a:lnTo>
                    <a:pt x="20" y="594"/>
                  </a:lnTo>
                  <a:lnTo>
                    <a:pt x="28" y="620"/>
                  </a:lnTo>
                  <a:lnTo>
                    <a:pt x="40" y="642"/>
                  </a:lnTo>
                  <a:lnTo>
                    <a:pt x="56" y="658"/>
                  </a:lnTo>
                  <a:lnTo>
                    <a:pt x="82" y="674"/>
                  </a:lnTo>
                  <a:lnTo>
                    <a:pt x="116" y="686"/>
                  </a:lnTo>
                  <a:lnTo>
                    <a:pt x="162" y="696"/>
                  </a:lnTo>
                  <a:lnTo>
                    <a:pt x="252" y="708"/>
                  </a:lnTo>
                  <a:lnTo>
                    <a:pt x="340" y="720"/>
                  </a:lnTo>
                  <a:lnTo>
                    <a:pt x="382" y="708"/>
                  </a:lnTo>
                  <a:lnTo>
                    <a:pt x="416" y="694"/>
                  </a:lnTo>
                  <a:lnTo>
                    <a:pt x="444" y="678"/>
                  </a:lnTo>
                  <a:lnTo>
                    <a:pt x="462" y="658"/>
                  </a:lnTo>
                  <a:lnTo>
                    <a:pt x="476" y="636"/>
                  </a:lnTo>
                  <a:lnTo>
                    <a:pt x="484" y="614"/>
                  </a:lnTo>
                  <a:lnTo>
                    <a:pt x="488" y="590"/>
                  </a:lnTo>
                  <a:lnTo>
                    <a:pt x="490" y="568"/>
                  </a:lnTo>
                  <a:lnTo>
                    <a:pt x="490" y="544"/>
                  </a:lnTo>
                  <a:lnTo>
                    <a:pt x="488" y="522"/>
                  </a:lnTo>
                  <a:lnTo>
                    <a:pt x="486" y="502"/>
                  </a:lnTo>
                  <a:lnTo>
                    <a:pt x="486" y="484"/>
                  </a:lnTo>
                  <a:lnTo>
                    <a:pt x="386" y="154"/>
                  </a:lnTo>
                  <a:lnTo>
                    <a:pt x="374" y="140"/>
                  </a:lnTo>
                  <a:lnTo>
                    <a:pt x="358" y="124"/>
                  </a:lnTo>
                  <a:lnTo>
                    <a:pt x="340" y="104"/>
                  </a:lnTo>
                  <a:lnTo>
                    <a:pt x="320" y="84"/>
                  </a:lnTo>
                  <a:lnTo>
                    <a:pt x="298" y="64"/>
                  </a:lnTo>
                  <a:lnTo>
                    <a:pt x="276" y="44"/>
                  </a:lnTo>
                  <a:lnTo>
                    <a:pt x="250" y="28"/>
                  </a:lnTo>
                  <a:lnTo>
                    <a:pt x="224" y="14"/>
                  </a:lnTo>
                  <a:lnTo>
                    <a:pt x="198" y="4"/>
                  </a:lnTo>
                  <a:lnTo>
                    <a:pt x="170" y="0"/>
                  </a:lnTo>
                  <a:lnTo>
                    <a:pt x="144" y="4"/>
                  </a:lnTo>
                  <a:lnTo>
                    <a:pt x="116" y="14"/>
                  </a:lnTo>
                  <a:lnTo>
                    <a:pt x="90" y="34"/>
                  </a:lnTo>
                  <a:lnTo>
                    <a:pt x="62" y="62"/>
                  </a:lnTo>
                  <a:lnTo>
                    <a:pt x="38" y="104"/>
                  </a:lnTo>
                  <a:lnTo>
                    <a:pt x="12" y="15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57" name="Freeform 49"/>
            <p:cNvSpPr>
              <a:spLocks/>
            </p:cNvSpPr>
            <p:nvPr/>
          </p:nvSpPr>
          <p:spPr bwMode="auto">
            <a:xfrm>
              <a:off x="576" y="1374"/>
              <a:ext cx="430" cy="916"/>
            </a:xfrm>
            <a:custGeom>
              <a:avLst/>
              <a:gdLst>
                <a:gd name="T0" fmla="*/ 50 w 430"/>
                <a:gd name="T1" fmla="*/ 916 h 916"/>
                <a:gd name="T2" fmla="*/ 54 w 430"/>
                <a:gd name="T3" fmla="*/ 850 h 916"/>
                <a:gd name="T4" fmla="*/ 50 w 430"/>
                <a:gd name="T5" fmla="*/ 786 h 916"/>
                <a:gd name="T6" fmla="*/ 44 w 430"/>
                <a:gd name="T7" fmla="*/ 722 h 916"/>
                <a:gd name="T8" fmla="*/ 34 w 430"/>
                <a:gd name="T9" fmla="*/ 660 h 916"/>
                <a:gd name="T10" fmla="*/ 18 w 430"/>
                <a:gd name="T11" fmla="*/ 586 h 916"/>
                <a:gd name="T12" fmla="*/ 10 w 430"/>
                <a:gd name="T13" fmla="*/ 514 h 916"/>
                <a:gd name="T14" fmla="*/ 4 w 430"/>
                <a:gd name="T15" fmla="*/ 442 h 916"/>
                <a:gd name="T16" fmla="*/ 2 w 430"/>
                <a:gd name="T17" fmla="*/ 368 h 916"/>
                <a:gd name="T18" fmla="*/ 2 w 430"/>
                <a:gd name="T19" fmla="*/ 286 h 916"/>
                <a:gd name="T20" fmla="*/ 0 w 430"/>
                <a:gd name="T21" fmla="*/ 196 h 916"/>
                <a:gd name="T22" fmla="*/ 2 w 430"/>
                <a:gd name="T23" fmla="*/ 136 h 916"/>
                <a:gd name="T24" fmla="*/ 6 w 430"/>
                <a:gd name="T25" fmla="*/ 88 h 916"/>
                <a:gd name="T26" fmla="*/ 10 w 430"/>
                <a:gd name="T27" fmla="*/ 50 h 916"/>
                <a:gd name="T28" fmla="*/ 18 w 430"/>
                <a:gd name="T29" fmla="*/ 24 h 916"/>
                <a:gd name="T30" fmla="*/ 26 w 430"/>
                <a:gd name="T31" fmla="*/ 8 h 916"/>
                <a:gd name="T32" fmla="*/ 36 w 430"/>
                <a:gd name="T33" fmla="*/ 0 h 916"/>
                <a:gd name="T34" fmla="*/ 46 w 430"/>
                <a:gd name="T35" fmla="*/ 0 h 916"/>
                <a:gd name="T36" fmla="*/ 58 w 430"/>
                <a:gd name="T37" fmla="*/ 8 h 916"/>
                <a:gd name="T38" fmla="*/ 72 w 430"/>
                <a:gd name="T39" fmla="*/ 20 h 916"/>
                <a:gd name="T40" fmla="*/ 86 w 430"/>
                <a:gd name="T41" fmla="*/ 36 h 916"/>
                <a:gd name="T42" fmla="*/ 102 w 430"/>
                <a:gd name="T43" fmla="*/ 56 h 916"/>
                <a:gd name="T44" fmla="*/ 116 w 430"/>
                <a:gd name="T45" fmla="*/ 80 h 916"/>
                <a:gd name="T46" fmla="*/ 134 w 430"/>
                <a:gd name="T47" fmla="*/ 104 h 916"/>
                <a:gd name="T48" fmla="*/ 150 w 430"/>
                <a:gd name="T49" fmla="*/ 130 h 916"/>
                <a:gd name="T50" fmla="*/ 186 w 430"/>
                <a:gd name="T51" fmla="*/ 194 h 916"/>
                <a:gd name="T52" fmla="*/ 216 w 430"/>
                <a:gd name="T53" fmla="*/ 252 h 916"/>
                <a:gd name="T54" fmla="*/ 244 w 430"/>
                <a:gd name="T55" fmla="*/ 306 h 916"/>
                <a:gd name="T56" fmla="*/ 266 w 430"/>
                <a:gd name="T57" fmla="*/ 362 h 916"/>
                <a:gd name="T58" fmla="*/ 288 w 430"/>
                <a:gd name="T59" fmla="*/ 418 h 916"/>
                <a:gd name="T60" fmla="*/ 308 w 430"/>
                <a:gd name="T61" fmla="*/ 478 h 916"/>
                <a:gd name="T62" fmla="*/ 328 w 430"/>
                <a:gd name="T63" fmla="*/ 546 h 916"/>
                <a:gd name="T64" fmla="*/ 350 w 430"/>
                <a:gd name="T65" fmla="*/ 622 h 916"/>
                <a:gd name="T66" fmla="*/ 430 w 430"/>
                <a:gd name="T67" fmla="*/ 900 h 916"/>
                <a:gd name="T68" fmla="*/ 416 w 430"/>
                <a:gd name="T69" fmla="*/ 892 h 916"/>
                <a:gd name="T70" fmla="*/ 400 w 430"/>
                <a:gd name="T71" fmla="*/ 878 h 916"/>
                <a:gd name="T72" fmla="*/ 384 w 430"/>
                <a:gd name="T73" fmla="*/ 862 h 916"/>
                <a:gd name="T74" fmla="*/ 364 w 430"/>
                <a:gd name="T75" fmla="*/ 844 h 916"/>
                <a:gd name="T76" fmla="*/ 344 w 430"/>
                <a:gd name="T77" fmla="*/ 824 h 916"/>
                <a:gd name="T78" fmla="*/ 322 w 430"/>
                <a:gd name="T79" fmla="*/ 804 h 916"/>
                <a:gd name="T80" fmla="*/ 300 w 430"/>
                <a:gd name="T81" fmla="*/ 788 h 916"/>
                <a:gd name="T82" fmla="*/ 276 w 430"/>
                <a:gd name="T83" fmla="*/ 772 h 916"/>
                <a:gd name="T84" fmla="*/ 250 w 430"/>
                <a:gd name="T85" fmla="*/ 762 h 916"/>
                <a:gd name="T86" fmla="*/ 224 w 430"/>
                <a:gd name="T87" fmla="*/ 758 h 916"/>
                <a:gd name="T88" fmla="*/ 196 w 430"/>
                <a:gd name="T89" fmla="*/ 760 h 916"/>
                <a:gd name="T90" fmla="*/ 168 w 430"/>
                <a:gd name="T91" fmla="*/ 770 h 916"/>
                <a:gd name="T92" fmla="*/ 140 w 430"/>
                <a:gd name="T93" fmla="*/ 788 h 916"/>
                <a:gd name="T94" fmla="*/ 110 w 430"/>
                <a:gd name="T95" fmla="*/ 818 h 916"/>
                <a:gd name="T96" fmla="*/ 80 w 430"/>
                <a:gd name="T97" fmla="*/ 860 h 916"/>
                <a:gd name="T98" fmla="*/ 50 w 430"/>
                <a:gd name="T99" fmla="*/ 916 h 9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0" h="916">
                  <a:moveTo>
                    <a:pt x="50" y="916"/>
                  </a:moveTo>
                  <a:lnTo>
                    <a:pt x="54" y="850"/>
                  </a:lnTo>
                  <a:lnTo>
                    <a:pt x="50" y="786"/>
                  </a:lnTo>
                  <a:lnTo>
                    <a:pt x="44" y="722"/>
                  </a:lnTo>
                  <a:lnTo>
                    <a:pt x="34" y="660"/>
                  </a:lnTo>
                  <a:lnTo>
                    <a:pt x="18" y="586"/>
                  </a:lnTo>
                  <a:lnTo>
                    <a:pt x="10" y="514"/>
                  </a:lnTo>
                  <a:lnTo>
                    <a:pt x="4" y="442"/>
                  </a:lnTo>
                  <a:lnTo>
                    <a:pt x="2" y="368"/>
                  </a:lnTo>
                  <a:lnTo>
                    <a:pt x="2" y="286"/>
                  </a:lnTo>
                  <a:lnTo>
                    <a:pt x="0" y="196"/>
                  </a:lnTo>
                  <a:lnTo>
                    <a:pt x="2" y="136"/>
                  </a:lnTo>
                  <a:lnTo>
                    <a:pt x="6" y="88"/>
                  </a:lnTo>
                  <a:lnTo>
                    <a:pt x="10" y="50"/>
                  </a:lnTo>
                  <a:lnTo>
                    <a:pt x="18" y="24"/>
                  </a:lnTo>
                  <a:lnTo>
                    <a:pt x="26" y="8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58" y="8"/>
                  </a:lnTo>
                  <a:lnTo>
                    <a:pt x="72" y="20"/>
                  </a:lnTo>
                  <a:lnTo>
                    <a:pt x="86" y="36"/>
                  </a:lnTo>
                  <a:lnTo>
                    <a:pt x="102" y="56"/>
                  </a:lnTo>
                  <a:lnTo>
                    <a:pt x="116" y="80"/>
                  </a:lnTo>
                  <a:lnTo>
                    <a:pt x="134" y="104"/>
                  </a:lnTo>
                  <a:lnTo>
                    <a:pt x="150" y="130"/>
                  </a:lnTo>
                  <a:lnTo>
                    <a:pt x="186" y="194"/>
                  </a:lnTo>
                  <a:lnTo>
                    <a:pt x="216" y="252"/>
                  </a:lnTo>
                  <a:lnTo>
                    <a:pt x="244" y="306"/>
                  </a:lnTo>
                  <a:lnTo>
                    <a:pt x="266" y="362"/>
                  </a:lnTo>
                  <a:lnTo>
                    <a:pt x="288" y="418"/>
                  </a:lnTo>
                  <a:lnTo>
                    <a:pt x="308" y="478"/>
                  </a:lnTo>
                  <a:lnTo>
                    <a:pt x="328" y="546"/>
                  </a:lnTo>
                  <a:lnTo>
                    <a:pt x="350" y="622"/>
                  </a:lnTo>
                  <a:lnTo>
                    <a:pt x="430" y="900"/>
                  </a:lnTo>
                  <a:lnTo>
                    <a:pt x="416" y="892"/>
                  </a:lnTo>
                  <a:lnTo>
                    <a:pt x="400" y="878"/>
                  </a:lnTo>
                  <a:lnTo>
                    <a:pt x="384" y="862"/>
                  </a:lnTo>
                  <a:lnTo>
                    <a:pt x="364" y="844"/>
                  </a:lnTo>
                  <a:lnTo>
                    <a:pt x="344" y="824"/>
                  </a:lnTo>
                  <a:lnTo>
                    <a:pt x="322" y="804"/>
                  </a:lnTo>
                  <a:lnTo>
                    <a:pt x="300" y="788"/>
                  </a:lnTo>
                  <a:lnTo>
                    <a:pt x="276" y="772"/>
                  </a:lnTo>
                  <a:lnTo>
                    <a:pt x="250" y="762"/>
                  </a:lnTo>
                  <a:lnTo>
                    <a:pt x="224" y="758"/>
                  </a:lnTo>
                  <a:lnTo>
                    <a:pt x="196" y="760"/>
                  </a:lnTo>
                  <a:lnTo>
                    <a:pt x="168" y="770"/>
                  </a:lnTo>
                  <a:lnTo>
                    <a:pt x="140" y="788"/>
                  </a:lnTo>
                  <a:lnTo>
                    <a:pt x="110" y="818"/>
                  </a:lnTo>
                  <a:lnTo>
                    <a:pt x="80" y="860"/>
                  </a:lnTo>
                  <a:lnTo>
                    <a:pt x="50" y="91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2343" name="Group 50"/>
          <p:cNvGrpSpPr>
            <a:grpSpLocks/>
          </p:cNvGrpSpPr>
          <p:nvPr/>
        </p:nvGrpSpPr>
        <p:grpSpPr bwMode="auto">
          <a:xfrm>
            <a:off x="6437314" y="3810001"/>
            <a:ext cx="1042987" cy="936625"/>
            <a:chOff x="3093" y="2370"/>
            <a:chExt cx="657" cy="590"/>
          </a:xfrm>
        </p:grpSpPr>
        <p:sp>
          <p:nvSpPr>
            <p:cNvPr id="312349" name="Freeform 51"/>
            <p:cNvSpPr>
              <a:spLocks/>
            </p:cNvSpPr>
            <p:nvPr/>
          </p:nvSpPr>
          <p:spPr bwMode="auto">
            <a:xfrm rot="420000">
              <a:off x="3415" y="2438"/>
              <a:ext cx="174" cy="499"/>
            </a:xfrm>
            <a:custGeom>
              <a:avLst/>
              <a:gdLst>
                <a:gd name="T0" fmla="*/ 64 w 174"/>
                <a:gd name="T1" fmla="*/ 479 h 499"/>
                <a:gd name="T2" fmla="*/ 49 w 174"/>
                <a:gd name="T3" fmla="*/ 461 h 499"/>
                <a:gd name="T4" fmla="*/ 32 w 174"/>
                <a:gd name="T5" fmla="*/ 446 h 499"/>
                <a:gd name="T6" fmla="*/ 18 w 174"/>
                <a:gd name="T7" fmla="*/ 431 h 499"/>
                <a:gd name="T8" fmla="*/ 8 w 174"/>
                <a:gd name="T9" fmla="*/ 416 h 499"/>
                <a:gd name="T10" fmla="*/ 3 w 174"/>
                <a:gd name="T11" fmla="*/ 404 h 499"/>
                <a:gd name="T12" fmla="*/ 2 w 174"/>
                <a:gd name="T13" fmla="*/ 389 h 499"/>
                <a:gd name="T14" fmla="*/ 3 w 174"/>
                <a:gd name="T15" fmla="*/ 374 h 499"/>
                <a:gd name="T16" fmla="*/ 5 w 174"/>
                <a:gd name="T17" fmla="*/ 360 h 499"/>
                <a:gd name="T18" fmla="*/ 8 w 174"/>
                <a:gd name="T19" fmla="*/ 328 h 499"/>
                <a:gd name="T20" fmla="*/ 9 w 174"/>
                <a:gd name="T21" fmla="*/ 291 h 499"/>
                <a:gd name="T22" fmla="*/ 8 w 174"/>
                <a:gd name="T23" fmla="*/ 243 h 499"/>
                <a:gd name="T24" fmla="*/ 6 w 174"/>
                <a:gd name="T25" fmla="*/ 196 h 499"/>
                <a:gd name="T26" fmla="*/ 5 w 174"/>
                <a:gd name="T27" fmla="*/ 146 h 499"/>
                <a:gd name="T28" fmla="*/ 3 w 174"/>
                <a:gd name="T29" fmla="*/ 92 h 499"/>
                <a:gd name="T30" fmla="*/ 0 w 174"/>
                <a:gd name="T31" fmla="*/ 38 h 499"/>
                <a:gd name="T32" fmla="*/ 2 w 174"/>
                <a:gd name="T33" fmla="*/ 18 h 499"/>
                <a:gd name="T34" fmla="*/ 6 w 174"/>
                <a:gd name="T35" fmla="*/ 6 h 499"/>
                <a:gd name="T36" fmla="*/ 14 w 174"/>
                <a:gd name="T37" fmla="*/ 0 h 499"/>
                <a:gd name="T38" fmla="*/ 21 w 174"/>
                <a:gd name="T39" fmla="*/ 0 h 499"/>
                <a:gd name="T40" fmla="*/ 29 w 174"/>
                <a:gd name="T41" fmla="*/ 3 h 499"/>
                <a:gd name="T42" fmla="*/ 35 w 174"/>
                <a:gd name="T43" fmla="*/ 11 h 499"/>
                <a:gd name="T44" fmla="*/ 44 w 174"/>
                <a:gd name="T45" fmla="*/ 21 h 499"/>
                <a:gd name="T46" fmla="*/ 53 w 174"/>
                <a:gd name="T47" fmla="*/ 38 h 499"/>
                <a:gd name="T48" fmla="*/ 67 w 174"/>
                <a:gd name="T49" fmla="*/ 66 h 499"/>
                <a:gd name="T50" fmla="*/ 80 w 174"/>
                <a:gd name="T51" fmla="*/ 103 h 499"/>
                <a:gd name="T52" fmla="*/ 97 w 174"/>
                <a:gd name="T53" fmla="*/ 142 h 499"/>
                <a:gd name="T54" fmla="*/ 113 w 174"/>
                <a:gd name="T55" fmla="*/ 187 h 499"/>
                <a:gd name="T56" fmla="*/ 130 w 174"/>
                <a:gd name="T57" fmla="*/ 237 h 499"/>
                <a:gd name="T58" fmla="*/ 136 w 174"/>
                <a:gd name="T59" fmla="*/ 255 h 499"/>
                <a:gd name="T60" fmla="*/ 141 w 174"/>
                <a:gd name="T61" fmla="*/ 271 h 499"/>
                <a:gd name="T62" fmla="*/ 147 w 174"/>
                <a:gd name="T63" fmla="*/ 291 h 499"/>
                <a:gd name="T64" fmla="*/ 154 w 174"/>
                <a:gd name="T65" fmla="*/ 316 h 499"/>
                <a:gd name="T66" fmla="*/ 163 w 174"/>
                <a:gd name="T67" fmla="*/ 345 h 499"/>
                <a:gd name="T68" fmla="*/ 169 w 174"/>
                <a:gd name="T69" fmla="*/ 372 h 499"/>
                <a:gd name="T70" fmla="*/ 174 w 174"/>
                <a:gd name="T71" fmla="*/ 396 h 499"/>
                <a:gd name="T72" fmla="*/ 171 w 174"/>
                <a:gd name="T73" fmla="*/ 419 h 499"/>
                <a:gd name="T74" fmla="*/ 160 w 174"/>
                <a:gd name="T75" fmla="*/ 440 h 499"/>
                <a:gd name="T76" fmla="*/ 142 w 174"/>
                <a:gd name="T77" fmla="*/ 465 h 499"/>
                <a:gd name="T78" fmla="*/ 124 w 174"/>
                <a:gd name="T79" fmla="*/ 488 h 499"/>
                <a:gd name="T80" fmla="*/ 115 w 174"/>
                <a:gd name="T81" fmla="*/ 496 h 499"/>
                <a:gd name="T82" fmla="*/ 103 w 174"/>
                <a:gd name="T83" fmla="*/ 499 h 499"/>
                <a:gd name="T84" fmla="*/ 89 w 174"/>
                <a:gd name="T85" fmla="*/ 497 h 499"/>
                <a:gd name="T86" fmla="*/ 76 w 174"/>
                <a:gd name="T87" fmla="*/ 491 h 499"/>
                <a:gd name="T88" fmla="*/ 64 w 174"/>
                <a:gd name="T89" fmla="*/ 479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4" h="499">
                  <a:moveTo>
                    <a:pt x="64" y="479"/>
                  </a:moveTo>
                  <a:lnTo>
                    <a:pt x="49" y="461"/>
                  </a:lnTo>
                  <a:lnTo>
                    <a:pt x="32" y="446"/>
                  </a:lnTo>
                  <a:lnTo>
                    <a:pt x="18" y="431"/>
                  </a:lnTo>
                  <a:lnTo>
                    <a:pt x="8" y="416"/>
                  </a:lnTo>
                  <a:lnTo>
                    <a:pt x="3" y="404"/>
                  </a:lnTo>
                  <a:lnTo>
                    <a:pt x="2" y="389"/>
                  </a:lnTo>
                  <a:lnTo>
                    <a:pt x="3" y="374"/>
                  </a:lnTo>
                  <a:lnTo>
                    <a:pt x="5" y="360"/>
                  </a:lnTo>
                  <a:lnTo>
                    <a:pt x="8" y="328"/>
                  </a:lnTo>
                  <a:lnTo>
                    <a:pt x="9" y="291"/>
                  </a:lnTo>
                  <a:lnTo>
                    <a:pt x="8" y="243"/>
                  </a:lnTo>
                  <a:lnTo>
                    <a:pt x="6" y="196"/>
                  </a:lnTo>
                  <a:lnTo>
                    <a:pt x="5" y="146"/>
                  </a:lnTo>
                  <a:lnTo>
                    <a:pt x="3" y="92"/>
                  </a:lnTo>
                  <a:lnTo>
                    <a:pt x="0" y="38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9" y="3"/>
                  </a:lnTo>
                  <a:lnTo>
                    <a:pt x="35" y="11"/>
                  </a:lnTo>
                  <a:lnTo>
                    <a:pt x="44" y="21"/>
                  </a:lnTo>
                  <a:lnTo>
                    <a:pt x="53" y="38"/>
                  </a:lnTo>
                  <a:lnTo>
                    <a:pt x="67" y="66"/>
                  </a:lnTo>
                  <a:lnTo>
                    <a:pt x="80" y="103"/>
                  </a:lnTo>
                  <a:lnTo>
                    <a:pt x="97" y="142"/>
                  </a:lnTo>
                  <a:lnTo>
                    <a:pt x="113" y="187"/>
                  </a:lnTo>
                  <a:lnTo>
                    <a:pt x="130" y="237"/>
                  </a:lnTo>
                  <a:lnTo>
                    <a:pt x="136" y="255"/>
                  </a:lnTo>
                  <a:lnTo>
                    <a:pt x="141" y="271"/>
                  </a:lnTo>
                  <a:lnTo>
                    <a:pt x="147" y="291"/>
                  </a:lnTo>
                  <a:lnTo>
                    <a:pt x="154" y="316"/>
                  </a:lnTo>
                  <a:lnTo>
                    <a:pt x="163" y="345"/>
                  </a:lnTo>
                  <a:lnTo>
                    <a:pt x="169" y="372"/>
                  </a:lnTo>
                  <a:lnTo>
                    <a:pt x="174" y="396"/>
                  </a:lnTo>
                  <a:lnTo>
                    <a:pt x="171" y="419"/>
                  </a:lnTo>
                  <a:lnTo>
                    <a:pt x="160" y="440"/>
                  </a:lnTo>
                  <a:lnTo>
                    <a:pt x="142" y="465"/>
                  </a:lnTo>
                  <a:lnTo>
                    <a:pt x="124" y="488"/>
                  </a:lnTo>
                  <a:lnTo>
                    <a:pt x="115" y="496"/>
                  </a:lnTo>
                  <a:lnTo>
                    <a:pt x="103" y="499"/>
                  </a:lnTo>
                  <a:lnTo>
                    <a:pt x="89" y="497"/>
                  </a:lnTo>
                  <a:lnTo>
                    <a:pt x="76" y="491"/>
                  </a:lnTo>
                  <a:lnTo>
                    <a:pt x="64" y="479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50" name="Freeform 52"/>
            <p:cNvSpPr>
              <a:spLocks/>
            </p:cNvSpPr>
            <p:nvPr/>
          </p:nvSpPr>
          <p:spPr bwMode="auto">
            <a:xfrm rot="420000">
              <a:off x="3428" y="2697"/>
              <a:ext cx="143" cy="89"/>
            </a:xfrm>
            <a:custGeom>
              <a:avLst/>
              <a:gdLst>
                <a:gd name="T0" fmla="*/ 0 w 143"/>
                <a:gd name="T1" fmla="*/ 68 h 89"/>
                <a:gd name="T2" fmla="*/ 7 w 143"/>
                <a:gd name="T3" fmla="*/ 53 h 89"/>
                <a:gd name="T4" fmla="*/ 15 w 143"/>
                <a:gd name="T5" fmla="*/ 38 h 89"/>
                <a:gd name="T6" fmla="*/ 24 w 143"/>
                <a:gd name="T7" fmla="*/ 21 h 89"/>
                <a:gd name="T8" fmla="*/ 38 w 143"/>
                <a:gd name="T9" fmla="*/ 8 h 89"/>
                <a:gd name="T10" fmla="*/ 50 w 143"/>
                <a:gd name="T11" fmla="*/ 0 h 89"/>
                <a:gd name="T12" fmla="*/ 60 w 143"/>
                <a:gd name="T13" fmla="*/ 0 h 89"/>
                <a:gd name="T14" fmla="*/ 69 w 143"/>
                <a:gd name="T15" fmla="*/ 5 h 89"/>
                <a:gd name="T16" fmla="*/ 77 w 143"/>
                <a:gd name="T17" fmla="*/ 12 h 89"/>
                <a:gd name="T18" fmla="*/ 83 w 143"/>
                <a:gd name="T19" fmla="*/ 18 h 89"/>
                <a:gd name="T20" fmla="*/ 89 w 143"/>
                <a:gd name="T21" fmla="*/ 26 h 89"/>
                <a:gd name="T22" fmla="*/ 95 w 143"/>
                <a:gd name="T23" fmla="*/ 36 h 89"/>
                <a:gd name="T24" fmla="*/ 105 w 143"/>
                <a:gd name="T25" fmla="*/ 50 h 89"/>
                <a:gd name="T26" fmla="*/ 116 w 143"/>
                <a:gd name="T27" fmla="*/ 66 h 89"/>
                <a:gd name="T28" fmla="*/ 130 w 143"/>
                <a:gd name="T29" fmla="*/ 80 h 89"/>
                <a:gd name="T30" fmla="*/ 143 w 14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3" h="89">
                  <a:moveTo>
                    <a:pt x="0" y="68"/>
                  </a:moveTo>
                  <a:lnTo>
                    <a:pt x="7" y="53"/>
                  </a:lnTo>
                  <a:lnTo>
                    <a:pt x="15" y="38"/>
                  </a:lnTo>
                  <a:lnTo>
                    <a:pt x="24" y="21"/>
                  </a:lnTo>
                  <a:lnTo>
                    <a:pt x="38" y="8"/>
                  </a:lnTo>
                  <a:lnTo>
                    <a:pt x="50" y="0"/>
                  </a:lnTo>
                  <a:lnTo>
                    <a:pt x="60" y="0"/>
                  </a:lnTo>
                  <a:lnTo>
                    <a:pt x="69" y="5"/>
                  </a:lnTo>
                  <a:lnTo>
                    <a:pt x="77" y="12"/>
                  </a:lnTo>
                  <a:lnTo>
                    <a:pt x="83" y="18"/>
                  </a:lnTo>
                  <a:lnTo>
                    <a:pt x="89" y="26"/>
                  </a:lnTo>
                  <a:lnTo>
                    <a:pt x="95" y="36"/>
                  </a:lnTo>
                  <a:lnTo>
                    <a:pt x="105" y="50"/>
                  </a:lnTo>
                  <a:lnTo>
                    <a:pt x="116" y="66"/>
                  </a:lnTo>
                  <a:lnTo>
                    <a:pt x="130" y="80"/>
                  </a:lnTo>
                  <a:lnTo>
                    <a:pt x="143" y="89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51" name="Freeform 53"/>
            <p:cNvSpPr>
              <a:spLocks/>
            </p:cNvSpPr>
            <p:nvPr/>
          </p:nvSpPr>
          <p:spPr bwMode="auto">
            <a:xfrm rot="420000">
              <a:off x="3542" y="2428"/>
              <a:ext cx="208" cy="532"/>
            </a:xfrm>
            <a:custGeom>
              <a:avLst/>
              <a:gdLst>
                <a:gd name="T0" fmla="*/ 111 w 208"/>
                <a:gd name="T1" fmla="*/ 517 h 532"/>
                <a:gd name="T2" fmla="*/ 87 w 208"/>
                <a:gd name="T3" fmla="*/ 489 h 532"/>
                <a:gd name="T4" fmla="*/ 69 w 208"/>
                <a:gd name="T5" fmla="*/ 461 h 532"/>
                <a:gd name="T6" fmla="*/ 56 w 208"/>
                <a:gd name="T7" fmla="*/ 437 h 532"/>
                <a:gd name="T8" fmla="*/ 50 w 208"/>
                <a:gd name="T9" fmla="*/ 422 h 532"/>
                <a:gd name="T10" fmla="*/ 47 w 208"/>
                <a:gd name="T11" fmla="*/ 404 h 532"/>
                <a:gd name="T12" fmla="*/ 45 w 208"/>
                <a:gd name="T13" fmla="*/ 387 h 532"/>
                <a:gd name="T14" fmla="*/ 47 w 208"/>
                <a:gd name="T15" fmla="*/ 366 h 532"/>
                <a:gd name="T16" fmla="*/ 47 w 208"/>
                <a:gd name="T17" fmla="*/ 339 h 532"/>
                <a:gd name="T18" fmla="*/ 47 w 208"/>
                <a:gd name="T19" fmla="*/ 306 h 532"/>
                <a:gd name="T20" fmla="*/ 45 w 208"/>
                <a:gd name="T21" fmla="*/ 271 h 532"/>
                <a:gd name="T22" fmla="*/ 44 w 208"/>
                <a:gd name="T23" fmla="*/ 240 h 532"/>
                <a:gd name="T24" fmla="*/ 39 w 208"/>
                <a:gd name="T25" fmla="*/ 194 h 532"/>
                <a:gd name="T26" fmla="*/ 32 w 208"/>
                <a:gd name="T27" fmla="*/ 152 h 532"/>
                <a:gd name="T28" fmla="*/ 23 w 208"/>
                <a:gd name="T29" fmla="*/ 115 h 532"/>
                <a:gd name="T30" fmla="*/ 14 w 208"/>
                <a:gd name="T31" fmla="*/ 77 h 532"/>
                <a:gd name="T32" fmla="*/ 4 w 208"/>
                <a:gd name="T33" fmla="*/ 42 h 532"/>
                <a:gd name="T34" fmla="*/ 0 w 208"/>
                <a:gd name="T35" fmla="*/ 24 h 532"/>
                <a:gd name="T36" fmla="*/ 0 w 208"/>
                <a:gd name="T37" fmla="*/ 11 h 532"/>
                <a:gd name="T38" fmla="*/ 4 w 208"/>
                <a:gd name="T39" fmla="*/ 3 h 532"/>
                <a:gd name="T40" fmla="*/ 10 w 208"/>
                <a:gd name="T41" fmla="*/ 0 h 532"/>
                <a:gd name="T42" fmla="*/ 21 w 208"/>
                <a:gd name="T43" fmla="*/ 3 h 532"/>
                <a:gd name="T44" fmla="*/ 32 w 208"/>
                <a:gd name="T45" fmla="*/ 11 h 532"/>
                <a:gd name="T46" fmla="*/ 44 w 208"/>
                <a:gd name="T47" fmla="*/ 23 h 532"/>
                <a:gd name="T48" fmla="*/ 56 w 208"/>
                <a:gd name="T49" fmla="*/ 38 h 532"/>
                <a:gd name="T50" fmla="*/ 68 w 208"/>
                <a:gd name="T51" fmla="*/ 59 h 532"/>
                <a:gd name="T52" fmla="*/ 69 w 208"/>
                <a:gd name="T53" fmla="*/ 63 h 532"/>
                <a:gd name="T54" fmla="*/ 72 w 208"/>
                <a:gd name="T55" fmla="*/ 66 h 532"/>
                <a:gd name="T56" fmla="*/ 74 w 208"/>
                <a:gd name="T57" fmla="*/ 66 h 532"/>
                <a:gd name="T58" fmla="*/ 77 w 208"/>
                <a:gd name="T59" fmla="*/ 68 h 532"/>
                <a:gd name="T60" fmla="*/ 80 w 208"/>
                <a:gd name="T61" fmla="*/ 68 h 532"/>
                <a:gd name="T62" fmla="*/ 83 w 208"/>
                <a:gd name="T63" fmla="*/ 69 h 532"/>
                <a:gd name="T64" fmla="*/ 86 w 208"/>
                <a:gd name="T65" fmla="*/ 72 h 532"/>
                <a:gd name="T66" fmla="*/ 90 w 208"/>
                <a:gd name="T67" fmla="*/ 75 h 532"/>
                <a:gd name="T68" fmla="*/ 101 w 208"/>
                <a:gd name="T69" fmla="*/ 95 h 532"/>
                <a:gd name="T70" fmla="*/ 113 w 208"/>
                <a:gd name="T71" fmla="*/ 121 h 532"/>
                <a:gd name="T72" fmla="*/ 125 w 208"/>
                <a:gd name="T73" fmla="*/ 151 h 532"/>
                <a:gd name="T74" fmla="*/ 139 w 208"/>
                <a:gd name="T75" fmla="*/ 188 h 532"/>
                <a:gd name="T76" fmla="*/ 152 w 208"/>
                <a:gd name="T77" fmla="*/ 234 h 532"/>
                <a:gd name="T78" fmla="*/ 158 w 208"/>
                <a:gd name="T79" fmla="*/ 253 h 532"/>
                <a:gd name="T80" fmla="*/ 166 w 208"/>
                <a:gd name="T81" fmla="*/ 279 h 532"/>
                <a:gd name="T82" fmla="*/ 175 w 208"/>
                <a:gd name="T83" fmla="*/ 307 h 532"/>
                <a:gd name="T84" fmla="*/ 185 w 208"/>
                <a:gd name="T85" fmla="*/ 336 h 532"/>
                <a:gd name="T86" fmla="*/ 197 w 208"/>
                <a:gd name="T87" fmla="*/ 361 h 532"/>
                <a:gd name="T88" fmla="*/ 202 w 208"/>
                <a:gd name="T89" fmla="*/ 372 h 532"/>
                <a:gd name="T90" fmla="*/ 205 w 208"/>
                <a:gd name="T91" fmla="*/ 384 h 532"/>
                <a:gd name="T92" fmla="*/ 208 w 208"/>
                <a:gd name="T93" fmla="*/ 396 h 532"/>
                <a:gd name="T94" fmla="*/ 208 w 208"/>
                <a:gd name="T95" fmla="*/ 411 h 532"/>
                <a:gd name="T96" fmla="*/ 205 w 208"/>
                <a:gd name="T97" fmla="*/ 428 h 532"/>
                <a:gd name="T98" fmla="*/ 197 w 208"/>
                <a:gd name="T99" fmla="*/ 449 h 532"/>
                <a:gd name="T100" fmla="*/ 191 w 208"/>
                <a:gd name="T101" fmla="*/ 465 h 532"/>
                <a:gd name="T102" fmla="*/ 185 w 208"/>
                <a:gd name="T103" fmla="*/ 485 h 532"/>
                <a:gd name="T104" fmla="*/ 178 w 208"/>
                <a:gd name="T105" fmla="*/ 503 h 532"/>
                <a:gd name="T106" fmla="*/ 169 w 208"/>
                <a:gd name="T107" fmla="*/ 517 h 532"/>
                <a:gd name="T108" fmla="*/ 161 w 208"/>
                <a:gd name="T109" fmla="*/ 526 h 532"/>
                <a:gd name="T110" fmla="*/ 149 w 208"/>
                <a:gd name="T111" fmla="*/ 530 h 532"/>
                <a:gd name="T112" fmla="*/ 137 w 208"/>
                <a:gd name="T113" fmla="*/ 532 h 532"/>
                <a:gd name="T114" fmla="*/ 124 w 208"/>
                <a:gd name="T115" fmla="*/ 527 h 532"/>
                <a:gd name="T116" fmla="*/ 111 w 208"/>
                <a:gd name="T117" fmla="*/ 517 h 5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08" h="532">
                  <a:moveTo>
                    <a:pt x="111" y="517"/>
                  </a:moveTo>
                  <a:lnTo>
                    <a:pt x="87" y="489"/>
                  </a:lnTo>
                  <a:lnTo>
                    <a:pt x="69" y="461"/>
                  </a:lnTo>
                  <a:lnTo>
                    <a:pt x="56" y="437"/>
                  </a:lnTo>
                  <a:lnTo>
                    <a:pt x="50" y="422"/>
                  </a:lnTo>
                  <a:lnTo>
                    <a:pt x="47" y="404"/>
                  </a:lnTo>
                  <a:lnTo>
                    <a:pt x="45" y="387"/>
                  </a:lnTo>
                  <a:lnTo>
                    <a:pt x="47" y="366"/>
                  </a:lnTo>
                  <a:lnTo>
                    <a:pt x="47" y="339"/>
                  </a:lnTo>
                  <a:lnTo>
                    <a:pt x="47" y="306"/>
                  </a:lnTo>
                  <a:lnTo>
                    <a:pt x="45" y="271"/>
                  </a:lnTo>
                  <a:lnTo>
                    <a:pt x="44" y="240"/>
                  </a:lnTo>
                  <a:lnTo>
                    <a:pt x="39" y="194"/>
                  </a:lnTo>
                  <a:lnTo>
                    <a:pt x="32" y="152"/>
                  </a:lnTo>
                  <a:lnTo>
                    <a:pt x="23" y="115"/>
                  </a:lnTo>
                  <a:lnTo>
                    <a:pt x="14" y="77"/>
                  </a:lnTo>
                  <a:lnTo>
                    <a:pt x="4" y="42"/>
                  </a:lnTo>
                  <a:lnTo>
                    <a:pt x="0" y="24"/>
                  </a:lnTo>
                  <a:lnTo>
                    <a:pt x="0" y="11"/>
                  </a:lnTo>
                  <a:lnTo>
                    <a:pt x="4" y="3"/>
                  </a:lnTo>
                  <a:lnTo>
                    <a:pt x="10" y="0"/>
                  </a:lnTo>
                  <a:lnTo>
                    <a:pt x="21" y="3"/>
                  </a:lnTo>
                  <a:lnTo>
                    <a:pt x="32" y="11"/>
                  </a:lnTo>
                  <a:lnTo>
                    <a:pt x="44" y="23"/>
                  </a:lnTo>
                  <a:lnTo>
                    <a:pt x="56" y="38"/>
                  </a:lnTo>
                  <a:lnTo>
                    <a:pt x="68" y="59"/>
                  </a:lnTo>
                  <a:lnTo>
                    <a:pt x="69" y="63"/>
                  </a:lnTo>
                  <a:lnTo>
                    <a:pt x="72" y="66"/>
                  </a:lnTo>
                  <a:lnTo>
                    <a:pt x="74" y="66"/>
                  </a:lnTo>
                  <a:lnTo>
                    <a:pt x="77" y="68"/>
                  </a:lnTo>
                  <a:lnTo>
                    <a:pt x="80" y="68"/>
                  </a:lnTo>
                  <a:lnTo>
                    <a:pt x="83" y="69"/>
                  </a:lnTo>
                  <a:lnTo>
                    <a:pt x="86" y="72"/>
                  </a:lnTo>
                  <a:lnTo>
                    <a:pt x="90" y="75"/>
                  </a:lnTo>
                  <a:lnTo>
                    <a:pt x="101" y="95"/>
                  </a:lnTo>
                  <a:lnTo>
                    <a:pt x="113" y="121"/>
                  </a:lnTo>
                  <a:lnTo>
                    <a:pt x="125" y="151"/>
                  </a:lnTo>
                  <a:lnTo>
                    <a:pt x="139" y="188"/>
                  </a:lnTo>
                  <a:lnTo>
                    <a:pt x="152" y="234"/>
                  </a:lnTo>
                  <a:lnTo>
                    <a:pt x="158" y="253"/>
                  </a:lnTo>
                  <a:lnTo>
                    <a:pt x="166" y="279"/>
                  </a:lnTo>
                  <a:lnTo>
                    <a:pt x="175" y="307"/>
                  </a:lnTo>
                  <a:lnTo>
                    <a:pt x="185" y="336"/>
                  </a:lnTo>
                  <a:lnTo>
                    <a:pt x="197" y="361"/>
                  </a:lnTo>
                  <a:lnTo>
                    <a:pt x="202" y="372"/>
                  </a:lnTo>
                  <a:lnTo>
                    <a:pt x="205" y="384"/>
                  </a:lnTo>
                  <a:lnTo>
                    <a:pt x="208" y="396"/>
                  </a:lnTo>
                  <a:lnTo>
                    <a:pt x="208" y="411"/>
                  </a:lnTo>
                  <a:lnTo>
                    <a:pt x="205" y="428"/>
                  </a:lnTo>
                  <a:lnTo>
                    <a:pt x="197" y="449"/>
                  </a:lnTo>
                  <a:lnTo>
                    <a:pt x="191" y="465"/>
                  </a:lnTo>
                  <a:lnTo>
                    <a:pt x="185" y="485"/>
                  </a:lnTo>
                  <a:lnTo>
                    <a:pt x="178" y="503"/>
                  </a:lnTo>
                  <a:lnTo>
                    <a:pt x="169" y="517"/>
                  </a:lnTo>
                  <a:lnTo>
                    <a:pt x="161" y="526"/>
                  </a:lnTo>
                  <a:lnTo>
                    <a:pt x="149" y="530"/>
                  </a:lnTo>
                  <a:lnTo>
                    <a:pt x="137" y="532"/>
                  </a:lnTo>
                  <a:lnTo>
                    <a:pt x="124" y="527"/>
                  </a:lnTo>
                  <a:lnTo>
                    <a:pt x="111" y="517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52" name="Freeform 54"/>
            <p:cNvSpPr>
              <a:spLocks/>
            </p:cNvSpPr>
            <p:nvPr/>
          </p:nvSpPr>
          <p:spPr bwMode="auto">
            <a:xfrm rot="420000">
              <a:off x="3583" y="2725"/>
              <a:ext cx="142" cy="51"/>
            </a:xfrm>
            <a:custGeom>
              <a:avLst/>
              <a:gdLst>
                <a:gd name="T0" fmla="*/ 0 w 142"/>
                <a:gd name="T1" fmla="*/ 47 h 51"/>
                <a:gd name="T2" fmla="*/ 8 w 142"/>
                <a:gd name="T3" fmla="*/ 35 h 51"/>
                <a:gd name="T4" fmla="*/ 17 w 142"/>
                <a:gd name="T5" fmla="*/ 23 h 51"/>
                <a:gd name="T6" fmla="*/ 30 w 142"/>
                <a:gd name="T7" fmla="*/ 12 h 51"/>
                <a:gd name="T8" fmla="*/ 39 w 142"/>
                <a:gd name="T9" fmla="*/ 6 h 51"/>
                <a:gd name="T10" fmla="*/ 48 w 142"/>
                <a:gd name="T11" fmla="*/ 2 h 51"/>
                <a:gd name="T12" fmla="*/ 57 w 142"/>
                <a:gd name="T13" fmla="*/ 0 h 51"/>
                <a:gd name="T14" fmla="*/ 69 w 142"/>
                <a:gd name="T15" fmla="*/ 3 h 51"/>
                <a:gd name="T16" fmla="*/ 83 w 142"/>
                <a:gd name="T17" fmla="*/ 8 h 51"/>
                <a:gd name="T18" fmla="*/ 100 w 142"/>
                <a:gd name="T19" fmla="*/ 18 h 51"/>
                <a:gd name="T20" fmla="*/ 119 w 142"/>
                <a:gd name="T21" fmla="*/ 33 h 51"/>
                <a:gd name="T22" fmla="*/ 142 w 142"/>
                <a:gd name="T23" fmla="*/ 5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51">
                  <a:moveTo>
                    <a:pt x="0" y="47"/>
                  </a:moveTo>
                  <a:lnTo>
                    <a:pt x="8" y="35"/>
                  </a:lnTo>
                  <a:lnTo>
                    <a:pt x="17" y="23"/>
                  </a:lnTo>
                  <a:lnTo>
                    <a:pt x="30" y="12"/>
                  </a:lnTo>
                  <a:lnTo>
                    <a:pt x="39" y="6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3" y="8"/>
                  </a:lnTo>
                  <a:lnTo>
                    <a:pt x="100" y="18"/>
                  </a:lnTo>
                  <a:lnTo>
                    <a:pt x="119" y="33"/>
                  </a:lnTo>
                  <a:lnTo>
                    <a:pt x="142" y="51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53" name="Freeform 55"/>
            <p:cNvSpPr>
              <a:spLocks/>
            </p:cNvSpPr>
            <p:nvPr/>
          </p:nvSpPr>
          <p:spPr bwMode="auto">
            <a:xfrm rot="420000">
              <a:off x="3195" y="2387"/>
              <a:ext cx="102" cy="193"/>
            </a:xfrm>
            <a:custGeom>
              <a:avLst/>
              <a:gdLst>
                <a:gd name="T0" fmla="*/ 0 w 102"/>
                <a:gd name="T1" fmla="*/ 155 h 193"/>
                <a:gd name="T2" fmla="*/ 10 w 102"/>
                <a:gd name="T3" fmla="*/ 134 h 193"/>
                <a:gd name="T4" fmla="*/ 16 w 102"/>
                <a:gd name="T5" fmla="*/ 109 h 193"/>
                <a:gd name="T6" fmla="*/ 19 w 102"/>
                <a:gd name="T7" fmla="*/ 83 h 193"/>
                <a:gd name="T8" fmla="*/ 19 w 102"/>
                <a:gd name="T9" fmla="*/ 59 h 193"/>
                <a:gd name="T10" fmla="*/ 18 w 102"/>
                <a:gd name="T11" fmla="*/ 38 h 193"/>
                <a:gd name="T12" fmla="*/ 16 w 102"/>
                <a:gd name="T13" fmla="*/ 21 h 193"/>
                <a:gd name="T14" fmla="*/ 18 w 102"/>
                <a:gd name="T15" fmla="*/ 8 h 193"/>
                <a:gd name="T16" fmla="*/ 22 w 102"/>
                <a:gd name="T17" fmla="*/ 2 h 193"/>
                <a:gd name="T18" fmla="*/ 30 w 102"/>
                <a:gd name="T19" fmla="*/ 0 h 193"/>
                <a:gd name="T20" fmla="*/ 37 w 102"/>
                <a:gd name="T21" fmla="*/ 3 h 193"/>
                <a:gd name="T22" fmla="*/ 48 w 102"/>
                <a:gd name="T23" fmla="*/ 12 h 193"/>
                <a:gd name="T24" fmla="*/ 60 w 102"/>
                <a:gd name="T25" fmla="*/ 27 h 193"/>
                <a:gd name="T26" fmla="*/ 74 w 102"/>
                <a:gd name="T27" fmla="*/ 47 h 193"/>
                <a:gd name="T28" fmla="*/ 84 w 102"/>
                <a:gd name="T29" fmla="*/ 66 h 193"/>
                <a:gd name="T30" fmla="*/ 95 w 102"/>
                <a:gd name="T31" fmla="*/ 84 h 193"/>
                <a:gd name="T32" fmla="*/ 102 w 102"/>
                <a:gd name="T33" fmla="*/ 100 h 193"/>
                <a:gd name="T34" fmla="*/ 71 w 102"/>
                <a:gd name="T35" fmla="*/ 184 h 193"/>
                <a:gd name="T36" fmla="*/ 30 w 102"/>
                <a:gd name="T37" fmla="*/ 193 h 193"/>
                <a:gd name="T38" fmla="*/ 0 w 102"/>
                <a:gd name="T39" fmla="*/ 155 h 1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193">
                  <a:moveTo>
                    <a:pt x="0" y="155"/>
                  </a:moveTo>
                  <a:lnTo>
                    <a:pt x="10" y="134"/>
                  </a:lnTo>
                  <a:lnTo>
                    <a:pt x="16" y="109"/>
                  </a:lnTo>
                  <a:lnTo>
                    <a:pt x="19" y="83"/>
                  </a:lnTo>
                  <a:lnTo>
                    <a:pt x="19" y="59"/>
                  </a:lnTo>
                  <a:lnTo>
                    <a:pt x="18" y="38"/>
                  </a:lnTo>
                  <a:lnTo>
                    <a:pt x="16" y="21"/>
                  </a:lnTo>
                  <a:lnTo>
                    <a:pt x="18" y="8"/>
                  </a:lnTo>
                  <a:lnTo>
                    <a:pt x="22" y="2"/>
                  </a:lnTo>
                  <a:lnTo>
                    <a:pt x="30" y="0"/>
                  </a:lnTo>
                  <a:lnTo>
                    <a:pt x="37" y="3"/>
                  </a:lnTo>
                  <a:lnTo>
                    <a:pt x="48" y="12"/>
                  </a:lnTo>
                  <a:lnTo>
                    <a:pt x="60" y="27"/>
                  </a:lnTo>
                  <a:lnTo>
                    <a:pt x="74" y="47"/>
                  </a:lnTo>
                  <a:lnTo>
                    <a:pt x="84" y="66"/>
                  </a:lnTo>
                  <a:lnTo>
                    <a:pt x="95" y="84"/>
                  </a:lnTo>
                  <a:lnTo>
                    <a:pt x="102" y="100"/>
                  </a:lnTo>
                  <a:lnTo>
                    <a:pt x="71" y="184"/>
                  </a:lnTo>
                  <a:lnTo>
                    <a:pt x="30" y="193"/>
                  </a:lnTo>
                  <a:lnTo>
                    <a:pt x="0" y="155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54" name="Freeform 56"/>
            <p:cNvSpPr>
              <a:spLocks/>
            </p:cNvSpPr>
            <p:nvPr/>
          </p:nvSpPr>
          <p:spPr bwMode="auto">
            <a:xfrm rot="420000">
              <a:off x="3093" y="2370"/>
              <a:ext cx="326" cy="513"/>
            </a:xfrm>
            <a:custGeom>
              <a:avLst/>
              <a:gdLst>
                <a:gd name="T0" fmla="*/ 223 w 326"/>
                <a:gd name="T1" fmla="*/ 507 h 513"/>
                <a:gd name="T2" fmla="*/ 261 w 326"/>
                <a:gd name="T3" fmla="*/ 507 h 513"/>
                <a:gd name="T4" fmla="*/ 305 w 326"/>
                <a:gd name="T5" fmla="*/ 481 h 513"/>
                <a:gd name="T6" fmla="*/ 324 w 326"/>
                <a:gd name="T7" fmla="*/ 451 h 513"/>
                <a:gd name="T8" fmla="*/ 323 w 326"/>
                <a:gd name="T9" fmla="*/ 424 h 513"/>
                <a:gd name="T10" fmla="*/ 314 w 326"/>
                <a:gd name="T11" fmla="*/ 405 h 513"/>
                <a:gd name="T12" fmla="*/ 297 w 326"/>
                <a:gd name="T13" fmla="*/ 378 h 513"/>
                <a:gd name="T14" fmla="*/ 273 w 326"/>
                <a:gd name="T15" fmla="*/ 344 h 513"/>
                <a:gd name="T16" fmla="*/ 254 w 326"/>
                <a:gd name="T17" fmla="*/ 290 h 513"/>
                <a:gd name="T18" fmla="*/ 255 w 326"/>
                <a:gd name="T19" fmla="*/ 230 h 513"/>
                <a:gd name="T20" fmla="*/ 261 w 326"/>
                <a:gd name="T21" fmla="*/ 162 h 513"/>
                <a:gd name="T22" fmla="*/ 254 w 326"/>
                <a:gd name="T23" fmla="*/ 87 h 513"/>
                <a:gd name="T24" fmla="*/ 238 w 326"/>
                <a:gd name="T25" fmla="*/ 34 h 513"/>
                <a:gd name="T26" fmla="*/ 225 w 326"/>
                <a:gd name="T27" fmla="*/ 9 h 513"/>
                <a:gd name="T28" fmla="*/ 208 w 326"/>
                <a:gd name="T29" fmla="*/ 0 h 513"/>
                <a:gd name="T30" fmla="*/ 192 w 326"/>
                <a:gd name="T31" fmla="*/ 13 h 513"/>
                <a:gd name="T32" fmla="*/ 177 w 326"/>
                <a:gd name="T33" fmla="*/ 63 h 513"/>
                <a:gd name="T34" fmla="*/ 160 w 326"/>
                <a:gd name="T35" fmla="*/ 134 h 513"/>
                <a:gd name="T36" fmla="*/ 139 w 326"/>
                <a:gd name="T37" fmla="*/ 182 h 513"/>
                <a:gd name="T38" fmla="*/ 127 w 326"/>
                <a:gd name="T39" fmla="*/ 195 h 513"/>
                <a:gd name="T40" fmla="*/ 109 w 326"/>
                <a:gd name="T41" fmla="*/ 191 h 513"/>
                <a:gd name="T42" fmla="*/ 85 w 326"/>
                <a:gd name="T43" fmla="*/ 164 h 513"/>
                <a:gd name="T44" fmla="*/ 62 w 326"/>
                <a:gd name="T45" fmla="*/ 122 h 513"/>
                <a:gd name="T46" fmla="*/ 47 w 326"/>
                <a:gd name="T47" fmla="*/ 87 h 513"/>
                <a:gd name="T48" fmla="*/ 33 w 326"/>
                <a:gd name="T49" fmla="*/ 51 h 513"/>
                <a:gd name="T50" fmla="*/ 20 w 326"/>
                <a:gd name="T51" fmla="*/ 39 h 513"/>
                <a:gd name="T52" fmla="*/ 8 w 326"/>
                <a:gd name="T53" fmla="*/ 51 h 513"/>
                <a:gd name="T54" fmla="*/ 2 w 326"/>
                <a:gd name="T55" fmla="*/ 94 h 513"/>
                <a:gd name="T56" fmla="*/ 0 w 326"/>
                <a:gd name="T57" fmla="*/ 141 h 513"/>
                <a:gd name="T58" fmla="*/ 14 w 326"/>
                <a:gd name="T59" fmla="*/ 207 h 513"/>
                <a:gd name="T60" fmla="*/ 40 w 326"/>
                <a:gd name="T61" fmla="*/ 277 h 513"/>
                <a:gd name="T62" fmla="*/ 59 w 326"/>
                <a:gd name="T63" fmla="*/ 331 h 513"/>
                <a:gd name="T64" fmla="*/ 55 w 326"/>
                <a:gd name="T65" fmla="*/ 368 h 513"/>
                <a:gd name="T66" fmla="*/ 44 w 326"/>
                <a:gd name="T67" fmla="*/ 406 h 513"/>
                <a:gd name="T68" fmla="*/ 44 w 326"/>
                <a:gd name="T69" fmla="*/ 438 h 513"/>
                <a:gd name="T70" fmla="*/ 58 w 326"/>
                <a:gd name="T71" fmla="*/ 472 h 513"/>
                <a:gd name="T72" fmla="*/ 77 w 326"/>
                <a:gd name="T73" fmla="*/ 499 h 513"/>
                <a:gd name="T74" fmla="*/ 103 w 326"/>
                <a:gd name="T75" fmla="*/ 513 h 513"/>
                <a:gd name="T76" fmla="*/ 131 w 326"/>
                <a:gd name="T77" fmla="*/ 504 h 513"/>
                <a:gd name="T78" fmla="*/ 159 w 326"/>
                <a:gd name="T79" fmla="*/ 487 h 513"/>
                <a:gd name="T80" fmla="*/ 187 w 326"/>
                <a:gd name="T81" fmla="*/ 490 h 5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6" h="513">
                  <a:moveTo>
                    <a:pt x="208" y="499"/>
                  </a:moveTo>
                  <a:lnTo>
                    <a:pt x="223" y="507"/>
                  </a:lnTo>
                  <a:lnTo>
                    <a:pt x="241" y="510"/>
                  </a:lnTo>
                  <a:lnTo>
                    <a:pt x="261" y="507"/>
                  </a:lnTo>
                  <a:lnTo>
                    <a:pt x="282" y="498"/>
                  </a:lnTo>
                  <a:lnTo>
                    <a:pt x="305" y="481"/>
                  </a:lnTo>
                  <a:lnTo>
                    <a:pt x="318" y="466"/>
                  </a:lnTo>
                  <a:lnTo>
                    <a:pt x="324" y="451"/>
                  </a:lnTo>
                  <a:lnTo>
                    <a:pt x="326" y="438"/>
                  </a:lnTo>
                  <a:lnTo>
                    <a:pt x="323" y="424"/>
                  </a:lnTo>
                  <a:lnTo>
                    <a:pt x="318" y="414"/>
                  </a:lnTo>
                  <a:lnTo>
                    <a:pt x="314" y="405"/>
                  </a:lnTo>
                  <a:lnTo>
                    <a:pt x="308" y="393"/>
                  </a:lnTo>
                  <a:lnTo>
                    <a:pt x="297" y="378"/>
                  </a:lnTo>
                  <a:lnTo>
                    <a:pt x="285" y="361"/>
                  </a:lnTo>
                  <a:lnTo>
                    <a:pt x="273" y="344"/>
                  </a:lnTo>
                  <a:lnTo>
                    <a:pt x="260" y="317"/>
                  </a:lnTo>
                  <a:lnTo>
                    <a:pt x="254" y="290"/>
                  </a:lnTo>
                  <a:lnTo>
                    <a:pt x="252" y="260"/>
                  </a:lnTo>
                  <a:lnTo>
                    <a:pt x="255" y="230"/>
                  </a:lnTo>
                  <a:lnTo>
                    <a:pt x="260" y="197"/>
                  </a:lnTo>
                  <a:lnTo>
                    <a:pt x="261" y="162"/>
                  </a:lnTo>
                  <a:lnTo>
                    <a:pt x="260" y="125"/>
                  </a:lnTo>
                  <a:lnTo>
                    <a:pt x="254" y="87"/>
                  </a:lnTo>
                  <a:lnTo>
                    <a:pt x="246" y="58"/>
                  </a:lnTo>
                  <a:lnTo>
                    <a:pt x="238" y="34"/>
                  </a:lnTo>
                  <a:lnTo>
                    <a:pt x="232" y="21"/>
                  </a:lnTo>
                  <a:lnTo>
                    <a:pt x="225" y="9"/>
                  </a:lnTo>
                  <a:lnTo>
                    <a:pt x="217" y="1"/>
                  </a:lnTo>
                  <a:lnTo>
                    <a:pt x="208" y="0"/>
                  </a:lnTo>
                  <a:lnTo>
                    <a:pt x="201" y="3"/>
                  </a:lnTo>
                  <a:lnTo>
                    <a:pt x="192" y="13"/>
                  </a:lnTo>
                  <a:lnTo>
                    <a:pt x="183" y="33"/>
                  </a:lnTo>
                  <a:lnTo>
                    <a:pt x="177" y="63"/>
                  </a:lnTo>
                  <a:lnTo>
                    <a:pt x="169" y="97"/>
                  </a:lnTo>
                  <a:lnTo>
                    <a:pt x="160" y="134"/>
                  </a:lnTo>
                  <a:lnTo>
                    <a:pt x="145" y="171"/>
                  </a:lnTo>
                  <a:lnTo>
                    <a:pt x="139" y="182"/>
                  </a:lnTo>
                  <a:lnTo>
                    <a:pt x="133" y="191"/>
                  </a:lnTo>
                  <a:lnTo>
                    <a:pt x="127" y="195"/>
                  </a:lnTo>
                  <a:lnTo>
                    <a:pt x="118" y="195"/>
                  </a:lnTo>
                  <a:lnTo>
                    <a:pt x="109" y="191"/>
                  </a:lnTo>
                  <a:lnTo>
                    <a:pt x="98" y="180"/>
                  </a:lnTo>
                  <a:lnTo>
                    <a:pt x="85" y="164"/>
                  </a:lnTo>
                  <a:lnTo>
                    <a:pt x="71" y="141"/>
                  </a:lnTo>
                  <a:lnTo>
                    <a:pt x="62" y="122"/>
                  </a:lnTo>
                  <a:lnTo>
                    <a:pt x="53" y="105"/>
                  </a:lnTo>
                  <a:lnTo>
                    <a:pt x="47" y="87"/>
                  </a:lnTo>
                  <a:lnTo>
                    <a:pt x="41" y="66"/>
                  </a:lnTo>
                  <a:lnTo>
                    <a:pt x="33" y="51"/>
                  </a:lnTo>
                  <a:lnTo>
                    <a:pt x="27" y="42"/>
                  </a:lnTo>
                  <a:lnTo>
                    <a:pt x="20" y="39"/>
                  </a:lnTo>
                  <a:lnTo>
                    <a:pt x="12" y="42"/>
                  </a:lnTo>
                  <a:lnTo>
                    <a:pt x="8" y="51"/>
                  </a:lnTo>
                  <a:lnTo>
                    <a:pt x="5" y="66"/>
                  </a:lnTo>
                  <a:lnTo>
                    <a:pt x="2" y="94"/>
                  </a:lnTo>
                  <a:lnTo>
                    <a:pt x="0" y="119"/>
                  </a:lnTo>
                  <a:lnTo>
                    <a:pt x="0" y="141"/>
                  </a:lnTo>
                  <a:lnTo>
                    <a:pt x="5" y="168"/>
                  </a:lnTo>
                  <a:lnTo>
                    <a:pt x="14" y="207"/>
                  </a:lnTo>
                  <a:lnTo>
                    <a:pt x="26" y="244"/>
                  </a:lnTo>
                  <a:lnTo>
                    <a:pt x="40" y="277"/>
                  </a:lnTo>
                  <a:lnTo>
                    <a:pt x="53" y="313"/>
                  </a:lnTo>
                  <a:lnTo>
                    <a:pt x="59" y="331"/>
                  </a:lnTo>
                  <a:lnTo>
                    <a:pt x="59" y="349"/>
                  </a:lnTo>
                  <a:lnTo>
                    <a:pt x="55" y="368"/>
                  </a:lnTo>
                  <a:lnTo>
                    <a:pt x="50" y="388"/>
                  </a:lnTo>
                  <a:lnTo>
                    <a:pt x="44" y="406"/>
                  </a:lnTo>
                  <a:lnTo>
                    <a:pt x="43" y="423"/>
                  </a:lnTo>
                  <a:lnTo>
                    <a:pt x="44" y="438"/>
                  </a:lnTo>
                  <a:lnTo>
                    <a:pt x="49" y="454"/>
                  </a:lnTo>
                  <a:lnTo>
                    <a:pt x="58" y="472"/>
                  </a:lnTo>
                  <a:lnTo>
                    <a:pt x="67" y="487"/>
                  </a:lnTo>
                  <a:lnTo>
                    <a:pt x="77" y="499"/>
                  </a:lnTo>
                  <a:lnTo>
                    <a:pt x="89" y="509"/>
                  </a:lnTo>
                  <a:lnTo>
                    <a:pt x="103" y="513"/>
                  </a:lnTo>
                  <a:lnTo>
                    <a:pt x="116" y="512"/>
                  </a:lnTo>
                  <a:lnTo>
                    <a:pt x="131" y="504"/>
                  </a:lnTo>
                  <a:lnTo>
                    <a:pt x="145" y="492"/>
                  </a:lnTo>
                  <a:lnTo>
                    <a:pt x="159" y="487"/>
                  </a:lnTo>
                  <a:lnTo>
                    <a:pt x="171" y="486"/>
                  </a:lnTo>
                  <a:lnTo>
                    <a:pt x="187" y="490"/>
                  </a:lnTo>
                  <a:lnTo>
                    <a:pt x="208" y="499"/>
                  </a:ln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55" name="Freeform 57"/>
            <p:cNvSpPr>
              <a:spLocks/>
            </p:cNvSpPr>
            <p:nvPr/>
          </p:nvSpPr>
          <p:spPr bwMode="auto">
            <a:xfrm rot="420000">
              <a:off x="3143" y="2706"/>
              <a:ext cx="204" cy="30"/>
            </a:xfrm>
            <a:custGeom>
              <a:avLst/>
              <a:gdLst>
                <a:gd name="T0" fmla="*/ 204 w 204"/>
                <a:gd name="T1" fmla="*/ 3 h 30"/>
                <a:gd name="T2" fmla="*/ 179 w 204"/>
                <a:gd name="T3" fmla="*/ 0 h 30"/>
                <a:gd name="T4" fmla="*/ 158 w 204"/>
                <a:gd name="T5" fmla="*/ 3 h 30"/>
                <a:gd name="T6" fmla="*/ 139 w 204"/>
                <a:gd name="T7" fmla="*/ 9 h 30"/>
                <a:gd name="T8" fmla="*/ 119 w 204"/>
                <a:gd name="T9" fmla="*/ 15 h 30"/>
                <a:gd name="T10" fmla="*/ 100 w 204"/>
                <a:gd name="T11" fmla="*/ 19 h 30"/>
                <a:gd name="T12" fmla="*/ 80 w 204"/>
                <a:gd name="T13" fmla="*/ 16 h 30"/>
                <a:gd name="T14" fmla="*/ 56 w 204"/>
                <a:gd name="T15" fmla="*/ 13 h 30"/>
                <a:gd name="T16" fmla="*/ 35 w 204"/>
                <a:gd name="T17" fmla="*/ 15 h 30"/>
                <a:gd name="T18" fmla="*/ 17 w 204"/>
                <a:gd name="T19" fmla="*/ 22 h 30"/>
                <a:gd name="T20" fmla="*/ 0 w 204"/>
                <a:gd name="T21" fmla="*/ 3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30">
                  <a:moveTo>
                    <a:pt x="204" y="3"/>
                  </a:moveTo>
                  <a:lnTo>
                    <a:pt x="179" y="0"/>
                  </a:lnTo>
                  <a:lnTo>
                    <a:pt x="158" y="3"/>
                  </a:lnTo>
                  <a:lnTo>
                    <a:pt x="139" y="9"/>
                  </a:lnTo>
                  <a:lnTo>
                    <a:pt x="119" y="15"/>
                  </a:lnTo>
                  <a:lnTo>
                    <a:pt x="100" y="19"/>
                  </a:lnTo>
                  <a:lnTo>
                    <a:pt x="80" y="16"/>
                  </a:lnTo>
                  <a:lnTo>
                    <a:pt x="56" y="13"/>
                  </a:lnTo>
                  <a:lnTo>
                    <a:pt x="35" y="15"/>
                  </a:lnTo>
                  <a:lnTo>
                    <a:pt x="17" y="22"/>
                  </a:lnTo>
                  <a:lnTo>
                    <a:pt x="0" y="3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grpSp>
        <p:nvGrpSpPr>
          <p:cNvPr id="312344" name="Group 35"/>
          <p:cNvGrpSpPr>
            <a:grpSpLocks/>
          </p:cNvGrpSpPr>
          <p:nvPr/>
        </p:nvGrpSpPr>
        <p:grpSpPr bwMode="auto">
          <a:xfrm rot="20179113">
            <a:off x="7632701" y="4672013"/>
            <a:ext cx="620713" cy="582612"/>
            <a:chOff x="4217" y="3040"/>
            <a:chExt cx="391" cy="350"/>
          </a:xfrm>
        </p:grpSpPr>
        <p:sp>
          <p:nvSpPr>
            <p:cNvPr id="312347" name="Freeform 36"/>
            <p:cNvSpPr>
              <a:spLocks noChangeAspect="1"/>
            </p:cNvSpPr>
            <p:nvPr/>
          </p:nvSpPr>
          <p:spPr bwMode="auto">
            <a:xfrm rot="-1200000">
              <a:off x="4217" y="3040"/>
              <a:ext cx="391" cy="350"/>
            </a:xfrm>
            <a:custGeom>
              <a:avLst/>
              <a:gdLst>
                <a:gd name="T0" fmla="*/ 2607 w 294"/>
                <a:gd name="T1" fmla="*/ 76 h 254"/>
                <a:gd name="T2" fmla="*/ 2738 w 294"/>
                <a:gd name="T3" fmla="*/ 0 h 254"/>
                <a:gd name="T4" fmla="*/ 2837 w 294"/>
                <a:gd name="T5" fmla="*/ 0 h 254"/>
                <a:gd name="T6" fmla="*/ 2879 w 294"/>
                <a:gd name="T7" fmla="*/ 131 h 254"/>
                <a:gd name="T8" fmla="*/ 2879 w 294"/>
                <a:gd name="T9" fmla="*/ 306 h 254"/>
                <a:gd name="T10" fmla="*/ 2797 w 294"/>
                <a:gd name="T11" fmla="*/ 547 h 254"/>
                <a:gd name="T12" fmla="*/ 2607 w 294"/>
                <a:gd name="T13" fmla="*/ 1039 h 254"/>
                <a:gd name="T14" fmla="*/ 2311 w 294"/>
                <a:gd name="T15" fmla="*/ 1507 h 254"/>
                <a:gd name="T16" fmla="*/ 2168 w 294"/>
                <a:gd name="T17" fmla="*/ 1744 h 254"/>
                <a:gd name="T18" fmla="*/ 2032 w 294"/>
                <a:gd name="T19" fmla="*/ 1897 h 254"/>
                <a:gd name="T20" fmla="*/ 1896 w 294"/>
                <a:gd name="T21" fmla="*/ 1995 h 254"/>
                <a:gd name="T22" fmla="*/ 1742 w 294"/>
                <a:gd name="T23" fmla="*/ 2100 h 254"/>
                <a:gd name="T24" fmla="*/ 1524 w 294"/>
                <a:gd name="T25" fmla="*/ 2264 h 254"/>
                <a:gd name="T26" fmla="*/ 1136 w 294"/>
                <a:gd name="T27" fmla="*/ 2603 h 254"/>
                <a:gd name="T28" fmla="*/ 741 w 294"/>
                <a:gd name="T29" fmla="*/ 2888 h 254"/>
                <a:gd name="T30" fmla="*/ 315 w 294"/>
                <a:gd name="T31" fmla="*/ 3197 h 254"/>
                <a:gd name="T32" fmla="*/ 237 w 294"/>
                <a:gd name="T33" fmla="*/ 3245 h 254"/>
                <a:gd name="T34" fmla="*/ 152 w 294"/>
                <a:gd name="T35" fmla="*/ 3274 h 254"/>
                <a:gd name="T36" fmla="*/ 97 w 294"/>
                <a:gd name="T37" fmla="*/ 3300 h 254"/>
                <a:gd name="T38" fmla="*/ 64 w 294"/>
                <a:gd name="T39" fmla="*/ 3300 h 254"/>
                <a:gd name="T40" fmla="*/ 21 w 294"/>
                <a:gd name="T41" fmla="*/ 3274 h 254"/>
                <a:gd name="T42" fmla="*/ 0 w 294"/>
                <a:gd name="T43" fmla="*/ 3245 h 254"/>
                <a:gd name="T44" fmla="*/ 0 w 294"/>
                <a:gd name="T45" fmla="*/ 3224 h 254"/>
                <a:gd name="T46" fmla="*/ 0 w 294"/>
                <a:gd name="T47" fmla="*/ 3169 h 254"/>
                <a:gd name="T48" fmla="*/ 0 w 294"/>
                <a:gd name="T49" fmla="*/ 3094 h 254"/>
                <a:gd name="T50" fmla="*/ 21 w 294"/>
                <a:gd name="T51" fmla="*/ 3040 h 254"/>
                <a:gd name="T52" fmla="*/ 97 w 294"/>
                <a:gd name="T53" fmla="*/ 2777 h 254"/>
                <a:gd name="T54" fmla="*/ 237 w 294"/>
                <a:gd name="T55" fmla="*/ 2520 h 254"/>
                <a:gd name="T56" fmla="*/ 352 w 294"/>
                <a:gd name="T57" fmla="*/ 2315 h 254"/>
                <a:gd name="T58" fmla="*/ 505 w 294"/>
                <a:gd name="T59" fmla="*/ 2130 h 254"/>
                <a:gd name="T60" fmla="*/ 665 w 294"/>
                <a:gd name="T61" fmla="*/ 1919 h 254"/>
                <a:gd name="T62" fmla="*/ 822 w 294"/>
                <a:gd name="T63" fmla="*/ 1689 h 254"/>
                <a:gd name="T64" fmla="*/ 978 w 294"/>
                <a:gd name="T65" fmla="*/ 1507 h 254"/>
                <a:gd name="T66" fmla="*/ 1093 w 294"/>
                <a:gd name="T67" fmla="*/ 1345 h 254"/>
                <a:gd name="T68" fmla="*/ 1234 w 294"/>
                <a:gd name="T69" fmla="*/ 1196 h 254"/>
                <a:gd name="T70" fmla="*/ 1411 w 294"/>
                <a:gd name="T71" fmla="*/ 933 h 254"/>
                <a:gd name="T72" fmla="*/ 1543 w 294"/>
                <a:gd name="T73" fmla="*/ 780 h 254"/>
                <a:gd name="T74" fmla="*/ 1698 w 294"/>
                <a:gd name="T75" fmla="*/ 725 h 254"/>
                <a:gd name="T76" fmla="*/ 1859 w 294"/>
                <a:gd name="T77" fmla="*/ 699 h 254"/>
                <a:gd name="T78" fmla="*/ 1992 w 294"/>
                <a:gd name="T79" fmla="*/ 677 h 254"/>
                <a:gd name="T80" fmla="*/ 2168 w 294"/>
                <a:gd name="T81" fmla="*/ 576 h 254"/>
                <a:gd name="T82" fmla="*/ 2333 w 294"/>
                <a:gd name="T83" fmla="*/ 418 h 254"/>
                <a:gd name="T84" fmla="*/ 2467 w 294"/>
                <a:gd name="T85" fmla="*/ 267 h 254"/>
                <a:gd name="T86" fmla="*/ 2607 w 294"/>
                <a:gd name="T87" fmla="*/ 76 h 2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94" h="254">
                  <a:moveTo>
                    <a:pt x="266" y="6"/>
                  </a:moveTo>
                  <a:lnTo>
                    <a:pt x="280" y="0"/>
                  </a:lnTo>
                  <a:lnTo>
                    <a:pt x="290" y="0"/>
                  </a:lnTo>
                  <a:lnTo>
                    <a:pt x="294" y="10"/>
                  </a:lnTo>
                  <a:lnTo>
                    <a:pt x="294" y="24"/>
                  </a:lnTo>
                  <a:lnTo>
                    <a:pt x="286" y="42"/>
                  </a:lnTo>
                  <a:lnTo>
                    <a:pt x="266" y="80"/>
                  </a:lnTo>
                  <a:lnTo>
                    <a:pt x="236" y="116"/>
                  </a:lnTo>
                  <a:lnTo>
                    <a:pt x="222" y="134"/>
                  </a:lnTo>
                  <a:lnTo>
                    <a:pt x="208" y="146"/>
                  </a:lnTo>
                  <a:lnTo>
                    <a:pt x="194" y="154"/>
                  </a:lnTo>
                  <a:lnTo>
                    <a:pt x="178" y="162"/>
                  </a:lnTo>
                  <a:lnTo>
                    <a:pt x="156" y="174"/>
                  </a:lnTo>
                  <a:lnTo>
                    <a:pt x="116" y="200"/>
                  </a:lnTo>
                  <a:lnTo>
                    <a:pt x="76" y="222"/>
                  </a:lnTo>
                  <a:lnTo>
                    <a:pt x="32" y="246"/>
                  </a:lnTo>
                  <a:lnTo>
                    <a:pt x="24" y="250"/>
                  </a:lnTo>
                  <a:lnTo>
                    <a:pt x="16" y="252"/>
                  </a:lnTo>
                  <a:lnTo>
                    <a:pt x="10" y="254"/>
                  </a:lnTo>
                  <a:lnTo>
                    <a:pt x="6" y="254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10" y="214"/>
                  </a:lnTo>
                  <a:lnTo>
                    <a:pt x="24" y="194"/>
                  </a:lnTo>
                  <a:lnTo>
                    <a:pt x="36" y="178"/>
                  </a:lnTo>
                  <a:lnTo>
                    <a:pt x="52" y="164"/>
                  </a:lnTo>
                  <a:lnTo>
                    <a:pt x="68" y="148"/>
                  </a:lnTo>
                  <a:lnTo>
                    <a:pt x="84" y="130"/>
                  </a:lnTo>
                  <a:lnTo>
                    <a:pt x="100" y="116"/>
                  </a:lnTo>
                  <a:lnTo>
                    <a:pt x="112" y="104"/>
                  </a:lnTo>
                  <a:lnTo>
                    <a:pt x="126" y="92"/>
                  </a:lnTo>
                  <a:lnTo>
                    <a:pt x="144" y="72"/>
                  </a:lnTo>
                  <a:lnTo>
                    <a:pt x="158" y="60"/>
                  </a:lnTo>
                  <a:lnTo>
                    <a:pt x="174" y="56"/>
                  </a:lnTo>
                  <a:lnTo>
                    <a:pt x="190" y="54"/>
                  </a:lnTo>
                  <a:lnTo>
                    <a:pt x="204" y="52"/>
                  </a:lnTo>
                  <a:lnTo>
                    <a:pt x="222" y="44"/>
                  </a:lnTo>
                  <a:lnTo>
                    <a:pt x="238" y="32"/>
                  </a:lnTo>
                  <a:lnTo>
                    <a:pt x="252" y="20"/>
                  </a:lnTo>
                  <a:lnTo>
                    <a:pt x="266" y="6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  <p:sp>
          <p:nvSpPr>
            <p:cNvPr id="312348" name="Freeform 37"/>
            <p:cNvSpPr>
              <a:spLocks/>
            </p:cNvSpPr>
            <p:nvPr/>
          </p:nvSpPr>
          <p:spPr bwMode="auto">
            <a:xfrm rot="420000">
              <a:off x="4389" y="3148"/>
              <a:ext cx="127" cy="73"/>
            </a:xfrm>
            <a:custGeom>
              <a:avLst/>
              <a:gdLst>
                <a:gd name="T0" fmla="*/ 0 w 127"/>
                <a:gd name="T1" fmla="*/ 0 h 73"/>
                <a:gd name="T2" fmla="*/ 15 w 127"/>
                <a:gd name="T3" fmla="*/ 19 h 73"/>
                <a:gd name="T4" fmla="*/ 30 w 127"/>
                <a:gd name="T5" fmla="*/ 48 h 73"/>
                <a:gd name="T6" fmla="*/ 39 w 127"/>
                <a:gd name="T7" fmla="*/ 63 h 73"/>
                <a:gd name="T8" fmla="*/ 49 w 127"/>
                <a:gd name="T9" fmla="*/ 70 h 73"/>
                <a:gd name="T10" fmla="*/ 59 w 127"/>
                <a:gd name="T11" fmla="*/ 73 h 73"/>
                <a:gd name="T12" fmla="*/ 68 w 127"/>
                <a:gd name="T13" fmla="*/ 70 h 73"/>
                <a:gd name="T14" fmla="*/ 77 w 127"/>
                <a:gd name="T15" fmla="*/ 64 h 73"/>
                <a:gd name="T16" fmla="*/ 86 w 127"/>
                <a:gd name="T17" fmla="*/ 55 h 73"/>
                <a:gd name="T18" fmla="*/ 92 w 127"/>
                <a:gd name="T19" fmla="*/ 43 h 73"/>
                <a:gd name="T20" fmla="*/ 101 w 127"/>
                <a:gd name="T21" fmla="*/ 33 h 73"/>
                <a:gd name="T22" fmla="*/ 113 w 127"/>
                <a:gd name="T23" fmla="*/ 22 h 73"/>
                <a:gd name="T24" fmla="*/ 127 w 127"/>
                <a:gd name="T25" fmla="*/ 12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73">
                  <a:moveTo>
                    <a:pt x="0" y="0"/>
                  </a:moveTo>
                  <a:lnTo>
                    <a:pt x="15" y="19"/>
                  </a:lnTo>
                  <a:lnTo>
                    <a:pt x="30" y="48"/>
                  </a:lnTo>
                  <a:lnTo>
                    <a:pt x="39" y="63"/>
                  </a:lnTo>
                  <a:lnTo>
                    <a:pt x="49" y="70"/>
                  </a:lnTo>
                  <a:lnTo>
                    <a:pt x="59" y="73"/>
                  </a:lnTo>
                  <a:lnTo>
                    <a:pt x="68" y="70"/>
                  </a:lnTo>
                  <a:lnTo>
                    <a:pt x="77" y="64"/>
                  </a:lnTo>
                  <a:lnTo>
                    <a:pt x="86" y="55"/>
                  </a:lnTo>
                  <a:lnTo>
                    <a:pt x="92" y="43"/>
                  </a:lnTo>
                  <a:lnTo>
                    <a:pt x="101" y="33"/>
                  </a:lnTo>
                  <a:lnTo>
                    <a:pt x="113" y="22"/>
                  </a:lnTo>
                  <a:lnTo>
                    <a:pt x="127" y="12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fa-IR"/>
            </a:p>
          </p:txBody>
        </p:sp>
      </p:grpSp>
      <p:sp>
        <p:nvSpPr>
          <p:cNvPr id="312345" name="Text Box 59"/>
          <p:cNvSpPr txBox="1">
            <a:spLocks noChangeArrowheads="1"/>
          </p:cNvSpPr>
          <p:nvPr/>
        </p:nvSpPr>
        <p:spPr bwMode="auto">
          <a:xfrm>
            <a:off x="1746251" y="392113"/>
            <a:ext cx="46847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 b="1"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kumimoji="0" lang="en-US" altLang="fa-IR" sz="2400">
                <a:solidFill>
                  <a:srgbClr val="4D4D4D"/>
                </a:solidFill>
                <a:latin typeface="Arial" panose="020B0604020202020204" pitchFamily="34" charset="0"/>
              </a:rPr>
              <a:t>Over eruption of lower incisors</a:t>
            </a:r>
          </a:p>
        </p:txBody>
      </p:sp>
      <p:sp>
        <p:nvSpPr>
          <p:cNvPr id="312346" name="Line 61"/>
          <p:cNvSpPr>
            <a:spLocks noChangeShapeType="1"/>
          </p:cNvSpPr>
          <p:nvPr/>
        </p:nvSpPr>
        <p:spPr bwMode="auto">
          <a:xfrm flipH="1">
            <a:off x="8210550" y="4813300"/>
            <a:ext cx="1828800" cy="0"/>
          </a:xfrm>
          <a:prstGeom prst="line">
            <a:avLst/>
          </a:prstGeom>
          <a:noFill/>
          <a:ln w="28575">
            <a:solidFill>
              <a:srgbClr val="6666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269846157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2"/>
          <p:cNvSpPr>
            <a:spLocks noGrp="1" noChangeArrowheads="1"/>
          </p:cNvSpPr>
          <p:nvPr>
            <p:ph type="title"/>
          </p:nvPr>
        </p:nvSpPr>
        <p:spPr>
          <a:xfrm>
            <a:off x="2286000" y="381000"/>
            <a:ext cx="6870700" cy="762000"/>
          </a:xfrm>
        </p:spPr>
        <p:txBody>
          <a:bodyPr/>
          <a:lstStyle/>
          <a:p>
            <a:pPr algn="l" eaLnBrk="1" hangingPunct="1"/>
            <a:r>
              <a:rPr lang="en-US" altLang="fa-IR" sz="4000"/>
              <a:t>Before &amp; after treatment</a:t>
            </a:r>
          </a:p>
        </p:txBody>
      </p:sp>
      <p:pic>
        <p:nvPicPr>
          <p:cNvPr id="313347" name="Picture 3" descr="ba7_small"/>
          <p:cNvPicPr>
            <a:picLocks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181475" y="1600201"/>
            <a:ext cx="3911600" cy="4525963"/>
          </a:xfrm>
        </p:spPr>
      </p:pic>
    </p:spTree>
    <p:extLst>
      <p:ext uri="{BB962C8B-B14F-4D97-AF65-F5344CB8AC3E}">
        <p14:creationId xmlns:p14="http://schemas.microsoft.com/office/powerpoint/2010/main" val="40684600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422494822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76596720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12072717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278596746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710458848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Ion">
  <a:themeElements>
    <a:clrScheme name="Ion">
      <a:dk1>
        <a:sysClr val="windowText" lastClr="000000"/>
      </a:dk1>
      <a:lt1>
        <a:sysClr val="window" lastClr="FFFFFF"/>
      </a:lt1>
      <a:dk2>
        <a:srgbClr val="1E5155"/>
      </a:dk2>
      <a:lt2>
        <a:srgbClr val="EBEBEB"/>
      </a:lt2>
      <a:accent1>
        <a:srgbClr val="B01513"/>
      </a:accent1>
      <a:accent2>
        <a:srgbClr val="EA6312"/>
      </a:accent2>
      <a:accent3>
        <a:srgbClr val="E6B729"/>
      </a:accent3>
      <a:accent4>
        <a:srgbClr val="6AAC90"/>
      </a:accent4>
      <a:accent5>
        <a:srgbClr val="54849A"/>
      </a:accent5>
      <a:accent6>
        <a:srgbClr val="9E5E9B"/>
      </a:accent6>
      <a:hlink>
        <a:srgbClr val="58C1BA"/>
      </a:hlink>
      <a:folHlink>
        <a:srgbClr val="9DFFCB"/>
      </a:folHlink>
    </a:clrScheme>
    <a:fontScheme name="Ion">
      <a:majorFont>
        <a:latin typeface="Century Gothic" panose="020B050202020202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B050202020202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Ion">
      <a:fillStyleLst>
        <a:solidFill>
          <a:schemeClr val="phClr"/>
        </a:solidFill>
        <a:gradFill rotWithShape="1">
          <a:gsLst>
            <a:gs pos="0">
              <a:schemeClr val="phClr">
                <a:tint val="64000"/>
                <a:lumMod val="118000"/>
              </a:schemeClr>
            </a:gs>
            <a:gs pos="100000">
              <a:schemeClr val="phClr">
                <a:tint val="92000"/>
                <a:alpha val="100000"/>
                <a:lumMod val="11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8000"/>
                <a:lumMod val="114000"/>
              </a:schemeClr>
            </a:gs>
            <a:gs pos="100000">
              <a:schemeClr val="phClr">
                <a:shade val="90000"/>
                <a:lumMod val="84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857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45000"/>
              </a:srgbClr>
            </a:outerShdw>
          </a:effectLst>
        </a:effectStyle>
        <a:effectStyle>
          <a:effectLst>
            <a:outerShdw blurRad="63500" dist="38100" dir="5400000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7000"/>
                <a:hueMod val="88000"/>
                <a:satMod val="130000"/>
                <a:lumMod val="124000"/>
              </a:schemeClr>
            </a:gs>
            <a:gs pos="100000">
              <a:schemeClr val="phClr">
                <a:tint val="96000"/>
                <a:shade val="88000"/>
                <a:hueMod val="108000"/>
                <a:satMod val="164000"/>
                <a:lumMod val="76000"/>
              </a:schemeClr>
            </a:gs>
          </a:gsLst>
          <a:path path="circle">
            <a:fillToRect l="45000" t="65000" r="125000" b="10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shade val="69000"/>
                <a:hueMod val="108000"/>
                <a:satMod val="164000"/>
                <a:lumMod val="74000"/>
              </a:schemeClr>
              <a:schemeClr val="phClr">
                <a:tint val="96000"/>
                <a:hueMod val="88000"/>
                <a:satMod val="140000"/>
                <a:lumMod val="132000"/>
              </a:schemeClr>
            </a:duotone>
          </a:blip>
          <a:stretch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Ion" id="{B8441ADB-2E43-4AF7-B97A-BD870242C6A8}" vid="{292E63A9-BB86-4E3D-B92A-7223C6510D2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Ion</Template>
  <TotalTime>18</TotalTime>
  <Words>554</Words>
  <Application>Microsoft Office PowerPoint</Application>
  <PresentationFormat>Widescreen</PresentationFormat>
  <Paragraphs>136</Paragraphs>
  <Slides>130</Slides>
  <Notes>1</Notes>
  <HiddenSlides>7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130</vt:i4>
      </vt:variant>
    </vt:vector>
  </HeadingPairs>
  <TitlesOfParts>
    <vt:vector size="137" baseType="lpstr">
      <vt:lpstr>Arial</vt:lpstr>
      <vt:lpstr>Calibri</vt:lpstr>
      <vt:lpstr>Century Gothic</vt:lpstr>
      <vt:lpstr>Tahoma</vt:lpstr>
      <vt:lpstr>Times New Roman</vt:lpstr>
      <vt:lpstr>Wingdings 3</vt:lpstr>
      <vt:lpstr>Ion</vt:lpstr>
      <vt:lpstr>PowerPoint Presentation</vt:lpstr>
      <vt:lpstr>Deep Bite </vt:lpstr>
      <vt:lpstr>Tooth Movements Associated with Deep Overbite Correction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Anterior bite plate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Before &amp; after treatment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sepideh faridrad</dc:creator>
  <cp:lastModifiedBy>sepideh faridrad</cp:lastModifiedBy>
  <cp:revision>3</cp:revision>
  <dcterms:created xsi:type="dcterms:W3CDTF">2019-01-08T19:28:19Z</dcterms:created>
  <dcterms:modified xsi:type="dcterms:W3CDTF">2019-01-08T19:46:30Z</dcterms:modified>
</cp:coreProperties>
</file>