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79" r:id="rId3"/>
    <p:sldId id="259" r:id="rId4"/>
    <p:sldId id="260" r:id="rId5"/>
    <p:sldId id="261" r:id="rId6"/>
    <p:sldId id="263" r:id="rId7"/>
    <p:sldId id="264" r:id="rId8"/>
    <p:sldId id="267" r:id="rId9"/>
    <p:sldId id="270" r:id="rId10"/>
    <p:sldId id="271" r:id="rId11"/>
    <p:sldId id="275" r:id="rId12"/>
    <p:sldId id="277" r:id="rId13"/>
    <p:sldId id="28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104" y="-96"/>
      </p:cViewPr>
      <p:guideLst>
        <p:guide orient="horz" pos="2160"/>
        <p:guide pos="2880"/>
      </p:guideLst>
    </p:cSldViewPr>
  </p:slideViewPr>
  <p:notesTextViewPr>
    <p:cViewPr>
      <p:scale>
        <a:sx n="1" d="1"/>
        <a:sy n="1" d="1"/>
      </p:scale>
      <p:origin x="0" y="0"/>
    </p:cViewPr>
  </p:notesTextViewPr>
  <p:sorterViewPr>
    <p:cViewPr>
      <p:scale>
        <a:sx n="100" d="100"/>
        <a:sy n="100" d="100"/>
      </p:scale>
      <p:origin x="0" y="3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72C4387-314D-4361-8D5A-599E7AE4A8EA}" type="datetimeFigureOut">
              <a:rPr lang="en-IN" smtClean="0"/>
              <a:t>08-04-2017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2563955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2C4387-314D-4361-8D5A-599E7AE4A8EA}" type="datetimeFigureOut">
              <a:rPr lang="en-IN" smtClean="0"/>
              <a:t>08-04-2017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1713939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2C4387-314D-4361-8D5A-599E7AE4A8EA}" type="datetimeFigureOut">
              <a:rPr lang="en-IN" smtClean="0"/>
              <a:t>08-04-2017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1069062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72C4387-314D-4361-8D5A-599E7AE4A8EA}" type="datetimeFigureOut">
              <a:rPr lang="en-IN" smtClean="0"/>
              <a:t>08-04-2017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3477755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72C4387-314D-4361-8D5A-599E7AE4A8EA}" type="datetimeFigureOut">
              <a:rPr lang="en-IN" smtClean="0"/>
              <a:t>08-04-2017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167275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72C4387-314D-4361-8D5A-599E7AE4A8EA}" type="datetimeFigureOut">
              <a:rPr lang="en-IN" smtClean="0"/>
              <a:t>08-04-2017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3054121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2C4387-314D-4361-8D5A-599E7AE4A8EA}" type="datetimeFigureOut">
              <a:rPr lang="en-IN" smtClean="0"/>
              <a:t>08-04-2017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2206174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2C4387-314D-4361-8D5A-599E7AE4A8EA}" type="datetimeFigureOut">
              <a:rPr lang="en-IN" smtClean="0"/>
              <a:t>08-04-2017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1700742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2C4387-314D-4361-8D5A-599E7AE4A8EA}" type="datetimeFigureOut">
              <a:rPr lang="en-IN" smtClean="0"/>
              <a:t>08-04-2017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843326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2C4387-314D-4361-8D5A-599E7AE4A8EA}" type="datetimeFigureOut">
              <a:rPr lang="en-IN" smtClean="0"/>
              <a:t>08-04-2017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520497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72C4387-314D-4361-8D5A-599E7AE4A8EA}" type="datetimeFigureOut">
              <a:rPr lang="en-IN" smtClean="0"/>
              <a:t>08-04-2017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8CA8C9-3B16-47EE-BEB0-C4DB7D6F2065}" type="slidenum">
              <a:rPr lang="en-IN" smtClean="0"/>
              <a:t>‹#›</a:t>
            </a:fld>
            <a:endParaRPr lang="en-IN"/>
          </a:p>
        </p:txBody>
      </p:sp>
    </p:spTree>
    <p:extLst>
      <p:ext uri="{BB962C8B-B14F-4D97-AF65-F5344CB8AC3E}">
        <p14:creationId xmlns:p14="http://schemas.microsoft.com/office/powerpoint/2010/main" val="1896885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2C4387-314D-4361-8D5A-599E7AE4A8EA}" type="datetimeFigureOut">
              <a:rPr lang="en-IN" smtClean="0"/>
              <a:t>08-04-2017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CA8C9-3B16-47EE-BEB0-C4DB7D6F2065}" type="slidenum">
              <a:rPr lang="en-IN" smtClean="0"/>
              <a:t>‹#›</a:t>
            </a:fld>
            <a:endParaRPr lang="en-IN"/>
          </a:p>
        </p:txBody>
      </p:sp>
    </p:spTree>
    <p:extLst>
      <p:ext uri="{BB962C8B-B14F-4D97-AF65-F5344CB8AC3E}">
        <p14:creationId xmlns:p14="http://schemas.microsoft.com/office/powerpoint/2010/main" val="1816973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3"/>
            <a:ext cx="7772400" cy="2763738"/>
          </a:xfrm>
        </p:spPr>
        <p:txBody>
          <a:bodyPr/>
          <a:lstStyle/>
          <a:p>
            <a:r>
              <a:rPr lang="en-IN" dirty="0" smtClean="0"/>
              <a:t>Iatrogenic extensive dissection of RCA: a nightmare in </a:t>
            </a:r>
            <a:r>
              <a:rPr lang="en-IN" dirty="0" err="1" smtClean="0"/>
              <a:t>cath</a:t>
            </a:r>
            <a:r>
              <a:rPr lang="en-IN" dirty="0" smtClean="0"/>
              <a:t> lab</a:t>
            </a:r>
            <a:endParaRPr lang="en-IN" dirty="0"/>
          </a:p>
        </p:txBody>
      </p:sp>
      <p:sp>
        <p:nvSpPr>
          <p:cNvPr id="3" name="Subtitle 2"/>
          <p:cNvSpPr>
            <a:spLocks noGrp="1"/>
          </p:cNvSpPr>
          <p:nvPr>
            <p:ph type="subTitle" idx="1"/>
          </p:nvPr>
        </p:nvSpPr>
        <p:spPr>
          <a:xfrm>
            <a:off x="1371600" y="3886200"/>
            <a:ext cx="6656784" cy="2135088"/>
          </a:xfrm>
        </p:spPr>
        <p:txBody>
          <a:bodyPr>
            <a:normAutofit/>
          </a:bodyPr>
          <a:lstStyle/>
          <a:p>
            <a:endParaRPr lang="en-IN" dirty="0" smtClean="0"/>
          </a:p>
          <a:p>
            <a:endParaRPr lang="en-IN" dirty="0"/>
          </a:p>
        </p:txBody>
      </p:sp>
    </p:spTree>
    <p:extLst>
      <p:ext uri="{BB962C8B-B14F-4D97-AF65-F5344CB8AC3E}">
        <p14:creationId xmlns:p14="http://schemas.microsoft.com/office/powerpoint/2010/main" val="3917518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Clinical details</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44yr old female</a:t>
            </a:r>
          </a:p>
          <a:p>
            <a:r>
              <a:rPr lang="en-IN" dirty="0" smtClean="0"/>
              <a:t>Known DM,DLP &amp;HTN </a:t>
            </a:r>
          </a:p>
          <a:p>
            <a:r>
              <a:rPr lang="en-IN" dirty="0" smtClean="0"/>
              <a:t>Admitted with ACS-NSTEMI</a:t>
            </a:r>
          </a:p>
          <a:p>
            <a:r>
              <a:rPr lang="en-IN" dirty="0" smtClean="0"/>
              <a:t>Radial CAG showed SVD- tight lesion distal RCA and PDA</a:t>
            </a:r>
          </a:p>
          <a:p>
            <a:r>
              <a:rPr lang="en-IN" dirty="0" smtClean="0"/>
              <a:t>Severe radial spasm with guiding catheter</a:t>
            </a:r>
          </a:p>
          <a:p>
            <a:r>
              <a:rPr lang="en-IN" dirty="0" smtClean="0"/>
              <a:t>Inadvertent deep intubation of guiding catheter causing extensive dissection</a:t>
            </a:r>
          </a:p>
          <a:p>
            <a:r>
              <a:rPr lang="en-IN" dirty="0" smtClean="0"/>
              <a:t>Rescue PCI</a:t>
            </a:r>
          </a:p>
          <a:p>
            <a:endParaRPr lang="en-IN" dirty="0" smtClean="0"/>
          </a:p>
          <a:p>
            <a:endParaRPr lang="en-IN" dirty="0"/>
          </a:p>
        </p:txBody>
      </p:sp>
    </p:spTree>
    <p:extLst>
      <p:ext uri="{BB962C8B-B14F-4D97-AF65-F5344CB8AC3E}">
        <p14:creationId xmlns:p14="http://schemas.microsoft.com/office/powerpoint/2010/main" val="3928636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3597874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96939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4006838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957719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3902553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395289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899341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3208090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1532974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6326" y="1600200"/>
            <a:ext cx="6851348" cy="4525963"/>
          </a:xfrm>
        </p:spPr>
      </p:pic>
    </p:spTree>
    <p:extLst>
      <p:ext uri="{BB962C8B-B14F-4D97-AF65-F5344CB8AC3E}">
        <p14:creationId xmlns:p14="http://schemas.microsoft.com/office/powerpoint/2010/main" val="3620268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Conclusion </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t>Radial spasm is a common  complication of radial procedure which can be tackled by adequate  conscious sedation of patient and spasmolytic cocktail</a:t>
            </a:r>
          </a:p>
          <a:p>
            <a:r>
              <a:rPr lang="en-IN" dirty="0" smtClean="0"/>
              <a:t>Iatrogenic dissection is an infrequent complication of PCI. In this case it is due to inadvertent deep engagement of guiding catheter. The uncontrolled hypertension could have also contributed to the dissection.</a:t>
            </a:r>
          </a:p>
          <a:p>
            <a:r>
              <a:rPr lang="en-IN" dirty="0" smtClean="0"/>
              <a:t>Complication was managed by timely intervention</a:t>
            </a:r>
            <a:endParaRPr lang="en-IN" dirty="0"/>
          </a:p>
        </p:txBody>
      </p:sp>
    </p:spTree>
    <p:extLst>
      <p:ext uri="{BB962C8B-B14F-4D97-AF65-F5344CB8AC3E}">
        <p14:creationId xmlns:p14="http://schemas.microsoft.com/office/powerpoint/2010/main" val="1299504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113</Words>
  <Application>Microsoft Office PowerPoint</Application>
  <PresentationFormat>On-screen Show (4:3)</PresentationFormat>
  <Paragraphs>13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Iatrogenic extensive dissection of RCA: a nightmare in cath lab</vt:lpstr>
      <vt:lpstr>Clinical details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aditya</dc:creator>
  <cp:lastModifiedBy>aditya</cp:lastModifiedBy>
  <cp:revision>9</cp:revision>
  <dcterms:created xsi:type="dcterms:W3CDTF">2016-09-15T18:54:22Z</dcterms:created>
  <dcterms:modified xsi:type="dcterms:W3CDTF">2017-04-08T15:34:42Z</dcterms:modified>
</cp:coreProperties>
</file>