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58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1800" b="1" dirty="0" smtClean="0"/>
              <a:t>EFFECT OF RIPAMPIN WITH BIO-ENHANCER IN THE TREATMENT OF NEWLY DIAGNOSED SPUTUM POSITIVE PULMONARY TUBERCULOSIS PATIENTS: A DOUBLE –CENTER STUDY</a:t>
            </a:r>
            <a:r>
              <a:rPr lang="en-US" sz="1400" b="1" dirty="0" smtClean="0"/>
              <a:t/>
            </a:r>
            <a:br>
              <a:rPr lang="en-US" sz="1400" b="1" dirty="0" smtClean="0"/>
            </a:br>
            <a:r>
              <a:rPr lang="en-US" sz="1400" b="1" dirty="0" smtClean="0"/>
              <a:t/>
            </a:r>
            <a:br>
              <a:rPr lang="en-US" sz="1400" b="1" dirty="0" smtClean="0"/>
            </a:br>
            <a:r>
              <a:rPr lang="en-US" sz="1600" b="1" dirty="0" smtClean="0"/>
              <a:t>A.D.NAGASHWARI,  M.G. RAJANANDH,  M.K.R.A. UDAY, R.J.NASREEN, R.R.PUJITHA</a:t>
            </a:r>
            <a:br>
              <a:rPr lang="en-US" sz="1600" b="1" dirty="0" smtClean="0"/>
            </a:br>
            <a:r>
              <a:rPr lang="en-US" sz="1600" b="1" dirty="0" smtClean="0"/>
              <a:t>DEPARMENT OF RESPIRATORY MEDICINE, TAGORE MEDICAL COLLEGE AND HOSPITAL, RATHINAMANGALAM, CHENNAI, INDIA</a:t>
            </a:r>
            <a:br>
              <a:rPr lang="en-US" sz="1600" b="1" dirty="0" smtClean="0"/>
            </a:br>
            <a:endParaRPr lang="en-US" sz="1600" b="1" dirty="0"/>
          </a:p>
        </p:txBody>
      </p:sp>
      <p:sp>
        <p:nvSpPr>
          <p:cNvPr id="3" name="Content Placeholder 2"/>
          <p:cNvSpPr>
            <a:spLocks noGrp="1"/>
          </p:cNvSpPr>
          <p:nvPr>
            <p:ph idx="1"/>
          </p:nvPr>
        </p:nvSpPr>
        <p:spPr/>
        <p:txBody>
          <a:bodyPr>
            <a:normAutofit fontScale="40000" lnSpcReduction="20000"/>
          </a:bodyPr>
          <a:lstStyle/>
          <a:p>
            <a:endParaRPr lang="en-US" sz="3500" b="1" u="sng" dirty="0" smtClean="0"/>
          </a:p>
          <a:p>
            <a:r>
              <a:rPr lang="en-US" sz="3500" b="1" u="sng" dirty="0" smtClean="0"/>
              <a:t>ABSTRACT: </a:t>
            </a:r>
            <a:r>
              <a:rPr lang="en-US" dirty="0" smtClean="0"/>
              <a:t>Tuberculosis </a:t>
            </a:r>
            <a:r>
              <a:rPr lang="en-US" dirty="0" smtClean="0"/>
              <a:t>was declared as global emergency by WHO in 1993.  DOTS Therapy </a:t>
            </a:r>
            <a:r>
              <a:rPr lang="en-US" dirty="0" err="1" smtClean="0"/>
              <a:t>recommented</a:t>
            </a:r>
            <a:r>
              <a:rPr lang="en-US" dirty="0" smtClean="0"/>
              <a:t> by WHO is highly effective in an active  drug susceptible TB as long as patient completes the course. Adverse effect of anti TB drugs is one of the most common reason for non adherence eventually contributing to treatment failure, relapse or emergence of drug resistance. The standard treatment for newly diagnosed tuberculosis patients consists of an intensive phase for two months with 4drugs(HRZE), followed by continuation phase for four months with 2 drugs(HR). Rifampicin , which is very effective against mycobacterium tuberculosis, in both phase of treatment has certain concerns, which included decreased bioavailability with chronic  use and hepatotoxicity. To overcome these concerns a new boosted formulation of Rifampicin(Risorine) with bio-enhancer of </a:t>
            </a:r>
            <a:r>
              <a:rPr lang="en-US" dirty="0" err="1" smtClean="0"/>
              <a:t>piparine</a:t>
            </a:r>
            <a:r>
              <a:rPr lang="en-US" dirty="0" smtClean="0"/>
              <a:t> was developed. </a:t>
            </a:r>
            <a:r>
              <a:rPr lang="en-US" dirty="0" err="1" smtClean="0"/>
              <a:t>Piperine</a:t>
            </a:r>
            <a:r>
              <a:rPr lang="en-US" dirty="0" smtClean="0"/>
              <a:t> has been found to increase </a:t>
            </a:r>
            <a:r>
              <a:rPr lang="en-US" dirty="0" err="1" smtClean="0"/>
              <a:t>bioavailablity</a:t>
            </a:r>
            <a:r>
              <a:rPr lang="en-US" dirty="0" smtClean="0"/>
              <a:t> of several drugs including Amoxicillin, </a:t>
            </a:r>
            <a:r>
              <a:rPr lang="en-US" dirty="0" err="1" smtClean="0"/>
              <a:t>Cefotaxime,Theophylline</a:t>
            </a:r>
            <a:r>
              <a:rPr lang="en-US" dirty="0" smtClean="0"/>
              <a:t> and </a:t>
            </a:r>
            <a:r>
              <a:rPr lang="en-US" dirty="0" err="1" smtClean="0"/>
              <a:t>Propanolol</a:t>
            </a:r>
            <a:r>
              <a:rPr lang="en-US" dirty="0" smtClean="0"/>
              <a:t>. Risorine is a fixed combination contains Rifampicin 200mg+Isonazid300mg+Piperine 10mg. We conducted study in two </a:t>
            </a:r>
            <a:r>
              <a:rPr lang="en-US" dirty="0" err="1" smtClean="0"/>
              <a:t>centres</a:t>
            </a:r>
            <a:r>
              <a:rPr lang="en-US" dirty="0" smtClean="0"/>
              <a:t> to validate the therapeutic efficacy and </a:t>
            </a:r>
            <a:r>
              <a:rPr lang="en-US" dirty="0" err="1" smtClean="0"/>
              <a:t>tolerablity</a:t>
            </a:r>
            <a:r>
              <a:rPr lang="en-US" dirty="0" smtClean="0"/>
              <a:t> of Risorine formulation containing regimen with a conventional regimen in the management of patients with newly diagnosed pulmonary tuberculosis. A randomized, prospective, parallel group study was conducted on newly diagnosed tuberculosis patients. The drugs were given during intensive and continuous phase of treatment to newly diagnosed sputum  positive pulmonary tuberculosis. All the patients were subjected to sputum examination, biochemical investigations followed by adverse drug event (ADE) monitoring. A Total of 63 patients completed the study. No significant difference was observed in baseline characteristics of patients between the study groups. At the end of the continuous phase, both the groups showed zero bacteria detection. However, in the intervention group, the rate of sputum conversion was much faster than the usual care group. The rate of increase in SGOT and SGPT was much higher in the usual care group (p&lt;0.0001) than the interventional group (p&lt;0.05). Urea and </a:t>
            </a:r>
            <a:r>
              <a:rPr lang="en-US" dirty="0" err="1" smtClean="0"/>
              <a:t>creatinine</a:t>
            </a:r>
            <a:r>
              <a:rPr lang="en-US" dirty="0" smtClean="0"/>
              <a:t> has also increased from pre-treatment to end visit. The number of patients reported ADEs was less in the intervention care group (22.22%) when compared to the usual care group (36.84%). Rifampicin 200 mg with </a:t>
            </a:r>
            <a:r>
              <a:rPr lang="en-US" dirty="0" err="1" smtClean="0"/>
              <a:t>piperine</a:t>
            </a:r>
            <a:r>
              <a:rPr lang="en-US" dirty="0" smtClean="0"/>
              <a:t> 10 mg FDC is compatible with the usual CAT-1 regimen.</a:t>
            </a:r>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420</Words>
  <Application>Microsoft Office PowerPoint</Application>
  <PresentationFormat>On-screen Show (4:3)</PresentationFormat>
  <Paragraphs>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EFFECT OF RIPAMPIN WITH BIO-ENHANCER IN THE TREATMENT OF NEWLY DIAGNOSED SPUTUM POSITIVE PULMONARY TUBERCULOSIS PATIENTS: A DOUBLE –CENTER STUDY  A.D.NAGASHWARI,  M.G. RAJANANDH,  M.K.R.A. UDAY, R.J.NASREEN, R.R.PUJITHA DEPARMENT OF RESPIRATORY MEDICINE, TAGORE MEDICAL COLLEGE AND HOSPITAL, RATHINAMANGALAM, CHENNAI, INDIA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lib26</cp:lastModifiedBy>
  <cp:revision>9</cp:revision>
  <dcterms:created xsi:type="dcterms:W3CDTF">2006-08-16T00:00:00Z</dcterms:created>
  <dcterms:modified xsi:type="dcterms:W3CDTF">2019-03-08T08:35:09Z</dcterms:modified>
</cp:coreProperties>
</file>