
<file path=[Content_Types].xml><?xml version="1.0" encoding="utf-8"?>
<Types xmlns="http://schemas.openxmlformats.org/package/2006/content-types">
  <Default Extension="xml" ContentType="application/xml"/>
  <Default Extension="xlsx" ContentType="application/vnd.openxmlformats-officedocument.spreadsheetml.sheet"/>
  <Default Extension="jpeg" ContentType="image/jpeg"/>
  <Default Extension="emf" ContentType="image/x-emf"/>
  <Default Extension="rels" ContentType="application/vnd.openxmlformats-package.relationships+xml"/>
  <Override PartName="/ppt/slides/slide3.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bleStyles.xml" ContentType="application/vnd.openxmlformats-officedocument.presentationml.tableStyles+xml"/>
  <Override PartName="/ppt/charts/chart1.xml" ContentType="application/vnd.openxmlformats-officedocument.drawingml.chart+xml"/>
  <Override PartName="/ppt/slides/slide17.xml" ContentType="application/vnd.openxmlformats-officedocument.presentationml.slide+xml"/>
  <Override PartName="/ppt/theme/theme2.xml" ContentType="application/vnd.openxmlformats-officedocument.theme+xml"/>
  <Override PartName="/ppt/slides/slide2.xml" ContentType="application/vnd.openxmlformats-officedocument.presentationml.slide+xml"/>
  <Override PartName="/ppt/slides/slide12.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9.xml" ContentType="application/vnd.openxmlformats-officedocument.presentationml.slide+xml"/>
  <Override PartName="/ppt/theme/theme1.xml" ContentType="application/vnd.openxmlformats-officedocument.theme+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Layouts/slideLayout4.xml" ContentType="application/vnd.openxmlformats-officedocument.presentationml.slideLayout+xml"/>
  <Override PartName="/ppt/slides/slide14.xml" ContentType="application/vnd.openxmlformats-officedocument.presentationml.slide+xml"/>
  <Override PartName="/ppt/slides/slide11.xml" ContentType="application/vnd.openxmlformats-officedocument.presentationml.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s/slide7.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docProps/core.xml" ContentType="application/vnd.openxmlformats-package.core-properties+xml"/>
  <Override PartName="/ppt/slides/slide10.xml" ContentType="application/vnd.openxmlformats-officedocument.presentationml.slide+xml"/>
  <Override PartName="/ppt/slideLayouts/slideLayout10.xml" ContentType="application/vnd.openxmlformats-officedocument.presentationml.slideLayout+xml"/>
  <Override PartName="/ppt/slides/slide6.xml" ContentType="application/vnd.openxmlformats-officedocument.presentationml.slide+xml"/>
  <Override PartName="/ppt/slides/slide4.xml" ContentType="application/vnd.openxmlformats-officedocument.presentationml.slide+xml"/>
  <Override PartName="/ppt/slideLayouts/slideLayout3.xml" ContentType="application/vnd.openxmlformats-officedocument.presentationml.slideLayout+xml"/>
  <Override PartName="/ppt/slides/slide18.xml" ContentType="application/vnd.openxmlformats-officedocument.presentationml.slide+xml"/>
  <Override PartName="/ppt/notesSlides/notesSlide1.xml" ContentType="application/vnd.openxmlformats-officedocument.presentationml.notes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p="http://schemas.openxmlformats.org/presentationml/2006/main" xmlns:a="http://schemas.openxmlformats.org/drawingml/2006/main" xmlns:r="http://schemas.openxmlformats.org/officeDocument/2006/relationships">
  <p:sldMasterIdLst>
    <p:sldMasterId id="2147483659" r:id="rId2"/>
  </p:sldMasterIdLst>
  <p:notesMasterIdLst>
    <p:notesMasterId r:id="rId1"/>
  </p:notesMasterIdLst>
  <p:sldIdLst>
    <p:sldId id="268"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Lst>
  <p:sldSz cx="9144000" cy="6858000"/>
  <p:notesSz cx="6858000" cy="9144000"/>
</p:presentation>
</file>

<file path=ppt/presProps.xml><?xml version="1.0" encoding="utf-8"?>
<p:presentationPr xmlns:p="http://schemas.openxmlformats.org/presentationml/2006/main" xmlns:a="http://schemas.openxmlformats.org/drawingml/2006/main" xmlns:r="http://schemas.openxmlformats.org/officeDocument/2006/relationships"/>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21" Type="http://schemas.openxmlformats.org/officeDocument/2006/relationships/presProps" Target="presProps.xml"/><Relationship Id="rId12" Type="http://schemas.openxmlformats.org/officeDocument/2006/relationships/slide" Target="slides/slide10.xml"/><Relationship Id="rId2" Type="http://schemas.openxmlformats.org/officeDocument/2006/relationships/slideMaster" Target="slideMasters/slideMaster1.xml"/><Relationship Id="rId22" Type="http://schemas.openxmlformats.org/officeDocument/2006/relationships/theme" Target="theme/theme1.xml"/><Relationship Id="rId13" Type="http://schemas.openxmlformats.org/officeDocument/2006/relationships/slide" Target="slides/slide11.xml"/><Relationship Id="rId1"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11" Type="http://schemas.openxmlformats.org/officeDocument/2006/relationships/slide" Target="slides/slide9.xml"/><Relationship Id="rId3" Type="http://schemas.openxmlformats.org/officeDocument/2006/relationships/slide" Target="slides/slide1.xml"/><Relationship Id="rId20" Type="http://schemas.openxmlformats.org/officeDocument/2006/relationships/slide" Target="slides/slide18.xml"/><Relationship Id="rId9" Type="http://schemas.openxmlformats.org/officeDocument/2006/relationships/slide" Target="slides/slide7.xml"/><Relationship Id="rId6" Type="http://schemas.openxmlformats.org/officeDocument/2006/relationships/slide" Target="slides/slide4.xml"/><Relationship Id="rId5" Type="http://schemas.openxmlformats.org/officeDocument/2006/relationships/slide" Target="slides/slide3.xml"/><Relationship Id="rId8" Type="http://schemas.openxmlformats.org/officeDocument/2006/relationships/slide" Target="slides/slide6.xml"/><Relationship Id="rId7"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percentStacked"/>
        <c:varyColors val="0"/>
        <c:ser>
          <c:idx val="0"/>
          <c:order val="0"/>
          <c:tx>
            <c:strRef>
              <c:f>Sheet1!$B$1</c:f>
              <c:strCache>
                <c:ptCount val="1"/>
                <c:pt idx="0">
                  <c:v>High</c:v>
                </c:pt>
              </c:strCache>
            </c:strRef>
          </c:tx>
          <c:invertIfNegative val="0"/>
          <c:cat>
            <c:strRef>
              <c:f>Sheet1!$A$2:$A$5</c:f>
              <c:strCache>
                <c:ptCount val="4"/>
                <c:pt idx="0">
                  <c:v>Measles</c:v>
                </c:pt>
                <c:pt idx="1">
                  <c:v>Tb</c:v>
                </c:pt>
                <c:pt idx="2">
                  <c:v>Typhiod</c:v>
                </c:pt>
                <c:pt idx="3">
                  <c:v>Samonellosis</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Moderate</c:v>
                </c:pt>
              </c:strCache>
            </c:strRef>
          </c:tx>
          <c:invertIfNegative val="0"/>
          <c:cat>
            <c:strRef>
              <c:f>Sheet1!$A$2:$A$5</c:f>
              <c:strCache>
                <c:ptCount val="4"/>
                <c:pt idx="0">
                  <c:v>Measles</c:v>
                </c:pt>
                <c:pt idx="1">
                  <c:v>Tb</c:v>
                </c:pt>
                <c:pt idx="2">
                  <c:v>Typhiod</c:v>
                </c:pt>
                <c:pt idx="3">
                  <c:v>Samonellosis</c:v>
                </c:pt>
              </c:strCache>
            </c:strRef>
          </c:cat>
          <c:val>
            <c:numRef>
              <c:f>Sheet1!$C$2:$C$5</c:f>
              <c:numCache>
                <c:formatCode>General</c:formatCode>
                <c:ptCount val="4"/>
                <c:pt idx="1">
                  <c:v>1.5</c:v>
                </c:pt>
                <c:pt idx="2">
                  <c:v>1.5</c:v>
                </c:pt>
                <c:pt idx="3">
                  <c:v>1.5</c:v>
                </c:pt>
              </c:numCache>
            </c:numRef>
          </c:val>
        </c:ser>
        <c:ser>
          <c:idx val="2"/>
          <c:order val="2"/>
          <c:tx>
            <c:strRef>
              <c:f>Sheet1!$D$1</c:f>
              <c:strCache>
                <c:ptCount val="1"/>
                <c:pt idx="0">
                  <c:v>Mild</c:v>
                </c:pt>
              </c:strCache>
            </c:strRef>
          </c:tx>
          <c:invertIfNegative val="0"/>
          <c:cat>
            <c:strRef>
              <c:f>Sheet1!$A$2:$A$5</c:f>
              <c:strCache>
                <c:ptCount val="4"/>
                <c:pt idx="0">
                  <c:v>Measles</c:v>
                </c:pt>
                <c:pt idx="1">
                  <c:v>Tb</c:v>
                </c:pt>
                <c:pt idx="2">
                  <c:v>Typhiod</c:v>
                </c:pt>
                <c:pt idx="3">
                  <c:v>Samonellosis</c:v>
                </c:pt>
              </c:strCache>
            </c:strRef>
          </c:cat>
          <c:val>
            <c:numRef>
              <c:f>Sheet1!$D$2:$D$5</c:f>
              <c:numCache>
                <c:formatCode>General</c:formatCode>
                <c:ptCount val="4"/>
                <c:pt idx="2">
                  <c:v>2.5</c:v>
                </c:pt>
                <c:pt idx="3">
                  <c:v>1.5</c:v>
                </c:pt>
              </c:numCache>
            </c:numRef>
          </c:val>
        </c:ser>
        <c:ser>
          <c:idx val="3"/>
          <c:order val="3"/>
          <c:tx>
            <c:strRef>
              <c:f>Sheet1!$E$1</c:f>
              <c:strCache>
                <c:ptCount val="1"/>
                <c:pt idx="0">
                  <c:v>optimum</c:v>
                </c:pt>
              </c:strCache>
            </c:strRef>
          </c:tx>
          <c:invertIfNegative val="0"/>
          <c:cat>
            <c:strRef>
              <c:f>Sheet1!$A$2:$A$5</c:f>
              <c:strCache>
                <c:ptCount val="4"/>
                <c:pt idx="0">
                  <c:v>Measles</c:v>
                </c:pt>
                <c:pt idx="1">
                  <c:v>Tb</c:v>
                </c:pt>
                <c:pt idx="2">
                  <c:v>Typhiod</c:v>
                </c:pt>
                <c:pt idx="3">
                  <c:v>Samonellosis</c:v>
                </c:pt>
              </c:strCache>
            </c:strRef>
          </c:cat>
          <c:val>
            <c:numRef>
              <c:f>Sheet1!$E$2:$E$5</c:f>
              <c:numCache>
                <c:formatCode>General</c:formatCode>
                <c:ptCount val="4"/>
                <c:pt idx="3">
                  <c:v>1.5</c:v>
                </c:pt>
              </c:numCache>
            </c:numRef>
          </c:val>
        </c:ser>
        <c:dLbls>
          <c:showLegendKey val="0"/>
          <c:showVal val="0"/>
          <c:showCatName val="0"/>
          <c:showSerName val="0"/>
          <c:showPercent val="0"/>
          <c:showBubbleSize val="0"/>
        </c:dLbls>
        <c:gapWidth val="150"/>
        <c:shape val="box"/>
        <c:axId val="116889472"/>
        <c:axId val="116891008"/>
        <c:axId val="0"/>
      </c:bar3DChart>
      <c:catAx>
        <c:axId val="116889472"/>
        <c:scaling>
          <c:orientation val="minMax"/>
        </c:scaling>
        <c:delete val="0"/>
        <c:axPos val="b"/>
        <c:majorTickMark val="out"/>
        <c:minorTickMark val="none"/>
        <c:tickLblPos val="nextTo"/>
        <c:crossAx val="116891008"/>
        <c:crosses val="autoZero"/>
        <c:auto val="1"/>
        <c:lblAlgn val="ctr"/>
        <c:lblOffset val="100"/>
        <c:noMultiLvlLbl val="0"/>
      </c:catAx>
      <c:valAx>
        <c:axId val="116891008"/>
        <c:scaling>
          <c:orientation val="minMax"/>
        </c:scaling>
        <c:delete val="0"/>
        <c:axPos val="l"/>
        <c:majorGridlines/>
        <c:numFmt formatCode="0%" sourceLinked="1"/>
        <c:majorTickMark val="out"/>
        <c:minorTickMark val="none"/>
        <c:tickLblPos val="nextTo"/>
        <c:crossAx val="116889472"/>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hdr" idx="0"/>
          </p:nvPr>
        </p:nvSpPr>
        <p:spPr>
          <a:xfrm>
            <a:off x="0" y="0"/>
            <a:ext cx="2971800" cy="457200"/>
          </a:xfrm>
          <a:prstGeom prst="rect"/>
        </p:spPr>
        <p:txBody>
          <a:bodyPr/>
          <a:lstStyle>
            <a:lvl1pPr lvl="0">
              <a:defRPr/>
            </a:lvl1pPr>
          </a:lstStyle>
          <a:p/>
        </p:txBody>
      </p:sp>
      <p:sp>
        <p:nvSpPr>
          <p:cNvPr id="3" name=""/>
          <p:cNvSpPr txBox="1"/>
          <p:nvPr>
            <p:ph type="dt" idx="1"/>
          </p:nvPr>
        </p:nvSpPr>
        <p:spPr>
          <a:xfrm>
            <a:off x="3884613" y="0"/>
            <a:ext cx="2971800" cy="457200"/>
          </a:xfrm>
          <a:prstGeom prst="rect"/>
        </p:spPr>
        <p:txBody>
          <a:bodyPr/>
          <a:lstStyle>
            <a:lvl1pPr lvl="0">
              <a:defRPr/>
            </a:lvl1pPr>
          </a:lstStyle>
          <a:p/>
        </p:txBody>
      </p:sp>
      <p:sp>
        <p:nvSpPr>
          <p:cNvPr id="4" name=""/>
          <p:cNvSpPr txBox="1"/>
          <p:nvPr>
            <p:ph type="sldImg" idx="2"/>
          </p:nvPr>
        </p:nvSpPr>
        <p:spPr>
          <a:xfrm>
            <a:off x="1143000" y="685800"/>
            <a:ext cx="4572000" cy="3429000"/>
          </a:xfrm>
          <a:prstGeom prst="rect"/>
        </p:spPr>
        <p:txBody>
          <a:bodyPr/>
          <a:lstStyle>
            <a:lvl1pPr lvl="0">
              <a:defRPr/>
            </a:lvl1pPr>
          </a:lstStyle>
          <a:p/>
        </p:txBody>
      </p:sp>
      <p:sp>
        <p:nvSpPr>
          <p:cNvPr id="5" name=""/>
          <p:cNvSpPr txBox="1"/>
          <p:nvPr>
            <p:ph type="body" idx="3"/>
          </p:nvPr>
        </p:nvSpPr>
        <p:spPr>
          <a:xfrm>
            <a:off x="685800" y="4343400"/>
            <a:ext cx="5486400" cy="4114800"/>
          </a:xfrm>
          <a:prstGeom prst="rect"/>
        </p:spPr>
        <p:txBody>
          <a:bodyPr/>
          <a:lstStyle>
            <a:lvl1pPr lvl="0">
              <a:defRPr/>
            </a:lvl1pPr>
          </a:lstStyle>
          <a:p>
            <a:pPr lvl="0"/>
            <a:r>
              <a:rPr/>
              <a:t>Click to edit master text styles</a:t>
            </a:r>
          </a:p>
        </p:txBody>
      </p:sp>
      <p:sp>
        <p:nvSpPr>
          <p:cNvPr id="6" name=""/>
          <p:cNvSpPr txBox="1"/>
          <p:nvPr>
            <p:ph type="ftr" idx="4"/>
          </p:nvPr>
        </p:nvSpPr>
        <p:spPr>
          <a:xfrm>
            <a:off x="0" y="8685212"/>
            <a:ext cx="2971800" cy="457200"/>
          </a:xfrm>
          <a:prstGeom prst="rect"/>
        </p:spPr>
        <p:txBody>
          <a:bodyPr/>
          <a:lstStyle>
            <a:lvl1pPr lvl="0">
              <a:defRPr/>
            </a:lvl1pPr>
          </a:lstStyle>
          <a:p/>
        </p:txBody>
      </p:sp>
      <p:sp>
        <p:nvSpPr>
          <p:cNvPr id="7" name=""/>
          <p:cNvSpPr txBox="1"/>
          <p:nvPr>
            <p:ph type="sldNum" idx="5"/>
          </p:nvPr>
        </p:nvSpPr>
        <p:spPr>
          <a:xfrm>
            <a:off x="3884613" y="8685212"/>
            <a:ext cx="2971800" cy="457200"/>
          </a:xfrm>
          <a:prstGeom prst="rect"/>
        </p:spPr>
        <p:txBody>
          <a:bodyPr/>
          <a:lstStyle>
            <a:lvl1pPr lvl="0">
              <a:defRPr/>
            </a:lvl1pPr>
          </a:lstStyle>
          <a:p>
            <a:fld id="{8B38DBA3-52F9-4AF4-A6A4-FA4D7DB2F99C}" type="slidenum">
              <a:t>&lt;#&gt;</a:t>
            </a:fld>
          </a:p>
        </p:txBody>
      </p:sp>
    </p:spTree>
  </p:cSld>
  <p:clrMap bg1="lt1" tx1="dk1" bg2="lt2"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s>
</file>

<file path=ppt/notesSlides/notesSlide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body"/>
          </p:nvPr>
        </p:nvSpPr>
        <p:spPr>
          <a:xfrm>
            <a:off x="685800" y="609600"/>
            <a:ext cx="7086600" cy="533400"/>
          </a:xfrm>
          <a:prstGeom prst="rect"/>
        </p:spPr>
        <p:txBody>
          <a:bodyPr/>
          <a:lstStyle>
            <a:lvl1pPr lvl="0">
              <a:defRPr/>
            </a:lvl1pPr>
          </a:lstStyle>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showMasterSp="0">
  <p:cSld name="Content with Caption">
    <p:spTree>
      <p:nvGrpSpPr>
        <p:cNvPr id="1" name=""/>
        <p:cNvGrpSpPr/>
        <p:nvPr/>
      </p:nvGrpSpPr>
      <p:grpSpPr>
        <a:xfrm>
          <a:off x="0" y="0"/>
          <a:ext cx="0" cy="0"/>
          <a:chOff x="0" y="0"/>
          <a:chExt cx="0" cy="0"/>
        </a:xfrm>
      </p:grpSpPr>
      <p:sp>
        <p:nvSpPr>
          <p:cNvPr id="2" name=""/>
          <p:cNvSpPr/>
          <p:nvPr/>
        </p:nvSpPr>
        <p:spPr>
          <a:xfrm>
            <a:off x="514350" y="5849117"/>
            <a:ext cx="8629650" cy="2381"/>
          </a:xfrm>
          <a:prstGeom prst="line">
            <a:avLst/>
          </a:prstGeom>
          <a:noFill/>
          <a:ln w="9525" cap="flat">
            <a:solidFill>
              <a:schemeClr val="accent1">
                <a:alpha val="0"/>
              </a:schemeClr>
            </a:solidFill>
            <a:round/>
            <a:headEnd type="none" w="med" len="med"/>
            <a:tailEnd type="none" w="med" len="med"/>
          </a:ln>
        </p:spPr>
        <p:txBody>
          <a:bodyPr wrap="square" lIns="91440" tIns="45720" rIns="91440" bIns="45720" anchor="t"/>
          <a:lstStyle>
            <a:lvl1pPr lvl="0">
              <a:defRPr/>
            </a:lvl1pPr>
          </a:lstStyle>
          <a:p/>
        </p:txBody>
      </p:sp>
      <p:sp>
        <p:nvSpPr>
          <p:cNvPr id="3" name=""/>
          <p:cNvSpPr txBox="1"/>
          <p:nvPr>
            <p:ph type="title"/>
          </p:nvPr>
        </p:nvSpPr>
        <p:spPr>
          <a:xfrm>
            <a:off x="457200" y="5486400"/>
            <a:ext cx="8458200" cy="520700"/>
          </a:xfrm>
          <a:prstGeom prst="rect"/>
        </p:spPr>
        <p:txBody>
          <a:bodyPr anchor="ctr"/>
          <a:lstStyle>
            <a:lvl1pPr lvl="0" algn="l" rtl="0">
              <a:buNone/>
              <a:defRPr sz="2000" b="1"/>
            </a:lvl1pPr>
          </a:lstStyle>
          <a:p>
            <a:pPr lvl="0" rtl="0"/>
            <a:r>
              <a:rPr/>
              <a:t>Click to edit Master title style</a:t>
            </a:r>
          </a:p>
        </p:txBody>
      </p:sp>
      <p:sp>
        <p:nvSpPr>
          <p:cNvPr id="4" name=""/>
          <p:cNvSpPr txBox="1"/>
          <p:nvPr>
            <p:ph type="body" idx="2"/>
          </p:nvPr>
        </p:nvSpPr>
        <p:spPr>
          <a:xfrm>
            <a:off x="457200" y="609600"/>
            <a:ext cx="3008313" cy="4800600"/>
          </a:xfrm>
          <a:prstGeom prst="rect"/>
        </p:spPr>
        <p:txBody>
          <a:bodyPr/>
          <a:lstStyle>
            <a:lvl1pPr lvl="0" rtl="0" marL="0" indent="0">
              <a:buNone/>
              <a:defRPr sz="1400"/>
            </a:lvl1pPr>
          </a:lstStyle>
          <a:p>
            <a:pPr lvl="0" rtl="0"/>
            <a:r>
              <a:rPr/>
              <a:t>Click to edit Master text styles</a:t>
            </a:r>
          </a:p>
        </p:txBody>
      </p:sp>
      <p:sp>
        <p:nvSpPr>
          <p:cNvPr id="5" name=""/>
          <p:cNvSpPr txBox="1"/>
          <p:nvPr>
            <p:ph type="body" idx="1" sz="half"/>
          </p:nvPr>
        </p:nvSpPr>
        <p:spPr>
          <a:xfrm>
            <a:off x="3575050" y="609600"/>
            <a:ext cx="5340350" cy="4800600"/>
          </a:xfrm>
          <a:prstGeom prst="rect"/>
        </p:spPr>
        <p:txBody>
          <a:bodyPr/>
          <a:lstStyle>
            <a:lvl1pPr lvl="0" rtl="0">
              <a:defRPr sz="3200"/>
            </a:lvl1pPr>
          </a:lstStyle>
          <a:p>
            <a:pPr lvl="0" rtl="0"/>
            <a:r>
              <a:rPr/>
              <a:t>Click to edit Master text styles</a:t>
            </a:r>
          </a:p>
          <a:p>
            <a:pPr lvl="1" rtl="0"/>
            <a:r>
              <a:rPr/>
              <a:t>Second level</a:t>
            </a:r>
          </a:p>
          <a:p>
            <a:pPr lvl="2" rtl="0"/>
            <a:r>
              <a:rPr/>
              <a:t>Third level</a:t>
            </a:r>
          </a:p>
          <a:p>
            <a:pPr lvl="3" rtl="0"/>
            <a:r>
              <a:rPr/>
              <a:t>Fourth level</a:t>
            </a:r>
          </a:p>
          <a:p>
            <a:pPr lvl="4" rtl="0"/>
            <a:r>
              <a:rPr/>
              <a:t>Fifth level</a:t>
            </a:r>
          </a:p>
        </p:txBody>
      </p:sp>
      <p:sp>
        <p:nvSpPr>
          <p:cNvPr id="6" name=""/>
          <p:cNvSpPr txBox="1"/>
          <p:nvPr>
            <p:ph type="dt" idx="10" sz="half"/>
          </p:nvPr>
        </p:nvSpPr>
        <p:spPr>
          <a:prstGeom prst="rect"/>
        </p:spPr>
        <p:txBody>
          <a:bodyPr/>
          <a:lstStyle>
            <a:lvl1pPr lvl="0">
              <a:defRPr/>
            </a:lvl1pPr>
          </a:lstStyle>
          <a:p/>
        </p:txBody>
      </p:sp>
      <p:sp>
        <p:nvSpPr>
          <p:cNvPr id="7" name=""/>
          <p:cNvSpPr txBox="1"/>
          <p:nvPr>
            <p:ph type="ftr" idx="11" sz="quarter"/>
          </p:nvPr>
        </p:nvSpPr>
        <p:spPr>
          <a:prstGeom prst="rect"/>
        </p:spPr>
        <p:txBody>
          <a:bodyPr/>
          <a:lstStyle>
            <a:lvl1pPr lvl="0">
              <a:defRPr/>
            </a:lvl1pPr>
          </a:lstStyle>
          <a:p/>
        </p:txBody>
      </p:sp>
      <p:sp>
        <p:nvSpPr>
          <p:cNvPr id="8" name=""/>
          <p:cNvSpPr txBox="1"/>
          <p:nvPr>
            <p:ph type="sldNum" idx="12" sz="quarter"/>
          </p:nvPr>
        </p:nvSpPr>
        <p:spPr>
          <a:prstGeom prst="rect"/>
        </p:spPr>
        <p:txBody>
          <a:bodyPr/>
          <a:lstStyle>
            <a:lvl1pPr lvl="0">
              <a:defRPr/>
            </a:lvl1pPr>
          </a:lstStyle>
          <a:p>
            <a:fld id="{8B38DBA3-52F9-4AF4-A6A4-FA4D7DB2F99C}" type="slidenum">
              <a:t>&lt;#&gt;</a:t>
            </a:fld>
          </a:p>
        </p:txBody>
      </p:sp>
    </p:spTree>
  </p:cSld>
</p:sldLayout>
</file>

<file path=ppt/slideLayouts/slideLayout2.xml><?xml version="1.0" encoding="utf-8"?>
<p:sldLayout xmlns:p="http://schemas.openxmlformats.org/presentationml/2006/main" xmlns:a="http://schemas.openxmlformats.org/drawingml/2006/main" xmlns:r="http://schemas.openxmlformats.org/officeDocument/2006/relationships" showMasterSp="0">
  <p:cSld name="Section Header">
    <p:bg>
      <p:bgRef idx="1003">
        <a:schemeClr val="bg2"/>
      </p:bgRef>
    </p:bg>
    <p:spTree>
      <p:nvGrpSpPr>
        <p:cNvPr id="1" name=""/>
        <p:cNvGrpSpPr/>
        <p:nvPr/>
      </p:nvGrpSpPr>
      <p:grpSpPr>
        <a:xfrm>
          <a:off x="0" y="0"/>
          <a:ext cx="0" cy="0"/>
          <a:chOff x="0" y="0"/>
          <a:chExt cx="0" cy="0"/>
        </a:xfrm>
      </p:grpSpPr>
      <p:sp>
        <p:nvSpPr>
          <p:cNvPr id="2" name=""/>
          <p:cNvSpPr/>
          <p:nvPr/>
        </p:nvSpPr>
        <p:spPr>
          <a:xfrm>
            <a:off x="514350" y="3444902"/>
            <a:ext cx="8629650" cy="2381"/>
          </a:xfrm>
          <a:prstGeom prst="line">
            <a:avLst/>
          </a:prstGeom>
          <a:noFill/>
          <a:ln w="9525" cap="flat">
            <a:solidFill>
              <a:schemeClr val="accent1">
                <a:alpha val="0"/>
              </a:schemeClr>
            </a:solidFill>
            <a:round/>
            <a:headEnd type="none" w="med" len="med"/>
            <a:tailEnd type="none" w="med" len="med"/>
          </a:ln>
        </p:spPr>
        <p:txBody>
          <a:bodyPr wrap="square" lIns="91440" tIns="45720" rIns="91440" bIns="45720" anchor="t"/>
          <a:lstStyle>
            <a:lvl1pPr lvl="0">
              <a:defRPr/>
            </a:lvl1pPr>
          </a:lstStyle>
          <a:p/>
        </p:txBody>
      </p:sp>
      <p:sp>
        <p:nvSpPr>
          <p:cNvPr id="3" name=""/>
          <p:cNvSpPr txBox="1"/>
          <p:nvPr>
            <p:ph type="body" idx="1"/>
          </p:nvPr>
        </p:nvSpPr>
        <p:spPr>
          <a:xfrm>
            <a:off x="381000" y="1676400"/>
            <a:ext cx="8458200" cy="1219200"/>
          </a:xfrm>
          <a:prstGeom prst="rect"/>
        </p:spPr>
        <p:txBody>
          <a:bodyPr anchor="b"/>
          <a:lstStyle>
            <a:lvl1pPr lvl="0" algn="r" rtl="0" marL="0" indent="0">
              <a:buNone/>
              <a:defRPr sz="2000">
                <a:solidFill>
                  <a:schemeClr val="tx2">
                    <a:shade val="75000"/>
                  </a:schemeClr>
                </a:solidFill>
              </a:defRPr>
            </a:lvl1pPr>
          </a:lstStyle>
          <a:p>
            <a:pPr lvl="0" rtl="0"/>
            <a:r>
              <a:rPr/>
              <a:t>Click to edit Master text styles</a:t>
            </a:r>
          </a:p>
        </p:txBody>
      </p:sp>
      <p:sp>
        <p:nvSpPr>
          <p:cNvPr id="4" name=""/>
          <p:cNvSpPr txBox="1"/>
          <p:nvPr>
            <p:ph type="dt" idx="10" sz="half"/>
          </p:nvPr>
        </p:nvSpPr>
        <p:spPr>
          <a:prstGeom prst="rect"/>
        </p:spPr>
        <p:txBody>
          <a:bodyPr/>
          <a:lstStyle>
            <a:lvl1pPr lvl="0">
              <a:defRPr/>
            </a:lvl1pPr>
          </a:lstStyle>
          <a:p/>
        </p:txBody>
      </p:sp>
      <p:sp>
        <p:nvSpPr>
          <p:cNvPr id="5" name=""/>
          <p:cNvSpPr txBox="1"/>
          <p:nvPr>
            <p:ph type="ftr" idx="11" sz="quarter"/>
          </p:nvPr>
        </p:nvSpPr>
        <p:spPr>
          <a:prstGeom prst="rect"/>
        </p:spPr>
        <p:txBody>
          <a:bodyPr/>
          <a:lstStyle>
            <a:lvl1pPr lvl="0">
              <a:defRPr/>
            </a:lvl1pPr>
          </a:lstStyle>
          <a:p/>
        </p:txBody>
      </p:sp>
      <p:sp>
        <p:nvSpPr>
          <p:cNvPr id="6" name=""/>
          <p:cNvSpPr txBox="1"/>
          <p:nvPr>
            <p:ph type="sldNum" idx="12" sz="quarter"/>
          </p:nvPr>
        </p:nvSpPr>
        <p:spPr>
          <a:prstGeom prst="rect"/>
        </p:spPr>
        <p:txBody>
          <a:bodyPr/>
          <a:lstStyle>
            <a:lvl1pPr lvl="0">
              <a:defRPr/>
            </a:lvl1pPr>
          </a:lstStyle>
          <a:p>
            <a:fld id="{8B38DBA3-52F9-4AF4-A6A4-FA4D7DB2F99C}" type="slidenum">
              <a:t>&lt;#&gt;</a:t>
            </a:fld>
          </a:p>
        </p:txBody>
      </p:sp>
      <p:sp>
        <p:nvSpPr>
          <p:cNvPr id="7" name=""/>
          <p:cNvSpPr txBox="1"/>
          <p:nvPr>
            <p:ph type="title"/>
          </p:nvPr>
        </p:nvSpPr>
        <p:spPr>
          <a:xfrm>
            <a:off x="180475" y="2947085"/>
            <a:ext cx="8686801" cy="1184825"/>
          </a:xfrm>
          <a:prstGeom prst="rect"/>
        </p:spPr>
        <p:txBody>
          <a:bodyPr anchor="t"/>
          <a:lstStyle>
            <a:lvl1pPr lvl="0" algn="r" rtl="0">
              <a:defRPr/>
            </a:lvl1pPr>
          </a:lstStyle>
          <a:p>
            <a:pPr lvl="0" rtl="0"/>
            <a:r>
              <a:rPr/>
              <a:t>Click to edit Master title style</a:t>
            </a:r>
          </a:p>
        </p:txBody>
      </p:sp>
    </p:spTree>
  </p:cSld>
</p:sldLayout>
</file>

<file path=ppt/slideLayouts/slideLayout3.xml><?xml version="1.0" encoding="utf-8"?>
<p:sldLayout xmlns:p="http://schemas.openxmlformats.org/presentationml/2006/main" xmlns:a="http://schemas.openxmlformats.org/drawingml/2006/main" xmlns:r="http://schemas.openxmlformats.org/officeDocument/2006/relationships" showMasterSp="0">
  <p:cSld name="Blank">
    <p:spTree>
      <p:nvGrpSpPr>
        <p:cNvPr id="1" name=""/>
        <p:cNvGrpSpPr/>
        <p:nvPr/>
      </p:nvGrpSpPr>
      <p:grpSpPr>
        <a:xfrm>
          <a:off x="0" y="0"/>
          <a:ext cx="0" cy="0"/>
          <a:chOff x="0" y="0"/>
          <a:chExt cx="0" cy="0"/>
        </a:xfrm>
      </p:grpSpPr>
      <p:sp>
        <p:nvSpPr>
          <p:cNvPr id="2" name=""/>
          <p:cNvSpPr txBox="1"/>
          <p:nvPr>
            <p:ph type="dt" idx="10" sz="half"/>
          </p:nvPr>
        </p:nvSpPr>
        <p:spPr>
          <a:prstGeom prst="rect"/>
        </p:spPr>
        <p:txBody>
          <a:bodyPr/>
          <a:lstStyle>
            <a:lvl1pPr lvl="0">
              <a:defRPr/>
            </a:lvl1pPr>
          </a:lstStyle>
          <a:p/>
        </p:txBody>
      </p:sp>
      <p:sp>
        <p:nvSpPr>
          <p:cNvPr id="3" name=""/>
          <p:cNvSpPr txBox="1"/>
          <p:nvPr>
            <p:ph type="ftr" idx="11" sz="quarter"/>
          </p:nvPr>
        </p:nvSpPr>
        <p:spPr>
          <a:prstGeom prst="rect"/>
        </p:spPr>
        <p:txBody>
          <a:bodyPr/>
          <a:lstStyle>
            <a:lvl1pPr lvl="0">
              <a:defRPr/>
            </a:lvl1pPr>
          </a:lstStyle>
          <a:p/>
        </p:txBody>
      </p:sp>
      <p:sp>
        <p:nvSpPr>
          <p:cNvPr id="4" name=""/>
          <p:cNvSpPr txBox="1"/>
          <p:nvPr>
            <p:ph type="sldNum" idx="12" sz="quarter"/>
          </p:nvPr>
        </p:nvSpPr>
        <p:spPr>
          <a:prstGeom prst="rect"/>
        </p:spPr>
        <p:txBody>
          <a:bodyPr/>
          <a:lstStyle>
            <a:lvl1pPr lvl="0">
              <a:defRPr/>
            </a:lvl1pPr>
          </a:lstStyle>
          <a:p>
            <a:fld id="{8B38DBA3-52F9-4AF4-A6A4-FA4D7DB2F99C}" type="slidenum">
              <a:t>&lt;#&gt;</a:t>
            </a:fld>
          </a:p>
        </p:txBody>
      </p:sp>
    </p:spTree>
  </p:cSld>
</p:sldLayout>
</file>

<file path=ppt/slideLayouts/slideLayout4.xml><?xml version="1.0" encoding="utf-8"?>
<p:sldLayout xmlns:p="http://schemas.openxmlformats.org/presentationml/2006/main" xmlns:a="http://schemas.openxmlformats.org/drawingml/2006/main" xmlns:r="http://schemas.openxmlformats.org/officeDocument/2006/relationships">
  <p:cSld name="Title and Content">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Click to edit Master title style</a:t>
            </a:r>
          </a:p>
        </p:txBody>
      </p:sp>
      <p:sp>
        <p:nvSpPr>
          <p:cNvPr id="3" name=""/>
          <p:cNvSpPr txBox="1"/>
          <p:nvPr>
            <p:ph type="body" idx="1"/>
          </p:nvPr>
        </p:nvSpPr>
        <p:spPr>
          <a:prstGeom prst="rect"/>
        </p:spPr>
        <p:txBody>
          <a:bodyPr/>
          <a:lstStyle>
            <a:lvl1pPr lvl="0">
              <a:defRPr/>
            </a:lvl1pPr>
          </a:lstStyle>
          <a:p>
            <a:pPr lvl="0" rtl="0"/>
            <a:r>
              <a:rPr/>
              <a:t>Click to edit Master text styles</a:t>
            </a:r>
          </a:p>
          <a:p>
            <a:pPr lvl="1" rtl="0"/>
            <a:r>
              <a:rPr/>
              <a:t>Second level</a:t>
            </a:r>
          </a:p>
          <a:p>
            <a:pPr lvl="2" rtl="0"/>
            <a:r>
              <a:rPr/>
              <a:t>Third level</a:t>
            </a:r>
          </a:p>
          <a:p>
            <a:pPr lvl="3" rtl="0"/>
            <a:r>
              <a:rPr/>
              <a:t>Fourth level</a:t>
            </a:r>
          </a:p>
          <a:p>
            <a:pPr lvl="4" rtl="0"/>
            <a:r>
              <a:rPr/>
              <a:t>Fifth level</a:t>
            </a:r>
          </a:p>
        </p:txBody>
      </p:sp>
      <p:sp>
        <p:nvSpPr>
          <p:cNvPr id="4" name=""/>
          <p:cNvSpPr txBox="1"/>
          <p:nvPr>
            <p:ph type="dt" idx="10" sz="half"/>
          </p:nvPr>
        </p:nvSpPr>
        <p:spPr>
          <a:prstGeom prst="rect"/>
        </p:spPr>
        <p:txBody>
          <a:bodyPr/>
          <a:lstStyle>
            <a:lvl1pPr lvl="0">
              <a:defRPr/>
            </a:lvl1pPr>
          </a:lstStyle>
          <a:p/>
        </p:txBody>
      </p:sp>
      <p:sp>
        <p:nvSpPr>
          <p:cNvPr id="5" name=""/>
          <p:cNvSpPr txBox="1"/>
          <p:nvPr>
            <p:ph type="ftr" idx="11" sz="quarter"/>
          </p:nvPr>
        </p:nvSpPr>
        <p:spPr>
          <a:xfrm>
            <a:off x="3581400" y="76200"/>
            <a:ext cx="2895600" cy="288925"/>
          </a:xfrm>
          <a:prstGeom prst="rect"/>
        </p:spPr>
        <p:txBody>
          <a:bodyPr/>
          <a:lstStyle>
            <a:lvl1pPr lvl="0">
              <a:defRPr/>
            </a:lvl1pPr>
          </a:lstStyle>
          <a:p/>
        </p:txBody>
      </p:sp>
      <p:sp>
        <p:nvSpPr>
          <p:cNvPr id="6" name=""/>
          <p:cNvSpPr txBox="1"/>
          <p:nvPr>
            <p:ph type="sldNum" idx="12" sz="quarter"/>
          </p:nvPr>
        </p:nvSpPr>
        <p:spPr>
          <a:xfrm>
            <a:off x="8229600" y="6473952"/>
            <a:ext cx="758952" cy="246888"/>
          </a:xfrm>
          <a:prstGeom prst="rect"/>
        </p:spPr>
        <p:txBody>
          <a:bodyPr/>
          <a:lstStyle>
            <a:lvl1pPr lvl="0">
              <a:defRPr/>
            </a:lvl1pPr>
          </a:lstStyle>
          <a:p>
            <a:fld id="{8B38DBA3-52F9-4AF4-A6A4-FA4D7DB2F99C}" type="slidenum">
              <a:t>&lt;#&gt;</a:t>
            </a:fld>
          </a:p>
        </p:txBody>
      </p:sp>
    </p:spTree>
  </p:cSld>
</p:sldLayout>
</file>

<file path=ppt/slideLayouts/slideLayout5.xml><?xml version="1.0" encoding="utf-8"?>
<p:sldLayout xmlns:p="http://schemas.openxmlformats.org/presentationml/2006/main" xmlns:a="http://schemas.openxmlformats.org/drawingml/2006/main" xmlns:r="http://schemas.openxmlformats.org/officeDocument/2006/relationships" showMasterSp="0">
  <p:cSld name="Title Slide">
    <p:spTree>
      <p:nvGrpSpPr>
        <p:cNvPr id="1" name=""/>
        <p:cNvGrpSpPr/>
        <p:nvPr/>
      </p:nvGrpSpPr>
      <p:grpSpPr>
        <a:xfrm>
          <a:off x="0" y="0"/>
          <a:ext cx="0" cy="0"/>
          <a:chOff x="0" y="0"/>
          <a:chExt cx="0" cy="0"/>
        </a:xfrm>
      </p:grpSpPr>
      <p:sp>
        <p:nvSpPr>
          <p:cNvPr id="2" name=""/>
          <p:cNvSpPr/>
          <p:nvPr/>
        </p:nvSpPr>
        <p:spPr>
          <a:xfrm>
            <a:off x="514350" y="5349902"/>
            <a:ext cx="8629650" cy="2381"/>
          </a:xfrm>
          <a:prstGeom prst="line">
            <a:avLst/>
          </a:prstGeom>
          <a:noFill/>
          <a:ln w="9525" cap="flat">
            <a:solidFill>
              <a:schemeClr val="accent1">
                <a:alpha val="0"/>
              </a:schemeClr>
            </a:solidFill>
            <a:round/>
            <a:headEnd type="none" w="med" len="med"/>
            <a:tailEnd type="none" w="med" len="med"/>
          </a:ln>
        </p:spPr>
        <p:txBody>
          <a:bodyPr wrap="square" lIns="91440" tIns="45720" rIns="91440" bIns="45720" anchor="t"/>
          <a:lstStyle>
            <a:lvl1pPr lvl="0">
              <a:defRPr/>
            </a:lvl1pPr>
          </a:lstStyle>
          <a:p/>
        </p:txBody>
      </p:sp>
      <p:sp>
        <p:nvSpPr>
          <p:cNvPr id="3" name=""/>
          <p:cNvSpPr txBox="1"/>
          <p:nvPr>
            <p:ph type="ctrTitle"/>
          </p:nvPr>
        </p:nvSpPr>
        <p:spPr>
          <a:xfrm>
            <a:off x="381000" y="4853411"/>
            <a:ext cx="8458200" cy="1222375"/>
          </a:xfrm>
          <a:prstGeom prst="rect"/>
        </p:spPr>
        <p:txBody>
          <a:bodyPr anchor="t"/>
          <a:lstStyle>
            <a:lvl1pPr lvl="0">
              <a:defRPr/>
            </a:lvl1pPr>
          </a:lstStyle>
          <a:p>
            <a:pPr lvl="0" rtl="0"/>
            <a:r>
              <a:rPr/>
              <a:t>Click to edit Master title style</a:t>
            </a:r>
          </a:p>
        </p:txBody>
      </p:sp>
      <p:sp>
        <p:nvSpPr>
          <p:cNvPr id="4" name=""/>
          <p:cNvSpPr txBox="1"/>
          <p:nvPr>
            <p:ph type="subTitle" idx="1"/>
          </p:nvPr>
        </p:nvSpPr>
        <p:spPr>
          <a:xfrm>
            <a:off x="381000" y="3886200"/>
            <a:ext cx="8458200" cy="914400"/>
          </a:xfrm>
          <a:prstGeom prst="rect"/>
        </p:spPr>
        <p:txBody>
          <a:bodyPr anchor="b"/>
          <a:lstStyle>
            <a:lvl1pPr lvl="0" algn="l" rtl="0" marL="0" indent="0">
              <a:buNone/>
              <a:defRPr sz="2400">
                <a:solidFill>
                  <a:schemeClr val="tx2">
                    <a:shade val="75000"/>
                  </a:schemeClr>
                </a:solidFill>
              </a:defRPr>
            </a:lvl1pPr>
          </a:lstStyle>
          <a:p>
            <a:pPr lvl="0" rtl="0"/>
            <a:r>
              <a:rPr/>
              <a:t>Click to edit Master subtitle style</a:t>
            </a:r>
          </a:p>
        </p:txBody>
      </p:sp>
      <p:sp>
        <p:nvSpPr>
          <p:cNvPr id="5" name=""/>
          <p:cNvSpPr txBox="1"/>
          <p:nvPr>
            <p:ph type="dt" idx="10" sz="half"/>
          </p:nvPr>
        </p:nvSpPr>
        <p:spPr>
          <a:prstGeom prst="rect"/>
        </p:spPr>
        <p:txBody>
          <a:bodyPr/>
          <a:lstStyle>
            <a:lvl1pPr lvl="0">
              <a:defRPr/>
            </a:lvl1pPr>
          </a:lstStyle>
          <a:p/>
        </p:txBody>
      </p:sp>
      <p:sp>
        <p:nvSpPr>
          <p:cNvPr id="6" name=""/>
          <p:cNvSpPr txBox="1"/>
          <p:nvPr>
            <p:ph type="ftr" idx="11" sz="quarter"/>
          </p:nvPr>
        </p:nvSpPr>
        <p:spPr>
          <a:prstGeom prst="rect"/>
        </p:spPr>
        <p:txBody>
          <a:bodyPr/>
          <a:lstStyle>
            <a:lvl1pPr lvl="0">
              <a:defRPr/>
            </a:lvl1pPr>
          </a:lstStyle>
          <a:p/>
        </p:txBody>
      </p:sp>
      <p:sp>
        <p:nvSpPr>
          <p:cNvPr id="7" name=""/>
          <p:cNvSpPr txBox="1"/>
          <p:nvPr>
            <p:ph type="sldNum" idx="12" sz="quarter"/>
          </p:nvPr>
        </p:nvSpPr>
        <p:spPr>
          <a:xfrm>
            <a:off x="8229600" y="6473952"/>
            <a:ext cx="758952" cy="246888"/>
          </a:xfrm>
          <a:prstGeom prst="rect"/>
        </p:spPr>
        <p:txBody>
          <a:bodyPr/>
          <a:lstStyle>
            <a:lvl1pPr lvl="0">
              <a:defRPr/>
            </a:lvl1pPr>
          </a:lstStyle>
          <a:p>
            <a:fld id="{8B38DBA3-52F9-4AF4-A6A4-FA4D7DB2F99C}" type="slidenum">
              <a:t>&lt;#&gt;</a:t>
            </a:fld>
          </a:p>
        </p:txBody>
      </p:sp>
    </p:spTree>
  </p:cSld>
</p:sldLayout>
</file>

<file path=ppt/slideLayouts/slideLayout6.xml><?xml version="1.0" encoding="utf-8"?>
<p:sldLayout xmlns:p="http://schemas.openxmlformats.org/presentationml/2006/main" xmlns:a="http://schemas.openxmlformats.org/drawingml/2006/main" xmlns:r="http://schemas.openxmlformats.org/officeDocument/2006/relationships">
  <p:cSld name="Title Only">
    <p:spTree>
      <p:nvGrpSpPr>
        <p:cNvPr id="1" name=""/>
        <p:cNvGrpSpPr/>
        <p:nvPr/>
      </p:nvGrpSpPr>
      <p:grpSpPr>
        <a:xfrm>
          <a:off x="0" y="0"/>
          <a:ext cx="0" cy="0"/>
          <a:chOff x="0" y="0"/>
          <a:chExt cx="0" cy="0"/>
        </a:xfrm>
      </p:grpSpPr>
      <p:sp>
        <p:nvSpPr>
          <p:cNvPr id="2" name=""/>
          <p:cNvSpPr txBox="1"/>
          <p:nvPr>
            <p:ph type="title"/>
          </p:nvPr>
        </p:nvSpPr>
        <p:spPr>
          <a:xfrm>
            <a:off x="301752" y="457200"/>
            <a:ext cx="8686800" cy="841248"/>
          </a:xfrm>
          <a:prstGeom prst="rect"/>
        </p:spPr>
        <p:txBody>
          <a:bodyPr/>
          <a:lstStyle>
            <a:lvl1pPr lvl="0">
              <a:defRPr/>
            </a:lvl1pPr>
          </a:lstStyle>
          <a:p>
            <a:pPr lvl="0" rtl="0"/>
            <a:r>
              <a:rPr/>
              <a:t>Click to edit Master title style</a:t>
            </a:r>
          </a:p>
        </p:txBody>
      </p:sp>
      <p:sp>
        <p:nvSpPr>
          <p:cNvPr id="3" name=""/>
          <p:cNvSpPr txBox="1"/>
          <p:nvPr>
            <p:ph type="dt" idx="10" sz="half"/>
          </p:nvPr>
        </p:nvSpPr>
        <p:spPr>
          <a:prstGeom prst="rect"/>
        </p:spPr>
        <p:txBody>
          <a:bodyPr/>
          <a:lstStyle>
            <a:lvl1pPr lvl="0">
              <a:defRPr/>
            </a:lvl1pPr>
          </a:lstStyle>
          <a:p/>
        </p:txBody>
      </p:sp>
      <p:sp>
        <p:nvSpPr>
          <p:cNvPr id="4" name=""/>
          <p:cNvSpPr txBox="1"/>
          <p:nvPr>
            <p:ph type="ftr" idx="11" sz="quarter"/>
          </p:nvPr>
        </p:nvSpPr>
        <p:spPr>
          <a:prstGeom prst="rect"/>
        </p:spPr>
        <p:txBody>
          <a:bodyPr/>
          <a:lstStyle>
            <a:lvl1pPr lvl="0">
              <a:defRPr/>
            </a:lvl1pPr>
          </a:lstStyle>
          <a:p/>
        </p:txBody>
      </p:sp>
      <p:sp>
        <p:nvSpPr>
          <p:cNvPr id="5" name=""/>
          <p:cNvSpPr txBox="1"/>
          <p:nvPr>
            <p:ph type="sldNum" idx="12" sz="quarter"/>
          </p:nvPr>
        </p:nvSpPr>
        <p:spPr>
          <a:prstGeom prst="rect"/>
        </p:spPr>
        <p:txBody>
          <a:bodyPr/>
          <a:lstStyle>
            <a:lvl1pPr lvl="0">
              <a:defRPr/>
            </a:lvl1pPr>
          </a:lstStyle>
          <a:p>
            <a:fld id="{8B38DBA3-52F9-4AF4-A6A4-FA4D7DB2F99C}" type="slidenum">
              <a:t>&lt;#&gt;</a:t>
            </a:fld>
          </a:p>
        </p:txBody>
      </p:sp>
    </p:spTree>
  </p:cSld>
</p:sldLayout>
</file>

<file path=ppt/slideLayouts/slideLayout7.xml><?xml version="1.0" encoding="utf-8"?>
<p:sldLayout xmlns:p="http://schemas.openxmlformats.org/presentationml/2006/main" xmlns:a="http://schemas.openxmlformats.org/drawingml/2006/main" xmlns:r="http://schemas.openxmlformats.org/officeDocument/2006/relationships" showMasterSp="0">
  <p:cSld name="Vertical Title and Text">
    <p:spTree>
      <p:nvGrpSpPr>
        <p:cNvPr id="1" name=""/>
        <p:cNvGrpSpPr/>
        <p:nvPr/>
      </p:nvGrpSpPr>
      <p:grpSpPr>
        <a:xfrm>
          <a:off x="0" y="0"/>
          <a:ext cx="0" cy="0"/>
          <a:chOff x="0" y="0"/>
          <a:chExt cx="0" cy="0"/>
        </a:xfrm>
      </p:grpSpPr>
      <p:sp>
        <p:nvSpPr>
          <p:cNvPr id="2" name=""/>
          <p:cNvSpPr txBox="1"/>
          <p:nvPr>
            <p:ph type="title"/>
          </p:nvPr>
        </p:nvSpPr>
        <p:spPr>
          <a:xfrm>
            <a:off x="6858000" y="549276"/>
            <a:ext cx="1828800" cy="5851525"/>
          </a:xfrm>
          <a:prstGeom prst="rect"/>
        </p:spPr>
        <p:txBody>
          <a:bodyPr/>
          <a:lstStyle>
            <a:lvl1pPr lvl="0">
              <a:defRPr/>
            </a:lvl1pPr>
          </a:lstStyle>
          <a:p>
            <a:pPr lvl="0" rtl="0"/>
            <a:r>
              <a:rPr/>
              <a:t>Click to edit Master title style</a:t>
            </a:r>
          </a:p>
        </p:txBody>
      </p:sp>
      <p:sp>
        <p:nvSpPr>
          <p:cNvPr id="3" name=""/>
          <p:cNvSpPr txBox="1"/>
          <p:nvPr>
            <p:ph type="body" idx="1"/>
          </p:nvPr>
        </p:nvSpPr>
        <p:spPr>
          <a:xfrm>
            <a:off x="457200" y="549276"/>
            <a:ext cx="6248400" cy="5851525"/>
          </a:xfrm>
          <a:prstGeom prst="rect"/>
        </p:spPr>
        <p:txBody>
          <a:bodyPr/>
          <a:lstStyle>
            <a:lvl1pPr lvl="0">
              <a:defRPr/>
            </a:lvl1pPr>
          </a:lstStyle>
          <a:p>
            <a:pPr lvl="0" rtl="0"/>
            <a:r>
              <a:rPr/>
              <a:t>Click to edit Master text styles</a:t>
            </a:r>
          </a:p>
          <a:p>
            <a:pPr lvl="1" rtl="0"/>
            <a:r>
              <a:rPr/>
              <a:t>Second level</a:t>
            </a:r>
          </a:p>
          <a:p>
            <a:pPr lvl="2" rtl="0"/>
            <a:r>
              <a:rPr/>
              <a:t>Third level</a:t>
            </a:r>
          </a:p>
          <a:p>
            <a:pPr lvl="3" rtl="0"/>
            <a:r>
              <a:rPr/>
              <a:t>Fourth level</a:t>
            </a:r>
          </a:p>
          <a:p>
            <a:pPr lvl="4" rtl="0"/>
            <a:r>
              <a:rPr/>
              <a:t>Fifth level</a:t>
            </a:r>
          </a:p>
        </p:txBody>
      </p:sp>
      <p:sp>
        <p:nvSpPr>
          <p:cNvPr id="4" name=""/>
          <p:cNvSpPr txBox="1"/>
          <p:nvPr>
            <p:ph type="dt" idx="10" sz="half"/>
          </p:nvPr>
        </p:nvSpPr>
        <p:spPr>
          <a:prstGeom prst="rect"/>
        </p:spPr>
        <p:txBody>
          <a:bodyPr/>
          <a:lstStyle>
            <a:lvl1pPr lvl="0">
              <a:defRPr/>
            </a:lvl1pPr>
          </a:lstStyle>
          <a:p/>
        </p:txBody>
      </p:sp>
      <p:sp>
        <p:nvSpPr>
          <p:cNvPr id="5" name=""/>
          <p:cNvSpPr txBox="1"/>
          <p:nvPr>
            <p:ph type="ftr" idx="11" sz="quarter"/>
          </p:nvPr>
        </p:nvSpPr>
        <p:spPr>
          <a:prstGeom prst="rect"/>
        </p:spPr>
        <p:txBody>
          <a:bodyPr/>
          <a:lstStyle>
            <a:lvl1pPr lvl="0">
              <a:defRPr/>
            </a:lvl1pPr>
          </a:lstStyle>
          <a:p/>
        </p:txBody>
      </p:sp>
      <p:sp>
        <p:nvSpPr>
          <p:cNvPr id="6" name=""/>
          <p:cNvSpPr txBox="1"/>
          <p:nvPr>
            <p:ph type="sldNum" idx="12" sz="quarter"/>
          </p:nvPr>
        </p:nvSpPr>
        <p:spPr>
          <a:prstGeom prst="rect"/>
        </p:spPr>
        <p:txBody>
          <a:bodyPr/>
          <a:lstStyle>
            <a:lvl1pPr lvl="0">
              <a:defRPr/>
            </a:lvl1pPr>
          </a:lstStyle>
          <a:p>
            <a:fld id="{8B38DBA3-52F9-4AF4-A6A4-FA4D7DB2F99C}" type="slidenum">
              <a:t>&lt;#&gt;</a:t>
            </a:fld>
          </a:p>
        </p:txBody>
      </p:sp>
    </p:spTree>
  </p:cSld>
</p:sldLayout>
</file>

<file path=ppt/slideLayouts/slideLayout8.xml><?xml version="1.0" encoding="utf-8"?>
<p:sldLayout xmlns:p="http://schemas.openxmlformats.org/presentationml/2006/main" xmlns:a="http://schemas.openxmlformats.org/drawingml/2006/main" xmlns:r="http://schemas.openxmlformats.org/officeDocument/2006/relationships" showMasterSp="0">
  <p:cSld name="Comparison">
    <p:spTree>
      <p:nvGrpSpPr>
        <p:cNvPr id="1" name=""/>
        <p:cNvGrpSpPr/>
        <p:nvPr/>
      </p:nvGrpSpPr>
      <p:grpSpPr>
        <a:xfrm>
          <a:off x="0" y="0"/>
          <a:ext cx="0" cy="0"/>
          <a:chOff x="0" y="0"/>
          <a:chExt cx="0" cy="0"/>
        </a:xfrm>
      </p:grpSpPr>
      <p:sp>
        <p:nvSpPr>
          <p:cNvPr id="2" name=""/>
          <p:cNvSpPr txBox="1"/>
          <p:nvPr>
            <p:ph type="title"/>
          </p:nvPr>
        </p:nvSpPr>
        <p:spPr>
          <a:xfrm>
            <a:off x="304800" y="5410200"/>
            <a:ext cx="8610600" cy="882650"/>
          </a:xfrm>
          <a:prstGeom prst="rect"/>
        </p:spPr>
        <p:txBody>
          <a:bodyPr anchor="ctr"/>
          <a:lstStyle>
            <a:lvl1pPr lvl="0" rtl="0">
              <a:defRPr/>
            </a:lvl1pPr>
          </a:lstStyle>
          <a:p>
            <a:pPr lvl="0" rtl="0"/>
            <a:r>
              <a:rPr/>
              <a:t>Click to edit Master title style</a:t>
            </a:r>
          </a:p>
        </p:txBody>
      </p:sp>
      <p:sp>
        <p:nvSpPr>
          <p:cNvPr id="3" name=""/>
          <p:cNvSpPr txBox="1"/>
          <p:nvPr>
            <p:ph type="body" idx="1"/>
          </p:nvPr>
        </p:nvSpPr>
        <p:spPr>
          <a:xfrm>
            <a:off x="281444" y="666750"/>
            <a:ext cx="4290556" cy="639762"/>
          </a:xfrm>
          <a:prstGeom prst="rect"/>
        </p:spPr>
        <p:txBody>
          <a:bodyPr anchor="ctr"/>
          <a:lstStyle>
            <a:lvl1pPr lvl="0" rtl="0" marL="0" indent="0">
              <a:buNone/>
              <a:defRPr sz="1800" b="0" cap="all" baseline="0">
                <a:solidFill>
                  <a:schemeClr val="accent1">
                    <a:shade val="50000"/>
                  </a:schemeClr>
                </a:solidFill>
                <a:latin typeface="Franklin Gothic Medium"/>
              </a:defRPr>
            </a:lvl1pPr>
          </a:lstStyle>
          <a:p>
            <a:pPr lvl="0" rtl="0"/>
            <a:r>
              <a:rPr/>
              <a:t>Click to edit Master text styles</a:t>
            </a:r>
          </a:p>
        </p:txBody>
      </p:sp>
      <p:sp>
        <p:nvSpPr>
          <p:cNvPr id="4" name=""/>
          <p:cNvSpPr txBox="1"/>
          <p:nvPr>
            <p:ph type="body" idx="3" sz="half"/>
          </p:nvPr>
        </p:nvSpPr>
        <p:spPr>
          <a:xfrm>
            <a:off x="4645025" y="666750"/>
            <a:ext cx="4292241" cy="639762"/>
          </a:xfrm>
          <a:prstGeom prst="rect"/>
        </p:spPr>
        <p:txBody>
          <a:bodyPr anchor="ctr"/>
          <a:lstStyle>
            <a:lvl1pPr lvl="0" rtl="0" marL="0" indent="0">
              <a:buNone/>
              <a:defRPr sz="1800" b="0" cap="all" baseline="0">
                <a:solidFill>
                  <a:schemeClr val="accent1">
                    <a:shade val="50000"/>
                  </a:schemeClr>
                </a:solidFill>
                <a:latin typeface="Franklin Gothic Medium"/>
              </a:defRPr>
            </a:lvl1pPr>
          </a:lstStyle>
          <a:p>
            <a:pPr lvl="0" rtl="0"/>
            <a:r>
              <a:rPr/>
              <a:t>Click to edit Master text styles</a:t>
            </a:r>
          </a:p>
        </p:txBody>
      </p:sp>
      <p:sp>
        <p:nvSpPr>
          <p:cNvPr id="5" name=""/>
          <p:cNvSpPr txBox="1"/>
          <p:nvPr>
            <p:ph type="body" idx="2" sz="quarter"/>
          </p:nvPr>
        </p:nvSpPr>
        <p:spPr>
          <a:xfrm>
            <a:off x="281444" y="1316037"/>
            <a:ext cx="4290556" cy="3941763"/>
          </a:xfrm>
          <a:prstGeom prst="rect"/>
        </p:spPr>
        <p:txBody>
          <a:bodyPr/>
          <a:lstStyle>
            <a:lvl1pPr lvl="0" rtl="0">
              <a:defRPr sz="2400"/>
            </a:lvl1pPr>
          </a:lstStyle>
          <a:p>
            <a:pPr lvl="0" rtl="0"/>
            <a:r>
              <a:rPr/>
              <a:t>Click to edit Master text styles</a:t>
            </a:r>
          </a:p>
          <a:p>
            <a:pPr lvl="1" rtl="0"/>
            <a:r>
              <a:rPr/>
              <a:t>Second level</a:t>
            </a:r>
          </a:p>
          <a:p>
            <a:pPr lvl="2" rtl="0"/>
            <a:r>
              <a:rPr/>
              <a:t>Third level</a:t>
            </a:r>
          </a:p>
          <a:p>
            <a:pPr lvl="3" rtl="0"/>
            <a:r>
              <a:rPr/>
              <a:t>Fourth level</a:t>
            </a:r>
          </a:p>
          <a:p>
            <a:pPr lvl="4" rtl="0"/>
            <a:r>
              <a:rPr/>
              <a:t>Fifth level</a:t>
            </a:r>
          </a:p>
        </p:txBody>
      </p:sp>
      <p:sp>
        <p:nvSpPr>
          <p:cNvPr id="6" name=""/>
          <p:cNvSpPr txBox="1"/>
          <p:nvPr>
            <p:ph type="body" idx="4" sz="quarter"/>
          </p:nvPr>
        </p:nvSpPr>
        <p:spPr>
          <a:xfrm>
            <a:off x="4648730" y="1316037"/>
            <a:ext cx="4288536" cy="3941763"/>
          </a:xfrm>
          <a:prstGeom prst="rect"/>
        </p:spPr>
        <p:txBody>
          <a:bodyPr/>
          <a:lstStyle>
            <a:lvl1pPr lvl="0" rtl="0">
              <a:defRPr sz="2400"/>
            </a:lvl1pPr>
          </a:lstStyle>
          <a:p>
            <a:pPr lvl="0" rtl="0"/>
            <a:r>
              <a:rPr/>
              <a:t>Click to edit Master text styles</a:t>
            </a:r>
          </a:p>
          <a:p>
            <a:pPr lvl="1" rtl="0"/>
            <a:r>
              <a:rPr/>
              <a:t>Second level</a:t>
            </a:r>
          </a:p>
          <a:p>
            <a:pPr lvl="2" rtl="0"/>
            <a:r>
              <a:rPr/>
              <a:t>Third level</a:t>
            </a:r>
          </a:p>
          <a:p>
            <a:pPr lvl="3" rtl="0"/>
            <a:r>
              <a:rPr/>
              <a:t>Fourth level</a:t>
            </a:r>
          </a:p>
          <a:p>
            <a:pPr lvl="4" rtl="0"/>
            <a:r>
              <a:rPr/>
              <a:t>Fifth level</a:t>
            </a:r>
          </a:p>
        </p:txBody>
      </p:sp>
      <p:sp>
        <p:nvSpPr>
          <p:cNvPr id="7" name=""/>
          <p:cNvSpPr txBox="1"/>
          <p:nvPr>
            <p:ph type="dt" idx="10" sz="half"/>
          </p:nvPr>
        </p:nvSpPr>
        <p:spPr>
          <a:prstGeom prst="rect"/>
        </p:spPr>
        <p:txBody>
          <a:bodyPr/>
          <a:lstStyle>
            <a:lvl1pPr lvl="0">
              <a:defRPr/>
            </a:lvl1pPr>
          </a:lstStyle>
          <a:p/>
        </p:txBody>
      </p:sp>
      <p:sp>
        <p:nvSpPr>
          <p:cNvPr id="8" name=""/>
          <p:cNvSpPr txBox="1"/>
          <p:nvPr>
            <p:ph type="ftr" idx="11" sz="quarter"/>
          </p:nvPr>
        </p:nvSpPr>
        <p:spPr>
          <a:prstGeom prst="rect"/>
        </p:spPr>
        <p:txBody>
          <a:bodyPr/>
          <a:lstStyle>
            <a:lvl1pPr lvl="0">
              <a:defRPr/>
            </a:lvl1pPr>
          </a:lstStyle>
          <a:p/>
        </p:txBody>
      </p:sp>
      <p:sp>
        <p:nvSpPr>
          <p:cNvPr id="9" name=""/>
          <p:cNvSpPr txBox="1"/>
          <p:nvPr>
            <p:ph type="sldNum" idx="12" sz="quarter"/>
          </p:nvPr>
        </p:nvSpPr>
        <p:spPr>
          <a:xfrm>
            <a:off x="8229600" y="6477000"/>
            <a:ext cx="762000" cy="246888"/>
          </a:xfrm>
          <a:prstGeom prst="rect"/>
        </p:spPr>
        <p:txBody>
          <a:bodyPr/>
          <a:lstStyle>
            <a:lvl1pPr lvl="0">
              <a:defRPr/>
            </a:lvl1pPr>
          </a:lstStyle>
          <a:p>
            <a:fld id="{8B38DBA3-52F9-4AF4-A6A4-FA4D7DB2F99C}" type="slidenum">
              <a:t>&lt;#&gt;</a:t>
            </a:fld>
          </a:p>
        </p:txBody>
      </p:sp>
      <p:sp>
        <p:nvSpPr>
          <p:cNvPr id="10" name=""/>
          <p:cNvSpPr/>
          <p:nvPr/>
        </p:nvSpPr>
        <p:spPr>
          <a:xfrm>
            <a:off x="514350" y="6019800"/>
            <a:ext cx="8629650" cy="2381"/>
          </a:xfrm>
          <a:prstGeom prst="line">
            <a:avLst/>
          </a:prstGeom>
          <a:noFill/>
          <a:ln w="9525" cap="flat">
            <a:solidFill>
              <a:schemeClr val="accent1">
                <a:alpha val="0"/>
              </a:schemeClr>
            </a:solidFill>
            <a:round/>
            <a:headEnd type="none" w="med" len="med"/>
            <a:tailEnd type="none" w="med" len="med"/>
          </a:ln>
        </p:spPr>
        <p:txBody>
          <a:bodyPr wrap="square" lIns="91440" tIns="45720" rIns="91440" bIns="45720" anchor="t"/>
          <a:lstStyle>
            <a:lvl1pPr lvl="0">
              <a:defRPr/>
            </a:lvl1pPr>
          </a:lstStyle>
          <a:p/>
        </p:txBody>
      </p:sp>
    </p:spTree>
  </p:cSld>
</p:sldLayout>
</file>

<file path=ppt/slideLayouts/slideLayout9.xml><?xml version="1.0" encoding="utf-8"?>
<p:sldLayout xmlns:p="http://schemas.openxmlformats.org/presentationml/2006/main" xmlns:a="http://schemas.openxmlformats.org/drawingml/2006/main" xmlns:r="http://schemas.openxmlformats.org/officeDocument/2006/relationships">
  <p:cSld name="Title and Vertical Text">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Click to edit Master title style</a:t>
            </a:r>
          </a:p>
        </p:txBody>
      </p:sp>
      <p:sp>
        <p:nvSpPr>
          <p:cNvPr id="3" name=""/>
          <p:cNvSpPr txBox="1"/>
          <p:nvPr>
            <p:ph type="body" idx="1"/>
          </p:nvPr>
        </p:nvSpPr>
        <p:spPr>
          <a:prstGeom prst="rect"/>
        </p:spPr>
        <p:txBody>
          <a:bodyPr/>
          <a:lstStyle>
            <a:lvl1pPr lvl="0">
              <a:defRPr/>
            </a:lvl1pPr>
          </a:lstStyle>
          <a:p>
            <a:pPr lvl="0" rtl="0"/>
            <a:r>
              <a:rPr/>
              <a:t>Click to edit Master text styles</a:t>
            </a:r>
          </a:p>
          <a:p>
            <a:pPr lvl="1" rtl="0"/>
            <a:r>
              <a:rPr/>
              <a:t>Second level</a:t>
            </a:r>
          </a:p>
          <a:p>
            <a:pPr lvl="2" rtl="0"/>
            <a:r>
              <a:rPr/>
              <a:t>Third level</a:t>
            </a:r>
          </a:p>
          <a:p>
            <a:pPr lvl="3" rtl="0"/>
            <a:r>
              <a:rPr/>
              <a:t>Fourth level</a:t>
            </a:r>
          </a:p>
          <a:p>
            <a:pPr lvl="4" rtl="0"/>
            <a:r>
              <a:rPr/>
              <a:t>Fifth level</a:t>
            </a:r>
          </a:p>
        </p:txBody>
      </p:sp>
      <p:sp>
        <p:nvSpPr>
          <p:cNvPr id="4" name=""/>
          <p:cNvSpPr txBox="1"/>
          <p:nvPr>
            <p:ph type="dt" idx="10" sz="half"/>
          </p:nvPr>
        </p:nvSpPr>
        <p:spPr>
          <a:prstGeom prst="rect"/>
        </p:spPr>
        <p:txBody>
          <a:bodyPr/>
          <a:lstStyle>
            <a:lvl1pPr lvl="0">
              <a:defRPr/>
            </a:lvl1pPr>
          </a:lstStyle>
          <a:p/>
        </p:txBody>
      </p:sp>
      <p:sp>
        <p:nvSpPr>
          <p:cNvPr id="5" name=""/>
          <p:cNvSpPr txBox="1"/>
          <p:nvPr>
            <p:ph type="ftr" idx="11" sz="quarter"/>
          </p:nvPr>
        </p:nvSpPr>
        <p:spPr>
          <a:prstGeom prst="rect"/>
        </p:spPr>
        <p:txBody>
          <a:bodyPr/>
          <a:lstStyle>
            <a:lvl1pPr lvl="0">
              <a:defRPr/>
            </a:lvl1pPr>
          </a:lstStyle>
          <a:p/>
        </p:txBody>
      </p:sp>
      <p:sp>
        <p:nvSpPr>
          <p:cNvPr id="6" name=""/>
          <p:cNvSpPr txBox="1"/>
          <p:nvPr>
            <p:ph type="sldNum" idx="12" sz="quarter"/>
          </p:nvPr>
        </p:nvSpPr>
        <p:spPr>
          <a:prstGeom prst="rect"/>
        </p:spPr>
        <p:txBody>
          <a:bodyPr/>
          <a:lstStyle>
            <a:lvl1pPr lvl="0">
              <a:defRPr/>
            </a:lvl1pPr>
          </a:lstStyle>
          <a:p>
            <a:fld id="{8B38DBA3-52F9-4AF4-A6A4-FA4D7DB2F99C}" type="slidenum">
              <a:t>&lt;#&gt;</a:t>
            </a:fld>
          </a:p>
        </p:txBody>
      </p:sp>
    </p:spTree>
  </p:cSld>
</p:sldLayout>
</file>

<file path=ppt/slideLayouts/slideLayout10.xml><?xml version="1.0" encoding="utf-8"?>
<p:sldLayout xmlns:p="http://schemas.openxmlformats.org/presentationml/2006/main" xmlns:a="http://schemas.openxmlformats.org/drawingml/2006/main" xmlns:r="http://schemas.openxmlformats.org/officeDocument/2006/relationships">
  <p:cSld name="Two Content">
    <p:spTree>
      <p:nvGrpSpPr>
        <p:cNvPr id="1" name=""/>
        <p:cNvGrpSpPr/>
        <p:nvPr/>
      </p:nvGrpSpPr>
      <p:grpSpPr>
        <a:xfrm>
          <a:off x="0" y="0"/>
          <a:ext cx="0" cy="0"/>
          <a:chOff x="0" y="0"/>
          <a:chExt cx="0" cy="0"/>
        </a:xfrm>
      </p:grpSpPr>
      <p:sp>
        <p:nvSpPr>
          <p:cNvPr id="2" name=""/>
          <p:cNvSpPr txBox="1"/>
          <p:nvPr>
            <p:ph type="title"/>
          </p:nvPr>
        </p:nvSpPr>
        <p:spPr>
          <a:xfrm>
            <a:off x="301752" y="457200"/>
            <a:ext cx="8686800" cy="841248"/>
          </a:xfrm>
          <a:prstGeom prst="rect"/>
        </p:spPr>
        <p:txBody>
          <a:bodyPr/>
          <a:lstStyle>
            <a:lvl1pPr lvl="0">
              <a:defRPr/>
            </a:lvl1pPr>
          </a:lstStyle>
          <a:p>
            <a:pPr lvl="0" rtl="0"/>
            <a:r>
              <a:rPr/>
              <a:t>Click to edit Master title style</a:t>
            </a:r>
          </a:p>
        </p:txBody>
      </p:sp>
      <p:sp>
        <p:nvSpPr>
          <p:cNvPr id="3" name=""/>
          <p:cNvSpPr txBox="1"/>
          <p:nvPr>
            <p:ph type="body" idx="1" sz="half"/>
          </p:nvPr>
        </p:nvSpPr>
        <p:spPr>
          <a:xfrm>
            <a:off x="304800" y="1600200"/>
            <a:ext cx="4191000" cy="4724400"/>
          </a:xfrm>
          <a:prstGeom prst="rect"/>
        </p:spPr>
        <p:txBody>
          <a:bodyPr/>
          <a:lstStyle>
            <a:lvl1pPr lvl="0" rtl="0">
              <a:defRPr sz="2800"/>
            </a:lvl1pPr>
          </a:lstStyle>
          <a:p>
            <a:pPr lvl="0" rtl="0"/>
            <a:r>
              <a:rPr/>
              <a:t>Click to edit Master text styles</a:t>
            </a:r>
          </a:p>
          <a:p>
            <a:pPr lvl="1" rtl="0"/>
            <a:r>
              <a:rPr/>
              <a:t>Second level</a:t>
            </a:r>
          </a:p>
          <a:p>
            <a:pPr lvl="2" rtl="0"/>
            <a:r>
              <a:rPr/>
              <a:t>Third level</a:t>
            </a:r>
          </a:p>
          <a:p>
            <a:pPr lvl="3" rtl="0"/>
            <a:r>
              <a:rPr/>
              <a:t>Fourth level</a:t>
            </a:r>
          </a:p>
          <a:p>
            <a:pPr lvl="4" rtl="0"/>
            <a:r>
              <a:rPr/>
              <a:t>Fifth level</a:t>
            </a:r>
          </a:p>
        </p:txBody>
      </p:sp>
      <p:sp>
        <p:nvSpPr>
          <p:cNvPr id="4" name=""/>
          <p:cNvSpPr txBox="1"/>
          <p:nvPr>
            <p:ph type="body" idx="2" sz="half"/>
          </p:nvPr>
        </p:nvSpPr>
        <p:spPr>
          <a:xfrm>
            <a:off x="4648200" y="1600200"/>
            <a:ext cx="4343400" cy="4724400"/>
          </a:xfrm>
          <a:prstGeom prst="rect"/>
        </p:spPr>
        <p:txBody>
          <a:bodyPr/>
          <a:lstStyle>
            <a:lvl1pPr lvl="0" rtl="0">
              <a:defRPr sz="2800"/>
            </a:lvl1pPr>
          </a:lstStyle>
          <a:p>
            <a:pPr lvl="0" rtl="0"/>
            <a:r>
              <a:rPr/>
              <a:t>Click to edit Master text styles</a:t>
            </a:r>
          </a:p>
          <a:p>
            <a:pPr lvl="1" rtl="0"/>
            <a:r>
              <a:rPr/>
              <a:t>Second level</a:t>
            </a:r>
          </a:p>
          <a:p>
            <a:pPr lvl="2" rtl="0"/>
            <a:r>
              <a:rPr/>
              <a:t>Third level</a:t>
            </a:r>
          </a:p>
          <a:p>
            <a:pPr lvl="3" rtl="0"/>
            <a:r>
              <a:rPr/>
              <a:t>Fourth level</a:t>
            </a:r>
          </a:p>
          <a:p>
            <a:pPr lvl="4" rtl="0"/>
            <a:r>
              <a:rPr/>
              <a:t>Fifth level</a:t>
            </a:r>
          </a:p>
        </p:txBody>
      </p:sp>
      <p:sp>
        <p:nvSpPr>
          <p:cNvPr id="5" name=""/>
          <p:cNvSpPr txBox="1"/>
          <p:nvPr>
            <p:ph type="dt" idx="10" sz="half"/>
          </p:nvPr>
        </p:nvSpPr>
        <p:spPr>
          <a:prstGeom prst="rect"/>
        </p:spPr>
        <p:txBody>
          <a:bodyPr/>
          <a:lstStyle>
            <a:lvl1pPr lvl="0">
              <a:defRPr/>
            </a:lvl1pPr>
          </a:lstStyle>
          <a:p/>
        </p:txBody>
      </p:sp>
      <p:sp>
        <p:nvSpPr>
          <p:cNvPr id="6" name=""/>
          <p:cNvSpPr txBox="1"/>
          <p:nvPr>
            <p:ph type="ftr" idx="11" sz="quarter"/>
          </p:nvPr>
        </p:nvSpPr>
        <p:spPr>
          <a:prstGeom prst="rect"/>
        </p:spPr>
        <p:txBody>
          <a:bodyPr/>
          <a:lstStyle>
            <a:lvl1pPr lvl="0">
              <a:defRPr/>
            </a:lvl1pPr>
          </a:lstStyle>
          <a:p/>
        </p:txBody>
      </p:sp>
      <p:sp>
        <p:nvSpPr>
          <p:cNvPr id="7" name=""/>
          <p:cNvSpPr txBox="1"/>
          <p:nvPr>
            <p:ph type="sldNum" idx="12" sz="quarter"/>
          </p:nvPr>
        </p:nvSpPr>
        <p:spPr>
          <a:prstGeom prst="rect"/>
        </p:spPr>
        <p:txBody>
          <a:bodyPr/>
          <a:lstStyle>
            <a:lvl1pPr lvl="0">
              <a:defRPr/>
            </a:lvl1pPr>
          </a:lstStyle>
          <a:p>
            <a:fld id="{8B38DBA3-52F9-4AF4-A6A4-FA4D7DB2F99C}" type="slidenum">
              <a:t>&lt;#&gt;</a:t>
            </a:fld>
          </a:p>
        </p:txBody>
      </p:sp>
    </p:spTree>
  </p:cSld>
</p:sldLayout>
</file>

<file path=ppt/slideLayouts/slideLayout11.xml><?xml version="1.0" encoding="utf-8"?>
<p:sldLayout xmlns:p="http://schemas.openxmlformats.org/presentationml/2006/main" xmlns:a="http://schemas.openxmlformats.org/drawingml/2006/main" xmlns:r="http://schemas.openxmlformats.org/officeDocument/2006/relationships" showMasterSp="0">
  <p:cSld name="Picture with Caption">
    <p:spTree>
      <p:nvGrpSpPr>
        <p:cNvPr id="1" name=""/>
        <p:cNvGrpSpPr/>
        <p:nvPr/>
      </p:nvGrpSpPr>
      <p:grpSpPr>
        <a:xfrm>
          <a:off x="0" y="0"/>
          <a:ext cx="0" cy="0"/>
          <a:chOff x="0" y="0"/>
          <a:chExt cx="0" cy="0"/>
        </a:xfrm>
      </p:grpSpPr>
      <p:sp>
        <p:nvSpPr>
          <p:cNvPr id="2" name=""/>
          <p:cNvSpPr txBox="1"/>
          <p:nvPr>
            <p:ph type="obj" idx="1"/>
          </p:nvPr>
        </p:nvSpPr>
        <p:spPr>
          <a:xfrm>
            <a:off x="3505200" y="616634"/>
            <a:ext cx="5029200" cy="3657600"/>
          </a:xfrm>
          <a:prstGeom prst="rect"/>
          <a:solidFill>
            <a:schemeClr val="bg1"/>
          </a:solidFill>
          <a:ln w="6350">
            <a:solidFill>
              <a:schemeClr val="accent1"/>
            </a:solidFill>
          </a:ln>
        </p:spPr>
        <p:txBody>
          <a:bodyPr/>
          <a:lstStyle>
            <a:lvl1pPr lvl="0" rtl="0" marL="0" indent="0">
              <a:buNone/>
              <a:defRPr sz="3200"/>
            </a:lvl1pPr>
          </a:lstStyle>
          <a:p>
            <a:pPr lvl="0" rtl="0"/>
            <a:r>
              <a:rPr/>
              <a:t>Click icon to add picture</a:t>
            </a:r>
          </a:p>
        </p:txBody>
      </p:sp>
      <p:sp>
        <p:nvSpPr>
          <p:cNvPr id="3" name=""/>
          <p:cNvSpPr txBox="1"/>
          <p:nvPr>
            <p:ph type="dt" idx="10" sz="half"/>
          </p:nvPr>
        </p:nvSpPr>
        <p:spPr>
          <a:prstGeom prst="rect"/>
        </p:spPr>
        <p:txBody>
          <a:bodyPr/>
          <a:lstStyle>
            <a:lvl1pPr lvl="0">
              <a:defRPr/>
            </a:lvl1pPr>
          </a:lstStyle>
          <a:p/>
        </p:txBody>
      </p:sp>
      <p:sp>
        <p:nvSpPr>
          <p:cNvPr id="4" name=""/>
          <p:cNvSpPr txBox="1"/>
          <p:nvPr>
            <p:ph type="ftr" idx="11" sz="quarter"/>
          </p:nvPr>
        </p:nvSpPr>
        <p:spPr>
          <a:prstGeom prst="rect"/>
        </p:spPr>
        <p:txBody>
          <a:bodyPr/>
          <a:lstStyle>
            <a:lvl1pPr lvl="0">
              <a:defRPr/>
            </a:lvl1pPr>
          </a:lstStyle>
          <a:p/>
        </p:txBody>
      </p:sp>
      <p:sp>
        <p:nvSpPr>
          <p:cNvPr id="5" name=""/>
          <p:cNvSpPr txBox="1"/>
          <p:nvPr>
            <p:ph type="sldNum" idx="12" sz="quarter"/>
          </p:nvPr>
        </p:nvSpPr>
        <p:spPr>
          <a:prstGeom prst="rect"/>
        </p:spPr>
        <p:txBody>
          <a:bodyPr/>
          <a:lstStyle>
            <a:lvl1pPr lvl="0">
              <a:defRPr/>
            </a:lvl1pPr>
          </a:lstStyle>
          <a:p>
            <a:fld id="{8B38DBA3-52F9-4AF4-A6A4-FA4D7DB2F99C}" type="slidenum">
              <a:t>&lt;#&gt;</a:t>
            </a:fld>
          </a:p>
        </p:txBody>
      </p:sp>
      <p:sp>
        <p:nvSpPr>
          <p:cNvPr id="6" name=""/>
          <p:cNvSpPr txBox="1"/>
          <p:nvPr>
            <p:ph type="title"/>
          </p:nvPr>
        </p:nvSpPr>
        <p:spPr>
          <a:xfrm>
            <a:off x="381000" y="4993760"/>
            <a:ext cx="5867400" cy="522288"/>
          </a:xfrm>
          <a:prstGeom prst="rect"/>
        </p:spPr>
        <p:txBody>
          <a:bodyPr anchor="ctr"/>
          <a:lstStyle>
            <a:lvl1pPr lvl="0" algn="l" rtl="0">
              <a:buNone/>
              <a:defRPr sz="2000" b="1"/>
            </a:lvl1pPr>
          </a:lstStyle>
          <a:p>
            <a:pPr lvl="0" rtl="0"/>
            <a:r>
              <a:rPr/>
              <a:t>Click to edit Master title style</a:t>
            </a:r>
          </a:p>
        </p:txBody>
      </p:sp>
      <p:sp>
        <p:nvSpPr>
          <p:cNvPr id="7" name=""/>
          <p:cNvSpPr txBox="1"/>
          <p:nvPr>
            <p:ph type="body" idx="2" sz="half"/>
          </p:nvPr>
        </p:nvSpPr>
        <p:spPr>
          <a:xfrm>
            <a:off x="381000" y="5533218"/>
            <a:ext cx="5867400" cy="768350"/>
          </a:xfrm>
          <a:prstGeom prst="rect"/>
        </p:spPr>
        <p:txBody>
          <a:bodyPr lIns="109728" tIns="0"/>
          <a:lstStyle>
            <a:lvl1pPr lvl="0" rtl="0" marL="0" indent="0">
              <a:buNone/>
              <a:defRPr sz="1400"/>
            </a:lvl1pPr>
          </a:lstStyle>
          <a:p>
            <a:pPr lvl="0" rtl="0"/>
            <a:r>
              <a:rPr/>
              <a:t>Click to edit Master text styles</a:t>
            </a:r>
          </a:p>
        </p:txBody>
      </p:sp>
    </p:spTree>
  </p:cSld>
</p:sldLayout>
</file>

<file path=ppt/slideMasters/_rels/slideMaster1.xml.rels><?xml version="1.0" encoding="UTF-8" standalone="yes"?>
<Relationships xmlns="http://schemas.openxmlformats.org/package/2006/relationships"><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11" Type="http://schemas.openxmlformats.org/officeDocument/2006/relationships/slideLayout" Target="../slideLayouts/slideLayout11.xml"/><Relationship Id="rId3" Type="http://schemas.openxmlformats.org/officeDocument/2006/relationships/slideLayout" Target="../slideLayouts/slideLayout3.xml"/><Relationship Id="rId9" Type="http://schemas.openxmlformats.org/officeDocument/2006/relationships/slideLayout" Target="../slideLayouts/slideLayout9.xml"/><Relationship Id="rId6" Type="http://schemas.openxmlformats.org/officeDocument/2006/relationships/slideLayout" Target="../slideLayouts/slideLayout6.xml"/><Relationship Id="rId5" Type="http://schemas.openxmlformats.org/officeDocument/2006/relationships/slideLayout" Target="../slideLayouts/slideLayout5.xml"/><Relationship Id="rId8" Type="http://schemas.openxmlformats.org/officeDocument/2006/relationships/slideLayout" Target="../slideLayouts/slideLayout8.xml"/><Relationship Id="rId7" Type="http://schemas.openxmlformats.org/officeDocument/2006/relationships/slideLayout" Target="../slideLayouts/slideLayout7.xml"/></Relationships>
</file>

<file path=ppt/slideMasters/slideMaster1.xml><?xml version="1.0" encoding="utf-8"?>
<p:sldMaster xmlns:p="http://schemas.openxmlformats.org/presentationml/2006/main" xmlns:a="http://schemas.openxmlformats.org/drawingml/2006/main" xmlns:r="http://schemas.openxmlformats.org/officeDocument/2006/relationships">
  <p:cSld>
    <p:bg>
      <p:bgRef idx="1003">
        <a:schemeClr val="bg2"/>
      </p:bgRef>
    </p:bg>
    <p:spTree>
      <p:nvGrpSpPr>
        <p:cNvPr id="1" name=""/>
        <p:cNvGrpSpPr/>
        <p:nvPr/>
      </p:nvGrpSpPr>
      <p:grpSpPr>
        <a:xfrm>
          <a:off x="0" y="0"/>
          <a:ext cx="0" cy="0"/>
          <a:chOff x="0" y="0"/>
          <a:chExt cx="0" cy="0"/>
        </a:xfrm>
      </p:grpSpPr>
      <p:sp>
        <p:nvSpPr>
          <p:cNvPr id="2" name=""/>
          <p:cNvSpPr/>
          <p:nvPr/>
        </p:nvSpPr>
        <p:spPr>
          <a:xfrm>
            <a:off x="514350" y="1050898"/>
            <a:ext cx="8629650" cy="2381"/>
          </a:xfrm>
          <a:prstGeom prst="line">
            <a:avLst/>
          </a:prstGeom>
          <a:noFill/>
          <a:ln w="9525" cap="flat">
            <a:solidFill>
              <a:schemeClr val="accent1">
                <a:alpha val="0"/>
              </a:schemeClr>
            </a:solidFill>
            <a:round/>
            <a:headEnd type="none" w="med" len="med"/>
            <a:tailEnd type="none" w="med" len="med"/>
          </a:ln>
        </p:spPr>
        <p:txBody>
          <a:bodyPr wrap="square" lIns="91440" tIns="45720" rIns="91440" bIns="45720" anchor="t"/>
          <a:lstStyle>
            <a:lvl1pPr lvl="0">
              <a:defRPr/>
            </a:lvl1pPr>
          </a:lstStyle>
          <a:p/>
        </p:txBody>
      </p:sp>
      <p:sp>
        <p:nvSpPr>
          <p:cNvPr id="3" name=""/>
          <p:cNvSpPr txBox="1"/>
          <p:nvPr>
            <p:ph type="body" idx="1"/>
          </p:nvPr>
        </p:nvSpPr>
        <p:spPr>
          <a:xfrm>
            <a:off x="304800" y="1554162"/>
            <a:ext cx="8686800" cy="4525963"/>
          </a:xfrm>
          <a:prstGeom prst="rect"/>
        </p:spPr>
        <p:txBody>
          <a:bodyPr/>
          <a:lstStyle>
            <a:lvl1pPr lvl="0">
              <a:defRPr/>
            </a:lvl1pPr>
          </a:lstStyle>
          <a:p>
            <a:pPr lvl="0" rtl="0"/>
            <a:r>
              <a:rPr/>
              <a:t>Click to edit Master text styles</a:t>
            </a:r>
          </a:p>
          <a:p>
            <a:pPr lvl="1" rtl="0"/>
            <a:r>
              <a:rPr/>
              <a:t>Second level</a:t>
            </a:r>
          </a:p>
          <a:p>
            <a:pPr lvl="2" rtl="0"/>
            <a:r>
              <a:rPr/>
              <a:t>Third level</a:t>
            </a:r>
          </a:p>
          <a:p>
            <a:pPr lvl="3" rtl="0"/>
            <a:r>
              <a:rPr/>
              <a:t>Fourth level</a:t>
            </a:r>
          </a:p>
          <a:p>
            <a:pPr lvl="4" rtl="0"/>
            <a:r>
              <a:rPr/>
              <a:t>Fifth level</a:t>
            </a:r>
          </a:p>
        </p:txBody>
      </p:sp>
      <p:sp>
        <p:nvSpPr>
          <p:cNvPr id="4" name=""/>
          <p:cNvSpPr txBox="1"/>
          <p:nvPr>
            <p:ph type="dt" idx="2" sz="half"/>
          </p:nvPr>
        </p:nvSpPr>
        <p:spPr>
          <a:xfrm>
            <a:off x="6477000" y="76200"/>
            <a:ext cx="2514600" cy="288925"/>
          </a:xfrm>
          <a:prstGeom prst="rect"/>
        </p:spPr>
        <p:txBody>
          <a:bodyPr/>
          <a:lstStyle>
            <a:lvl1pPr lvl="0" algn="l" rtl="0">
              <a:defRPr sz="1200">
                <a:solidFill>
                  <a:schemeClr val="accent1">
                    <a:shade val="75000"/>
                  </a:schemeClr>
                </a:solidFill>
              </a:defRPr>
            </a:lvl1pPr>
          </a:lstStyle>
          <a:p/>
        </p:txBody>
      </p:sp>
      <p:sp>
        <p:nvSpPr>
          <p:cNvPr id="5" name=""/>
          <p:cNvSpPr txBox="1"/>
          <p:nvPr>
            <p:ph type="ftr" idx="3" sz="quarter"/>
          </p:nvPr>
        </p:nvSpPr>
        <p:spPr>
          <a:xfrm>
            <a:off x="3124200" y="76200"/>
            <a:ext cx="3352800" cy="288925"/>
          </a:xfrm>
          <a:prstGeom prst="rect"/>
        </p:spPr>
        <p:txBody>
          <a:bodyPr/>
          <a:lstStyle>
            <a:lvl1pPr lvl="0" algn="r" rtl="0">
              <a:defRPr sz="1200">
                <a:solidFill>
                  <a:schemeClr val="accent1">
                    <a:shade val="75000"/>
                  </a:schemeClr>
                </a:solidFill>
              </a:defRPr>
            </a:lvl1pPr>
          </a:lstStyle>
          <a:p/>
        </p:txBody>
      </p:sp>
      <p:sp>
        <p:nvSpPr>
          <p:cNvPr id="6" name=""/>
          <p:cNvSpPr txBox="1"/>
          <p:nvPr>
            <p:ph type="sldNum" idx="4" sz="quarter"/>
          </p:nvPr>
        </p:nvSpPr>
        <p:spPr>
          <a:xfrm>
            <a:off x="8229600" y="6477000"/>
            <a:ext cx="762000" cy="244475"/>
          </a:xfrm>
          <a:prstGeom prst="rect"/>
        </p:spPr>
        <p:txBody>
          <a:bodyPr/>
          <a:lstStyle>
            <a:lvl1pPr lvl="0" algn="r" rtl="0">
              <a:defRPr sz="1200">
                <a:solidFill>
                  <a:schemeClr val="accent1">
                    <a:shade val="75000"/>
                  </a:schemeClr>
                </a:solidFill>
              </a:defRPr>
            </a:lvl1pPr>
          </a:lstStyle>
          <a:p>
            <a:fld id="{8B38DBA3-52F9-4AF4-A6A4-FA4D7DB2F99C}" type="slidenum">
              <a:t>&lt;#&gt;</a:t>
            </a:fld>
          </a:p>
        </p:txBody>
      </p:sp>
      <p:sp>
        <p:nvSpPr>
          <p:cNvPr id="7" name=""/>
          <p:cNvSpPr txBox="1"/>
          <p:nvPr>
            <p:ph type="title"/>
          </p:nvPr>
        </p:nvSpPr>
        <p:spPr>
          <a:xfrm>
            <a:off x="304800" y="457200"/>
            <a:ext cx="8686800" cy="838200"/>
          </a:xfrm>
          <a:prstGeom prst="rect"/>
        </p:spPr>
        <p:txBody>
          <a:bodyPr anchor="ctr"/>
          <a:lstStyle>
            <a:lvl1pPr lvl="0">
              <a:defRPr/>
            </a:lvl1pPr>
          </a:lstStyle>
          <a:p>
            <a:pPr lvl="0" rtl="0"/>
            <a:r>
              <a:rPr/>
              <a:t>Click to edit Master title style</a:t>
            </a:r>
          </a:p>
        </p:txBody>
      </p:sp>
      <p:sp>
        <p:nvSpPr>
          <p:cNvPr id="8" name=""/>
          <p:cNvSpPr/>
          <p:nvPr/>
        </p:nvSpPr>
        <p:spPr>
          <a:xfrm>
            <a:off x="514350" y="1050898"/>
            <a:ext cx="8629650" cy="2381"/>
          </a:xfrm>
          <a:prstGeom prst="line">
            <a:avLst/>
          </a:prstGeom>
          <a:noFill/>
          <a:ln w="9525" cap="flat">
            <a:solidFill>
              <a:schemeClr val="accent1">
                <a:alpha val="0"/>
              </a:schemeClr>
            </a:solidFill>
            <a:round/>
            <a:headEnd type="none" w="med" len="med"/>
            <a:tailEnd type="none" w="med" len="med"/>
          </a:ln>
        </p:spPr>
        <p:txBody>
          <a:bodyPr wrap="square" lIns="91440" tIns="45720" rIns="91440" bIns="45720" anchor="t"/>
          <a:lstStyle>
            <a:lvl1pPr lvl="0">
              <a:defRPr/>
            </a:lvl1pPr>
          </a:lstStyle>
          <a:p/>
        </p:txBody>
      </p:sp>
      <p:sp>
        <p:nvSpPr>
          <p:cNvPr id="9" name=""/>
          <p:cNvSpPr/>
          <p:nvPr/>
        </p:nvSpPr>
        <p:spPr>
          <a:xfrm>
            <a:off x="514350" y="1057986"/>
            <a:ext cx="8629650" cy="2381"/>
          </a:xfrm>
          <a:prstGeom prst="line">
            <a:avLst/>
          </a:prstGeom>
          <a:noFill/>
          <a:ln w="9525" cap="flat">
            <a:solidFill>
              <a:schemeClr val="accent1">
                <a:alpha val="0"/>
              </a:schemeClr>
            </a:solidFill>
            <a:round/>
            <a:headEnd type="none" w="med" len="med"/>
            <a:tailEnd type="none" w="med" len="med"/>
          </a:ln>
        </p:spPr>
        <p:txBody>
          <a:bodyPr wrap="square" lIns="91440" tIns="45720" rIns="91440" bIns="45720" anchor="t"/>
          <a:lstStyle>
            <a:lvl1pPr lvl="0">
              <a:defRPr/>
            </a:lvl1pPr>
          </a:lstStyle>
          <a:p/>
        </p:txBody>
      </p:sp>
    </p:spTree>
  </p:cSld>
  <p:clrMap accent2="accent2" accent3="accent3" accent4="accent4" accent5="accent5" accent6="accent6" hlink="hlink" tx2="dk2" tx1="dk1" bg2="lt2" bg1="lt1" folHlink="folHlink" accent1="accent1"/>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lvl="0" algn="l" rtl="0">
        <a:buNone/>
        <a:defRPr sz="3600" cap="all" baseline="0">
          <a:solidFill>
            <a:schemeClr val="tx2"/>
          </a:solidFill>
          <a:latin typeface="Franklin Gothic Medium"/>
        </a:defRPr>
      </a:lvl1pPr>
    </p:titleStyle>
    <p:bodyStyle>
      <a:lvl1pPr lvl="0" algn="l" rtl="0" marL="342900" indent="-342900">
        <a:spcBef>
          <a:spcPct val="20000"/>
        </a:spcBef>
        <a:buClr>
          <a:schemeClr val="accent1"/>
        </a:buClr>
        <a:buSzPct val="70000"/>
        <a:buFont typeface="Wingdings 2"/>
        <a:buChar char=""/>
        <a:defRPr sz="3200">
          <a:solidFill>
            <a:schemeClr val="tx2"/>
          </a:solidFill>
          <a:latin typeface="Franklin Gothic Book"/>
        </a:defRPr>
      </a:lvl1pPr>
      <a:lvl2pPr lvl="0" algn="l" rtl="0" marL="742950" indent="-285750">
        <a:spcBef>
          <a:spcPct val="20000"/>
        </a:spcBef>
        <a:buClr>
          <a:schemeClr val="accent1"/>
        </a:buClr>
        <a:buSzPct val="70000"/>
        <a:buFont typeface="Wingdings 2"/>
        <a:buChar char=""/>
        <a:defRPr sz="2800">
          <a:solidFill>
            <a:schemeClr val="tx2"/>
          </a:solidFill>
          <a:latin typeface="Franklin Gothic Book"/>
        </a:defRPr>
      </a:lvl2pPr>
      <a:lvl3pPr lvl="0" algn="l" rtl="0" marL="1143000" indent="-228600">
        <a:spcBef>
          <a:spcPct val="20000"/>
        </a:spcBef>
        <a:buClr>
          <a:schemeClr val="accent1"/>
        </a:buClr>
        <a:buSzPct val="70000"/>
        <a:buFont typeface="Wingdings 2"/>
        <a:buChar char=""/>
        <a:defRPr sz="2400">
          <a:solidFill>
            <a:schemeClr val="tx2"/>
          </a:solidFill>
          <a:latin typeface="Franklin Gothic Book"/>
        </a:defRPr>
      </a:lvl3pPr>
      <a:lvl4pPr lvl="0" algn="l" rtl="0" marL="1600200" indent="-228600">
        <a:spcBef>
          <a:spcPct val="20000"/>
        </a:spcBef>
        <a:buClr>
          <a:schemeClr val="accent1"/>
        </a:buClr>
        <a:buSzPct val="70000"/>
        <a:buFont typeface="Wingdings 2"/>
        <a:buChar char=""/>
        <a:defRPr sz="2000">
          <a:solidFill>
            <a:schemeClr val="tx2"/>
          </a:solidFill>
          <a:latin typeface="Franklin Gothic Book"/>
        </a:defRPr>
      </a:lvl4pPr>
      <a:lvl5pPr lvl="0" algn="l" rtl="0" marL="2057400" indent="-228600">
        <a:spcBef>
          <a:spcPct val="20000"/>
        </a:spcBef>
        <a:buClr>
          <a:schemeClr val="accent1"/>
        </a:buClr>
        <a:buSzPct val="60000"/>
        <a:buFont typeface="Wingdings 2"/>
        <a:buChar char=""/>
        <a:defRPr sz="1800">
          <a:solidFill>
            <a:schemeClr val="tx2"/>
          </a:solidFill>
          <a:latin typeface="Franklin Gothic Book"/>
        </a:defRPr>
      </a:lvl5pPr>
      <a:lvl6pPr lvl="0" algn="l" rtl="0" marL="2514600" indent="-228600">
        <a:spcBef>
          <a:spcPct val="20000"/>
        </a:spcBef>
        <a:buClr>
          <a:schemeClr val="accent1"/>
        </a:buClr>
        <a:buSzPct val="60000"/>
        <a:buFont typeface="Wingdings 2"/>
        <a:buChar char=""/>
        <a:defRPr sz="1800">
          <a:solidFill>
            <a:schemeClr val="tx2"/>
          </a:solidFill>
          <a:latin typeface="Franklin Gothic Book"/>
        </a:defRPr>
      </a:lvl6pPr>
      <a:lvl7pPr lvl="0" algn="l" rtl="0" marL="2971800" indent="-228600">
        <a:spcBef>
          <a:spcPct val="20000"/>
        </a:spcBef>
        <a:buClr>
          <a:schemeClr val="accent1"/>
        </a:buClr>
        <a:buSzPct val="60000"/>
        <a:buFont typeface="Wingdings 2"/>
        <a:buChar char=""/>
        <a:defRPr sz="1600">
          <a:solidFill>
            <a:schemeClr val="tx2"/>
          </a:solidFill>
          <a:latin typeface="Franklin Gothic Book"/>
        </a:defRPr>
      </a:lvl7pPr>
      <a:lvl8pPr lvl="0" algn="l" rtl="0" marL="3429000" indent="-228600">
        <a:spcBef>
          <a:spcPct val="20000"/>
        </a:spcBef>
        <a:buClr>
          <a:schemeClr val="accent1"/>
        </a:buClr>
        <a:buSzPct val="60000"/>
        <a:buFont typeface="Wingdings 2"/>
        <a:buChar char=""/>
        <a:defRPr sz="1600" baseline="0">
          <a:solidFill>
            <a:schemeClr val="tx2"/>
          </a:solidFill>
          <a:latin typeface="Franklin Gothic Book"/>
        </a:defRPr>
      </a:lvl8pPr>
      <a:lvl9pPr lvl="0" algn="l" rtl="0" marL="3886200" indent="-228600">
        <a:spcBef>
          <a:spcPct val="20000"/>
        </a:spcBef>
        <a:buClr>
          <a:schemeClr val="accent1"/>
        </a:buClr>
        <a:buSzPct val="60000"/>
        <a:buFont typeface="Wingdings 2"/>
        <a:buChar char=""/>
        <a:defRPr sz="1400" baseline="0">
          <a:solidFill>
            <a:schemeClr val="tx2"/>
          </a:solidFill>
          <a:latin typeface="Franklin Gothic Book"/>
        </a:defRPr>
      </a:lvl9pPr>
    </p:bodyStyle>
    <p:otherStyle>
      <a:lvl1pPr lvl="0" algn="l" rtl="0" marL="0">
        <a:defRPr>
          <a:solidFill>
            <a:schemeClr val="tx1"/>
          </a:solidFill>
          <a:latin typeface="Franklin Gothic Book"/>
        </a:defRPr>
      </a:lvl1pPr>
      <a:lvl2pPr lvl="0" algn="l" rtl="0" marL="457200">
        <a:defRPr>
          <a:solidFill>
            <a:schemeClr val="tx1"/>
          </a:solidFill>
          <a:latin typeface="Franklin Gothic Book"/>
        </a:defRPr>
      </a:lvl2pPr>
      <a:lvl3pPr lvl="0" algn="l" rtl="0" marL="914400">
        <a:defRPr>
          <a:solidFill>
            <a:schemeClr val="tx1"/>
          </a:solidFill>
          <a:latin typeface="Franklin Gothic Book"/>
        </a:defRPr>
      </a:lvl3pPr>
      <a:lvl4pPr lvl="0" algn="l" rtl="0" marL="1371600">
        <a:defRPr>
          <a:solidFill>
            <a:schemeClr val="tx1"/>
          </a:solidFill>
          <a:latin typeface="Franklin Gothic Book"/>
        </a:defRPr>
      </a:lvl4pPr>
      <a:lvl5pPr lvl="0" algn="l" rtl="0" marL="1828800">
        <a:defRPr>
          <a:solidFill>
            <a:schemeClr val="tx1"/>
          </a:solidFill>
          <a:latin typeface="Franklin Gothic Book"/>
        </a:defRPr>
      </a:lvl5pPr>
      <a:lvl6pPr lvl="0" algn="l" rtl="0" marL="2286000">
        <a:defRPr>
          <a:solidFill>
            <a:schemeClr val="tx1"/>
          </a:solidFill>
          <a:latin typeface="Franklin Gothic Book"/>
        </a:defRPr>
      </a:lvl6pPr>
      <a:lvl7pPr lvl="0" algn="l" rtl="0" marL="2743200">
        <a:defRPr>
          <a:solidFill>
            <a:schemeClr val="tx1"/>
          </a:solidFill>
          <a:latin typeface="Franklin Gothic Book"/>
        </a:defRPr>
      </a:lvl7pPr>
      <a:lvl8pPr lvl="0" algn="l" rtl="0" marL="3200400">
        <a:defRPr>
          <a:solidFill>
            <a:schemeClr val="tx1"/>
          </a:solidFill>
          <a:latin typeface="Franklin Gothic Book"/>
        </a:defRPr>
      </a:lvl8pPr>
      <a:lvl9pPr lvl="0" algn="l" rtl="0" marL="3657600">
        <a:defRPr>
          <a:solidFill>
            <a:schemeClr val="tx1"/>
          </a:solidFill>
          <a:latin typeface="Franklin Gothic Book"/>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notesMaster" Target="../notesMasters/notesMaster1.xml"/><Relationship Id="rId3" Type="http://schemas.openxmlformats.org/officeDocument/2006/relationships/slide" Target="../slid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emf"/></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hyperlink" Target="http://www.healthhype.com/eosinophil-blood-cell-count-%E2%80%93-eosinphilia.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ctrTitle"/>
          </p:nvPr>
        </p:nvSpPr>
        <p:spPr>
          <a:xfrm>
            <a:off x="685800" y="685801"/>
            <a:ext cx="7772400" cy="1752599"/>
          </a:xfrm>
          <a:prstGeom prst="rect"/>
        </p:spPr>
        <p:txBody>
          <a:bodyPr/>
          <a:lstStyle>
            <a:lvl1pPr lvl="0">
              <a:defRPr/>
            </a:lvl1pPr>
          </a:lstStyle>
          <a:p>
            <a:pPr lvl="0" rtl="0"/>
            <a:r>
              <a:rPr sz="4800" b="1"/>
              <a:t>Micro-organism and Health</a:t>
            </a:r>
          </a:p>
        </p:txBody>
      </p:sp>
      <p:sp>
        <p:nvSpPr>
          <p:cNvPr id="3" name=""/>
          <p:cNvSpPr txBox="1"/>
          <p:nvPr>
            <p:ph type="subTitle" idx="1"/>
          </p:nvPr>
        </p:nvSpPr>
        <p:spPr>
          <a:xfrm>
            <a:off x="2514600" y="2667000"/>
            <a:ext cx="6629400" cy="3962400"/>
          </a:xfrm>
          <a:prstGeom prst="rect"/>
        </p:spPr>
        <p:txBody>
          <a:bodyPr/>
          <a:lstStyle>
            <a:lvl1pPr lvl="0">
              <a:defRPr/>
            </a:lvl1pPr>
          </a:lstStyle>
          <a:p>
            <a:pPr lvl="0" rtl="0"/>
            <a:r>
              <a:rPr sz="4000">
                <a:solidFill>
                  <a:schemeClr val="tx1">
                    <a:lumMod val="95000"/>
                    <a:lumOff val="5000"/>
                  </a:schemeClr>
                </a:solidFill>
              </a:rPr>
              <a:t>Nwaobi</a:t>
            </a:r>
            <a:r>
              <a:rPr sz="4000">
                <a:solidFill>
                  <a:schemeClr val="tx1">
                    <a:lumMod val="95000"/>
                    <a:lumOff val="5000"/>
                  </a:schemeClr>
                </a:solidFill>
              </a:rPr>
              <a:t> Victor</a:t>
            </a:r>
          </a:p>
          <a:p>
            <a:pPr lvl="0" rtl="0"/>
            <a:r>
              <a:rPr sz="4000">
                <a:solidFill>
                  <a:schemeClr val="tx1">
                    <a:lumMod val="95000"/>
                    <a:lumOff val="5000"/>
                  </a:schemeClr>
                </a:solidFill>
              </a:rPr>
              <a:t> Shupyk National Medical postgraduate academy kiev Ukraine.</a:t>
            </a:r>
          </a:p>
        </p:txBody>
      </p:sp>
    </p:spTree>
  </p:cSld>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Actuality of the theme</a:t>
            </a:r>
          </a:p>
        </p:txBody>
      </p:sp>
      <p:sp>
        <p:nvSpPr>
          <p:cNvPr id="3" name=""/>
          <p:cNvSpPr txBox="1"/>
          <p:nvPr>
            <p:ph type="body" idx="1"/>
          </p:nvPr>
        </p:nvSpPr>
        <p:spPr>
          <a:prstGeom prst="rect"/>
        </p:spPr>
        <p:txBody>
          <a:bodyPr>
            <a:normAutofit fontScale="92000" lnSpcReduction="20000"/>
          </a:bodyPr>
          <a:lstStyle>
            <a:lvl1pPr lvl="0">
              <a:defRPr/>
            </a:lvl1pPr>
          </a:lstStyle>
          <a:p>
            <a:pPr lvl="0" rtl="0"/>
            <a:r>
              <a:rPr/>
              <a:t>According to a recent National Institutes of Health (NIH) estimate, 90% of cells in the human body are bacterial, fungal, or otherwise non-human. Although many have concluded that bacteria surely enjoy a commensal relationship with their human hosts, only a fraction of the human microbiota has been characterized, much less identified. compared to the nearly 23,000 in the human genome – implies we have just begun to fathom the full extent to which bacteria work to facilitate their own survival. Microbes can be beneficial as well as harmful to human health</a:t>
            </a:r>
          </a:p>
        </p:txBody>
      </p:sp>
    </p:spTree>
  </p:cSld>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Aim and Task of Study</a:t>
            </a:r>
          </a:p>
        </p:txBody>
      </p:sp>
      <p:sp>
        <p:nvSpPr>
          <p:cNvPr id="3" name=""/>
          <p:cNvSpPr txBox="1"/>
          <p:nvPr>
            <p:ph type="body" idx="1"/>
          </p:nvPr>
        </p:nvSpPr>
        <p:spPr>
          <a:prstGeom prst="rect"/>
        </p:spPr>
        <p:txBody>
          <a:bodyPr/>
          <a:lstStyle>
            <a:lvl1pPr lvl="0">
              <a:defRPr/>
            </a:lvl1pPr>
          </a:lstStyle>
          <a:p>
            <a:pPr lvl="0" rtl="0"/>
            <a:r>
              <a:rPr/>
              <a:t>Aim: To evaluate the diversity, prevalence and persistence of micro-organism on human health</a:t>
            </a:r>
          </a:p>
          <a:p>
            <a:pPr lvl="0" rtl="0"/>
            <a:r>
              <a:rPr/>
              <a:t>Task: To study and evaluate the epidemiological prevalence of micro-organism on health</a:t>
            </a:r>
          </a:p>
          <a:p>
            <a:pPr lvl="0" rtl="0"/>
            <a:r>
              <a:rPr/>
              <a:t>To understand and explore modern diagnostic approach to different etiological factors of microbes on health</a:t>
            </a:r>
          </a:p>
        </p:txBody>
      </p:sp>
    </p:spTree>
  </p:cSld>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Materials and Methods</a:t>
            </a:r>
          </a:p>
        </p:txBody>
      </p:sp>
      <p:sp>
        <p:nvSpPr>
          <p:cNvPr id="3" name=""/>
          <p:cNvSpPr txBox="1"/>
          <p:nvPr>
            <p:ph type="body" idx="1"/>
          </p:nvPr>
        </p:nvSpPr>
        <p:spPr>
          <a:prstGeom prst="rect"/>
        </p:spPr>
        <p:txBody>
          <a:bodyPr>
            <a:normAutofit fontScale="92000" lnSpcReduction="10000"/>
          </a:bodyPr>
          <a:lstStyle>
            <a:lvl1pPr lvl="0">
              <a:defRPr/>
            </a:lvl1pPr>
          </a:lstStyle>
          <a:p>
            <a:pPr lvl="0" rtl="0"/>
            <a:r>
              <a:rPr/>
              <a:t>About 25 patients were examined on the infectious disease department at different time on different etiological microbes from 2014-2015 age 18-75 years with average age of 50, 10 men and 15 women</a:t>
            </a:r>
          </a:p>
          <a:p>
            <a:pPr lvl="0" rtl="0"/>
            <a:r>
              <a:rPr/>
              <a:t>Patient was examine using different methods like growing in different nutrient agar on petri dishes, biotechnology, different disinfectant and antiseptic measures, FBC, Microscopic and gram staining technique  and other instrumental methods.</a:t>
            </a:r>
          </a:p>
        </p:txBody>
      </p:sp>
    </p:spTree>
  </p:cSld>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Defining the Task</a:t>
            </a:r>
          </a:p>
        </p:txBody>
      </p:sp>
      <p:sp>
        <p:nvSpPr>
          <p:cNvPr id="3" name=""/>
          <p:cNvSpPr txBox="1"/>
          <p:nvPr>
            <p:ph type="body" idx="1"/>
          </p:nvPr>
        </p:nvSpPr>
        <p:spPr>
          <a:prstGeom prst="rect"/>
        </p:spPr>
        <p:txBody>
          <a:bodyPr>
            <a:normAutofit lnSpcReduction="10000"/>
          </a:bodyPr>
          <a:lstStyle>
            <a:lvl1pPr lvl="0">
              <a:defRPr/>
            </a:lvl1pPr>
          </a:lstStyle>
          <a:p>
            <a:pPr lvl="0" rtl="0"/>
            <a:r>
              <a:rPr b="1"/>
              <a:t>Microorganisms</a:t>
            </a:r>
            <a:r>
              <a:rPr/>
              <a:t> (Latin </a:t>
            </a:r>
            <a:r>
              <a:rPr i="1"/>
              <a:t>micro</a:t>
            </a:r>
            <a:r>
              <a:rPr/>
              <a:t> = small) are living beings so small (&lt; 40 µm or 0.04 mm) that they are not visible by the naked eye. Microorganisms </a:t>
            </a:r>
            <a:r>
              <a:rPr i="1"/>
              <a:t>related to human health</a:t>
            </a:r>
            <a:r>
              <a:rPr/>
              <a:t> include certain bacteria, viruses, fungi and parasite</a:t>
            </a:r>
          </a:p>
          <a:p>
            <a:pPr lvl="0" rtl="0"/>
            <a:r>
              <a:rPr/>
              <a:t>There are about 159,000 known species, although this is thought to be less than 5% of the total in existence</a:t>
            </a:r>
          </a:p>
        </p:txBody>
      </p:sp>
    </p:spTree>
  </p:cSld>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Defining the task</a:t>
            </a:r>
          </a:p>
        </p:txBody>
      </p:sp>
      <p:sp>
        <p:nvSpPr>
          <p:cNvPr id="3" name=""/>
          <p:cNvSpPr txBox="1"/>
          <p:nvPr>
            <p:ph type="body" idx="1"/>
          </p:nvPr>
        </p:nvSpPr>
        <p:spPr>
          <a:xfrm>
            <a:off x="381000" y="1219200"/>
            <a:ext cx="8610600" cy="5334000"/>
          </a:xfrm>
          <a:prstGeom prst="rect"/>
        </p:spPr>
        <p:txBody>
          <a:bodyPr>
            <a:normAutofit fontScale="92000" lnSpcReduction="20000"/>
          </a:bodyPr>
          <a:lstStyle>
            <a:lvl1pPr lvl="0">
              <a:defRPr/>
            </a:lvl1pPr>
          </a:lstStyle>
          <a:p>
            <a:pPr lvl="0" rtl="0"/>
            <a:r>
              <a:rPr/>
              <a:t> Micro-organisms and human are of immense importance to the environment, to human health and to our economy. Some have profound beneficial effects without which we could not exist. Others are seriously harmful, and our battle to overcome their effects tests our understanding and ingenuity to the limit. However, certain micro-organisms can be beneficial or harmful depending on what we want from them: saprophytic decomposers play an important role in breaking down dead organic matter in ecosystems, but these same micro- organisms can be responsible for food spoilage (rotting, going bad, going off) and subsequent illness.</a:t>
            </a:r>
          </a:p>
        </p:txBody>
      </p:sp>
    </p:spTree>
  </p:cSld>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Harmful Etiological Factors</a:t>
            </a:r>
          </a:p>
        </p:txBody>
      </p:sp>
      <p:sp>
        <p:nvSpPr>
          <p:cNvPr id="3" name=""/>
          <p:cNvSpPr txBox="1"/>
          <p:nvPr>
            <p:ph type="body" idx="1"/>
          </p:nvPr>
        </p:nvSpPr>
        <p:spPr>
          <a:prstGeom prst="rect"/>
        </p:spPr>
        <p:txBody>
          <a:bodyPr>
            <a:normAutofit fontScale="92000" lnSpcReduction="20000"/>
          </a:bodyPr>
          <a:lstStyle>
            <a:lvl1pPr lvl="0">
              <a:defRPr/>
            </a:lvl1pPr>
          </a:lstStyle>
          <a:p>
            <a:pPr lvl="0" rtl="0"/>
            <a:r>
              <a:rPr/>
              <a:t>Examples of familiar human diseases include:</a:t>
            </a:r>
          </a:p>
          <a:p>
            <a:pPr lvl="0" rtl="0"/>
            <a:r>
              <a:rPr b="1"/>
              <a:t>Bacteria</a:t>
            </a:r>
            <a:r>
              <a:rPr/>
              <a:t>: salmonella, tetanus, typhoid, cholera, gangrene, bacterial dysentery, diphtheria, tuberculosis, bubonic plague, meningococcal meningitis, pneumococcal pneumonia</a:t>
            </a:r>
          </a:p>
          <a:p>
            <a:pPr lvl="0" rtl="0"/>
            <a:r>
              <a:rPr b="1"/>
              <a:t>Viruses</a:t>
            </a:r>
            <a:r>
              <a:rPr/>
              <a:t>: rabies, influenza (flu), measles, mumps, polio, rubella (</a:t>
            </a:r>
            <a:r>
              <a:rPr/>
              <a:t>german</a:t>
            </a:r>
            <a:r>
              <a:rPr/>
              <a:t> measles), chicken pox, colds, warts, cold sores</a:t>
            </a:r>
          </a:p>
          <a:p>
            <a:pPr lvl="0" rtl="0"/>
            <a:r>
              <a:rPr b="1"/>
              <a:t>Protoctists</a:t>
            </a:r>
            <a:r>
              <a:rPr/>
              <a:t>: malaria, amoebic dysentery</a:t>
            </a:r>
          </a:p>
          <a:p>
            <a:pPr lvl="0" rtl="0"/>
            <a:r>
              <a:rPr b="1"/>
              <a:t>Fungi</a:t>
            </a:r>
            <a:r>
              <a:rPr/>
              <a:t>: athlete's foot, ringworm</a:t>
            </a:r>
          </a:p>
        </p:txBody>
      </p:sp>
    </p:spTree>
  </p:cSld>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Pathogens</a:t>
            </a:r>
          </a:p>
        </p:txBody>
      </p:sp>
      <p:sp>
        <p:nvSpPr>
          <p:cNvPr id="3" name=""/>
          <p:cNvSpPr txBox="1"/>
          <p:nvPr>
            <p:ph type="body" idx="1"/>
          </p:nvPr>
        </p:nvSpPr>
        <p:spPr>
          <a:xfrm>
            <a:off x="304800" y="1295400"/>
            <a:ext cx="8382000" cy="4830763"/>
          </a:xfrm>
          <a:prstGeom prst="rect"/>
        </p:spPr>
        <p:txBody>
          <a:bodyPr>
            <a:normAutofit fontScale="92000" lnSpcReduction="10000"/>
          </a:bodyPr>
          <a:lstStyle>
            <a:lvl1pPr lvl="0">
              <a:defRPr/>
            </a:lvl1pPr>
          </a:lstStyle>
          <a:p>
            <a:pPr lvl="0" rtl="0"/>
            <a:r>
              <a:rPr/>
              <a:t>These disease-causing organisms are called </a:t>
            </a:r>
            <a:r>
              <a:rPr b="1"/>
              <a:t>pathogens</a:t>
            </a:r>
            <a:r>
              <a:rPr/>
              <a:t> and we often refer to them in everyday, non-scientific terms as ‘</a:t>
            </a:r>
            <a:r>
              <a:rPr b="1"/>
              <a:t>germs’ </a:t>
            </a:r>
            <a:r>
              <a:rPr/>
              <a:t>or</a:t>
            </a:r>
            <a:r>
              <a:rPr b="1"/>
              <a:t> bugs</a:t>
            </a:r>
            <a:r>
              <a:rPr/>
              <a:t>. Each disease has a specific pathogen, i.e. different diseases are caused by different kinds of germ. If the disease organism can be transmitted from one person to another it is said to be </a:t>
            </a:r>
            <a:r>
              <a:rPr b="1"/>
              <a:t>infectious</a:t>
            </a:r>
            <a:r>
              <a:rPr/>
              <a:t>. </a:t>
            </a:r>
            <a:r>
              <a:rPr b="1"/>
              <a:t>Non-infectious diseases</a:t>
            </a:r>
            <a:r>
              <a:rPr/>
              <a:t>, such as allergies, cancer, vitamin deficiency, and mental illness may develop when the body is not functioning properly.</a:t>
            </a:r>
          </a:p>
        </p:txBody>
      </p:sp>
    </p:spTree>
  </p:cSld>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Beneficial Microbes</a:t>
            </a:r>
          </a:p>
        </p:txBody>
      </p:sp>
      <p:sp>
        <p:nvSpPr>
          <p:cNvPr id="3" name=""/>
          <p:cNvSpPr txBox="1"/>
          <p:nvPr>
            <p:ph type="body" idx="1"/>
          </p:nvPr>
        </p:nvSpPr>
        <p:spPr>
          <a:prstGeom prst="rect"/>
        </p:spPr>
        <p:txBody>
          <a:bodyPr/>
          <a:lstStyle>
            <a:lvl1pPr lvl="0">
              <a:defRPr/>
            </a:lvl1pPr>
          </a:lstStyle>
          <a:p>
            <a:pPr lvl="0" rtl="0"/>
            <a:r>
              <a:rPr/>
              <a:t>Microorganisms, like certain bacteria and yeasts, living on the human skin or in the nose, mouth, throat, small and large intestine and vagina, are part of the </a:t>
            </a:r>
            <a:r>
              <a:rPr b="1"/>
              <a:t>normal human flora</a:t>
            </a:r>
            <a:r>
              <a:rPr/>
              <a:t>; they prevent overgrowth of harmful microorganisms. Some of these microbes, when overgrow, may become pathogenic, though</a:t>
            </a:r>
          </a:p>
        </p:txBody>
      </p:sp>
    </p:spTree>
  </p:cSld>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Benefits</a:t>
            </a:r>
          </a:p>
        </p:txBody>
      </p:sp>
      <p:sp>
        <p:nvSpPr>
          <p:cNvPr id="3" name=""/>
          <p:cNvSpPr txBox="1"/>
          <p:nvPr>
            <p:ph type="body" idx="1"/>
          </p:nvPr>
        </p:nvSpPr>
        <p:spPr>
          <a:xfrm>
            <a:off x="457200" y="1295400"/>
            <a:ext cx="8229600" cy="5181600"/>
          </a:xfrm>
          <a:prstGeom prst="rect"/>
        </p:spPr>
        <p:txBody>
          <a:bodyPr/>
          <a:lstStyle>
            <a:lvl1pPr lvl="0">
              <a:defRPr/>
            </a:lvl1pPr>
          </a:lstStyle>
          <a:p>
            <a:pPr lvl="0" rtl="0"/>
            <a:r>
              <a:rPr/>
              <a:t>Yeast is a single-celled fungus that lives naturally on the surface of fruit. It is economically important in </a:t>
            </a:r>
            <a:r>
              <a:rPr b="1"/>
              <a:t>brewing</a:t>
            </a:r>
            <a:r>
              <a:rPr/>
              <a:t> and </a:t>
            </a:r>
            <a:r>
              <a:rPr b="1"/>
              <a:t>bread-making</a:t>
            </a:r>
            <a:r>
              <a:rPr/>
              <a:t>. Yeast respires anaerobically (i.e. without the use of oxygen) and breaks down glucose with the production of carbon dioxide, ethanol (</a:t>
            </a:r>
            <a:r>
              <a:rPr b="1"/>
              <a:t>alcohol</a:t>
            </a:r>
            <a:r>
              <a:rPr/>
              <a:t>) and energy. In wine-making the yeast feeds on fruit sugars in the grapes, and in beer-making it feeds on the maltose sugar in germinating barley. </a:t>
            </a:r>
          </a:p>
        </p:txBody>
      </p:sp>
    </p:spTree>
  </p:cSld>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xfrm>
            <a:off x="685800" y="274638"/>
            <a:ext cx="8001000" cy="868362"/>
          </a:xfrm>
          <a:prstGeom prst="rect"/>
        </p:spPr>
        <p:txBody>
          <a:bodyPr/>
          <a:lstStyle>
            <a:lvl1pPr lvl="0">
              <a:defRPr/>
            </a:lvl1pPr>
          </a:lstStyle>
          <a:p>
            <a:pPr lvl="0" rtl="0"/>
            <a:r>
              <a:rPr/>
              <a:t>Benefits</a:t>
            </a:r>
          </a:p>
        </p:txBody>
      </p:sp>
      <p:sp>
        <p:nvSpPr>
          <p:cNvPr id="3" name=""/>
          <p:cNvSpPr txBox="1"/>
          <p:nvPr>
            <p:ph type="body" idx="1"/>
          </p:nvPr>
        </p:nvSpPr>
        <p:spPr>
          <a:xfrm>
            <a:off x="152400" y="1219200"/>
            <a:ext cx="8839200" cy="5334000"/>
          </a:xfrm>
          <a:prstGeom prst="rect"/>
        </p:spPr>
        <p:txBody>
          <a:bodyPr>
            <a:normAutofit fontScale="92000" lnSpcReduction="20000"/>
          </a:bodyPr>
          <a:lstStyle>
            <a:lvl1pPr lvl="0">
              <a:defRPr/>
            </a:lvl1pPr>
          </a:lstStyle>
          <a:p>
            <a:pPr lvl="0" rtl="0"/>
            <a:r>
              <a:rPr/>
              <a:t>Decomposers Fungi and most bacteria are saprotrophic and have an important role in an ecosystem as decomposers, breaking down dead or waste organic matter and releasing inorganic molecules. These nutrients are taken up by green plants which are in turn consumed by animals.</a:t>
            </a:r>
          </a:p>
          <a:p>
            <a:pPr lvl="0" rtl="0"/>
            <a:r>
              <a:rPr/>
              <a:t>Digestion Despite the vast quantities of cellulose eaten by herbivores, mammals themselves cannot digest cellulose and rely entirely on the action of carbohydrate-digesting bacteria in their guts. These secrete the enzyme </a:t>
            </a:r>
            <a:r>
              <a:rPr/>
              <a:t>cellulase</a:t>
            </a:r>
            <a:r>
              <a:rPr/>
              <a:t> which splits the cellulose into monosaccharides which can be absorbed by the gut</a:t>
            </a:r>
          </a:p>
        </p:txBody>
      </p:sp>
    </p:spTree>
  </p:cSld>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Case study</a:t>
            </a:r>
          </a:p>
        </p:txBody>
      </p:sp>
      <p:pic>
        <p:nvPicPr>
          <p:cNvPr id="3" name=""/>
          <p:cNvPicPr/>
          <p:nvPr/>
        </p:nvPicPr>
        <p:blipFill>
          <a:blip r:embed="rId1"/>
          <a:srcRect/>
          <a:stretch>
            <a:fillRect/>
          </a:stretch>
        </p:blipFill>
        <p:spPr>
          <a:xfrm>
            <a:off x="0" y="1447800"/>
            <a:ext cx="9088438" cy="5029200"/>
          </a:xfrm>
          <a:prstGeom prst="rect"/>
        </p:spPr>
      </p:pic>
    </p:spTree>
  </p:cSld>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Evaluation</a:t>
            </a:r>
          </a:p>
        </p:txBody>
      </p:sp>
      <p:graphicFrame>
        <p:nvGraphicFramePr>
          <p:cNvPr id="3" name=""/>
          <p:cNvGraphicFramePr/>
          <p:nvPr>
            <p:extLst>
              <p:ext uri="{D42A27DB-BD31-4B8C-83A1-F6EECF244321}">
                <p14:modId xmlns:p14="http://schemas.microsoft.com/office/powerpoint/2010/main" val="874687463"/>
              </p:ext>
            </p:extLst>
          </p:nvPr>
        </p:nvGraphicFramePr>
        <p:xfrm>
          <a:off x="304800" y="1554163"/>
          <a:ext cx="8686800" cy="4525962"/>
        </p:xfrm>
        <a:graphic>
          <a:graphicData uri="http://schemas.openxmlformats.org/drawingml/2006/chart">
            <c:chart xmlns:c="http://schemas.openxmlformats.org/drawingml/2006/chart" r:id="rId1"/>
          </a:graphicData>
        </a:graphic>
      </p:graphicFrame>
    </p:spTree>
  </p:cSld>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Case study</a:t>
            </a:r>
          </a:p>
        </p:txBody>
      </p:sp>
      <p:sp>
        <p:nvSpPr>
          <p:cNvPr id="3" name=""/>
          <p:cNvSpPr txBox="1"/>
          <p:nvPr>
            <p:ph type="body" idx="1"/>
          </p:nvPr>
        </p:nvSpPr>
        <p:spPr>
          <a:xfrm>
            <a:off x="152400" y="1447800"/>
            <a:ext cx="8534400" cy="4876800"/>
          </a:xfrm>
          <a:prstGeom prst="rect"/>
        </p:spPr>
        <p:txBody>
          <a:bodyPr/>
          <a:lstStyle>
            <a:lvl1pPr lvl="0">
              <a:defRPr/>
            </a:lvl1pPr>
          </a:lstStyle>
          <a:p>
            <a:pPr lvl="0" rtl="0"/>
            <a:r>
              <a:rPr sz="2300"/>
              <a:t>New </a:t>
            </a:r>
            <a:r>
              <a:rPr sz="2300"/>
              <a:t>infections continually appear. Having an available food source to grow on (humans) inevitably results in a microorganism that will take advantage. Some of these feeders will interfere with our own well being, causing disease.</a:t>
            </a:r>
          </a:p>
          <a:p>
            <a:pPr lvl="0" rtl="0"/>
            <a:r>
              <a:rPr sz="2300"/>
              <a:t>M</a:t>
            </a:r>
            <a:r>
              <a:rPr sz="2300"/>
              <a:t>any </a:t>
            </a:r>
            <a:r>
              <a:rPr sz="2300"/>
              <a:t>diseases that were previously thought to have only behavioral or genetic components have been found to involve microorganisms. The clearest case is that of ulcers, which was long thought to be caused by stress and poor diet. However the causative agent is actually a bacterium, </a:t>
            </a:r>
            <a:r>
              <a:rPr sz="2300" i="1"/>
              <a:t>Helicobacter pylori</a:t>
            </a:r>
            <a:r>
              <a:rPr sz="2300"/>
              <a:t>, and many ulcers can be cured with appropriate antibiotics. Work on other non-infectious diseases such as heart disease, stroke and some autoimmune diseases also suggest a microbial component that triggers the illness.</a:t>
            </a:r>
          </a:p>
        </p:txBody>
      </p:sp>
    </p:spTree>
  </p:cSld>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Diagnosis</a:t>
            </a:r>
          </a:p>
        </p:txBody>
      </p:sp>
      <p:sp>
        <p:nvSpPr>
          <p:cNvPr id="3" name=""/>
          <p:cNvSpPr txBox="1"/>
          <p:nvPr>
            <p:ph type="body" idx="1"/>
          </p:nvPr>
        </p:nvSpPr>
        <p:spPr>
          <a:prstGeom prst="rect"/>
        </p:spPr>
        <p:txBody>
          <a:bodyPr>
            <a:normAutofit fontScale="92000" lnSpcReduction="10000"/>
          </a:bodyPr>
          <a:lstStyle>
            <a:lvl1pPr lvl="0">
              <a:defRPr/>
            </a:lvl1pPr>
          </a:lstStyle>
          <a:p>
            <a:pPr lvl="0" rtl="0"/>
            <a:r>
              <a:rPr/>
              <a:t>Bacterial infections can be diagnosed by growing a </a:t>
            </a:r>
            <a:r>
              <a:rPr b="1"/>
              <a:t>bacterial culture </a:t>
            </a:r>
            <a:r>
              <a:rPr/>
              <a:t>from a sample of infected body fluid (e.g. urine, blood), stool, discharge (e.g. sputum) or tissue (e.g. mucosal layer of the </a:t>
            </a:r>
            <a:r>
              <a:rPr/>
              <a:t>stomach</a:t>
            </a:r>
          </a:p>
          <a:p>
            <a:pPr lvl="0" rtl="0"/>
            <a:r>
              <a:rPr/>
              <a:t>Viruses can be diagnosed by finding specific antibodies in the sample of blood (serologic tests). Vaccination against several virus infections is possible; only few viral infections can be treated by anti-viral medications</a:t>
            </a:r>
          </a:p>
        </p:txBody>
      </p:sp>
    </p:spTree>
  </p:cSld>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normAutofit fontScale="90000"/>
          </a:bodyPr>
          <a:lstStyle>
            <a:lvl1pPr lvl="0">
              <a:defRPr/>
            </a:lvl1pPr>
          </a:lstStyle>
          <a:p>
            <a:pPr lvl="0" rtl="0"/>
            <a:r>
              <a:rPr/>
              <a:t>Diagnosis</a:t>
            </a:r>
            <a:br/>
          </a:p>
        </p:txBody>
      </p:sp>
      <p:sp>
        <p:nvSpPr>
          <p:cNvPr id="3" name=""/>
          <p:cNvSpPr txBox="1"/>
          <p:nvPr>
            <p:ph type="body" idx="1"/>
          </p:nvPr>
        </p:nvSpPr>
        <p:spPr>
          <a:xfrm>
            <a:off x="228600" y="1143000"/>
            <a:ext cx="8763000" cy="5715000"/>
          </a:xfrm>
          <a:prstGeom prst="rect"/>
        </p:spPr>
        <p:txBody>
          <a:bodyPr>
            <a:normAutofit fontScale="70000" lnSpcReduction="20000"/>
          </a:bodyPr>
          <a:lstStyle>
            <a:lvl1pPr lvl="0">
              <a:defRPr/>
            </a:lvl1pPr>
          </a:lstStyle>
          <a:p>
            <a:pPr lvl="0" rtl="0"/>
            <a:r>
              <a:rPr/>
              <a:t>PARASITE: Diagnosis </a:t>
            </a:r>
            <a:r>
              <a:rPr/>
              <a:t>can be often suspected from history of prolonged bloating or diarrhea and can be confirmed by the following tests:</a:t>
            </a:r>
          </a:p>
          <a:p>
            <a:pPr lvl="0" rtl="0"/>
            <a:r>
              <a:rPr b="1"/>
              <a:t>Ova and parasites (O&amp;P) test of the stool.</a:t>
            </a:r>
            <a:r>
              <a:rPr/>
              <a:t> The test is often false negative so </a:t>
            </a:r>
            <a:r>
              <a:rPr b="1"/>
              <a:t>three stools from three different days (at least two days apart) should be tested</a:t>
            </a:r>
            <a:r>
              <a:rPr/>
              <a:t>.</a:t>
            </a:r>
          </a:p>
          <a:p>
            <a:pPr lvl="0" rtl="0"/>
            <a:r>
              <a:rPr b="1"/>
              <a:t>Hemoccult</a:t>
            </a:r>
            <a:r>
              <a:rPr b="1"/>
              <a:t> test</a:t>
            </a:r>
            <a:r>
              <a:rPr/>
              <a:t> may reveal blood in the stool</a:t>
            </a:r>
          </a:p>
          <a:p>
            <a:pPr lvl="0" rtl="0"/>
            <a:r>
              <a:rPr b="1"/>
              <a:t>Blood tests </a:t>
            </a:r>
            <a:r>
              <a:rPr/>
              <a:t>often reveal elevated </a:t>
            </a:r>
            <a:r>
              <a:rPr b="1">
                <a:hlinkClick r:id="rId1"/>
              </a:rPr>
              <a:t>eosinophils</a:t>
            </a:r>
            <a:r>
              <a:rPr/>
              <a:t> and </a:t>
            </a:r>
            <a:r>
              <a:rPr/>
              <a:t>IgE</a:t>
            </a:r>
            <a:r>
              <a:rPr/>
              <a:t> antibodies and lowered ferritin, hemoglobin or red </a:t>
            </a:r>
            <a:r>
              <a:rPr/>
              <a:t>cells</a:t>
            </a:r>
          </a:p>
          <a:p>
            <a:pPr lvl="0" rtl="0"/>
            <a:r>
              <a:rPr b="1"/>
              <a:t>CT</a:t>
            </a:r>
            <a:r>
              <a:rPr/>
              <a:t> or </a:t>
            </a:r>
            <a:r>
              <a:rPr b="1"/>
              <a:t>biopsy</a:t>
            </a:r>
            <a:r>
              <a:rPr/>
              <a:t> are needed to find cysts in the liver, lungs or brain</a:t>
            </a:r>
            <a:r>
              <a:rPr/>
              <a:t>.</a:t>
            </a:r>
          </a:p>
          <a:p>
            <a:pPr lvl="0" rtl="0"/>
          </a:p>
          <a:p>
            <a:pPr lvl="0" rtl="0"/>
            <a:r>
              <a:rPr/>
              <a:t>FUNGI : Microscopy, Growing </a:t>
            </a:r>
            <a:r>
              <a:rPr/>
              <a:t>a colony of fungus in the laboratory from a rash sample. This is more accurate but may take weeks.</a:t>
            </a:r>
          </a:p>
          <a:p>
            <a:pPr lvl="0" rtl="0"/>
            <a:r>
              <a:rPr/>
              <a:t>Some fungi exhibit a fluorescent glow when exposed to ultraviolet light. This can also help to identify the fungus causing an infection</a:t>
            </a:r>
            <a:r>
              <a:rPr/>
              <a:t>.</a:t>
            </a:r>
          </a:p>
        </p:txBody>
      </p:sp>
    </p:spTree>
  </p:cSld>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lstStyle>
            <a:lvl1pPr lvl="0">
              <a:defRPr/>
            </a:lvl1pPr>
          </a:lstStyle>
          <a:p>
            <a:pPr lvl="0" rtl="0"/>
            <a:r>
              <a:rPr/>
              <a:t>In Conclusion</a:t>
            </a:r>
          </a:p>
        </p:txBody>
      </p:sp>
      <p:sp>
        <p:nvSpPr>
          <p:cNvPr id="3" name=""/>
          <p:cNvSpPr txBox="1"/>
          <p:nvPr>
            <p:ph type="body" idx="1"/>
          </p:nvPr>
        </p:nvSpPr>
        <p:spPr>
          <a:xfrm>
            <a:off x="228600" y="1371600"/>
            <a:ext cx="8763000" cy="5181600"/>
          </a:xfrm>
          <a:prstGeom prst="rect"/>
        </p:spPr>
        <p:txBody>
          <a:bodyPr>
            <a:normAutofit fontScale="77000" lnSpcReduction="20000"/>
          </a:bodyPr>
          <a:lstStyle>
            <a:lvl1pPr lvl="0">
              <a:defRPr/>
            </a:lvl1pPr>
          </a:lstStyle>
          <a:p>
            <a:pPr lvl="0" rtl="0"/>
            <a:r>
              <a:rPr/>
              <a:t> Some </a:t>
            </a:r>
            <a:r>
              <a:rPr/>
              <a:t>pathogenic microbes that had been "controlled" through the use of antibiotics are beginning to develop drug resistance and therefore reemerge as serious threats in the industrialized world as well as developing nations. Tuberculosis is an illness that was on the decline until the middle 80's. It has recently become more of a problem, partly due to drug resistance and partly due to a higher population of immunosuppressed individuals from the AIDS epidemic. </a:t>
            </a:r>
            <a:r>
              <a:rPr i="1"/>
              <a:t>Staphylococcus aureus </a:t>
            </a:r>
            <a:r>
              <a:rPr/>
              <a:t>strains are emerging that are resistant to many of the antibiotics that were previously effective against them. These </a:t>
            </a:r>
            <a:r>
              <a:rPr/>
              <a:t>staph  </a:t>
            </a:r>
            <a:r>
              <a:rPr/>
              <a:t>infections are of great concern in hospital settings around the world. Understanding both familiar killers and new pathogens will require an understanding of their biology, and thus an understanding of the field of microbiology.</a:t>
            </a:r>
          </a:p>
        </p:txBody>
      </p:sp>
    </p:spTree>
  </p:cSld>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
          <p:cNvSpPr txBox="1"/>
          <p:nvPr>
            <p:ph type="title"/>
          </p:nvPr>
        </p:nvSpPr>
        <p:spPr>
          <a:prstGeom prst="rect"/>
        </p:spPr>
        <p:txBody>
          <a:bodyPr>
            <a:normAutofit fontScale="90000"/>
          </a:bodyPr>
          <a:lstStyle>
            <a:lvl1pPr lvl="0">
              <a:defRPr/>
            </a:lvl1pPr>
          </a:lstStyle>
          <a:p>
            <a:pPr lvl="0" rtl="0"/>
            <a:r>
              <a:rPr sz="6600"/>
              <a:t>THANKS</a:t>
            </a:r>
          </a:p>
        </p:txBody>
      </p:sp>
      <p:sp>
        <p:nvSpPr>
          <p:cNvPr id="3" name=""/>
          <p:cNvSpPr txBox="1"/>
          <p:nvPr>
            <p:ph type="body" idx="1"/>
          </p:nvPr>
        </p:nvSpPr>
        <p:spPr>
          <a:prstGeom prst="rect"/>
        </p:spPr>
        <p:txBody>
          <a:bodyPr/>
          <a:lstStyle>
            <a:lvl1pPr lvl="0">
              <a:defRPr/>
            </a:lvl1pPr>
          </a:lstStyle>
          <a:p>
            <a:pPr lvl="0" rtl="0"/>
            <a:r>
              <a:rPr sz="6000"/>
              <a:t>REMAIN BLESSED</a:t>
            </a:r>
          </a:p>
        </p:txBody>
      </p:sp>
    </p:spTree>
  </p:cSld>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