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690" r:id="rId1"/>
  </p:sldMasterIdLst>
  <p:sldIdLst>
    <p:sldId id="291" r:id="rId2"/>
    <p:sldId id="306" r:id="rId3"/>
    <p:sldId id="310" r:id="rId4"/>
    <p:sldId id="297" r:id="rId5"/>
    <p:sldId id="317" r:id="rId6"/>
    <p:sldId id="266" r:id="rId7"/>
    <p:sldId id="282" r:id="rId8"/>
    <p:sldId id="300" r:id="rId9"/>
    <p:sldId id="299" r:id="rId10"/>
    <p:sldId id="304" r:id="rId11"/>
    <p:sldId id="318" r:id="rId12"/>
    <p:sldId id="313" r:id="rId13"/>
    <p:sldId id="314" r:id="rId14"/>
    <p:sldId id="315" r:id="rId15"/>
    <p:sldId id="312" r:id="rId16"/>
    <p:sldId id="311" r:id="rId17"/>
    <p:sldId id="31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80" d="100"/>
          <a:sy n="80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689D35-DF4A-4C86-82E4-7937BC2D52FA}" type="doc">
      <dgm:prSet loTypeId="urn:microsoft.com/office/officeart/2005/8/layout/chevron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BDB87EE-0911-4083-B307-97FD9041B910}">
      <dgm:prSet phldrT="[Text]" custT="1"/>
      <dgm:spPr/>
      <dgm:t>
        <a:bodyPr/>
        <a:lstStyle/>
        <a:p>
          <a:r>
            <a: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Place of study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EACE00-4883-4F8F-A2B6-72AFE2BD4405}" type="parTrans" cxnId="{3A656329-005E-4D25-9A48-EB843D121760}">
      <dgm:prSet/>
      <dgm:spPr/>
      <dgm:t>
        <a:bodyPr/>
        <a:lstStyle/>
        <a:p>
          <a:endParaRPr lang="en-US"/>
        </a:p>
      </dgm:t>
    </dgm:pt>
    <dgm:pt modelId="{53446E39-4631-404B-8D0A-1CE4AF3CF21D}" type="sibTrans" cxnId="{3A656329-005E-4D25-9A48-EB843D121760}">
      <dgm:prSet/>
      <dgm:spPr/>
      <dgm:t>
        <a:bodyPr/>
        <a:lstStyle/>
        <a:p>
          <a:endParaRPr lang="en-US"/>
        </a:p>
      </dgm:t>
    </dgm:pt>
    <dgm:pt modelId="{1B5F1C88-F4E3-40F3-AB17-1AF003FAE1C4}">
      <dgm:prSet phldrT="[Text]" custT="1"/>
      <dgm:spPr/>
      <dgm:t>
        <a:bodyPr/>
        <a:lstStyle/>
        <a:p>
          <a:r>
            <a: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study was conducted at the Department of Medical Photography, Al-Neelain University Eye Hospital, Khartoum, Sudan in 220 patients from January to May 2016.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EF4409-AC66-4344-BBEC-5D1913CBB96C}" type="parTrans" cxnId="{A7A82601-E7C8-4365-A91F-6774B913F7B6}">
      <dgm:prSet/>
      <dgm:spPr/>
      <dgm:t>
        <a:bodyPr/>
        <a:lstStyle/>
        <a:p>
          <a:endParaRPr lang="en-US"/>
        </a:p>
      </dgm:t>
    </dgm:pt>
    <dgm:pt modelId="{0081ABEF-6253-404F-86A2-0B85F0127129}" type="sibTrans" cxnId="{A7A82601-E7C8-4365-A91F-6774B913F7B6}">
      <dgm:prSet/>
      <dgm:spPr/>
      <dgm:t>
        <a:bodyPr/>
        <a:lstStyle/>
        <a:p>
          <a:endParaRPr lang="en-US"/>
        </a:p>
      </dgm:t>
    </dgm:pt>
    <dgm:pt modelId="{BF83FB8A-B226-43AF-810E-06F5AA0159EF}">
      <dgm:prSet phldrT="[Text]" custT="1"/>
      <dgm:spPr/>
      <dgm:t>
        <a:bodyPr/>
        <a:lstStyle/>
        <a:p>
          <a:r>
            <a: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Inclusion criteria</a:t>
          </a:r>
          <a:endParaRPr lang="en-US" sz="2400" dirty="0"/>
        </a:p>
      </dgm:t>
    </dgm:pt>
    <dgm:pt modelId="{E74A1F46-7957-4615-8AC4-4D88AE520665}" type="parTrans" cxnId="{7BF0A704-FBBA-40EC-96F3-CB9DA4E4B153}">
      <dgm:prSet/>
      <dgm:spPr/>
      <dgm:t>
        <a:bodyPr/>
        <a:lstStyle/>
        <a:p>
          <a:endParaRPr lang="en-US"/>
        </a:p>
      </dgm:t>
    </dgm:pt>
    <dgm:pt modelId="{BF90D78E-1CCB-4E9A-BCEE-2239B5488101}" type="sibTrans" cxnId="{7BF0A704-FBBA-40EC-96F3-CB9DA4E4B153}">
      <dgm:prSet/>
      <dgm:spPr/>
      <dgm:t>
        <a:bodyPr/>
        <a:lstStyle/>
        <a:p>
          <a:endParaRPr lang="en-US"/>
        </a:p>
      </dgm:t>
    </dgm:pt>
    <dgm:pt modelId="{A508A553-2C10-4296-82A2-AA9F5C0F0B14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 this study elderly patients considered as 50 years and more.</a:t>
          </a:r>
          <a:endParaRPr lang="en-US" dirty="0"/>
        </a:p>
      </dgm:t>
    </dgm:pt>
    <dgm:pt modelId="{28074211-7486-4EBF-AF3B-49F426E21A6C}" type="parTrans" cxnId="{2FF5E6B8-B27F-4DF4-997C-8320FC123B17}">
      <dgm:prSet/>
      <dgm:spPr/>
      <dgm:t>
        <a:bodyPr/>
        <a:lstStyle/>
        <a:p>
          <a:endParaRPr lang="en-US"/>
        </a:p>
      </dgm:t>
    </dgm:pt>
    <dgm:pt modelId="{B66C6FE8-3F36-4F11-B1C4-7DD0A272525B}" type="sibTrans" cxnId="{2FF5E6B8-B27F-4DF4-997C-8320FC123B17}">
      <dgm:prSet/>
      <dgm:spPr/>
      <dgm:t>
        <a:bodyPr/>
        <a:lstStyle/>
        <a:p>
          <a:endParaRPr lang="en-US"/>
        </a:p>
      </dgm:t>
    </dgm:pt>
    <dgm:pt modelId="{552B062B-EB63-48E5-86BD-DBE215BE8248}">
      <dgm:prSet phldrT="[Text]" custT="1"/>
      <dgm:spPr/>
      <dgm:t>
        <a:bodyPr/>
        <a:lstStyle/>
        <a:p>
          <a:r>
            <a: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Exclusion criteria </a:t>
          </a:r>
          <a:endParaRPr lang="en-US" sz="2400" dirty="0"/>
        </a:p>
      </dgm:t>
    </dgm:pt>
    <dgm:pt modelId="{3F16F42B-9D94-4A47-ADCE-E44765C484C9}" type="parTrans" cxnId="{83D334D1-5463-4791-90E0-470449F18D47}">
      <dgm:prSet/>
      <dgm:spPr/>
      <dgm:t>
        <a:bodyPr/>
        <a:lstStyle/>
        <a:p>
          <a:endParaRPr lang="en-US"/>
        </a:p>
      </dgm:t>
    </dgm:pt>
    <dgm:pt modelId="{F380EF11-0E54-423D-9DEA-93D12B32C434}" type="sibTrans" cxnId="{83D334D1-5463-4791-90E0-470449F18D47}">
      <dgm:prSet/>
      <dgm:spPr/>
      <dgm:t>
        <a:bodyPr/>
        <a:lstStyle/>
        <a:p>
          <a:endParaRPr lang="en-US"/>
        </a:p>
      </dgm:t>
    </dgm:pt>
    <dgm:pt modelId="{E33366B1-A2E0-4B9C-B2C3-800487E4A820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Patients with diagnosed posterior segment lesions were excluded.</a:t>
          </a:r>
          <a:endParaRPr lang="en-US" dirty="0"/>
        </a:p>
      </dgm:t>
    </dgm:pt>
    <dgm:pt modelId="{F9F6EAFA-DB2E-4F44-B575-127A921F9198}" type="parTrans" cxnId="{38B8C684-E403-4072-BD18-52FED6BCA770}">
      <dgm:prSet/>
      <dgm:spPr/>
      <dgm:t>
        <a:bodyPr/>
        <a:lstStyle/>
        <a:p>
          <a:endParaRPr lang="en-US"/>
        </a:p>
      </dgm:t>
    </dgm:pt>
    <dgm:pt modelId="{9558B45B-9908-47F0-BC13-46B3A8FC0724}" type="sibTrans" cxnId="{38B8C684-E403-4072-BD18-52FED6BCA770}">
      <dgm:prSet/>
      <dgm:spPr/>
      <dgm:t>
        <a:bodyPr/>
        <a:lstStyle/>
        <a:p>
          <a:endParaRPr lang="en-US"/>
        </a:p>
      </dgm:t>
    </dgm:pt>
    <dgm:pt modelId="{30602335-46A3-4DAB-8B7C-DCEC62904F32}">
      <dgm:prSet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Those who had previous history of ocular surgery or trauma were excluded.</a:t>
          </a:r>
          <a:endParaRPr lang="en-US" dirty="0"/>
        </a:p>
      </dgm:t>
    </dgm:pt>
    <dgm:pt modelId="{BC2E0E5F-EAC1-42C2-8299-607F1F47FF09}" type="parTrans" cxnId="{73BA9A27-3CC6-46ED-AA9C-AAB101E80980}">
      <dgm:prSet/>
      <dgm:spPr/>
      <dgm:t>
        <a:bodyPr/>
        <a:lstStyle/>
        <a:p>
          <a:endParaRPr lang="en-US"/>
        </a:p>
      </dgm:t>
    </dgm:pt>
    <dgm:pt modelId="{A5B3751F-0C52-4F17-8555-25E70D3E4417}" type="sibTrans" cxnId="{73BA9A27-3CC6-46ED-AA9C-AAB101E80980}">
      <dgm:prSet/>
      <dgm:spPr/>
      <dgm:t>
        <a:bodyPr/>
        <a:lstStyle/>
        <a:p>
          <a:endParaRPr lang="en-US"/>
        </a:p>
      </dgm:t>
    </dgm:pt>
    <dgm:pt modelId="{D77BB558-BE88-4C55-BA45-E23D5E94E0FF}">
      <dgm:prSet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All patient were diagnosed as senile cataract.</a:t>
          </a:r>
          <a:endParaRPr lang="en-US" dirty="0"/>
        </a:p>
      </dgm:t>
    </dgm:pt>
    <dgm:pt modelId="{E1B54F31-2D58-41FA-BB78-0C795E60D8EC}" type="parTrans" cxnId="{21FE4095-0803-44FC-B4E8-841E9D61B274}">
      <dgm:prSet/>
      <dgm:spPr/>
      <dgm:t>
        <a:bodyPr/>
        <a:lstStyle/>
        <a:p>
          <a:endParaRPr lang="en-US"/>
        </a:p>
      </dgm:t>
    </dgm:pt>
    <dgm:pt modelId="{227E5547-3C45-41B8-A033-8D9AFA3366B3}" type="sibTrans" cxnId="{21FE4095-0803-44FC-B4E8-841E9D61B274}">
      <dgm:prSet/>
      <dgm:spPr/>
      <dgm:t>
        <a:bodyPr/>
        <a:lstStyle/>
        <a:p>
          <a:endParaRPr lang="en-US"/>
        </a:p>
      </dgm:t>
    </dgm:pt>
    <dgm:pt modelId="{DEF9F4CC-1180-41A6-8C5B-17BD121EDDCC}" type="pres">
      <dgm:prSet presAssocID="{49689D35-DF4A-4C86-82E4-7937BC2D52F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F03728-FAFA-477D-B0D2-22B5B15AFBD9}" type="pres">
      <dgm:prSet presAssocID="{DBDB87EE-0911-4083-B307-97FD9041B910}" presName="composite" presStyleCnt="0"/>
      <dgm:spPr/>
      <dgm:t>
        <a:bodyPr/>
        <a:lstStyle/>
        <a:p>
          <a:endParaRPr lang="en-US"/>
        </a:p>
      </dgm:t>
    </dgm:pt>
    <dgm:pt modelId="{10529EF6-DF04-4435-A1D8-387A2A77E674}" type="pres">
      <dgm:prSet presAssocID="{DBDB87EE-0911-4083-B307-97FD9041B91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AF36E-E224-4882-AAD9-655D8DB627E8}" type="pres">
      <dgm:prSet presAssocID="{DBDB87EE-0911-4083-B307-97FD9041B91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30501-04B6-4B46-AC6F-072D341B5707}" type="pres">
      <dgm:prSet presAssocID="{53446E39-4631-404B-8D0A-1CE4AF3CF21D}" presName="sp" presStyleCnt="0"/>
      <dgm:spPr/>
      <dgm:t>
        <a:bodyPr/>
        <a:lstStyle/>
        <a:p>
          <a:endParaRPr lang="en-US"/>
        </a:p>
      </dgm:t>
    </dgm:pt>
    <dgm:pt modelId="{098D9F2C-60B2-4ED1-BEB0-0F3E4A90A4CD}" type="pres">
      <dgm:prSet presAssocID="{BF83FB8A-B226-43AF-810E-06F5AA0159EF}" presName="composite" presStyleCnt="0"/>
      <dgm:spPr/>
      <dgm:t>
        <a:bodyPr/>
        <a:lstStyle/>
        <a:p>
          <a:endParaRPr lang="en-US"/>
        </a:p>
      </dgm:t>
    </dgm:pt>
    <dgm:pt modelId="{E0FA0416-BC36-4A64-98CA-B988D7B7A894}" type="pres">
      <dgm:prSet presAssocID="{BF83FB8A-B226-43AF-810E-06F5AA0159E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C101C-F78B-447A-B70A-37CCA65DC3B8}" type="pres">
      <dgm:prSet presAssocID="{BF83FB8A-B226-43AF-810E-06F5AA0159E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6D6E34-EEC9-463F-ACEA-A01089103F1C}" type="pres">
      <dgm:prSet presAssocID="{BF90D78E-1CCB-4E9A-BCEE-2239B5488101}" presName="sp" presStyleCnt="0"/>
      <dgm:spPr/>
      <dgm:t>
        <a:bodyPr/>
        <a:lstStyle/>
        <a:p>
          <a:endParaRPr lang="en-US"/>
        </a:p>
      </dgm:t>
    </dgm:pt>
    <dgm:pt modelId="{CF78B67B-ED9B-4D21-84EE-52FD5BE5EAD4}" type="pres">
      <dgm:prSet presAssocID="{552B062B-EB63-48E5-86BD-DBE215BE8248}" presName="composite" presStyleCnt="0"/>
      <dgm:spPr/>
      <dgm:t>
        <a:bodyPr/>
        <a:lstStyle/>
        <a:p>
          <a:endParaRPr lang="en-US"/>
        </a:p>
      </dgm:t>
    </dgm:pt>
    <dgm:pt modelId="{3B86A63B-7684-4B72-9B5A-C08EEAE05CA2}" type="pres">
      <dgm:prSet presAssocID="{552B062B-EB63-48E5-86BD-DBE215BE824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50E175-DC43-4730-BD42-BA9E431021D1}" type="pres">
      <dgm:prSet presAssocID="{552B062B-EB63-48E5-86BD-DBE215BE824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BA9A27-3CC6-46ED-AA9C-AAB101E80980}" srcId="{552B062B-EB63-48E5-86BD-DBE215BE8248}" destId="{30602335-46A3-4DAB-8B7C-DCEC62904F32}" srcOrd="1" destOrd="0" parTransId="{BC2E0E5F-EAC1-42C2-8299-607F1F47FF09}" sibTransId="{A5B3751F-0C52-4F17-8555-25E70D3E4417}"/>
    <dgm:cxn modelId="{21FE4095-0803-44FC-B4E8-841E9D61B274}" srcId="{BF83FB8A-B226-43AF-810E-06F5AA0159EF}" destId="{D77BB558-BE88-4C55-BA45-E23D5E94E0FF}" srcOrd="1" destOrd="0" parTransId="{E1B54F31-2D58-41FA-BB78-0C795E60D8EC}" sibTransId="{227E5547-3C45-41B8-A033-8D9AFA3366B3}"/>
    <dgm:cxn modelId="{2E5844A2-D262-4FBE-BDC8-A56E5CE2C74D}" type="presOf" srcId="{DBDB87EE-0911-4083-B307-97FD9041B910}" destId="{10529EF6-DF04-4435-A1D8-387A2A77E674}" srcOrd="0" destOrd="0" presId="urn:microsoft.com/office/officeart/2005/8/layout/chevron2"/>
    <dgm:cxn modelId="{A7A82601-E7C8-4365-A91F-6774B913F7B6}" srcId="{DBDB87EE-0911-4083-B307-97FD9041B910}" destId="{1B5F1C88-F4E3-40F3-AB17-1AF003FAE1C4}" srcOrd="0" destOrd="0" parTransId="{4FEF4409-AC66-4344-BBEC-5D1913CBB96C}" sibTransId="{0081ABEF-6253-404F-86A2-0B85F0127129}"/>
    <dgm:cxn modelId="{DA53A7B4-1151-4628-9549-4F3C9791A3C3}" type="presOf" srcId="{E33366B1-A2E0-4B9C-B2C3-800487E4A820}" destId="{5950E175-DC43-4730-BD42-BA9E431021D1}" srcOrd="0" destOrd="0" presId="urn:microsoft.com/office/officeart/2005/8/layout/chevron2"/>
    <dgm:cxn modelId="{881D69EF-8DB4-453A-8F09-6F5033820843}" type="presOf" srcId="{30602335-46A3-4DAB-8B7C-DCEC62904F32}" destId="{5950E175-DC43-4730-BD42-BA9E431021D1}" srcOrd="0" destOrd="1" presId="urn:microsoft.com/office/officeart/2005/8/layout/chevron2"/>
    <dgm:cxn modelId="{7CB0E66C-931F-4BA7-B1E3-885E8CB8FB11}" type="presOf" srcId="{BF83FB8A-B226-43AF-810E-06F5AA0159EF}" destId="{E0FA0416-BC36-4A64-98CA-B988D7B7A894}" srcOrd="0" destOrd="0" presId="urn:microsoft.com/office/officeart/2005/8/layout/chevron2"/>
    <dgm:cxn modelId="{2FF5E6B8-B27F-4DF4-997C-8320FC123B17}" srcId="{BF83FB8A-B226-43AF-810E-06F5AA0159EF}" destId="{A508A553-2C10-4296-82A2-AA9F5C0F0B14}" srcOrd="0" destOrd="0" parTransId="{28074211-7486-4EBF-AF3B-49F426E21A6C}" sibTransId="{B66C6FE8-3F36-4F11-B1C4-7DD0A272525B}"/>
    <dgm:cxn modelId="{3A656329-005E-4D25-9A48-EB843D121760}" srcId="{49689D35-DF4A-4C86-82E4-7937BC2D52FA}" destId="{DBDB87EE-0911-4083-B307-97FD9041B910}" srcOrd="0" destOrd="0" parTransId="{32EACE00-4883-4F8F-A2B6-72AFE2BD4405}" sibTransId="{53446E39-4631-404B-8D0A-1CE4AF3CF21D}"/>
    <dgm:cxn modelId="{413FF1E5-771A-4EC6-846A-5D591E2236A0}" type="presOf" srcId="{49689D35-DF4A-4C86-82E4-7937BC2D52FA}" destId="{DEF9F4CC-1180-41A6-8C5B-17BD121EDDCC}" srcOrd="0" destOrd="0" presId="urn:microsoft.com/office/officeart/2005/8/layout/chevron2"/>
    <dgm:cxn modelId="{7BF0A704-FBBA-40EC-96F3-CB9DA4E4B153}" srcId="{49689D35-DF4A-4C86-82E4-7937BC2D52FA}" destId="{BF83FB8A-B226-43AF-810E-06F5AA0159EF}" srcOrd="1" destOrd="0" parTransId="{E74A1F46-7957-4615-8AC4-4D88AE520665}" sibTransId="{BF90D78E-1CCB-4E9A-BCEE-2239B5488101}"/>
    <dgm:cxn modelId="{83D334D1-5463-4791-90E0-470449F18D47}" srcId="{49689D35-DF4A-4C86-82E4-7937BC2D52FA}" destId="{552B062B-EB63-48E5-86BD-DBE215BE8248}" srcOrd="2" destOrd="0" parTransId="{3F16F42B-9D94-4A47-ADCE-E44765C484C9}" sibTransId="{F380EF11-0E54-423D-9DEA-93D12B32C434}"/>
    <dgm:cxn modelId="{AB1D5958-BA76-4510-AA6C-58ACACC173DC}" type="presOf" srcId="{552B062B-EB63-48E5-86BD-DBE215BE8248}" destId="{3B86A63B-7684-4B72-9B5A-C08EEAE05CA2}" srcOrd="0" destOrd="0" presId="urn:microsoft.com/office/officeart/2005/8/layout/chevron2"/>
    <dgm:cxn modelId="{38B8C684-E403-4072-BD18-52FED6BCA770}" srcId="{552B062B-EB63-48E5-86BD-DBE215BE8248}" destId="{E33366B1-A2E0-4B9C-B2C3-800487E4A820}" srcOrd="0" destOrd="0" parTransId="{F9F6EAFA-DB2E-4F44-B575-127A921F9198}" sibTransId="{9558B45B-9908-47F0-BC13-46B3A8FC0724}"/>
    <dgm:cxn modelId="{D8E1D32B-295B-4D7A-B053-B84FFF183FA1}" type="presOf" srcId="{A508A553-2C10-4296-82A2-AA9F5C0F0B14}" destId="{13CC101C-F78B-447A-B70A-37CCA65DC3B8}" srcOrd="0" destOrd="0" presId="urn:microsoft.com/office/officeart/2005/8/layout/chevron2"/>
    <dgm:cxn modelId="{B7942FC9-4326-438F-B1A1-F0A3B2FF7E52}" type="presOf" srcId="{D77BB558-BE88-4C55-BA45-E23D5E94E0FF}" destId="{13CC101C-F78B-447A-B70A-37CCA65DC3B8}" srcOrd="0" destOrd="1" presId="urn:microsoft.com/office/officeart/2005/8/layout/chevron2"/>
    <dgm:cxn modelId="{C3251117-84B8-4522-BAFD-84882D59344B}" type="presOf" srcId="{1B5F1C88-F4E3-40F3-AB17-1AF003FAE1C4}" destId="{4B9AF36E-E224-4882-AAD9-655D8DB627E8}" srcOrd="0" destOrd="0" presId="urn:microsoft.com/office/officeart/2005/8/layout/chevron2"/>
    <dgm:cxn modelId="{F38E967D-14F9-48A4-A44C-E43035F445AD}" type="presParOf" srcId="{DEF9F4CC-1180-41A6-8C5B-17BD121EDDCC}" destId="{8DF03728-FAFA-477D-B0D2-22B5B15AFBD9}" srcOrd="0" destOrd="0" presId="urn:microsoft.com/office/officeart/2005/8/layout/chevron2"/>
    <dgm:cxn modelId="{45C31FBB-7EE7-4525-B51F-6CA8E11C0C54}" type="presParOf" srcId="{8DF03728-FAFA-477D-B0D2-22B5B15AFBD9}" destId="{10529EF6-DF04-4435-A1D8-387A2A77E674}" srcOrd="0" destOrd="0" presId="urn:microsoft.com/office/officeart/2005/8/layout/chevron2"/>
    <dgm:cxn modelId="{A7890708-EBBC-4F07-9688-99B905870F57}" type="presParOf" srcId="{8DF03728-FAFA-477D-B0D2-22B5B15AFBD9}" destId="{4B9AF36E-E224-4882-AAD9-655D8DB627E8}" srcOrd="1" destOrd="0" presId="urn:microsoft.com/office/officeart/2005/8/layout/chevron2"/>
    <dgm:cxn modelId="{1CB6F128-D2B3-44E3-AC92-D4999F974505}" type="presParOf" srcId="{DEF9F4CC-1180-41A6-8C5B-17BD121EDDCC}" destId="{BA930501-04B6-4B46-AC6F-072D341B5707}" srcOrd="1" destOrd="0" presId="urn:microsoft.com/office/officeart/2005/8/layout/chevron2"/>
    <dgm:cxn modelId="{986320D7-629A-4B05-A02F-FF1AFEC687DB}" type="presParOf" srcId="{DEF9F4CC-1180-41A6-8C5B-17BD121EDDCC}" destId="{098D9F2C-60B2-4ED1-BEB0-0F3E4A90A4CD}" srcOrd="2" destOrd="0" presId="urn:microsoft.com/office/officeart/2005/8/layout/chevron2"/>
    <dgm:cxn modelId="{6F64EF73-129F-45EA-84D6-F3C783660187}" type="presParOf" srcId="{098D9F2C-60B2-4ED1-BEB0-0F3E4A90A4CD}" destId="{E0FA0416-BC36-4A64-98CA-B988D7B7A894}" srcOrd="0" destOrd="0" presId="urn:microsoft.com/office/officeart/2005/8/layout/chevron2"/>
    <dgm:cxn modelId="{6D50A71F-B18B-41A6-B6A9-EFB3031E3A87}" type="presParOf" srcId="{098D9F2C-60B2-4ED1-BEB0-0F3E4A90A4CD}" destId="{13CC101C-F78B-447A-B70A-37CCA65DC3B8}" srcOrd="1" destOrd="0" presId="urn:microsoft.com/office/officeart/2005/8/layout/chevron2"/>
    <dgm:cxn modelId="{F6167471-1875-478D-822B-935EC43C2909}" type="presParOf" srcId="{DEF9F4CC-1180-41A6-8C5B-17BD121EDDCC}" destId="{3B6D6E34-EEC9-463F-ACEA-A01089103F1C}" srcOrd="3" destOrd="0" presId="urn:microsoft.com/office/officeart/2005/8/layout/chevron2"/>
    <dgm:cxn modelId="{003D0F72-28A3-46F8-85A0-61F3926557E8}" type="presParOf" srcId="{DEF9F4CC-1180-41A6-8C5B-17BD121EDDCC}" destId="{CF78B67B-ED9B-4D21-84EE-52FD5BE5EAD4}" srcOrd="4" destOrd="0" presId="urn:microsoft.com/office/officeart/2005/8/layout/chevron2"/>
    <dgm:cxn modelId="{BCFDB39A-18A1-490F-B3EB-8079760693E9}" type="presParOf" srcId="{CF78B67B-ED9B-4D21-84EE-52FD5BE5EAD4}" destId="{3B86A63B-7684-4B72-9B5A-C08EEAE05CA2}" srcOrd="0" destOrd="0" presId="urn:microsoft.com/office/officeart/2005/8/layout/chevron2"/>
    <dgm:cxn modelId="{33FFF318-D7DE-4D30-A883-AD26A28B8D46}" type="presParOf" srcId="{CF78B67B-ED9B-4D21-84EE-52FD5BE5EAD4}" destId="{5950E175-DC43-4730-BD42-BA9E431021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577A08-8DBD-4989-B876-926812B7EE3D}" type="doc">
      <dgm:prSet loTypeId="urn:microsoft.com/office/officeart/2005/8/layout/vList5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68A680B-1523-4583-86A9-B5EE89F59BBD}">
      <dgm:prSet phldrT="[Text]" custT="1"/>
      <dgm:spPr/>
      <dgm:t>
        <a:bodyPr/>
        <a:lstStyle/>
        <a:p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Demographic data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81478D-BA2E-4DFB-AFAC-9B964EEF4152}" type="parTrans" cxnId="{981B4382-5C5B-4225-8287-6717B31AB256}">
      <dgm:prSet/>
      <dgm:spPr/>
      <dgm:t>
        <a:bodyPr/>
        <a:lstStyle/>
        <a:p>
          <a:endParaRPr lang="en-US"/>
        </a:p>
      </dgm:t>
    </dgm:pt>
    <dgm:pt modelId="{0AB5AF89-A237-4FC1-8385-E05A7097984B}" type="sibTrans" cxnId="{981B4382-5C5B-4225-8287-6717B31AB256}">
      <dgm:prSet/>
      <dgm:spPr/>
      <dgm:t>
        <a:bodyPr/>
        <a:lstStyle/>
        <a:p>
          <a:endParaRPr lang="en-US"/>
        </a:p>
      </dgm:t>
    </dgm:pt>
    <dgm:pt modelId="{2834C01E-DEEE-443A-82DD-637702E7E2F4}">
      <dgm:prSet phldrT="[Text]" custT="1"/>
      <dgm:spPr/>
      <dgm:t>
        <a:bodyPr/>
        <a:lstStyle/>
        <a:p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Age. </a:t>
          </a:r>
          <a:endParaRPr lang="en-US" sz="2200" dirty="0"/>
        </a:p>
      </dgm:t>
    </dgm:pt>
    <dgm:pt modelId="{C0F49B32-14B5-4884-B156-259F9AD09DD7}" type="parTrans" cxnId="{16158420-82AF-4640-92E8-71CCFEE4E197}">
      <dgm:prSet/>
      <dgm:spPr/>
      <dgm:t>
        <a:bodyPr/>
        <a:lstStyle/>
        <a:p>
          <a:endParaRPr lang="en-US"/>
        </a:p>
      </dgm:t>
    </dgm:pt>
    <dgm:pt modelId="{32CDBF31-D55F-4C46-9E22-DA811AE71F93}" type="sibTrans" cxnId="{16158420-82AF-4640-92E8-71CCFEE4E197}">
      <dgm:prSet/>
      <dgm:spPr/>
      <dgm:t>
        <a:bodyPr/>
        <a:lstStyle/>
        <a:p>
          <a:endParaRPr lang="en-US"/>
        </a:p>
      </dgm:t>
    </dgm:pt>
    <dgm:pt modelId="{4EC4A16C-882C-4FD8-91E4-57FADE1EA5C6}">
      <dgm:prSet phldrT="[Text]" custT="1"/>
      <dgm:spPr/>
      <dgm:t>
        <a:bodyPr/>
        <a:lstStyle/>
        <a:p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Preliminary examinations</a:t>
          </a:r>
          <a:endParaRPr lang="en-US" sz="2800" dirty="0"/>
        </a:p>
      </dgm:t>
    </dgm:pt>
    <dgm:pt modelId="{70AD0806-DD08-41B7-8620-3FC6A6096560}" type="parTrans" cxnId="{169A2FA0-64BF-44B2-B0F7-3025DDA1877A}">
      <dgm:prSet/>
      <dgm:spPr/>
      <dgm:t>
        <a:bodyPr/>
        <a:lstStyle/>
        <a:p>
          <a:endParaRPr lang="en-US"/>
        </a:p>
      </dgm:t>
    </dgm:pt>
    <dgm:pt modelId="{52B99411-B219-4C18-B6C1-01E2867EEB23}" type="sibTrans" cxnId="{169A2FA0-64BF-44B2-B0F7-3025DDA1877A}">
      <dgm:prSet/>
      <dgm:spPr/>
      <dgm:t>
        <a:bodyPr/>
        <a:lstStyle/>
        <a:p>
          <a:endParaRPr lang="en-US"/>
        </a:p>
      </dgm:t>
    </dgm:pt>
    <dgm:pt modelId="{4393556C-BF16-4F17-AA04-F554077BDA05}">
      <dgm:prSet phldrT="[Text]" custT="1"/>
      <dgm:spPr/>
      <dgm:t>
        <a:bodyPr/>
        <a:lstStyle/>
        <a:p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Ocular history.</a:t>
          </a:r>
          <a:endParaRPr lang="en-US" sz="2200" dirty="0"/>
        </a:p>
      </dgm:t>
    </dgm:pt>
    <dgm:pt modelId="{4DDCA7DA-58D4-4F1E-8C22-19E411988D7A}" type="parTrans" cxnId="{6553C05C-387A-4051-A56E-FCB9BBF83370}">
      <dgm:prSet/>
      <dgm:spPr/>
      <dgm:t>
        <a:bodyPr/>
        <a:lstStyle/>
        <a:p>
          <a:endParaRPr lang="en-US"/>
        </a:p>
      </dgm:t>
    </dgm:pt>
    <dgm:pt modelId="{2A2DC122-E47A-4D85-B7C5-891EEE8BB951}" type="sibTrans" cxnId="{6553C05C-387A-4051-A56E-FCB9BBF83370}">
      <dgm:prSet/>
      <dgm:spPr/>
      <dgm:t>
        <a:bodyPr/>
        <a:lstStyle/>
        <a:p>
          <a:endParaRPr lang="en-US"/>
        </a:p>
      </dgm:t>
    </dgm:pt>
    <dgm:pt modelId="{9158B7F2-F2FB-4B94-A1DF-1291BCA1B700}">
      <dgm:prSet phldrT="[Text]" custT="1"/>
      <dgm:spPr/>
      <dgm:t>
        <a:bodyPr/>
        <a:lstStyle/>
        <a:p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Main study</a:t>
          </a:r>
          <a:endParaRPr lang="en-US" sz="2800" b="1" dirty="0"/>
        </a:p>
      </dgm:t>
    </dgm:pt>
    <dgm:pt modelId="{D272809F-520A-4E1E-A6BC-3D38C334DD12}" type="parTrans" cxnId="{CF9DF3B9-79E3-4C17-9F09-F90E87FCC452}">
      <dgm:prSet/>
      <dgm:spPr/>
      <dgm:t>
        <a:bodyPr/>
        <a:lstStyle/>
        <a:p>
          <a:endParaRPr lang="en-US"/>
        </a:p>
      </dgm:t>
    </dgm:pt>
    <dgm:pt modelId="{0475B06F-07A7-4909-960D-EAC24ABA5DCB}" type="sibTrans" cxnId="{CF9DF3B9-79E3-4C17-9F09-F90E87FCC452}">
      <dgm:prSet/>
      <dgm:spPr/>
      <dgm:t>
        <a:bodyPr/>
        <a:lstStyle/>
        <a:p>
          <a:endParaRPr lang="en-US"/>
        </a:p>
      </dgm:t>
    </dgm:pt>
    <dgm:pt modelId="{485847D9-5603-4346-ADA9-1090F1B7B6C2}">
      <dgm:prSet phldrT="[Text]" custT="1"/>
      <dgm:spPr/>
      <dgm:t>
        <a:bodyPr/>
        <a:lstStyle/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B-scan ultrasonography.</a:t>
          </a:r>
          <a:endParaRPr lang="en-US" sz="2800" dirty="0"/>
        </a:p>
      </dgm:t>
    </dgm:pt>
    <dgm:pt modelId="{13F72BB0-CCE7-429B-B854-A75F64A7F53A}" type="parTrans" cxnId="{018B695F-CEB0-4F99-A88D-47071AB1F7A1}">
      <dgm:prSet/>
      <dgm:spPr/>
      <dgm:t>
        <a:bodyPr/>
        <a:lstStyle/>
        <a:p>
          <a:endParaRPr lang="en-US"/>
        </a:p>
      </dgm:t>
    </dgm:pt>
    <dgm:pt modelId="{1C21F987-2522-43BB-A141-A11087C6DC79}" type="sibTrans" cxnId="{018B695F-CEB0-4F99-A88D-47071AB1F7A1}">
      <dgm:prSet/>
      <dgm:spPr/>
      <dgm:t>
        <a:bodyPr/>
        <a:lstStyle/>
        <a:p>
          <a:endParaRPr lang="en-US"/>
        </a:p>
      </dgm:t>
    </dgm:pt>
    <dgm:pt modelId="{BB42E1AC-6882-4B50-9661-3BB10367F0A9}">
      <dgm:prSet custT="1"/>
      <dgm:spPr/>
      <dgm:t>
        <a:bodyPr/>
        <a:lstStyle/>
        <a:p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Slit lamp examination.</a:t>
          </a:r>
          <a:endParaRPr lang="en-US" sz="2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68E766-1A61-4DB4-885C-A8DAD2F90E74}" type="parTrans" cxnId="{6EEFF339-6452-4925-A99B-B5B7200F9B64}">
      <dgm:prSet/>
      <dgm:spPr/>
      <dgm:t>
        <a:bodyPr/>
        <a:lstStyle/>
        <a:p>
          <a:endParaRPr lang="en-US"/>
        </a:p>
      </dgm:t>
    </dgm:pt>
    <dgm:pt modelId="{F9208FA0-6274-4C2A-A1D9-F89F10399123}" type="sibTrans" cxnId="{6EEFF339-6452-4925-A99B-B5B7200F9B64}">
      <dgm:prSet/>
      <dgm:spPr/>
      <dgm:t>
        <a:bodyPr/>
        <a:lstStyle/>
        <a:p>
          <a:endParaRPr lang="en-US"/>
        </a:p>
      </dgm:t>
    </dgm:pt>
    <dgm:pt modelId="{84CD9BBE-28FD-474F-A6E4-CA1BAFE68CB0}">
      <dgm:prSet custT="1"/>
      <dgm:spPr/>
      <dgm:t>
        <a:bodyPr/>
        <a:lstStyle/>
        <a:p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Visual acuity test.</a:t>
          </a:r>
          <a:endParaRPr lang="en-US" sz="22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446F0B-2DD1-4E50-8A7B-216C1466F5CE}" type="parTrans" cxnId="{5F532816-3723-4E8C-9EFD-1554A6E7004E}">
      <dgm:prSet/>
      <dgm:spPr/>
      <dgm:t>
        <a:bodyPr/>
        <a:lstStyle/>
        <a:p>
          <a:endParaRPr lang="en-US"/>
        </a:p>
      </dgm:t>
    </dgm:pt>
    <dgm:pt modelId="{744AFA90-86CB-4B9B-BFB6-75CD86BC5CF5}" type="sibTrans" cxnId="{5F532816-3723-4E8C-9EFD-1554A6E7004E}">
      <dgm:prSet/>
      <dgm:spPr/>
      <dgm:t>
        <a:bodyPr/>
        <a:lstStyle/>
        <a:p>
          <a:endParaRPr lang="en-US"/>
        </a:p>
      </dgm:t>
    </dgm:pt>
    <dgm:pt modelId="{938749E0-F112-42BB-B509-A06D717C1C2D}">
      <dgm:prSet phldrT="[Text]" custT="1"/>
      <dgm:spPr/>
      <dgm:t>
        <a:bodyPr/>
        <a:lstStyle/>
        <a:p>
          <a:r>
            <a:rPr lang="en-US" sz="2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Gender.</a:t>
          </a:r>
          <a:endParaRPr lang="en-US" sz="2200" dirty="0"/>
        </a:p>
      </dgm:t>
    </dgm:pt>
    <dgm:pt modelId="{195E15B4-4AAB-496E-AC92-114716FCF951}" type="parTrans" cxnId="{2C6D3E3F-5197-4DBF-8766-E93905333ECB}">
      <dgm:prSet/>
      <dgm:spPr/>
      <dgm:t>
        <a:bodyPr/>
        <a:lstStyle/>
        <a:p>
          <a:endParaRPr lang="en-US"/>
        </a:p>
      </dgm:t>
    </dgm:pt>
    <dgm:pt modelId="{1D6A54F4-7025-4325-9381-443D36A60CC1}" type="sibTrans" cxnId="{2C6D3E3F-5197-4DBF-8766-E93905333ECB}">
      <dgm:prSet/>
      <dgm:spPr/>
      <dgm:t>
        <a:bodyPr/>
        <a:lstStyle/>
        <a:p>
          <a:endParaRPr lang="en-US"/>
        </a:p>
      </dgm:t>
    </dgm:pt>
    <dgm:pt modelId="{2A031A6F-CD44-4091-9E46-BB75D808D6A0}">
      <dgm:prSet phldrT="[Text]" custT="1"/>
      <dgm:spPr/>
      <dgm:t>
        <a:bodyPr/>
        <a:lstStyle/>
        <a:p>
          <a:endParaRPr lang="en-US" sz="2200" dirty="0"/>
        </a:p>
      </dgm:t>
    </dgm:pt>
    <dgm:pt modelId="{26B28AAC-BF09-44F1-80FF-CB8FFF738D72}" type="parTrans" cxnId="{D88E1677-7E96-411B-9753-593BB931EE61}">
      <dgm:prSet/>
      <dgm:spPr/>
      <dgm:t>
        <a:bodyPr/>
        <a:lstStyle/>
        <a:p>
          <a:endParaRPr lang="en-US"/>
        </a:p>
      </dgm:t>
    </dgm:pt>
    <dgm:pt modelId="{8F3235CF-0EE3-4D45-93A3-733CC8F1B7CE}" type="sibTrans" cxnId="{D88E1677-7E96-411B-9753-593BB931EE61}">
      <dgm:prSet/>
      <dgm:spPr/>
      <dgm:t>
        <a:bodyPr/>
        <a:lstStyle/>
        <a:p>
          <a:endParaRPr lang="en-US"/>
        </a:p>
      </dgm:t>
    </dgm:pt>
    <dgm:pt modelId="{DBCB4CC0-3F88-45F1-8582-C5948F7BF968}" type="pres">
      <dgm:prSet presAssocID="{E4577A08-8DBD-4989-B876-926812B7EE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0E379B-FB2F-4265-9906-2F4CDCDD4B85}" type="pres">
      <dgm:prSet presAssocID="{268A680B-1523-4583-86A9-B5EE89F59BBD}" presName="linNode" presStyleCnt="0"/>
      <dgm:spPr/>
      <dgm:t>
        <a:bodyPr/>
        <a:lstStyle/>
        <a:p>
          <a:pPr rtl="1"/>
          <a:endParaRPr lang="ar-SA"/>
        </a:p>
      </dgm:t>
    </dgm:pt>
    <dgm:pt modelId="{87740CBB-5F00-43B0-A7C8-B5D63A3B5068}" type="pres">
      <dgm:prSet presAssocID="{268A680B-1523-4583-86A9-B5EE89F59BBD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48C711-89DD-4D79-9EE6-8B79373C1970}" type="pres">
      <dgm:prSet presAssocID="{268A680B-1523-4583-86A9-B5EE89F59BBD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D2CCE-315A-41E9-89E4-5A573CB15219}" type="pres">
      <dgm:prSet presAssocID="{0AB5AF89-A237-4FC1-8385-E05A7097984B}" presName="sp" presStyleCnt="0"/>
      <dgm:spPr/>
      <dgm:t>
        <a:bodyPr/>
        <a:lstStyle/>
        <a:p>
          <a:pPr rtl="1"/>
          <a:endParaRPr lang="ar-SA"/>
        </a:p>
      </dgm:t>
    </dgm:pt>
    <dgm:pt modelId="{DCCADC3E-4F78-45A4-8E0C-283E3F8680DF}" type="pres">
      <dgm:prSet presAssocID="{4EC4A16C-882C-4FD8-91E4-57FADE1EA5C6}" presName="linNode" presStyleCnt="0"/>
      <dgm:spPr/>
      <dgm:t>
        <a:bodyPr/>
        <a:lstStyle/>
        <a:p>
          <a:pPr rtl="1"/>
          <a:endParaRPr lang="ar-SA"/>
        </a:p>
      </dgm:t>
    </dgm:pt>
    <dgm:pt modelId="{5522B069-C550-4A36-A20F-C411FA60E9EE}" type="pres">
      <dgm:prSet presAssocID="{4EC4A16C-882C-4FD8-91E4-57FADE1EA5C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89C89-DD7F-44B7-95B5-5E950C401383}" type="pres">
      <dgm:prSet presAssocID="{4EC4A16C-882C-4FD8-91E4-57FADE1EA5C6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EE4787-2187-48B5-BBC6-E8043F99DE63}" type="pres">
      <dgm:prSet presAssocID="{52B99411-B219-4C18-B6C1-01E2867EEB23}" presName="sp" presStyleCnt="0"/>
      <dgm:spPr/>
      <dgm:t>
        <a:bodyPr/>
        <a:lstStyle/>
        <a:p>
          <a:pPr rtl="1"/>
          <a:endParaRPr lang="ar-SA"/>
        </a:p>
      </dgm:t>
    </dgm:pt>
    <dgm:pt modelId="{5C7E41EC-3329-45CD-AE78-EDD5524A52B3}" type="pres">
      <dgm:prSet presAssocID="{9158B7F2-F2FB-4B94-A1DF-1291BCA1B700}" presName="linNode" presStyleCnt="0"/>
      <dgm:spPr/>
      <dgm:t>
        <a:bodyPr/>
        <a:lstStyle/>
        <a:p>
          <a:pPr rtl="1"/>
          <a:endParaRPr lang="ar-SA"/>
        </a:p>
      </dgm:t>
    </dgm:pt>
    <dgm:pt modelId="{7C7E9A92-4404-465C-8C04-5E8F85F9BE34}" type="pres">
      <dgm:prSet presAssocID="{9158B7F2-F2FB-4B94-A1DF-1291BCA1B70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E2B89-9240-45E7-A3C6-FAC23F6C40BB}" type="pres">
      <dgm:prSet presAssocID="{9158B7F2-F2FB-4B94-A1DF-1291BCA1B70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BC7A89-0B11-4326-A039-79FF97AA9496}" type="presOf" srcId="{E4577A08-8DBD-4989-B876-926812B7EE3D}" destId="{DBCB4CC0-3F88-45F1-8582-C5948F7BF968}" srcOrd="0" destOrd="0" presId="urn:microsoft.com/office/officeart/2005/8/layout/vList5"/>
    <dgm:cxn modelId="{018B695F-CEB0-4F99-A88D-47071AB1F7A1}" srcId="{9158B7F2-F2FB-4B94-A1DF-1291BCA1B700}" destId="{485847D9-5603-4346-ADA9-1090F1B7B6C2}" srcOrd="0" destOrd="0" parTransId="{13F72BB0-CCE7-429B-B854-A75F64A7F53A}" sibTransId="{1C21F987-2522-43BB-A141-A11087C6DC79}"/>
    <dgm:cxn modelId="{48C74ABE-ACB1-4F7F-BC71-72195415F5D9}" type="presOf" srcId="{BB42E1AC-6882-4B50-9661-3BB10367F0A9}" destId="{B1889C89-DD7F-44B7-95B5-5E950C401383}" srcOrd="0" destOrd="1" presId="urn:microsoft.com/office/officeart/2005/8/layout/vList5"/>
    <dgm:cxn modelId="{CF9DF3B9-79E3-4C17-9F09-F90E87FCC452}" srcId="{E4577A08-8DBD-4989-B876-926812B7EE3D}" destId="{9158B7F2-F2FB-4B94-A1DF-1291BCA1B700}" srcOrd="2" destOrd="0" parTransId="{D272809F-520A-4E1E-A6BC-3D38C334DD12}" sibTransId="{0475B06F-07A7-4909-960D-EAC24ABA5DCB}"/>
    <dgm:cxn modelId="{AA47F873-C2C7-4386-A1A8-E8F89AB4C21F}" type="presOf" srcId="{9158B7F2-F2FB-4B94-A1DF-1291BCA1B700}" destId="{7C7E9A92-4404-465C-8C04-5E8F85F9BE34}" srcOrd="0" destOrd="0" presId="urn:microsoft.com/office/officeart/2005/8/layout/vList5"/>
    <dgm:cxn modelId="{981B4382-5C5B-4225-8287-6717B31AB256}" srcId="{E4577A08-8DBD-4989-B876-926812B7EE3D}" destId="{268A680B-1523-4583-86A9-B5EE89F59BBD}" srcOrd="0" destOrd="0" parTransId="{E081478D-BA2E-4DFB-AFAC-9B964EEF4152}" sibTransId="{0AB5AF89-A237-4FC1-8385-E05A7097984B}"/>
    <dgm:cxn modelId="{6553C05C-387A-4051-A56E-FCB9BBF83370}" srcId="{4EC4A16C-882C-4FD8-91E4-57FADE1EA5C6}" destId="{4393556C-BF16-4F17-AA04-F554077BDA05}" srcOrd="0" destOrd="0" parTransId="{4DDCA7DA-58D4-4F1E-8C22-19E411988D7A}" sibTransId="{2A2DC122-E47A-4D85-B7C5-891EEE8BB951}"/>
    <dgm:cxn modelId="{16158420-82AF-4640-92E8-71CCFEE4E197}" srcId="{268A680B-1523-4583-86A9-B5EE89F59BBD}" destId="{2834C01E-DEEE-443A-82DD-637702E7E2F4}" srcOrd="0" destOrd="0" parTransId="{C0F49B32-14B5-4884-B156-259F9AD09DD7}" sibTransId="{32CDBF31-D55F-4C46-9E22-DA811AE71F93}"/>
    <dgm:cxn modelId="{A846B03F-A700-4823-829D-741736444B0D}" type="presOf" srcId="{268A680B-1523-4583-86A9-B5EE89F59BBD}" destId="{87740CBB-5F00-43B0-A7C8-B5D63A3B5068}" srcOrd="0" destOrd="0" presId="urn:microsoft.com/office/officeart/2005/8/layout/vList5"/>
    <dgm:cxn modelId="{2C6D3E3F-5197-4DBF-8766-E93905333ECB}" srcId="{268A680B-1523-4583-86A9-B5EE89F59BBD}" destId="{938749E0-F112-42BB-B509-A06D717C1C2D}" srcOrd="2" destOrd="0" parTransId="{195E15B4-4AAB-496E-AC92-114716FCF951}" sibTransId="{1D6A54F4-7025-4325-9381-443D36A60CC1}"/>
    <dgm:cxn modelId="{B0E5FFFC-C5B5-452A-BBB3-7003DEE87254}" type="presOf" srcId="{2A031A6F-CD44-4091-9E46-BB75D808D6A0}" destId="{BE48C711-89DD-4D79-9EE6-8B79373C1970}" srcOrd="0" destOrd="1" presId="urn:microsoft.com/office/officeart/2005/8/layout/vList5"/>
    <dgm:cxn modelId="{F18BF7AC-9EE6-4769-B2A1-6D2E084B8865}" type="presOf" srcId="{4EC4A16C-882C-4FD8-91E4-57FADE1EA5C6}" destId="{5522B069-C550-4A36-A20F-C411FA60E9EE}" srcOrd="0" destOrd="0" presId="urn:microsoft.com/office/officeart/2005/8/layout/vList5"/>
    <dgm:cxn modelId="{A5A62921-2F56-47EE-BB92-DEF7871659FE}" type="presOf" srcId="{2834C01E-DEEE-443A-82DD-637702E7E2F4}" destId="{BE48C711-89DD-4D79-9EE6-8B79373C1970}" srcOrd="0" destOrd="0" presId="urn:microsoft.com/office/officeart/2005/8/layout/vList5"/>
    <dgm:cxn modelId="{6E0EFD6F-32DC-4EF8-8C7E-AAE291B95C9C}" type="presOf" srcId="{485847D9-5603-4346-ADA9-1090F1B7B6C2}" destId="{AF9E2B89-9240-45E7-A3C6-FAC23F6C40BB}" srcOrd="0" destOrd="0" presId="urn:microsoft.com/office/officeart/2005/8/layout/vList5"/>
    <dgm:cxn modelId="{0A24BED8-AB01-46CE-9506-32CD18F7B6CA}" type="presOf" srcId="{4393556C-BF16-4F17-AA04-F554077BDA05}" destId="{B1889C89-DD7F-44B7-95B5-5E950C401383}" srcOrd="0" destOrd="0" presId="urn:microsoft.com/office/officeart/2005/8/layout/vList5"/>
    <dgm:cxn modelId="{5F532816-3723-4E8C-9EFD-1554A6E7004E}" srcId="{4EC4A16C-882C-4FD8-91E4-57FADE1EA5C6}" destId="{84CD9BBE-28FD-474F-A6E4-CA1BAFE68CB0}" srcOrd="2" destOrd="0" parTransId="{CB446F0B-2DD1-4E50-8A7B-216C1466F5CE}" sibTransId="{744AFA90-86CB-4B9B-BFB6-75CD86BC5CF5}"/>
    <dgm:cxn modelId="{F0C28F2A-C6C6-427E-922E-B30A2613BB46}" type="presOf" srcId="{938749E0-F112-42BB-B509-A06D717C1C2D}" destId="{BE48C711-89DD-4D79-9EE6-8B79373C1970}" srcOrd="0" destOrd="2" presId="urn:microsoft.com/office/officeart/2005/8/layout/vList5"/>
    <dgm:cxn modelId="{169A2FA0-64BF-44B2-B0F7-3025DDA1877A}" srcId="{E4577A08-8DBD-4989-B876-926812B7EE3D}" destId="{4EC4A16C-882C-4FD8-91E4-57FADE1EA5C6}" srcOrd="1" destOrd="0" parTransId="{70AD0806-DD08-41B7-8620-3FC6A6096560}" sibTransId="{52B99411-B219-4C18-B6C1-01E2867EEB23}"/>
    <dgm:cxn modelId="{D88E1677-7E96-411B-9753-593BB931EE61}" srcId="{268A680B-1523-4583-86A9-B5EE89F59BBD}" destId="{2A031A6F-CD44-4091-9E46-BB75D808D6A0}" srcOrd="1" destOrd="0" parTransId="{26B28AAC-BF09-44F1-80FF-CB8FFF738D72}" sibTransId="{8F3235CF-0EE3-4D45-93A3-733CC8F1B7CE}"/>
    <dgm:cxn modelId="{6EEFF339-6452-4925-A99B-B5B7200F9B64}" srcId="{4EC4A16C-882C-4FD8-91E4-57FADE1EA5C6}" destId="{BB42E1AC-6882-4B50-9661-3BB10367F0A9}" srcOrd="1" destOrd="0" parTransId="{D568E766-1A61-4DB4-885C-A8DAD2F90E74}" sibTransId="{F9208FA0-6274-4C2A-A1D9-F89F10399123}"/>
    <dgm:cxn modelId="{442DB3F4-D948-4C3D-906B-A1620A010ED6}" type="presOf" srcId="{84CD9BBE-28FD-474F-A6E4-CA1BAFE68CB0}" destId="{B1889C89-DD7F-44B7-95B5-5E950C401383}" srcOrd="0" destOrd="2" presId="urn:microsoft.com/office/officeart/2005/8/layout/vList5"/>
    <dgm:cxn modelId="{D9E222D1-CCD4-4CC6-B353-EA3400ACCD7C}" type="presParOf" srcId="{DBCB4CC0-3F88-45F1-8582-C5948F7BF968}" destId="{FF0E379B-FB2F-4265-9906-2F4CDCDD4B85}" srcOrd="0" destOrd="0" presId="urn:microsoft.com/office/officeart/2005/8/layout/vList5"/>
    <dgm:cxn modelId="{75C25C30-A2DD-4984-AF6B-45837A65DAA6}" type="presParOf" srcId="{FF0E379B-FB2F-4265-9906-2F4CDCDD4B85}" destId="{87740CBB-5F00-43B0-A7C8-B5D63A3B5068}" srcOrd="0" destOrd="0" presId="urn:microsoft.com/office/officeart/2005/8/layout/vList5"/>
    <dgm:cxn modelId="{78A20CF7-8F74-488B-86D6-9A633573D526}" type="presParOf" srcId="{FF0E379B-FB2F-4265-9906-2F4CDCDD4B85}" destId="{BE48C711-89DD-4D79-9EE6-8B79373C1970}" srcOrd="1" destOrd="0" presId="urn:microsoft.com/office/officeart/2005/8/layout/vList5"/>
    <dgm:cxn modelId="{0B0B50CC-6A68-4FF6-B24F-68E3F4E04975}" type="presParOf" srcId="{DBCB4CC0-3F88-45F1-8582-C5948F7BF968}" destId="{79CD2CCE-315A-41E9-89E4-5A573CB15219}" srcOrd="1" destOrd="0" presId="urn:microsoft.com/office/officeart/2005/8/layout/vList5"/>
    <dgm:cxn modelId="{8F61AB3E-D530-4CC7-ACE8-403D17B772C8}" type="presParOf" srcId="{DBCB4CC0-3F88-45F1-8582-C5948F7BF968}" destId="{DCCADC3E-4F78-45A4-8E0C-283E3F8680DF}" srcOrd="2" destOrd="0" presId="urn:microsoft.com/office/officeart/2005/8/layout/vList5"/>
    <dgm:cxn modelId="{54107482-5AF7-4456-BEC2-F909603DF6C4}" type="presParOf" srcId="{DCCADC3E-4F78-45A4-8E0C-283E3F8680DF}" destId="{5522B069-C550-4A36-A20F-C411FA60E9EE}" srcOrd="0" destOrd="0" presId="urn:microsoft.com/office/officeart/2005/8/layout/vList5"/>
    <dgm:cxn modelId="{806EE6E1-8F29-4C38-B28A-40FC8E2BB911}" type="presParOf" srcId="{DCCADC3E-4F78-45A4-8E0C-283E3F8680DF}" destId="{B1889C89-DD7F-44B7-95B5-5E950C401383}" srcOrd="1" destOrd="0" presId="urn:microsoft.com/office/officeart/2005/8/layout/vList5"/>
    <dgm:cxn modelId="{80ECD75C-0061-4C3A-A691-1BD746A9629E}" type="presParOf" srcId="{DBCB4CC0-3F88-45F1-8582-C5948F7BF968}" destId="{1FEE4787-2187-48B5-BBC6-E8043F99DE63}" srcOrd="3" destOrd="0" presId="urn:microsoft.com/office/officeart/2005/8/layout/vList5"/>
    <dgm:cxn modelId="{1A23799C-3EC0-4E3C-AB60-E204E51FED27}" type="presParOf" srcId="{DBCB4CC0-3F88-45F1-8582-C5948F7BF968}" destId="{5C7E41EC-3329-45CD-AE78-EDD5524A52B3}" srcOrd="4" destOrd="0" presId="urn:microsoft.com/office/officeart/2005/8/layout/vList5"/>
    <dgm:cxn modelId="{7A99F174-E53E-41BB-A76C-DFCD5DEE856C}" type="presParOf" srcId="{5C7E41EC-3329-45CD-AE78-EDD5524A52B3}" destId="{7C7E9A92-4404-465C-8C04-5E8F85F9BE34}" srcOrd="0" destOrd="0" presId="urn:microsoft.com/office/officeart/2005/8/layout/vList5"/>
    <dgm:cxn modelId="{4C65ED35-582D-4155-8EA3-9A52153F9AE4}" type="presParOf" srcId="{5C7E41EC-3329-45CD-AE78-EDD5524A52B3}" destId="{AF9E2B89-9240-45E7-A3C6-FAC23F6C40B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A36800-C077-4B6C-928E-6D7F3E7DA3A3}" type="doc">
      <dgm:prSet loTypeId="urn:microsoft.com/office/officeart/2005/8/layout/hierarchy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B34EF4-6BDE-454C-BAEC-65DCA08CBD1B}">
      <dgm:prSet phldrT="[Text]"/>
      <dgm:spPr/>
      <dgm:t>
        <a:bodyPr/>
        <a:lstStyle/>
        <a:p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B-scan ultrasonography</a:t>
          </a:r>
          <a:endParaRPr lang="en-US" dirty="0"/>
        </a:p>
      </dgm:t>
    </dgm:pt>
    <dgm:pt modelId="{7C865F91-1BCB-4F13-A797-9ACE5300CCFB}" type="parTrans" cxnId="{6636FF3B-FC55-4A57-8FB4-232E4A0B91B8}">
      <dgm:prSet/>
      <dgm:spPr/>
      <dgm:t>
        <a:bodyPr/>
        <a:lstStyle/>
        <a:p>
          <a:endParaRPr lang="en-US"/>
        </a:p>
      </dgm:t>
    </dgm:pt>
    <dgm:pt modelId="{6594116F-E7BB-47CB-A826-7C6FA6503D30}" type="sibTrans" cxnId="{6636FF3B-FC55-4A57-8FB4-232E4A0B91B8}">
      <dgm:prSet/>
      <dgm:spPr/>
      <dgm:t>
        <a:bodyPr/>
        <a:lstStyle/>
        <a:p>
          <a:endParaRPr lang="en-US"/>
        </a:p>
      </dgm:t>
    </dgm:pt>
    <dgm:pt modelId="{7387CFCC-A297-4A09-950C-17E39DAD6D1A}">
      <dgm:prSet phldrT="[Text]"/>
      <dgm:spPr/>
      <dgm:t>
        <a:bodyPr/>
        <a:lstStyle/>
        <a:p>
          <a:pPr algn="just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Nidek Echo-scan (US-4000, Japan) with a probe of direct contact was used after application of the gel.</a:t>
          </a:r>
          <a:endParaRPr lang="en-US" dirty="0"/>
        </a:p>
      </dgm:t>
    </dgm:pt>
    <dgm:pt modelId="{1BEEB6B6-35E4-4C43-9285-5DFCA317048C}" type="parTrans" cxnId="{0ADE68C5-D83F-453C-8F7C-E09311FD7C75}">
      <dgm:prSet/>
      <dgm:spPr/>
      <dgm:t>
        <a:bodyPr/>
        <a:lstStyle/>
        <a:p>
          <a:endParaRPr lang="en-US"/>
        </a:p>
      </dgm:t>
    </dgm:pt>
    <dgm:pt modelId="{D07EAD0D-25B5-4937-B3EA-6DB2E25C1335}" type="sibTrans" cxnId="{0ADE68C5-D83F-453C-8F7C-E09311FD7C75}">
      <dgm:prSet/>
      <dgm:spPr/>
      <dgm:t>
        <a:bodyPr/>
        <a:lstStyle/>
        <a:p>
          <a:endParaRPr lang="en-US"/>
        </a:p>
      </dgm:t>
    </dgm:pt>
    <dgm:pt modelId="{0B5B0AAD-817A-4156-985C-09D0784625B3}">
      <dgm:prSet phldrT="[Text]"/>
      <dgm:spPr/>
      <dgm:t>
        <a:bodyPr/>
        <a:lstStyle/>
        <a:p>
          <a:pPr algn="just"/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Then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anterio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-posterior, longitudinal and transverse views of B-scan along with A-scan were taken. </a:t>
          </a:r>
          <a:endParaRPr lang="en-US" dirty="0"/>
        </a:p>
      </dgm:t>
    </dgm:pt>
    <dgm:pt modelId="{F51B9C19-C9ED-4B7F-A804-31D390C290D5}" type="parTrans" cxnId="{05F5E4F8-A549-403F-A978-6DE633D9963E}">
      <dgm:prSet/>
      <dgm:spPr/>
      <dgm:t>
        <a:bodyPr/>
        <a:lstStyle/>
        <a:p>
          <a:endParaRPr lang="en-US"/>
        </a:p>
      </dgm:t>
    </dgm:pt>
    <dgm:pt modelId="{614CCD3C-8E87-4914-BB17-472A5BA22E89}" type="sibTrans" cxnId="{05F5E4F8-A549-403F-A978-6DE633D9963E}">
      <dgm:prSet/>
      <dgm:spPr/>
      <dgm:t>
        <a:bodyPr/>
        <a:lstStyle/>
        <a:p>
          <a:endParaRPr lang="en-US"/>
        </a:p>
      </dgm:t>
    </dgm:pt>
    <dgm:pt modelId="{C20C68B4-3BEE-4FFD-9A7E-512F9AD0D283}">
      <dgm:prSet phldrT="[Text]"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High gain (80 to 90dB) and medium gain (60 to 70dB) sensitivity were used.</a:t>
          </a:r>
        </a:p>
      </dgm:t>
    </dgm:pt>
    <dgm:pt modelId="{1B3A2DF1-B842-48C2-8437-30EC5FC705B2}" type="parTrans" cxnId="{5FCC5C00-3ED2-47ED-84B4-D14435C9F9E8}">
      <dgm:prSet/>
      <dgm:spPr/>
      <dgm:t>
        <a:bodyPr/>
        <a:lstStyle/>
        <a:p>
          <a:endParaRPr lang="en-US"/>
        </a:p>
      </dgm:t>
    </dgm:pt>
    <dgm:pt modelId="{A98B8876-E80F-4E6C-9C30-1A6AA43FDAB4}" type="sibTrans" cxnId="{5FCC5C00-3ED2-47ED-84B4-D14435C9F9E8}">
      <dgm:prSet/>
      <dgm:spPr/>
      <dgm:t>
        <a:bodyPr/>
        <a:lstStyle/>
        <a:p>
          <a:endParaRPr lang="en-US"/>
        </a:p>
      </dgm:t>
    </dgm:pt>
    <dgm:pt modelId="{B3340AAE-9670-45FF-9D02-AB30D0CA7C18}">
      <dgm:prSet phldrT="[Text]"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Dynamic B-scan was used to enhance differential diagnosis in such cases.</a:t>
          </a:r>
        </a:p>
      </dgm:t>
    </dgm:pt>
    <dgm:pt modelId="{FAA2C51A-668D-47E7-AD71-9717A20818D1}" type="parTrans" cxnId="{4152B5A3-9992-49F2-94F4-B650AA347D80}">
      <dgm:prSet/>
      <dgm:spPr/>
      <dgm:t>
        <a:bodyPr/>
        <a:lstStyle/>
        <a:p>
          <a:endParaRPr lang="en-US"/>
        </a:p>
      </dgm:t>
    </dgm:pt>
    <dgm:pt modelId="{1043141F-48DA-4406-AB44-03EACD483E6D}" type="sibTrans" cxnId="{4152B5A3-9992-49F2-94F4-B650AA347D80}">
      <dgm:prSet/>
      <dgm:spPr/>
      <dgm:t>
        <a:bodyPr/>
        <a:lstStyle/>
        <a:p>
          <a:endParaRPr lang="en-US"/>
        </a:p>
      </dgm:t>
    </dgm:pt>
    <dgm:pt modelId="{AB8DDAA7-D3A8-49D0-9764-A13DD2729739}" type="pres">
      <dgm:prSet presAssocID="{80A36800-C077-4B6C-928E-6D7F3E7DA3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0CAA3CB-4D84-4FC7-894F-5A1934D4CCF2}" type="pres">
      <dgm:prSet presAssocID="{7EB34EF4-6BDE-454C-BAEC-65DCA08CBD1B}" presName="root" presStyleCnt="0"/>
      <dgm:spPr/>
    </dgm:pt>
    <dgm:pt modelId="{2D63FB11-2D49-44EC-863A-C49E62AE59BB}" type="pres">
      <dgm:prSet presAssocID="{7EB34EF4-6BDE-454C-BAEC-65DCA08CBD1B}" presName="rootComposite" presStyleCnt="0"/>
      <dgm:spPr/>
    </dgm:pt>
    <dgm:pt modelId="{78BD3F60-523D-4575-8509-527AFD91EC0D}" type="pres">
      <dgm:prSet presAssocID="{7EB34EF4-6BDE-454C-BAEC-65DCA08CBD1B}" presName="rootText" presStyleLbl="node1" presStyleIdx="0" presStyleCnt="1" custScaleX="136727" custLinFactNeighborX="-13820" custLinFactNeighborY="8083"/>
      <dgm:spPr/>
      <dgm:t>
        <a:bodyPr/>
        <a:lstStyle/>
        <a:p>
          <a:endParaRPr lang="en-US"/>
        </a:p>
      </dgm:t>
    </dgm:pt>
    <dgm:pt modelId="{7F9A1BA1-BC1C-4C56-982E-D27934B895D7}" type="pres">
      <dgm:prSet presAssocID="{7EB34EF4-6BDE-454C-BAEC-65DCA08CBD1B}" presName="rootConnector" presStyleLbl="node1" presStyleIdx="0" presStyleCnt="1"/>
      <dgm:spPr/>
      <dgm:t>
        <a:bodyPr/>
        <a:lstStyle/>
        <a:p>
          <a:endParaRPr lang="en-US"/>
        </a:p>
      </dgm:t>
    </dgm:pt>
    <dgm:pt modelId="{92F088E6-E2E1-4AC6-AF00-EA1B2A324110}" type="pres">
      <dgm:prSet presAssocID="{7EB34EF4-6BDE-454C-BAEC-65DCA08CBD1B}" presName="childShape" presStyleCnt="0"/>
      <dgm:spPr/>
    </dgm:pt>
    <dgm:pt modelId="{3BCC0FE0-7252-406F-9B89-183F891109CA}" type="pres">
      <dgm:prSet presAssocID="{1BEEB6B6-35E4-4C43-9285-5DFCA317048C}" presName="Name13" presStyleLbl="parChTrans1D2" presStyleIdx="0" presStyleCnt="4"/>
      <dgm:spPr/>
      <dgm:t>
        <a:bodyPr/>
        <a:lstStyle/>
        <a:p>
          <a:endParaRPr lang="en-US"/>
        </a:p>
      </dgm:t>
    </dgm:pt>
    <dgm:pt modelId="{0F70849A-7819-4FA6-BF7F-54330CF47FC8}" type="pres">
      <dgm:prSet presAssocID="{7387CFCC-A297-4A09-950C-17E39DAD6D1A}" presName="childText" presStyleLbl="bgAcc1" presStyleIdx="0" presStyleCnt="4" custScaleX="224232" custLinFactNeighborX="38311" custLinFactNeighborY="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7ADA1A-5703-4741-9F02-58C783D3EA74}" type="pres">
      <dgm:prSet presAssocID="{F51B9C19-C9ED-4B7F-A804-31D390C290D5}" presName="Name13" presStyleLbl="parChTrans1D2" presStyleIdx="1" presStyleCnt="4"/>
      <dgm:spPr/>
      <dgm:t>
        <a:bodyPr/>
        <a:lstStyle/>
        <a:p>
          <a:endParaRPr lang="en-US"/>
        </a:p>
      </dgm:t>
    </dgm:pt>
    <dgm:pt modelId="{DA92B712-0192-4114-AE73-D4023D53AC81}" type="pres">
      <dgm:prSet presAssocID="{0B5B0AAD-817A-4156-985C-09D0784625B3}" presName="childText" presStyleLbl="bgAcc1" presStyleIdx="1" presStyleCnt="4" custScaleX="330704" custLinFactNeighborX="-5663" custLinFactNeighborY="-5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D56E1D-6234-49E1-A5EC-69985DC99C18}" type="pres">
      <dgm:prSet presAssocID="{1B3A2DF1-B842-48C2-8437-30EC5FC705B2}" presName="Name13" presStyleLbl="parChTrans1D2" presStyleIdx="2" presStyleCnt="4"/>
      <dgm:spPr/>
      <dgm:t>
        <a:bodyPr/>
        <a:lstStyle/>
        <a:p>
          <a:endParaRPr lang="en-US"/>
        </a:p>
      </dgm:t>
    </dgm:pt>
    <dgm:pt modelId="{08B09B42-88AD-49AC-A26E-37971507C7A4}" type="pres">
      <dgm:prSet presAssocID="{C20C68B4-3BEE-4FFD-9A7E-512F9AD0D283}" presName="childText" presStyleLbl="bgAcc1" presStyleIdx="2" presStyleCnt="4" custScaleX="328334" custLinFactNeighborX="9378" custLinFactNeighborY="-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39B8B9-9F8E-4D40-A940-E0B42A036A02}" type="pres">
      <dgm:prSet presAssocID="{FAA2C51A-668D-47E7-AD71-9717A20818D1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390A52A-F1E0-4FBC-9EEA-BF2E8948F695}" type="pres">
      <dgm:prSet presAssocID="{B3340AAE-9670-45FF-9D02-AB30D0CA7C18}" presName="childText" presStyleLbl="bgAcc1" presStyleIdx="3" presStyleCnt="4" custScaleX="249312" custLinFactNeighborX="16128" custLinFactNeighborY="10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CC5C00-3ED2-47ED-84B4-D14435C9F9E8}" srcId="{7EB34EF4-6BDE-454C-BAEC-65DCA08CBD1B}" destId="{C20C68B4-3BEE-4FFD-9A7E-512F9AD0D283}" srcOrd="2" destOrd="0" parTransId="{1B3A2DF1-B842-48C2-8437-30EC5FC705B2}" sibTransId="{A98B8876-E80F-4E6C-9C30-1A6AA43FDAB4}"/>
    <dgm:cxn modelId="{05F5E4F8-A549-403F-A978-6DE633D9963E}" srcId="{7EB34EF4-6BDE-454C-BAEC-65DCA08CBD1B}" destId="{0B5B0AAD-817A-4156-985C-09D0784625B3}" srcOrd="1" destOrd="0" parTransId="{F51B9C19-C9ED-4B7F-A804-31D390C290D5}" sibTransId="{614CCD3C-8E87-4914-BB17-472A5BA22E89}"/>
    <dgm:cxn modelId="{B55F007F-00C4-4DD6-93F4-E2C11A1E2E16}" type="presOf" srcId="{1B3A2DF1-B842-48C2-8437-30EC5FC705B2}" destId="{E1D56E1D-6234-49E1-A5EC-69985DC99C18}" srcOrd="0" destOrd="0" presId="urn:microsoft.com/office/officeart/2005/8/layout/hierarchy3"/>
    <dgm:cxn modelId="{C153046F-861E-4A1C-8492-31D92C2A8206}" type="presOf" srcId="{1BEEB6B6-35E4-4C43-9285-5DFCA317048C}" destId="{3BCC0FE0-7252-406F-9B89-183F891109CA}" srcOrd="0" destOrd="0" presId="urn:microsoft.com/office/officeart/2005/8/layout/hierarchy3"/>
    <dgm:cxn modelId="{7F3CF474-7E57-4427-9928-1610D12619EE}" type="presOf" srcId="{7EB34EF4-6BDE-454C-BAEC-65DCA08CBD1B}" destId="{7F9A1BA1-BC1C-4C56-982E-D27934B895D7}" srcOrd="1" destOrd="0" presId="urn:microsoft.com/office/officeart/2005/8/layout/hierarchy3"/>
    <dgm:cxn modelId="{93FC8CA1-6137-41E4-BADB-76C1D873A43C}" type="presOf" srcId="{7387CFCC-A297-4A09-950C-17E39DAD6D1A}" destId="{0F70849A-7819-4FA6-BF7F-54330CF47FC8}" srcOrd="0" destOrd="0" presId="urn:microsoft.com/office/officeart/2005/8/layout/hierarchy3"/>
    <dgm:cxn modelId="{4BADF5A2-322C-40D8-99FE-69BCD1EA2704}" type="presOf" srcId="{80A36800-C077-4B6C-928E-6D7F3E7DA3A3}" destId="{AB8DDAA7-D3A8-49D0-9764-A13DD2729739}" srcOrd="0" destOrd="0" presId="urn:microsoft.com/office/officeart/2005/8/layout/hierarchy3"/>
    <dgm:cxn modelId="{3FBFCE84-4B62-4E17-A234-3200497271E3}" type="presOf" srcId="{7EB34EF4-6BDE-454C-BAEC-65DCA08CBD1B}" destId="{78BD3F60-523D-4575-8509-527AFD91EC0D}" srcOrd="0" destOrd="0" presId="urn:microsoft.com/office/officeart/2005/8/layout/hierarchy3"/>
    <dgm:cxn modelId="{0ADE68C5-D83F-453C-8F7C-E09311FD7C75}" srcId="{7EB34EF4-6BDE-454C-BAEC-65DCA08CBD1B}" destId="{7387CFCC-A297-4A09-950C-17E39DAD6D1A}" srcOrd="0" destOrd="0" parTransId="{1BEEB6B6-35E4-4C43-9285-5DFCA317048C}" sibTransId="{D07EAD0D-25B5-4937-B3EA-6DB2E25C1335}"/>
    <dgm:cxn modelId="{6636FF3B-FC55-4A57-8FB4-232E4A0B91B8}" srcId="{80A36800-C077-4B6C-928E-6D7F3E7DA3A3}" destId="{7EB34EF4-6BDE-454C-BAEC-65DCA08CBD1B}" srcOrd="0" destOrd="0" parTransId="{7C865F91-1BCB-4F13-A797-9ACE5300CCFB}" sibTransId="{6594116F-E7BB-47CB-A826-7C6FA6503D30}"/>
    <dgm:cxn modelId="{5BEC4042-83BA-4128-95D7-5FD4830B403D}" type="presOf" srcId="{F51B9C19-C9ED-4B7F-A804-31D390C290D5}" destId="{087ADA1A-5703-4741-9F02-58C783D3EA74}" srcOrd="0" destOrd="0" presId="urn:microsoft.com/office/officeart/2005/8/layout/hierarchy3"/>
    <dgm:cxn modelId="{E95F1286-8366-475D-94D3-D266DAF9A6AF}" type="presOf" srcId="{FAA2C51A-668D-47E7-AD71-9717A20818D1}" destId="{3339B8B9-9F8E-4D40-A940-E0B42A036A02}" srcOrd="0" destOrd="0" presId="urn:microsoft.com/office/officeart/2005/8/layout/hierarchy3"/>
    <dgm:cxn modelId="{6B07A5CC-30B5-4762-9E9E-0D741041AF8E}" type="presOf" srcId="{B3340AAE-9670-45FF-9D02-AB30D0CA7C18}" destId="{C390A52A-F1E0-4FBC-9EEA-BF2E8948F695}" srcOrd="0" destOrd="0" presId="urn:microsoft.com/office/officeart/2005/8/layout/hierarchy3"/>
    <dgm:cxn modelId="{78D78410-DF66-45DB-A76E-8CA53E29EA8E}" type="presOf" srcId="{C20C68B4-3BEE-4FFD-9A7E-512F9AD0D283}" destId="{08B09B42-88AD-49AC-A26E-37971507C7A4}" srcOrd="0" destOrd="0" presId="urn:microsoft.com/office/officeart/2005/8/layout/hierarchy3"/>
    <dgm:cxn modelId="{4152B5A3-9992-49F2-94F4-B650AA347D80}" srcId="{7EB34EF4-6BDE-454C-BAEC-65DCA08CBD1B}" destId="{B3340AAE-9670-45FF-9D02-AB30D0CA7C18}" srcOrd="3" destOrd="0" parTransId="{FAA2C51A-668D-47E7-AD71-9717A20818D1}" sibTransId="{1043141F-48DA-4406-AB44-03EACD483E6D}"/>
    <dgm:cxn modelId="{D4980871-A678-48D6-AF5D-985176870DA2}" type="presOf" srcId="{0B5B0AAD-817A-4156-985C-09D0784625B3}" destId="{DA92B712-0192-4114-AE73-D4023D53AC81}" srcOrd="0" destOrd="0" presId="urn:microsoft.com/office/officeart/2005/8/layout/hierarchy3"/>
    <dgm:cxn modelId="{BC9A7D12-9755-4A62-BDBA-7FBA894D9882}" type="presParOf" srcId="{AB8DDAA7-D3A8-49D0-9764-A13DD2729739}" destId="{A0CAA3CB-4D84-4FC7-894F-5A1934D4CCF2}" srcOrd="0" destOrd="0" presId="urn:microsoft.com/office/officeart/2005/8/layout/hierarchy3"/>
    <dgm:cxn modelId="{BA3B276C-F1F6-4D20-A56C-457FFBDC5641}" type="presParOf" srcId="{A0CAA3CB-4D84-4FC7-894F-5A1934D4CCF2}" destId="{2D63FB11-2D49-44EC-863A-C49E62AE59BB}" srcOrd="0" destOrd="0" presId="urn:microsoft.com/office/officeart/2005/8/layout/hierarchy3"/>
    <dgm:cxn modelId="{B81750EB-6F29-4977-8A3A-8B0A09E6440C}" type="presParOf" srcId="{2D63FB11-2D49-44EC-863A-C49E62AE59BB}" destId="{78BD3F60-523D-4575-8509-527AFD91EC0D}" srcOrd="0" destOrd="0" presId="urn:microsoft.com/office/officeart/2005/8/layout/hierarchy3"/>
    <dgm:cxn modelId="{7BC05564-9358-4A85-BE1B-84D196677625}" type="presParOf" srcId="{2D63FB11-2D49-44EC-863A-C49E62AE59BB}" destId="{7F9A1BA1-BC1C-4C56-982E-D27934B895D7}" srcOrd="1" destOrd="0" presId="urn:microsoft.com/office/officeart/2005/8/layout/hierarchy3"/>
    <dgm:cxn modelId="{7EE7216F-300B-44BB-8F72-D7975439B4E0}" type="presParOf" srcId="{A0CAA3CB-4D84-4FC7-894F-5A1934D4CCF2}" destId="{92F088E6-E2E1-4AC6-AF00-EA1B2A324110}" srcOrd="1" destOrd="0" presId="urn:microsoft.com/office/officeart/2005/8/layout/hierarchy3"/>
    <dgm:cxn modelId="{C047CD78-7B77-4C4E-9E57-28FE014AA899}" type="presParOf" srcId="{92F088E6-E2E1-4AC6-AF00-EA1B2A324110}" destId="{3BCC0FE0-7252-406F-9B89-183F891109CA}" srcOrd="0" destOrd="0" presId="urn:microsoft.com/office/officeart/2005/8/layout/hierarchy3"/>
    <dgm:cxn modelId="{C9F20217-DE98-472A-81DB-4D5C7E52BE36}" type="presParOf" srcId="{92F088E6-E2E1-4AC6-AF00-EA1B2A324110}" destId="{0F70849A-7819-4FA6-BF7F-54330CF47FC8}" srcOrd="1" destOrd="0" presId="urn:microsoft.com/office/officeart/2005/8/layout/hierarchy3"/>
    <dgm:cxn modelId="{FAAA04EA-D189-4BD8-A4D6-E30537487385}" type="presParOf" srcId="{92F088E6-E2E1-4AC6-AF00-EA1B2A324110}" destId="{087ADA1A-5703-4741-9F02-58C783D3EA74}" srcOrd="2" destOrd="0" presId="urn:microsoft.com/office/officeart/2005/8/layout/hierarchy3"/>
    <dgm:cxn modelId="{8F39689E-C4C0-4135-9539-31495A80E984}" type="presParOf" srcId="{92F088E6-E2E1-4AC6-AF00-EA1B2A324110}" destId="{DA92B712-0192-4114-AE73-D4023D53AC81}" srcOrd="3" destOrd="0" presId="urn:microsoft.com/office/officeart/2005/8/layout/hierarchy3"/>
    <dgm:cxn modelId="{287EBABD-8883-49AC-A255-DF53C51978BA}" type="presParOf" srcId="{92F088E6-E2E1-4AC6-AF00-EA1B2A324110}" destId="{E1D56E1D-6234-49E1-A5EC-69985DC99C18}" srcOrd="4" destOrd="0" presId="urn:microsoft.com/office/officeart/2005/8/layout/hierarchy3"/>
    <dgm:cxn modelId="{B5F957B3-7741-4A36-B846-5D2B112F4B45}" type="presParOf" srcId="{92F088E6-E2E1-4AC6-AF00-EA1B2A324110}" destId="{08B09B42-88AD-49AC-A26E-37971507C7A4}" srcOrd="5" destOrd="0" presId="urn:microsoft.com/office/officeart/2005/8/layout/hierarchy3"/>
    <dgm:cxn modelId="{59693FB1-B066-4662-93A8-0C323E1BC63A}" type="presParOf" srcId="{92F088E6-E2E1-4AC6-AF00-EA1B2A324110}" destId="{3339B8B9-9F8E-4D40-A940-E0B42A036A02}" srcOrd="6" destOrd="0" presId="urn:microsoft.com/office/officeart/2005/8/layout/hierarchy3"/>
    <dgm:cxn modelId="{4DD96B84-B31A-439D-9DE5-FA7F3FD3E6DC}" type="presParOf" srcId="{92F088E6-E2E1-4AC6-AF00-EA1B2A324110}" destId="{C390A52A-F1E0-4FBC-9EEA-BF2E8948F69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5F033C-ADA2-46A1-9A15-559F42D8E887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94D4BE3-0FDF-414E-AA6D-EEEC80CCE0E2}">
      <dgm:prSet phldrT="[Text]" custT="1"/>
      <dgm:spPr/>
      <dgm:t>
        <a:bodyPr/>
        <a:lstStyle/>
        <a:p>
          <a:r>
            <a: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Vitreous Hemorrhage</a:t>
          </a:r>
        </a:p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Transverse View</a:t>
          </a:r>
          <a:endParaRPr lang="en-US" sz="2800" dirty="0"/>
        </a:p>
      </dgm:t>
    </dgm:pt>
    <dgm:pt modelId="{5CE08699-815A-4455-9832-589C7732340A}" type="parTrans" cxnId="{2C93B4D5-237B-4453-8FB7-A400E195DFD1}">
      <dgm:prSet/>
      <dgm:spPr/>
      <dgm:t>
        <a:bodyPr/>
        <a:lstStyle/>
        <a:p>
          <a:endParaRPr lang="en-US"/>
        </a:p>
      </dgm:t>
    </dgm:pt>
    <dgm:pt modelId="{B771B90C-13A6-4B91-BEAA-2EAC467B5A03}" type="sibTrans" cxnId="{2C93B4D5-237B-4453-8FB7-A400E195DFD1}">
      <dgm:prSet/>
      <dgm:spPr/>
      <dgm:t>
        <a:bodyPr/>
        <a:lstStyle/>
        <a:p>
          <a:endParaRPr lang="en-US"/>
        </a:p>
      </dgm:t>
    </dgm:pt>
    <dgm:pt modelId="{CE3A9A17-1546-431A-9E4A-7276E29859C1}">
      <dgm:prSet phldrT="[Text]" custT="1"/>
      <dgm:spPr/>
      <dgm:t>
        <a:bodyPr/>
        <a:lstStyle/>
        <a:p>
          <a:r>
            <a: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Posterior Vitreous Detachment</a:t>
          </a:r>
        </a:p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Longitudinal view </a:t>
          </a:r>
          <a:endParaRPr lang="en-US" sz="2800" dirty="0"/>
        </a:p>
      </dgm:t>
    </dgm:pt>
    <dgm:pt modelId="{8E300A36-D2D5-478E-AF56-CD06218AC684}" type="parTrans" cxnId="{05BE64F6-4270-4CFC-B47C-BD329CAA8855}">
      <dgm:prSet/>
      <dgm:spPr/>
      <dgm:t>
        <a:bodyPr/>
        <a:lstStyle/>
        <a:p>
          <a:endParaRPr lang="en-US"/>
        </a:p>
      </dgm:t>
    </dgm:pt>
    <dgm:pt modelId="{808E9050-2B25-43C6-957B-1C5D4E39F814}" type="sibTrans" cxnId="{05BE64F6-4270-4CFC-B47C-BD329CAA8855}">
      <dgm:prSet/>
      <dgm:spPr/>
      <dgm:t>
        <a:bodyPr/>
        <a:lstStyle/>
        <a:p>
          <a:endParaRPr lang="en-US"/>
        </a:p>
      </dgm:t>
    </dgm:pt>
    <dgm:pt modelId="{EBEC4572-2591-4AFF-A731-0669F8252FBA}">
      <dgm:prSet phldrT="[Text]" custT="1"/>
      <dgm:spPr/>
      <dgm:t>
        <a:bodyPr/>
        <a:lstStyle/>
        <a:p>
          <a:r>
            <a: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Posterior staphyloma</a:t>
          </a:r>
        </a:p>
        <a:p>
          <a:r>
            <a: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Axial view </a:t>
          </a:r>
        </a:p>
        <a:p>
          <a:endParaRPr lang="en-US" sz="3000" dirty="0"/>
        </a:p>
      </dgm:t>
    </dgm:pt>
    <dgm:pt modelId="{AE42DBB4-1C6B-40FE-8583-283A41BD101C}" type="parTrans" cxnId="{7942A5A8-79A6-4104-BDDE-1D23C72796BF}">
      <dgm:prSet/>
      <dgm:spPr/>
      <dgm:t>
        <a:bodyPr/>
        <a:lstStyle/>
        <a:p>
          <a:endParaRPr lang="en-US"/>
        </a:p>
      </dgm:t>
    </dgm:pt>
    <dgm:pt modelId="{C2E868FB-C47E-4A85-AEC7-0FF7A6786542}" type="sibTrans" cxnId="{7942A5A8-79A6-4104-BDDE-1D23C72796BF}">
      <dgm:prSet/>
      <dgm:spPr/>
      <dgm:t>
        <a:bodyPr/>
        <a:lstStyle/>
        <a:p>
          <a:endParaRPr lang="en-US"/>
        </a:p>
      </dgm:t>
    </dgm:pt>
    <dgm:pt modelId="{1395970F-94F5-45FC-AD1A-AAD3BD075C5D}" type="pres">
      <dgm:prSet presAssocID="{175F033C-ADA2-46A1-9A15-559F42D8E88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253709-0365-4B5D-8DED-E2B46398B7E9}" type="pres">
      <dgm:prSet presAssocID="{A94D4BE3-0FDF-414E-AA6D-EEEC80CCE0E2}" presName="comp" presStyleCnt="0"/>
      <dgm:spPr/>
    </dgm:pt>
    <dgm:pt modelId="{CB923DC9-6993-4FF4-92D2-8BEEB4165762}" type="pres">
      <dgm:prSet presAssocID="{A94D4BE3-0FDF-414E-AA6D-EEEC80CCE0E2}" presName="box" presStyleLbl="node1" presStyleIdx="0" presStyleCnt="3"/>
      <dgm:spPr/>
      <dgm:t>
        <a:bodyPr/>
        <a:lstStyle/>
        <a:p>
          <a:endParaRPr lang="en-US"/>
        </a:p>
      </dgm:t>
    </dgm:pt>
    <dgm:pt modelId="{DAABB3BE-2F77-45F8-ADD6-9786AC101375}" type="pres">
      <dgm:prSet presAssocID="{A94D4BE3-0FDF-414E-AA6D-EEEC80CCE0E2}" presName="img" presStyleLbl="fgImgPlace1" presStyleIdx="0" presStyleCnt="3" custScaleY="11353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ECB2CAA-6B4F-4579-B54C-C6CA21FE4144}" type="pres">
      <dgm:prSet presAssocID="{A94D4BE3-0FDF-414E-AA6D-EEEC80CCE0E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924B46-5FEE-4807-AE5E-5B9955962FD9}" type="pres">
      <dgm:prSet presAssocID="{B771B90C-13A6-4B91-BEAA-2EAC467B5A03}" presName="spacer" presStyleCnt="0"/>
      <dgm:spPr/>
    </dgm:pt>
    <dgm:pt modelId="{4A0F0B69-BAEC-4900-8FAC-0F061C0D26E6}" type="pres">
      <dgm:prSet presAssocID="{CE3A9A17-1546-431A-9E4A-7276E29859C1}" presName="comp" presStyleCnt="0"/>
      <dgm:spPr/>
    </dgm:pt>
    <dgm:pt modelId="{024E2854-4C5E-4ACE-9169-465DB6B267F6}" type="pres">
      <dgm:prSet presAssocID="{CE3A9A17-1546-431A-9E4A-7276E29859C1}" presName="box" presStyleLbl="node1" presStyleIdx="1" presStyleCnt="3"/>
      <dgm:spPr/>
      <dgm:t>
        <a:bodyPr/>
        <a:lstStyle/>
        <a:p>
          <a:endParaRPr lang="en-US"/>
        </a:p>
      </dgm:t>
    </dgm:pt>
    <dgm:pt modelId="{2375DF5E-B525-4757-A84B-AD57B9D28304}" type="pres">
      <dgm:prSet presAssocID="{CE3A9A17-1546-431A-9E4A-7276E29859C1}" presName="img" presStyleLbl="fgImgPlace1" presStyleIdx="1" presStyleCnt="3" custScaleY="11422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F1FD56C-77B9-4A18-ADD6-C678745D7BF3}" type="pres">
      <dgm:prSet presAssocID="{CE3A9A17-1546-431A-9E4A-7276E29859C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BA3EB-E0A8-42DF-B85F-5DF1A5274ACB}" type="pres">
      <dgm:prSet presAssocID="{808E9050-2B25-43C6-957B-1C5D4E39F814}" presName="spacer" presStyleCnt="0"/>
      <dgm:spPr/>
    </dgm:pt>
    <dgm:pt modelId="{6890D563-F769-4E2A-B98C-DC39520904BA}" type="pres">
      <dgm:prSet presAssocID="{EBEC4572-2591-4AFF-A731-0669F8252FBA}" presName="comp" presStyleCnt="0"/>
      <dgm:spPr/>
    </dgm:pt>
    <dgm:pt modelId="{50AD20B8-2579-4236-8672-2B142199FCA3}" type="pres">
      <dgm:prSet presAssocID="{EBEC4572-2591-4AFF-A731-0669F8252FBA}" presName="box" presStyleLbl="node1" presStyleIdx="2" presStyleCnt="3"/>
      <dgm:spPr/>
      <dgm:t>
        <a:bodyPr/>
        <a:lstStyle/>
        <a:p>
          <a:endParaRPr lang="en-US"/>
        </a:p>
      </dgm:t>
    </dgm:pt>
    <dgm:pt modelId="{4FADEF93-E5A2-409B-8FD0-9EFC095E6740}" type="pres">
      <dgm:prSet presAssocID="{EBEC4572-2591-4AFF-A731-0669F8252FBA}" presName="img" presStyleLbl="fgImgPlace1" presStyleIdx="2" presStyleCnt="3" custScaleY="11100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32093D3-0F77-4EAD-BB0F-1FE2222C734D}" type="pres">
      <dgm:prSet presAssocID="{EBEC4572-2591-4AFF-A731-0669F8252FB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93B4D5-237B-4453-8FB7-A400E195DFD1}" srcId="{175F033C-ADA2-46A1-9A15-559F42D8E887}" destId="{A94D4BE3-0FDF-414E-AA6D-EEEC80CCE0E2}" srcOrd="0" destOrd="0" parTransId="{5CE08699-815A-4455-9832-589C7732340A}" sibTransId="{B771B90C-13A6-4B91-BEAA-2EAC467B5A03}"/>
    <dgm:cxn modelId="{1EBF7F50-FF7D-4A80-A547-5C899E8CA3CD}" type="presOf" srcId="{EBEC4572-2591-4AFF-A731-0669F8252FBA}" destId="{50AD20B8-2579-4236-8672-2B142199FCA3}" srcOrd="0" destOrd="0" presId="urn:microsoft.com/office/officeart/2005/8/layout/vList4"/>
    <dgm:cxn modelId="{73EEAB98-BEF3-40E9-9D78-C16302F0307F}" type="presOf" srcId="{CE3A9A17-1546-431A-9E4A-7276E29859C1}" destId="{0F1FD56C-77B9-4A18-ADD6-C678745D7BF3}" srcOrd="1" destOrd="0" presId="urn:microsoft.com/office/officeart/2005/8/layout/vList4"/>
    <dgm:cxn modelId="{F5E943EC-3946-4FA2-8CFA-459AFB6E403A}" type="presOf" srcId="{175F033C-ADA2-46A1-9A15-559F42D8E887}" destId="{1395970F-94F5-45FC-AD1A-AAD3BD075C5D}" srcOrd="0" destOrd="0" presId="urn:microsoft.com/office/officeart/2005/8/layout/vList4"/>
    <dgm:cxn modelId="{6404493C-F082-4BFC-A5C7-A5DDB65CB610}" type="presOf" srcId="{EBEC4572-2591-4AFF-A731-0669F8252FBA}" destId="{E32093D3-0F77-4EAD-BB0F-1FE2222C734D}" srcOrd="1" destOrd="0" presId="urn:microsoft.com/office/officeart/2005/8/layout/vList4"/>
    <dgm:cxn modelId="{05BE64F6-4270-4CFC-B47C-BD329CAA8855}" srcId="{175F033C-ADA2-46A1-9A15-559F42D8E887}" destId="{CE3A9A17-1546-431A-9E4A-7276E29859C1}" srcOrd="1" destOrd="0" parTransId="{8E300A36-D2D5-478E-AF56-CD06218AC684}" sibTransId="{808E9050-2B25-43C6-957B-1C5D4E39F814}"/>
    <dgm:cxn modelId="{E750C394-CBFE-4FBC-B584-CA5FF895B4F6}" type="presOf" srcId="{A94D4BE3-0FDF-414E-AA6D-EEEC80CCE0E2}" destId="{9ECB2CAA-6B4F-4579-B54C-C6CA21FE4144}" srcOrd="1" destOrd="0" presId="urn:microsoft.com/office/officeart/2005/8/layout/vList4"/>
    <dgm:cxn modelId="{7942A5A8-79A6-4104-BDDE-1D23C72796BF}" srcId="{175F033C-ADA2-46A1-9A15-559F42D8E887}" destId="{EBEC4572-2591-4AFF-A731-0669F8252FBA}" srcOrd="2" destOrd="0" parTransId="{AE42DBB4-1C6B-40FE-8583-283A41BD101C}" sibTransId="{C2E868FB-C47E-4A85-AEC7-0FF7A6786542}"/>
    <dgm:cxn modelId="{BC288107-14D8-452E-B79A-07D4BAE20B25}" type="presOf" srcId="{CE3A9A17-1546-431A-9E4A-7276E29859C1}" destId="{024E2854-4C5E-4ACE-9169-465DB6B267F6}" srcOrd="0" destOrd="0" presId="urn:microsoft.com/office/officeart/2005/8/layout/vList4"/>
    <dgm:cxn modelId="{BBC44676-3E0A-46B3-AFA8-703870A320E2}" type="presOf" srcId="{A94D4BE3-0FDF-414E-AA6D-EEEC80CCE0E2}" destId="{CB923DC9-6993-4FF4-92D2-8BEEB4165762}" srcOrd="0" destOrd="0" presId="urn:microsoft.com/office/officeart/2005/8/layout/vList4"/>
    <dgm:cxn modelId="{7B4C601B-EF6F-4F09-9650-20DC7D983283}" type="presParOf" srcId="{1395970F-94F5-45FC-AD1A-AAD3BD075C5D}" destId="{45253709-0365-4B5D-8DED-E2B46398B7E9}" srcOrd="0" destOrd="0" presId="urn:microsoft.com/office/officeart/2005/8/layout/vList4"/>
    <dgm:cxn modelId="{C3FFEB93-FD60-4635-BF0C-44F69B54B00F}" type="presParOf" srcId="{45253709-0365-4B5D-8DED-E2B46398B7E9}" destId="{CB923DC9-6993-4FF4-92D2-8BEEB4165762}" srcOrd="0" destOrd="0" presId="urn:microsoft.com/office/officeart/2005/8/layout/vList4"/>
    <dgm:cxn modelId="{D73474EA-B1C0-4A4F-BD98-2789F836DA4F}" type="presParOf" srcId="{45253709-0365-4B5D-8DED-E2B46398B7E9}" destId="{DAABB3BE-2F77-45F8-ADD6-9786AC101375}" srcOrd="1" destOrd="0" presId="urn:microsoft.com/office/officeart/2005/8/layout/vList4"/>
    <dgm:cxn modelId="{7B650340-4DAA-426E-84CB-5B55BEF8FFFD}" type="presParOf" srcId="{45253709-0365-4B5D-8DED-E2B46398B7E9}" destId="{9ECB2CAA-6B4F-4579-B54C-C6CA21FE4144}" srcOrd="2" destOrd="0" presId="urn:microsoft.com/office/officeart/2005/8/layout/vList4"/>
    <dgm:cxn modelId="{277152D1-59A5-4916-91C2-70DCC8CBD665}" type="presParOf" srcId="{1395970F-94F5-45FC-AD1A-AAD3BD075C5D}" destId="{EC924B46-5FEE-4807-AE5E-5B9955962FD9}" srcOrd="1" destOrd="0" presId="urn:microsoft.com/office/officeart/2005/8/layout/vList4"/>
    <dgm:cxn modelId="{970CB3B0-8179-4978-B5B7-19DBE3A4F6AF}" type="presParOf" srcId="{1395970F-94F5-45FC-AD1A-AAD3BD075C5D}" destId="{4A0F0B69-BAEC-4900-8FAC-0F061C0D26E6}" srcOrd="2" destOrd="0" presId="urn:microsoft.com/office/officeart/2005/8/layout/vList4"/>
    <dgm:cxn modelId="{74268914-F237-4841-8A0A-0D7E119DC0D8}" type="presParOf" srcId="{4A0F0B69-BAEC-4900-8FAC-0F061C0D26E6}" destId="{024E2854-4C5E-4ACE-9169-465DB6B267F6}" srcOrd="0" destOrd="0" presId="urn:microsoft.com/office/officeart/2005/8/layout/vList4"/>
    <dgm:cxn modelId="{39FA7B6D-790C-497D-8904-353C40E9BE38}" type="presParOf" srcId="{4A0F0B69-BAEC-4900-8FAC-0F061C0D26E6}" destId="{2375DF5E-B525-4757-A84B-AD57B9D28304}" srcOrd="1" destOrd="0" presId="urn:microsoft.com/office/officeart/2005/8/layout/vList4"/>
    <dgm:cxn modelId="{D2CF3F93-F15E-4B9D-A4E6-58F9FEBB83AA}" type="presParOf" srcId="{4A0F0B69-BAEC-4900-8FAC-0F061C0D26E6}" destId="{0F1FD56C-77B9-4A18-ADD6-C678745D7BF3}" srcOrd="2" destOrd="0" presId="urn:microsoft.com/office/officeart/2005/8/layout/vList4"/>
    <dgm:cxn modelId="{31E28B58-667E-40CF-937C-1701753EBEE8}" type="presParOf" srcId="{1395970F-94F5-45FC-AD1A-AAD3BD075C5D}" destId="{8B1BA3EB-E0A8-42DF-B85F-5DF1A5274ACB}" srcOrd="3" destOrd="0" presId="urn:microsoft.com/office/officeart/2005/8/layout/vList4"/>
    <dgm:cxn modelId="{5FE77366-E9B1-4480-BDDB-D4DD1B60900A}" type="presParOf" srcId="{1395970F-94F5-45FC-AD1A-AAD3BD075C5D}" destId="{6890D563-F769-4E2A-B98C-DC39520904BA}" srcOrd="4" destOrd="0" presId="urn:microsoft.com/office/officeart/2005/8/layout/vList4"/>
    <dgm:cxn modelId="{9F945450-F5CF-4972-864A-710E414C6226}" type="presParOf" srcId="{6890D563-F769-4E2A-B98C-DC39520904BA}" destId="{50AD20B8-2579-4236-8672-2B142199FCA3}" srcOrd="0" destOrd="0" presId="urn:microsoft.com/office/officeart/2005/8/layout/vList4"/>
    <dgm:cxn modelId="{0E0E2C97-115B-4B53-B7F6-E09A4D6FCD9E}" type="presParOf" srcId="{6890D563-F769-4E2A-B98C-DC39520904BA}" destId="{4FADEF93-E5A2-409B-8FD0-9EFC095E6740}" srcOrd="1" destOrd="0" presId="urn:microsoft.com/office/officeart/2005/8/layout/vList4"/>
    <dgm:cxn modelId="{4F84CC87-5FBB-4C26-9C15-DC573E988F60}" type="presParOf" srcId="{6890D563-F769-4E2A-B98C-DC39520904BA}" destId="{E32093D3-0F77-4EAD-BB0F-1FE2222C734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5F033C-ADA2-46A1-9A15-559F42D8E887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94D4BE3-0FDF-414E-AA6D-EEEC80CCE0E2}">
      <dgm:prSet phldrT="[Text]" custT="1"/>
      <dgm:spPr/>
      <dgm:t>
        <a:bodyPr/>
        <a:lstStyle/>
        <a:p>
          <a:r>
            <a: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Retinochaisis</a:t>
          </a:r>
          <a:endParaRPr lang="en-US" sz="3000" b="1" dirty="0" smtClean="0">
            <a:latin typeface="Calibri" panose="020F0502020204030204" pitchFamily="34" charset="0"/>
            <a:ea typeface="Calibri" panose="020F0502020204030204" pitchFamily="34" charset="0"/>
            <a:cs typeface="Arial" panose="020B0604020202020204" pitchFamily="34" charset="0"/>
          </a:endParaRPr>
        </a:p>
        <a:p>
          <a:r>
            <a: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Axial view</a:t>
          </a:r>
          <a:endParaRPr lang="en-US" sz="2800" dirty="0"/>
        </a:p>
      </dgm:t>
    </dgm:pt>
    <dgm:pt modelId="{5CE08699-815A-4455-9832-589C7732340A}" type="parTrans" cxnId="{2C93B4D5-237B-4453-8FB7-A400E195DFD1}">
      <dgm:prSet/>
      <dgm:spPr/>
      <dgm:t>
        <a:bodyPr/>
        <a:lstStyle/>
        <a:p>
          <a:endParaRPr lang="en-US"/>
        </a:p>
      </dgm:t>
    </dgm:pt>
    <dgm:pt modelId="{B771B90C-13A6-4B91-BEAA-2EAC467B5A03}" type="sibTrans" cxnId="{2C93B4D5-237B-4453-8FB7-A400E195DFD1}">
      <dgm:prSet/>
      <dgm:spPr/>
      <dgm:t>
        <a:bodyPr/>
        <a:lstStyle/>
        <a:p>
          <a:endParaRPr lang="en-US"/>
        </a:p>
      </dgm:t>
    </dgm:pt>
    <dgm:pt modelId="{CE3A9A17-1546-431A-9E4A-7276E29859C1}">
      <dgm:prSet phldrT="[Text]" custT="1"/>
      <dgm:spPr/>
      <dgm:t>
        <a:bodyPr/>
        <a:lstStyle/>
        <a:p>
          <a:r>
            <a: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Total retinal detachment </a:t>
          </a:r>
        </a:p>
        <a:p>
          <a:r>
            <a: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Axial view</a:t>
          </a:r>
          <a:endParaRPr lang="en-US" sz="2800" dirty="0"/>
        </a:p>
      </dgm:t>
    </dgm:pt>
    <dgm:pt modelId="{8E300A36-D2D5-478E-AF56-CD06218AC684}" type="parTrans" cxnId="{05BE64F6-4270-4CFC-B47C-BD329CAA8855}">
      <dgm:prSet/>
      <dgm:spPr/>
      <dgm:t>
        <a:bodyPr/>
        <a:lstStyle/>
        <a:p>
          <a:endParaRPr lang="en-US"/>
        </a:p>
      </dgm:t>
    </dgm:pt>
    <dgm:pt modelId="{808E9050-2B25-43C6-957B-1C5D4E39F814}" type="sibTrans" cxnId="{05BE64F6-4270-4CFC-B47C-BD329CAA8855}">
      <dgm:prSet/>
      <dgm:spPr/>
      <dgm:t>
        <a:bodyPr/>
        <a:lstStyle/>
        <a:p>
          <a:endParaRPr lang="en-US"/>
        </a:p>
      </dgm:t>
    </dgm:pt>
    <dgm:pt modelId="{EBEC4572-2591-4AFF-A731-0669F8252FBA}">
      <dgm:prSet phldrT="[Text]" custT="1"/>
      <dgm:spPr/>
      <dgm:t>
        <a:bodyPr/>
        <a:lstStyle/>
        <a:p>
          <a:r>
            <a:rPr lang="en-US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Ciliary body tumor </a:t>
          </a:r>
        </a:p>
        <a:p>
          <a:r>
            <a: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Transverse view</a:t>
          </a:r>
          <a:endParaRPr lang="en-US" sz="3000" dirty="0"/>
        </a:p>
      </dgm:t>
    </dgm:pt>
    <dgm:pt modelId="{AE42DBB4-1C6B-40FE-8583-283A41BD101C}" type="parTrans" cxnId="{7942A5A8-79A6-4104-BDDE-1D23C72796BF}">
      <dgm:prSet/>
      <dgm:spPr/>
      <dgm:t>
        <a:bodyPr/>
        <a:lstStyle/>
        <a:p>
          <a:endParaRPr lang="en-US"/>
        </a:p>
      </dgm:t>
    </dgm:pt>
    <dgm:pt modelId="{C2E868FB-C47E-4A85-AEC7-0FF7A6786542}" type="sibTrans" cxnId="{7942A5A8-79A6-4104-BDDE-1D23C72796BF}">
      <dgm:prSet/>
      <dgm:spPr/>
      <dgm:t>
        <a:bodyPr/>
        <a:lstStyle/>
        <a:p>
          <a:endParaRPr lang="en-US"/>
        </a:p>
      </dgm:t>
    </dgm:pt>
    <dgm:pt modelId="{1395970F-94F5-45FC-AD1A-AAD3BD075C5D}" type="pres">
      <dgm:prSet presAssocID="{175F033C-ADA2-46A1-9A15-559F42D8E88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253709-0365-4B5D-8DED-E2B46398B7E9}" type="pres">
      <dgm:prSet presAssocID="{A94D4BE3-0FDF-414E-AA6D-EEEC80CCE0E2}" presName="comp" presStyleCnt="0"/>
      <dgm:spPr/>
    </dgm:pt>
    <dgm:pt modelId="{CB923DC9-6993-4FF4-92D2-8BEEB4165762}" type="pres">
      <dgm:prSet presAssocID="{A94D4BE3-0FDF-414E-AA6D-EEEC80CCE0E2}" presName="box" presStyleLbl="node1" presStyleIdx="0" presStyleCnt="3"/>
      <dgm:spPr/>
      <dgm:t>
        <a:bodyPr/>
        <a:lstStyle/>
        <a:p>
          <a:endParaRPr lang="en-US"/>
        </a:p>
      </dgm:t>
    </dgm:pt>
    <dgm:pt modelId="{DAABB3BE-2F77-45F8-ADD6-9786AC101375}" type="pres">
      <dgm:prSet presAssocID="{A94D4BE3-0FDF-414E-AA6D-EEEC80CCE0E2}" presName="img" presStyleLbl="fgImgPlace1" presStyleIdx="0" presStyleCnt="3" custScaleY="11353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ECB2CAA-6B4F-4579-B54C-C6CA21FE4144}" type="pres">
      <dgm:prSet presAssocID="{A94D4BE3-0FDF-414E-AA6D-EEEC80CCE0E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924B46-5FEE-4807-AE5E-5B9955962FD9}" type="pres">
      <dgm:prSet presAssocID="{B771B90C-13A6-4B91-BEAA-2EAC467B5A03}" presName="spacer" presStyleCnt="0"/>
      <dgm:spPr/>
    </dgm:pt>
    <dgm:pt modelId="{4A0F0B69-BAEC-4900-8FAC-0F061C0D26E6}" type="pres">
      <dgm:prSet presAssocID="{CE3A9A17-1546-431A-9E4A-7276E29859C1}" presName="comp" presStyleCnt="0"/>
      <dgm:spPr/>
    </dgm:pt>
    <dgm:pt modelId="{024E2854-4C5E-4ACE-9169-465DB6B267F6}" type="pres">
      <dgm:prSet presAssocID="{CE3A9A17-1546-431A-9E4A-7276E29859C1}" presName="box" presStyleLbl="node1" presStyleIdx="1" presStyleCnt="3"/>
      <dgm:spPr/>
      <dgm:t>
        <a:bodyPr/>
        <a:lstStyle/>
        <a:p>
          <a:endParaRPr lang="en-US"/>
        </a:p>
      </dgm:t>
    </dgm:pt>
    <dgm:pt modelId="{2375DF5E-B525-4757-A84B-AD57B9D28304}" type="pres">
      <dgm:prSet presAssocID="{CE3A9A17-1546-431A-9E4A-7276E29859C1}" presName="img" presStyleLbl="fgImgPlace1" presStyleIdx="1" presStyleCnt="3" custScaleY="11422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F1FD56C-77B9-4A18-ADD6-C678745D7BF3}" type="pres">
      <dgm:prSet presAssocID="{CE3A9A17-1546-431A-9E4A-7276E29859C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BA3EB-E0A8-42DF-B85F-5DF1A5274ACB}" type="pres">
      <dgm:prSet presAssocID="{808E9050-2B25-43C6-957B-1C5D4E39F814}" presName="spacer" presStyleCnt="0"/>
      <dgm:spPr/>
    </dgm:pt>
    <dgm:pt modelId="{6890D563-F769-4E2A-B98C-DC39520904BA}" type="pres">
      <dgm:prSet presAssocID="{EBEC4572-2591-4AFF-A731-0669F8252FBA}" presName="comp" presStyleCnt="0"/>
      <dgm:spPr/>
    </dgm:pt>
    <dgm:pt modelId="{50AD20B8-2579-4236-8672-2B142199FCA3}" type="pres">
      <dgm:prSet presAssocID="{EBEC4572-2591-4AFF-A731-0669F8252FBA}" presName="box" presStyleLbl="node1" presStyleIdx="2" presStyleCnt="3"/>
      <dgm:spPr/>
      <dgm:t>
        <a:bodyPr/>
        <a:lstStyle/>
        <a:p>
          <a:endParaRPr lang="en-US"/>
        </a:p>
      </dgm:t>
    </dgm:pt>
    <dgm:pt modelId="{4FADEF93-E5A2-409B-8FD0-9EFC095E6740}" type="pres">
      <dgm:prSet presAssocID="{EBEC4572-2591-4AFF-A731-0669F8252FBA}" presName="img" presStyleLbl="fgImgPlace1" presStyleIdx="2" presStyleCnt="3" custScaleY="11100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32093D3-0F77-4EAD-BB0F-1FE2222C734D}" type="pres">
      <dgm:prSet presAssocID="{EBEC4572-2591-4AFF-A731-0669F8252FB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93B4D5-237B-4453-8FB7-A400E195DFD1}" srcId="{175F033C-ADA2-46A1-9A15-559F42D8E887}" destId="{A94D4BE3-0FDF-414E-AA6D-EEEC80CCE0E2}" srcOrd="0" destOrd="0" parTransId="{5CE08699-815A-4455-9832-589C7732340A}" sibTransId="{B771B90C-13A6-4B91-BEAA-2EAC467B5A03}"/>
    <dgm:cxn modelId="{D7678B80-9DC2-433B-B3DA-A5A83BE8F5F6}" type="presOf" srcId="{A94D4BE3-0FDF-414E-AA6D-EEEC80CCE0E2}" destId="{9ECB2CAA-6B4F-4579-B54C-C6CA21FE4144}" srcOrd="1" destOrd="0" presId="urn:microsoft.com/office/officeart/2005/8/layout/vList4"/>
    <dgm:cxn modelId="{523CACF9-A964-4D1A-BAE9-B81B6FC8F681}" type="presOf" srcId="{A94D4BE3-0FDF-414E-AA6D-EEEC80CCE0E2}" destId="{CB923DC9-6993-4FF4-92D2-8BEEB4165762}" srcOrd="0" destOrd="0" presId="urn:microsoft.com/office/officeart/2005/8/layout/vList4"/>
    <dgm:cxn modelId="{0A087D62-1B27-4BA2-BFBE-7FE9F4539F87}" type="presOf" srcId="{175F033C-ADA2-46A1-9A15-559F42D8E887}" destId="{1395970F-94F5-45FC-AD1A-AAD3BD075C5D}" srcOrd="0" destOrd="0" presId="urn:microsoft.com/office/officeart/2005/8/layout/vList4"/>
    <dgm:cxn modelId="{724291B6-86A5-40BA-9860-258EA7920BD7}" type="presOf" srcId="{EBEC4572-2591-4AFF-A731-0669F8252FBA}" destId="{50AD20B8-2579-4236-8672-2B142199FCA3}" srcOrd="0" destOrd="0" presId="urn:microsoft.com/office/officeart/2005/8/layout/vList4"/>
    <dgm:cxn modelId="{23A8BE33-B3D6-4185-AE1F-FB86848DCD31}" type="presOf" srcId="{CE3A9A17-1546-431A-9E4A-7276E29859C1}" destId="{0F1FD56C-77B9-4A18-ADD6-C678745D7BF3}" srcOrd="1" destOrd="0" presId="urn:microsoft.com/office/officeart/2005/8/layout/vList4"/>
    <dgm:cxn modelId="{21B25840-2B62-47FF-AF10-C7AF05C00A07}" type="presOf" srcId="{CE3A9A17-1546-431A-9E4A-7276E29859C1}" destId="{024E2854-4C5E-4ACE-9169-465DB6B267F6}" srcOrd="0" destOrd="0" presId="urn:microsoft.com/office/officeart/2005/8/layout/vList4"/>
    <dgm:cxn modelId="{05BE64F6-4270-4CFC-B47C-BD329CAA8855}" srcId="{175F033C-ADA2-46A1-9A15-559F42D8E887}" destId="{CE3A9A17-1546-431A-9E4A-7276E29859C1}" srcOrd="1" destOrd="0" parTransId="{8E300A36-D2D5-478E-AF56-CD06218AC684}" sibTransId="{808E9050-2B25-43C6-957B-1C5D4E39F814}"/>
    <dgm:cxn modelId="{7942A5A8-79A6-4104-BDDE-1D23C72796BF}" srcId="{175F033C-ADA2-46A1-9A15-559F42D8E887}" destId="{EBEC4572-2591-4AFF-A731-0669F8252FBA}" srcOrd="2" destOrd="0" parTransId="{AE42DBB4-1C6B-40FE-8583-283A41BD101C}" sibTransId="{C2E868FB-C47E-4A85-AEC7-0FF7A6786542}"/>
    <dgm:cxn modelId="{092D803C-AAAA-4F6B-9926-F399E0AB8731}" type="presOf" srcId="{EBEC4572-2591-4AFF-A731-0669F8252FBA}" destId="{E32093D3-0F77-4EAD-BB0F-1FE2222C734D}" srcOrd="1" destOrd="0" presId="urn:microsoft.com/office/officeart/2005/8/layout/vList4"/>
    <dgm:cxn modelId="{667EA186-F4C3-4314-8156-E82F571D4C13}" type="presParOf" srcId="{1395970F-94F5-45FC-AD1A-AAD3BD075C5D}" destId="{45253709-0365-4B5D-8DED-E2B46398B7E9}" srcOrd="0" destOrd="0" presId="urn:microsoft.com/office/officeart/2005/8/layout/vList4"/>
    <dgm:cxn modelId="{0A99E732-4CFF-464C-9A45-545939133B27}" type="presParOf" srcId="{45253709-0365-4B5D-8DED-E2B46398B7E9}" destId="{CB923DC9-6993-4FF4-92D2-8BEEB4165762}" srcOrd="0" destOrd="0" presId="urn:microsoft.com/office/officeart/2005/8/layout/vList4"/>
    <dgm:cxn modelId="{9073335A-226E-4BA1-A343-2AE336C5C0C3}" type="presParOf" srcId="{45253709-0365-4B5D-8DED-E2B46398B7E9}" destId="{DAABB3BE-2F77-45F8-ADD6-9786AC101375}" srcOrd="1" destOrd="0" presId="urn:microsoft.com/office/officeart/2005/8/layout/vList4"/>
    <dgm:cxn modelId="{B65319C6-46A7-4D42-B5E8-53275C540935}" type="presParOf" srcId="{45253709-0365-4B5D-8DED-E2B46398B7E9}" destId="{9ECB2CAA-6B4F-4579-B54C-C6CA21FE4144}" srcOrd="2" destOrd="0" presId="urn:microsoft.com/office/officeart/2005/8/layout/vList4"/>
    <dgm:cxn modelId="{4A856BD6-45B0-46EA-B775-6E3CA8B889FB}" type="presParOf" srcId="{1395970F-94F5-45FC-AD1A-AAD3BD075C5D}" destId="{EC924B46-5FEE-4807-AE5E-5B9955962FD9}" srcOrd="1" destOrd="0" presId="urn:microsoft.com/office/officeart/2005/8/layout/vList4"/>
    <dgm:cxn modelId="{51A81FA6-BE61-4A38-A8FE-B9F5C4BBB064}" type="presParOf" srcId="{1395970F-94F5-45FC-AD1A-AAD3BD075C5D}" destId="{4A0F0B69-BAEC-4900-8FAC-0F061C0D26E6}" srcOrd="2" destOrd="0" presId="urn:microsoft.com/office/officeart/2005/8/layout/vList4"/>
    <dgm:cxn modelId="{FB776D59-80E8-4776-BBEF-48375B722A4E}" type="presParOf" srcId="{4A0F0B69-BAEC-4900-8FAC-0F061C0D26E6}" destId="{024E2854-4C5E-4ACE-9169-465DB6B267F6}" srcOrd="0" destOrd="0" presId="urn:microsoft.com/office/officeart/2005/8/layout/vList4"/>
    <dgm:cxn modelId="{509DBFE2-750D-4641-B8A0-2BDABC4FE2C6}" type="presParOf" srcId="{4A0F0B69-BAEC-4900-8FAC-0F061C0D26E6}" destId="{2375DF5E-B525-4757-A84B-AD57B9D28304}" srcOrd="1" destOrd="0" presId="urn:microsoft.com/office/officeart/2005/8/layout/vList4"/>
    <dgm:cxn modelId="{4D1B40BE-7D98-4DA4-B79C-20F64EBBE8F8}" type="presParOf" srcId="{4A0F0B69-BAEC-4900-8FAC-0F061C0D26E6}" destId="{0F1FD56C-77B9-4A18-ADD6-C678745D7BF3}" srcOrd="2" destOrd="0" presId="urn:microsoft.com/office/officeart/2005/8/layout/vList4"/>
    <dgm:cxn modelId="{F420C845-8D31-458E-95FE-0DAC2CBEF2B0}" type="presParOf" srcId="{1395970F-94F5-45FC-AD1A-AAD3BD075C5D}" destId="{8B1BA3EB-E0A8-42DF-B85F-5DF1A5274ACB}" srcOrd="3" destOrd="0" presId="urn:microsoft.com/office/officeart/2005/8/layout/vList4"/>
    <dgm:cxn modelId="{5482FB18-9B15-4476-A5B7-D6B8409B6149}" type="presParOf" srcId="{1395970F-94F5-45FC-AD1A-AAD3BD075C5D}" destId="{6890D563-F769-4E2A-B98C-DC39520904BA}" srcOrd="4" destOrd="0" presId="urn:microsoft.com/office/officeart/2005/8/layout/vList4"/>
    <dgm:cxn modelId="{D0C349B6-9A88-4D47-A154-8304FB46452B}" type="presParOf" srcId="{6890D563-F769-4E2A-B98C-DC39520904BA}" destId="{50AD20B8-2579-4236-8672-2B142199FCA3}" srcOrd="0" destOrd="0" presId="urn:microsoft.com/office/officeart/2005/8/layout/vList4"/>
    <dgm:cxn modelId="{E4D2452F-2917-4DD6-A686-CC77C8B3A2F3}" type="presParOf" srcId="{6890D563-F769-4E2A-B98C-DC39520904BA}" destId="{4FADEF93-E5A2-409B-8FD0-9EFC095E6740}" srcOrd="1" destOrd="0" presId="urn:microsoft.com/office/officeart/2005/8/layout/vList4"/>
    <dgm:cxn modelId="{C8398223-561A-4BB0-98F7-5FD7BF1A3166}" type="presParOf" srcId="{6890D563-F769-4E2A-B98C-DC39520904BA}" destId="{E32093D3-0F77-4EAD-BB0F-1FE2222C734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29EF6-DF04-4435-A1D8-387A2A77E674}">
      <dsp:nvSpPr>
        <dsp:cNvPr id="0" name=""/>
        <dsp:cNvSpPr/>
      </dsp:nvSpPr>
      <dsp:spPr>
        <a:xfrm rot="5400000">
          <a:off x="-306921" y="312544"/>
          <a:ext cx="2046143" cy="1432300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Place of study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721772"/>
        <a:ext cx="1432300" cy="613843"/>
      </dsp:txXfrm>
    </dsp:sp>
    <dsp:sp modelId="{4B9AF36E-E224-4882-AAD9-655D8DB627E8}">
      <dsp:nvSpPr>
        <dsp:cNvPr id="0" name=""/>
        <dsp:cNvSpPr/>
      </dsp:nvSpPr>
      <dsp:spPr>
        <a:xfrm rot="5400000">
          <a:off x="5646673" y="-4208750"/>
          <a:ext cx="1330692" cy="97594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 study was conducted at the Department of Medical Photography, Al-Neelain University Eye Hospital, Khartoum, Sudan in 220 patients from January to May 2016.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32300" y="70582"/>
        <a:ext cx="9694480" cy="1200774"/>
      </dsp:txXfrm>
    </dsp:sp>
    <dsp:sp modelId="{E0FA0416-BC36-4A64-98CA-B988D7B7A894}">
      <dsp:nvSpPr>
        <dsp:cNvPr id="0" name=""/>
        <dsp:cNvSpPr/>
      </dsp:nvSpPr>
      <dsp:spPr>
        <a:xfrm rot="5400000">
          <a:off x="-306921" y="2168717"/>
          <a:ext cx="2046143" cy="1432300"/>
        </a:xfrm>
        <a:prstGeom prst="chevron">
          <a:avLst/>
        </a:prstGeom>
        <a:gradFill rotWithShape="0">
          <a:gsLst>
            <a:gs pos="0">
              <a:schemeClr val="accent3">
                <a:hueOff val="5624522"/>
                <a:satOff val="1095"/>
                <a:lumOff val="5882"/>
                <a:alphaOff val="0"/>
                <a:tint val="98000"/>
                <a:lumMod val="114000"/>
              </a:schemeClr>
            </a:gs>
            <a:gs pos="100000">
              <a:schemeClr val="accent3">
                <a:hueOff val="5624522"/>
                <a:satOff val="1095"/>
                <a:lumOff val="5882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5624522"/>
              <a:satOff val="1095"/>
              <a:lumOff val="588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Inclusion criteria</a:t>
          </a:r>
          <a:endParaRPr lang="en-US" sz="2400" kern="1200" dirty="0"/>
        </a:p>
      </dsp:txBody>
      <dsp:txXfrm rot="-5400000">
        <a:off x="1" y="2577945"/>
        <a:ext cx="1432300" cy="613843"/>
      </dsp:txXfrm>
    </dsp:sp>
    <dsp:sp modelId="{13CC101C-F78B-447A-B70A-37CCA65DC3B8}">
      <dsp:nvSpPr>
        <dsp:cNvPr id="0" name=""/>
        <dsp:cNvSpPr/>
      </dsp:nvSpPr>
      <dsp:spPr>
        <a:xfrm rot="5400000">
          <a:off x="5647023" y="-2352927"/>
          <a:ext cx="1329993" cy="97594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5624522"/>
              <a:satOff val="1095"/>
              <a:lumOff val="588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In this study elderly patients considered as 50 years and more.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All patient were diagnosed as senile cataract.</a:t>
          </a:r>
          <a:endParaRPr lang="en-US" sz="2600" kern="1200" dirty="0"/>
        </a:p>
      </dsp:txBody>
      <dsp:txXfrm rot="-5400000">
        <a:off x="1432301" y="1926720"/>
        <a:ext cx="9694514" cy="1200143"/>
      </dsp:txXfrm>
    </dsp:sp>
    <dsp:sp modelId="{3B86A63B-7684-4B72-9B5A-C08EEAE05CA2}">
      <dsp:nvSpPr>
        <dsp:cNvPr id="0" name=""/>
        <dsp:cNvSpPr/>
      </dsp:nvSpPr>
      <dsp:spPr>
        <a:xfrm rot="5400000">
          <a:off x="-306921" y="4024890"/>
          <a:ext cx="2046143" cy="1432300"/>
        </a:xfrm>
        <a:prstGeom prst="chevron">
          <a:avLst/>
        </a:prstGeom>
        <a:gradFill rotWithShape="0">
          <a:gsLst>
            <a:gs pos="0">
              <a:schemeClr val="accent3">
                <a:hueOff val="11249043"/>
                <a:satOff val="2189"/>
                <a:lumOff val="11765"/>
                <a:alphaOff val="0"/>
                <a:tint val="98000"/>
                <a:lumMod val="114000"/>
              </a:schemeClr>
            </a:gs>
            <a:gs pos="100000">
              <a:schemeClr val="accent3">
                <a:hueOff val="11249043"/>
                <a:satOff val="2189"/>
                <a:lumOff val="11765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11249043"/>
              <a:satOff val="2189"/>
              <a:lumOff val="1176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Exclusion criteria </a:t>
          </a:r>
          <a:endParaRPr lang="en-US" sz="2400" kern="1200" dirty="0"/>
        </a:p>
      </dsp:txBody>
      <dsp:txXfrm rot="-5400000">
        <a:off x="1" y="4434118"/>
        <a:ext cx="1432300" cy="613843"/>
      </dsp:txXfrm>
    </dsp:sp>
    <dsp:sp modelId="{5950E175-DC43-4730-BD42-BA9E431021D1}">
      <dsp:nvSpPr>
        <dsp:cNvPr id="0" name=""/>
        <dsp:cNvSpPr/>
      </dsp:nvSpPr>
      <dsp:spPr>
        <a:xfrm rot="5400000">
          <a:off x="5647023" y="-496754"/>
          <a:ext cx="1329993" cy="97594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11249043"/>
              <a:satOff val="2189"/>
              <a:lumOff val="1176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Patients with diagnosed posterior segment lesions were excluded.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Those who had previous history of ocular surgery or trauma were excluded.</a:t>
          </a:r>
          <a:endParaRPr lang="en-US" sz="2600" kern="1200" dirty="0"/>
        </a:p>
      </dsp:txBody>
      <dsp:txXfrm rot="-5400000">
        <a:off x="1432301" y="3782893"/>
        <a:ext cx="9694514" cy="1200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8C711-89DD-4D79-9EE6-8B79373C1970}">
      <dsp:nvSpPr>
        <dsp:cNvPr id="0" name=""/>
        <dsp:cNvSpPr/>
      </dsp:nvSpPr>
      <dsp:spPr>
        <a:xfrm rot="5400000">
          <a:off x="5575866" y="-2101890"/>
          <a:ext cx="1333114" cy="587522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Age. 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Gender.</a:t>
          </a:r>
          <a:endParaRPr lang="en-US" sz="2200" kern="1200" dirty="0"/>
        </a:p>
      </dsp:txBody>
      <dsp:txXfrm rot="-5400000">
        <a:off x="3304813" y="234240"/>
        <a:ext cx="5810145" cy="1202960"/>
      </dsp:txXfrm>
    </dsp:sp>
    <dsp:sp modelId="{87740CBB-5F00-43B0-A7C8-B5D63A3B5068}">
      <dsp:nvSpPr>
        <dsp:cNvPr id="0" name=""/>
        <dsp:cNvSpPr/>
      </dsp:nvSpPr>
      <dsp:spPr>
        <a:xfrm>
          <a:off x="0" y="2524"/>
          <a:ext cx="3304812" cy="166639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Demographic data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347" y="83871"/>
        <a:ext cx="3142118" cy="1503698"/>
      </dsp:txXfrm>
    </dsp:sp>
    <dsp:sp modelId="{B1889C89-DD7F-44B7-95B5-5E950C401383}">
      <dsp:nvSpPr>
        <dsp:cNvPr id="0" name=""/>
        <dsp:cNvSpPr/>
      </dsp:nvSpPr>
      <dsp:spPr>
        <a:xfrm rot="5400000">
          <a:off x="5575866" y="-352177"/>
          <a:ext cx="1333114" cy="5875222"/>
        </a:xfrm>
        <a:prstGeom prst="round2SameRect">
          <a:avLst/>
        </a:prstGeom>
        <a:solidFill>
          <a:schemeClr val="accent3">
            <a:tint val="40000"/>
            <a:alpha val="90000"/>
            <a:hueOff val="6181392"/>
            <a:satOff val="3030"/>
            <a:lumOff val="716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6181392"/>
              <a:satOff val="3030"/>
              <a:lumOff val="716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Ocular history.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Slit lamp examination.</a:t>
          </a:r>
          <a:endParaRPr lang="en-US" sz="2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Visual acuity test.</a:t>
          </a:r>
          <a:endParaRPr lang="en-US" sz="2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04813" y="1983953"/>
        <a:ext cx="5810145" cy="1202960"/>
      </dsp:txXfrm>
    </dsp:sp>
    <dsp:sp modelId="{5522B069-C550-4A36-A20F-C411FA60E9EE}">
      <dsp:nvSpPr>
        <dsp:cNvPr id="0" name=""/>
        <dsp:cNvSpPr/>
      </dsp:nvSpPr>
      <dsp:spPr>
        <a:xfrm>
          <a:off x="0" y="1752237"/>
          <a:ext cx="3304812" cy="1666392"/>
        </a:xfrm>
        <a:prstGeom prst="roundRect">
          <a:avLst/>
        </a:prstGeom>
        <a:gradFill rotWithShape="0">
          <a:gsLst>
            <a:gs pos="0">
              <a:schemeClr val="accent3">
                <a:hueOff val="5624522"/>
                <a:satOff val="1095"/>
                <a:lumOff val="5882"/>
                <a:alphaOff val="0"/>
                <a:tint val="98000"/>
                <a:lumMod val="114000"/>
              </a:schemeClr>
            </a:gs>
            <a:gs pos="100000">
              <a:schemeClr val="accent3">
                <a:hueOff val="5624522"/>
                <a:satOff val="1095"/>
                <a:lumOff val="5882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Preliminary examinations</a:t>
          </a:r>
          <a:endParaRPr lang="en-US" sz="2800" kern="1200" dirty="0"/>
        </a:p>
      </dsp:txBody>
      <dsp:txXfrm>
        <a:off x="81347" y="1833584"/>
        <a:ext cx="3142118" cy="1503698"/>
      </dsp:txXfrm>
    </dsp:sp>
    <dsp:sp modelId="{AF9E2B89-9240-45E7-A3C6-FAC23F6C40BB}">
      <dsp:nvSpPr>
        <dsp:cNvPr id="0" name=""/>
        <dsp:cNvSpPr/>
      </dsp:nvSpPr>
      <dsp:spPr>
        <a:xfrm rot="5400000">
          <a:off x="5575866" y="1397534"/>
          <a:ext cx="1333114" cy="5875222"/>
        </a:xfrm>
        <a:prstGeom prst="round2SameRect">
          <a:avLst/>
        </a:prstGeom>
        <a:solidFill>
          <a:schemeClr val="accent3">
            <a:tint val="40000"/>
            <a:alpha val="90000"/>
            <a:hueOff val="12362784"/>
            <a:satOff val="6060"/>
            <a:lumOff val="1431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12362784"/>
              <a:satOff val="6060"/>
              <a:lumOff val="1431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B-scan ultrasonography.</a:t>
          </a:r>
          <a:endParaRPr lang="en-US" sz="2800" kern="1200" dirty="0"/>
        </a:p>
      </dsp:txBody>
      <dsp:txXfrm rot="-5400000">
        <a:off x="3304813" y="3733665"/>
        <a:ext cx="5810145" cy="1202960"/>
      </dsp:txXfrm>
    </dsp:sp>
    <dsp:sp modelId="{7C7E9A92-4404-465C-8C04-5E8F85F9BE34}">
      <dsp:nvSpPr>
        <dsp:cNvPr id="0" name=""/>
        <dsp:cNvSpPr/>
      </dsp:nvSpPr>
      <dsp:spPr>
        <a:xfrm>
          <a:off x="0" y="3501949"/>
          <a:ext cx="3304812" cy="1666392"/>
        </a:xfrm>
        <a:prstGeom prst="roundRect">
          <a:avLst/>
        </a:prstGeom>
        <a:gradFill rotWithShape="0">
          <a:gsLst>
            <a:gs pos="0">
              <a:schemeClr val="accent3">
                <a:hueOff val="11249043"/>
                <a:satOff val="2189"/>
                <a:lumOff val="11765"/>
                <a:alphaOff val="0"/>
                <a:tint val="98000"/>
                <a:lumMod val="114000"/>
              </a:schemeClr>
            </a:gs>
            <a:gs pos="100000">
              <a:schemeClr val="accent3">
                <a:hueOff val="11249043"/>
                <a:satOff val="2189"/>
                <a:lumOff val="11765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Main study</a:t>
          </a:r>
          <a:endParaRPr lang="en-US" sz="2800" b="1" kern="1200" dirty="0"/>
        </a:p>
      </dsp:txBody>
      <dsp:txXfrm>
        <a:off x="81347" y="3583296"/>
        <a:ext cx="3142118" cy="15036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D3F60-523D-4575-8509-527AFD91EC0D}">
      <dsp:nvSpPr>
        <dsp:cNvPr id="0" name=""/>
        <dsp:cNvSpPr/>
      </dsp:nvSpPr>
      <dsp:spPr>
        <a:xfrm>
          <a:off x="60719" y="92203"/>
          <a:ext cx="3002092" cy="10978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B-scan ultrasonography</a:t>
          </a:r>
          <a:endParaRPr lang="en-US" sz="3100" kern="1200" dirty="0"/>
        </a:p>
      </dsp:txBody>
      <dsp:txXfrm>
        <a:off x="92874" y="124358"/>
        <a:ext cx="2937782" cy="1033531"/>
      </dsp:txXfrm>
    </dsp:sp>
    <dsp:sp modelId="{3BCC0FE0-7252-406F-9B89-183F891109CA}">
      <dsp:nvSpPr>
        <dsp:cNvPr id="0" name=""/>
        <dsp:cNvSpPr/>
      </dsp:nvSpPr>
      <dsp:spPr>
        <a:xfrm>
          <a:off x="360928" y="1190045"/>
          <a:ext cx="1276603" cy="768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8467"/>
              </a:lnTo>
              <a:lnTo>
                <a:pt x="1276603" y="76846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70849A-7819-4FA6-BF7F-54330CF47FC8}">
      <dsp:nvSpPr>
        <dsp:cNvPr id="0" name=""/>
        <dsp:cNvSpPr/>
      </dsp:nvSpPr>
      <dsp:spPr>
        <a:xfrm>
          <a:off x="1637531" y="1409592"/>
          <a:ext cx="3938740" cy="1097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Nidek Echo-scan (US-4000, Japan) with a probe of direct contact was used after application of the gel.</a:t>
          </a:r>
          <a:endParaRPr lang="en-US" sz="2100" kern="1200" dirty="0"/>
        </a:p>
      </dsp:txBody>
      <dsp:txXfrm>
        <a:off x="1669686" y="1441747"/>
        <a:ext cx="3874430" cy="1033531"/>
      </dsp:txXfrm>
    </dsp:sp>
    <dsp:sp modelId="{087ADA1A-5703-4741-9F02-58C783D3EA74}">
      <dsp:nvSpPr>
        <dsp:cNvPr id="0" name=""/>
        <dsp:cNvSpPr/>
      </dsp:nvSpPr>
      <dsp:spPr>
        <a:xfrm>
          <a:off x="360928" y="1190045"/>
          <a:ext cx="504179" cy="2101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1412"/>
              </a:lnTo>
              <a:lnTo>
                <a:pt x="504179" y="21014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92B712-0192-4114-AE73-D4023D53AC81}">
      <dsp:nvSpPr>
        <dsp:cNvPr id="0" name=""/>
        <dsp:cNvSpPr/>
      </dsp:nvSpPr>
      <dsp:spPr>
        <a:xfrm>
          <a:off x="865107" y="2742536"/>
          <a:ext cx="5808971" cy="1097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Then </a:t>
          </a:r>
          <a:r>
            <a:rPr lang="en-US" sz="21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anterio</a:t>
          </a: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-posterior, longitudinal and transverse views of B-scan along with A-scan were taken. </a:t>
          </a:r>
          <a:endParaRPr lang="en-US" sz="2100" kern="1200" dirty="0"/>
        </a:p>
      </dsp:txBody>
      <dsp:txXfrm>
        <a:off x="897262" y="2774691"/>
        <a:ext cx="5744661" cy="1033531"/>
      </dsp:txXfrm>
    </dsp:sp>
    <dsp:sp modelId="{E1D56E1D-6234-49E1-A5EC-69985DC99C18}">
      <dsp:nvSpPr>
        <dsp:cNvPr id="0" name=""/>
        <dsp:cNvSpPr/>
      </dsp:nvSpPr>
      <dsp:spPr>
        <a:xfrm>
          <a:off x="360928" y="1190045"/>
          <a:ext cx="768381" cy="3477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7392"/>
              </a:lnTo>
              <a:lnTo>
                <a:pt x="768381" y="347739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B09B42-88AD-49AC-A26E-37971507C7A4}">
      <dsp:nvSpPr>
        <dsp:cNvPr id="0" name=""/>
        <dsp:cNvSpPr/>
      </dsp:nvSpPr>
      <dsp:spPr>
        <a:xfrm>
          <a:off x="1129310" y="4118517"/>
          <a:ext cx="5767341" cy="1097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just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High gain (80 to 90dB) and medium gain (60 to 70dB) sensitivity were used.</a:t>
          </a:r>
        </a:p>
      </dsp:txBody>
      <dsp:txXfrm>
        <a:off x="1161465" y="4150672"/>
        <a:ext cx="5703031" cy="1033531"/>
      </dsp:txXfrm>
    </dsp:sp>
    <dsp:sp modelId="{3339B8B9-9F8E-4D40-A940-E0B42A036A02}">
      <dsp:nvSpPr>
        <dsp:cNvPr id="0" name=""/>
        <dsp:cNvSpPr/>
      </dsp:nvSpPr>
      <dsp:spPr>
        <a:xfrm>
          <a:off x="360928" y="1190045"/>
          <a:ext cx="886948" cy="4855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5015"/>
              </a:lnTo>
              <a:lnTo>
                <a:pt x="886948" y="485501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0A52A-F1E0-4FBC-9EEA-BF2E8948F695}">
      <dsp:nvSpPr>
        <dsp:cNvPr id="0" name=""/>
        <dsp:cNvSpPr/>
      </dsp:nvSpPr>
      <dsp:spPr>
        <a:xfrm>
          <a:off x="1247876" y="5496140"/>
          <a:ext cx="4379282" cy="10978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just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Dynamic B-scan was used to enhance differential diagnosis in such cases.</a:t>
          </a:r>
        </a:p>
      </dsp:txBody>
      <dsp:txXfrm>
        <a:off x="1280031" y="5528295"/>
        <a:ext cx="4314972" cy="10335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23DC9-6993-4FF4-92D2-8BEEB4165762}">
      <dsp:nvSpPr>
        <dsp:cNvPr id="0" name=""/>
        <dsp:cNvSpPr/>
      </dsp:nvSpPr>
      <dsp:spPr>
        <a:xfrm>
          <a:off x="0" y="0"/>
          <a:ext cx="10825343" cy="19266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Vitreous Hemorrhage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Transverse View</a:t>
          </a:r>
          <a:endParaRPr lang="en-US" sz="2800" kern="1200" dirty="0"/>
        </a:p>
      </dsp:txBody>
      <dsp:txXfrm>
        <a:off x="2357733" y="0"/>
        <a:ext cx="8467609" cy="1926647"/>
      </dsp:txXfrm>
    </dsp:sp>
    <dsp:sp modelId="{DAABB3BE-2F77-45F8-ADD6-9786AC101375}">
      <dsp:nvSpPr>
        <dsp:cNvPr id="0" name=""/>
        <dsp:cNvSpPr/>
      </dsp:nvSpPr>
      <dsp:spPr>
        <a:xfrm>
          <a:off x="192664" y="88332"/>
          <a:ext cx="2165068" cy="174998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4E2854-4C5E-4ACE-9169-465DB6B267F6}">
      <dsp:nvSpPr>
        <dsp:cNvPr id="0" name=""/>
        <dsp:cNvSpPr/>
      </dsp:nvSpPr>
      <dsp:spPr>
        <a:xfrm>
          <a:off x="0" y="2119312"/>
          <a:ext cx="10825343" cy="19266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Posterior Vitreous Detachment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Longitudinal view </a:t>
          </a:r>
          <a:endParaRPr lang="en-US" sz="2800" kern="1200" dirty="0"/>
        </a:p>
      </dsp:txBody>
      <dsp:txXfrm>
        <a:off x="2357733" y="2119312"/>
        <a:ext cx="8467609" cy="1926647"/>
      </dsp:txXfrm>
    </dsp:sp>
    <dsp:sp modelId="{2375DF5E-B525-4757-A84B-AD57B9D28304}">
      <dsp:nvSpPr>
        <dsp:cNvPr id="0" name=""/>
        <dsp:cNvSpPr/>
      </dsp:nvSpPr>
      <dsp:spPr>
        <a:xfrm>
          <a:off x="192664" y="2202343"/>
          <a:ext cx="2165068" cy="17605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D20B8-2579-4236-8672-2B142199FCA3}">
      <dsp:nvSpPr>
        <dsp:cNvPr id="0" name=""/>
        <dsp:cNvSpPr/>
      </dsp:nvSpPr>
      <dsp:spPr>
        <a:xfrm>
          <a:off x="0" y="4238624"/>
          <a:ext cx="10825343" cy="19266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</a:t>
          </a:r>
          <a:r>
            <a:rPr lang="en-US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Posterior staphyloma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Axial view 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2357733" y="4238624"/>
        <a:ext cx="8467609" cy="1926647"/>
      </dsp:txXfrm>
    </dsp:sp>
    <dsp:sp modelId="{4FADEF93-E5A2-409B-8FD0-9EFC095E6740}">
      <dsp:nvSpPr>
        <dsp:cNvPr id="0" name=""/>
        <dsp:cNvSpPr/>
      </dsp:nvSpPr>
      <dsp:spPr>
        <a:xfrm>
          <a:off x="192664" y="4346493"/>
          <a:ext cx="2165068" cy="17109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23DC9-6993-4FF4-92D2-8BEEB4165762}">
      <dsp:nvSpPr>
        <dsp:cNvPr id="0" name=""/>
        <dsp:cNvSpPr/>
      </dsp:nvSpPr>
      <dsp:spPr>
        <a:xfrm>
          <a:off x="0" y="0"/>
          <a:ext cx="11157854" cy="19569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Retinochaisis</a:t>
          </a:r>
          <a:endParaRPr lang="en-US" sz="3000" b="1" kern="1200" dirty="0" smtClean="0">
            <a:latin typeface="Calibri" panose="020F0502020204030204" pitchFamily="34" charset="0"/>
            <a:ea typeface="Calibri" panose="020F0502020204030204" pitchFamily="34" charset="0"/>
            <a:cs typeface="Arial" panose="020B0604020202020204" pitchFamily="34" charset="0"/>
          </a:endParaRP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Axial view</a:t>
          </a:r>
          <a:endParaRPr lang="en-US" sz="2800" kern="1200" dirty="0"/>
        </a:p>
      </dsp:txBody>
      <dsp:txXfrm>
        <a:off x="2427267" y="0"/>
        <a:ext cx="8730586" cy="1956970"/>
      </dsp:txXfrm>
    </dsp:sp>
    <dsp:sp modelId="{DAABB3BE-2F77-45F8-ADD6-9786AC101375}">
      <dsp:nvSpPr>
        <dsp:cNvPr id="0" name=""/>
        <dsp:cNvSpPr/>
      </dsp:nvSpPr>
      <dsp:spPr>
        <a:xfrm>
          <a:off x="195697" y="89723"/>
          <a:ext cx="2231570" cy="17775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4E2854-4C5E-4ACE-9169-465DB6B267F6}">
      <dsp:nvSpPr>
        <dsp:cNvPr id="0" name=""/>
        <dsp:cNvSpPr/>
      </dsp:nvSpPr>
      <dsp:spPr>
        <a:xfrm>
          <a:off x="0" y="2152668"/>
          <a:ext cx="11157854" cy="19569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Total retinal detachment 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Axial view</a:t>
          </a:r>
          <a:endParaRPr lang="en-US" sz="2800" kern="1200" dirty="0"/>
        </a:p>
      </dsp:txBody>
      <dsp:txXfrm>
        <a:off x="2427267" y="2152668"/>
        <a:ext cx="8730586" cy="1956970"/>
      </dsp:txXfrm>
    </dsp:sp>
    <dsp:sp modelId="{2375DF5E-B525-4757-A84B-AD57B9D28304}">
      <dsp:nvSpPr>
        <dsp:cNvPr id="0" name=""/>
        <dsp:cNvSpPr/>
      </dsp:nvSpPr>
      <dsp:spPr>
        <a:xfrm>
          <a:off x="195697" y="2237005"/>
          <a:ext cx="2231570" cy="17882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D20B8-2579-4236-8672-2B142199FCA3}">
      <dsp:nvSpPr>
        <dsp:cNvPr id="0" name=""/>
        <dsp:cNvSpPr/>
      </dsp:nvSpPr>
      <dsp:spPr>
        <a:xfrm>
          <a:off x="0" y="4305336"/>
          <a:ext cx="11157854" cy="19569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Ciliary body tumor 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	Transverse view</a:t>
          </a:r>
          <a:endParaRPr lang="en-US" sz="3000" kern="1200" dirty="0"/>
        </a:p>
      </dsp:txBody>
      <dsp:txXfrm>
        <a:off x="2427267" y="4305336"/>
        <a:ext cx="8730586" cy="1956970"/>
      </dsp:txXfrm>
    </dsp:sp>
    <dsp:sp modelId="{4FADEF93-E5A2-409B-8FD0-9EFC095E6740}">
      <dsp:nvSpPr>
        <dsp:cNvPr id="0" name=""/>
        <dsp:cNvSpPr/>
      </dsp:nvSpPr>
      <dsp:spPr>
        <a:xfrm>
          <a:off x="195697" y="4414902"/>
          <a:ext cx="2231570" cy="173783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BDF68E2-58F2-4D09-BE8B-E3BD06533059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9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4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18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1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8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4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77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06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54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435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9770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2272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75629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0063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818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59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90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6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1" r:id="rId1"/>
    <p:sldLayoutId id="2147484692" r:id="rId2"/>
    <p:sldLayoutId id="2147484693" r:id="rId3"/>
    <p:sldLayoutId id="2147484694" r:id="rId4"/>
    <p:sldLayoutId id="2147484695" r:id="rId5"/>
    <p:sldLayoutId id="2147484696" r:id="rId6"/>
    <p:sldLayoutId id="2147484697" r:id="rId7"/>
    <p:sldLayoutId id="2147484698" r:id="rId8"/>
    <p:sldLayoutId id="2147484699" r:id="rId9"/>
    <p:sldLayoutId id="2147484700" r:id="rId10"/>
    <p:sldLayoutId id="2147484701" r:id="rId11"/>
    <p:sldLayoutId id="2147484702" r:id="rId12"/>
    <p:sldLayoutId id="2147484703" r:id="rId13"/>
    <p:sldLayoutId id="2147484704" r:id="rId14"/>
    <p:sldLayoutId id="2147484705" r:id="rId15"/>
    <p:sldLayoutId id="2147484706" r:id="rId16"/>
    <p:sldLayoutId id="214748470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8284" y="2502568"/>
            <a:ext cx="12083716" cy="124935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Ophthalmic </a:t>
            </a:r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Ultrasonography Pre-Cataract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783069" y="4654293"/>
            <a:ext cx="10058400" cy="18669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00" algn="just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Raghda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Faisal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Abdelfatah Mutwaly.</a:t>
            </a:r>
            <a:r>
              <a:rPr lang="en-GB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M.Sc. in optometry</a:t>
            </a:r>
          </a:p>
          <a:p>
            <a:pPr marL="63500" algn="just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GB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Lecturer at Faculty of Optometry</a:t>
            </a:r>
          </a:p>
          <a:p>
            <a:pPr marL="63500" algn="just">
              <a:lnSpc>
                <a:spcPct val="150000"/>
              </a:lnSpc>
            </a:pPr>
            <a:r>
              <a:rPr lang="en-GB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Head of Medical Photography Department</a:t>
            </a:r>
          </a:p>
          <a:p>
            <a:pPr marL="63500" algn="just">
              <a:lnSpc>
                <a:spcPct val="150000"/>
              </a:lnSpc>
            </a:pPr>
            <a:r>
              <a:rPr lang="en-GB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GB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Trainer in Arab Board for Consultation and Training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278608" y="235030"/>
            <a:ext cx="10058400" cy="1283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3500" algn="ctr">
              <a:lnSpc>
                <a:spcPct val="170000"/>
              </a:lnSpc>
            </a:pPr>
            <a:r>
              <a:rPr lang="en-GB" sz="2800" spc="0" dirty="0" smtClean="0">
                <a:ln w="0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Al-Neelain University </a:t>
            </a:r>
          </a:p>
          <a:p>
            <a:pPr marL="63500" algn="ctr">
              <a:lnSpc>
                <a:spcPct val="170000"/>
              </a:lnSpc>
            </a:pPr>
            <a:r>
              <a:rPr lang="en-GB" sz="2800" spc="0" dirty="0" smtClean="0">
                <a:ln w="0"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Faculty of Optometry and Visual Sciences</a:t>
            </a:r>
          </a:p>
        </p:txBody>
      </p:sp>
      <p:pic>
        <p:nvPicPr>
          <p:cNvPr id="6" name="Picture 5" descr="Academic Registrar Office"/>
          <p:cNvPicPr/>
          <p:nvPr/>
        </p:nvPicPr>
        <p:blipFill rotWithShape="1">
          <a:blip r:embed="rId2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04" t="3493" r="15261" b="34835"/>
          <a:stretch/>
        </p:blipFill>
        <p:spPr bwMode="auto">
          <a:xfrm>
            <a:off x="0" y="-12863"/>
            <a:ext cx="987425" cy="1019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cademic Registrar Office"/>
          <p:cNvPicPr/>
          <p:nvPr/>
        </p:nvPicPr>
        <p:blipFill rotWithShape="1">
          <a:blip r:embed="rId2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3" r="69370" b="36597"/>
          <a:stretch/>
        </p:blipFill>
        <p:spPr bwMode="auto">
          <a:xfrm>
            <a:off x="11094085" y="0"/>
            <a:ext cx="1097915" cy="10588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22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579964" y="279915"/>
            <a:ext cx="8458200" cy="6465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161909" y="1143000"/>
            <a:ext cx="11854079" cy="5541136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 is an acoustic wave that consists of an oscillation of particles within a medium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frequency used in the diagnostic ophthalmic ultrasound for posterior segment is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8–10MHz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Ultrasound modes are A-mode, B-mode, M-mode and Doppler ultrasound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Brightness mode provides cross sectional image and gives a better demonstration of the shape and topography of the lesions.</a:t>
            </a: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last 30 years ultrasonography has greatly advanced and this has enabled us to study posterior segment of the eye even in the presence of opaque media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3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264940" y="191795"/>
            <a:ext cx="8458200" cy="860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180474" y="962527"/>
            <a:ext cx="11171330" cy="1612232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aimed to demonstrate the importance of B-scan ultrasonography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diagnostic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prognostic method before cataract surgery. 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79004" y="3383635"/>
            <a:ext cx="2355139" cy="860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379004" y="4473037"/>
            <a:ext cx="10972800" cy="174729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assess the posterior segment of the eye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preoperatively.</a:t>
            </a:r>
            <a:endParaRPr lang="en-US" sz="2800" dirty="0" smtClean="0"/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common posterior segment lesions in old patients.</a:t>
            </a:r>
          </a:p>
        </p:txBody>
      </p:sp>
    </p:spTree>
    <p:extLst>
      <p:ext uri="{BB962C8B-B14F-4D97-AF65-F5344CB8AC3E}">
        <p14:creationId xmlns:p14="http://schemas.microsoft.com/office/powerpoint/2010/main" val="55729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178156" y="113761"/>
            <a:ext cx="8458200" cy="860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 and Methods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02408840"/>
              </p:ext>
            </p:extLst>
          </p:nvPr>
        </p:nvGraphicFramePr>
        <p:xfrm>
          <a:off x="695460" y="850006"/>
          <a:ext cx="11191740" cy="576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42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4393040" y="108396"/>
            <a:ext cx="1598688" cy="5816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180475" y="591750"/>
            <a:ext cx="10202778" cy="85203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1168" lvl="1" indent="0" algn="justLow">
              <a:lnSpc>
                <a:spcPct val="100000"/>
              </a:lnSpc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prospective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cross-sectional study based on collection of data through clinical examinations. </a:t>
            </a:r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4607068"/>
              </p:ext>
            </p:extLst>
          </p:nvPr>
        </p:nvGraphicFramePr>
        <p:xfrm>
          <a:off x="1349420" y="1532586"/>
          <a:ext cx="9180035" cy="5170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205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-772734" y="-92969"/>
            <a:ext cx="6323528" cy="8500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>
              <a:lnSpc>
                <a:spcPct val="150000"/>
              </a:lnSpc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837126" y="928172"/>
            <a:ext cx="5830373" cy="5929827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justLow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642" b="3473"/>
          <a:stretch/>
        </p:blipFill>
        <p:spPr>
          <a:xfrm>
            <a:off x="7427352" y="641126"/>
            <a:ext cx="4496654" cy="5566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97512887"/>
              </p:ext>
            </p:extLst>
          </p:nvPr>
        </p:nvGraphicFramePr>
        <p:xfrm>
          <a:off x="125970" y="115911"/>
          <a:ext cx="7137715" cy="65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812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2562225" y="661737"/>
            <a:ext cx="6388100" cy="55609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Posterior Segment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225" y="1390918"/>
            <a:ext cx="8644192" cy="5095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932947" y="27672"/>
            <a:ext cx="1840832" cy="5475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81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2293801" y="111381"/>
            <a:ext cx="7648931" cy="4271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Segment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458" y="1349370"/>
            <a:ext cx="8804368" cy="5038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669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2985011" y="211016"/>
            <a:ext cx="5862775" cy="10897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Asteroid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hyalosis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(longitudinal view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831" t="4009" r="1311"/>
          <a:stretch/>
        </p:blipFill>
        <p:spPr>
          <a:xfrm>
            <a:off x="2985011" y="1827255"/>
            <a:ext cx="5759744" cy="44322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330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8654603" y="154547"/>
            <a:ext cx="3537397" cy="9916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-1" y="154547"/>
            <a:ext cx="3850783" cy="9114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90080240"/>
              </p:ext>
            </p:extLst>
          </p:nvPr>
        </p:nvGraphicFramePr>
        <p:xfrm>
          <a:off x="729347" y="387928"/>
          <a:ext cx="10825343" cy="6165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994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 txBox="1">
            <a:spLocks/>
          </p:cNvSpPr>
          <p:nvPr/>
        </p:nvSpPr>
        <p:spPr>
          <a:xfrm>
            <a:off x="8654603" y="154547"/>
            <a:ext cx="3537397" cy="9916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72651928"/>
              </p:ext>
            </p:extLst>
          </p:nvPr>
        </p:nvGraphicFramePr>
        <p:xfrm>
          <a:off x="327564" y="348511"/>
          <a:ext cx="11157854" cy="6262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352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17500" y="152397"/>
            <a:ext cx="8318855" cy="860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154546" y="708339"/>
            <a:ext cx="11771291" cy="5975796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showed that more than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57%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 posterior segment lesions. 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Approximately 25% had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asteroid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hyalosis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it’s a physiological age-related degeneration. This result agree with other studies in India (22%) and south Africa (23%)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(1)(2)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Vitreous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hemorrhage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(10%) is similar to that found 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Pakistan (12%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However,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 vitreous detachment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(7 %) closer to other study 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Bahrain (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9%)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Low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Vitreous hemorrhage and posterior vitreous detachment may result from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diseases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and hypertension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0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17500" y="113761"/>
            <a:ext cx="8318855" cy="860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Cont. Discussion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193183" y="875762"/>
            <a:ext cx="11719775" cy="5885645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addition,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has been noticed that 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posterior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staphyloma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more than expected (7%) which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higher than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study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Niger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5%)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This indicates that patients possibly of having myopia and unaware of it.</a:t>
            </a: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incidence of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retinochaisis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4%)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retinal detachment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4%)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noticed as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to that found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other study in Pakistan (3%)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These findings may due to other systemic diseases.</a:t>
            </a: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/>
            </a:pP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Ciliary </a:t>
            </a: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 tumor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2%. It wasn’t reported by earlier studies. Hence it requires follow-up.</a:t>
            </a:r>
          </a:p>
        </p:txBody>
      </p:sp>
    </p:spTree>
    <p:extLst>
      <p:ext uri="{BB962C8B-B14F-4D97-AF65-F5344CB8AC3E}">
        <p14:creationId xmlns:p14="http://schemas.microsoft.com/office/powerpoint/2010/main" val="25852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266525" y="621674"/>
            <a:ext cx="8318855" cy="56881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266525" y="1674254"/>
            <a:ext cx="11204303" cy="4700787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Ophthalmic ultrasonography is essential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pre-cataract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posterior segment lesion in old patients is asteroid hyalosis.</a:t>
            </a: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Posterior staphyloma needs further studies in old patients.</a:t>
            </a: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Ciliary body tumor is very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rare and its the only neoplastic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lesion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 in old patients.</a:t>
            </a:r>
          </a:p>
        </p:txBody>
      </p:sp>
    </p:spTree>
    <p:extLst>
      <p:ext uri="{BB962C8B-B14F-4D97-AF65-F5344CB8AC3E}">
        <p14:creationId xmlns:p14="http://schemas.microsoft.com/office/powerpoint/2010/main" val="247040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330378" y="609037"/>
            <a:ext cx="8318855" cy="8604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528035" y="1927275"/>
            <a:ext cx="11165982" cy="442201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Pre-operative ocular and systemic assessment are essential in cataract patients.</a:t>
            </a:r>
          </a:p>
          <a:p>
            <a:pPr marL="281178" indent="-17145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Longitudinal studies: Ultrasonography after cataract extraction is important.</a:t>
            </a:r>
          </a:p>
          <a:p>
            <a:pPr marL="281178" indent="-17145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other modern clinical instruments such as ASOCT and UBM in pre-operative assessment.</a:t>
            </a: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2628" indent="-342900" algn="justLow">
              <a:lnSpc>
                <a:spcPct val="20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v"/>
              <a:defRPr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5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317500" y="332702"/>
            <a:ext cx="8318855" cy="59457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317500" y="1313647"/>
            <a:ext cx="11621215" cy="5434884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 SI,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Rehman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H, 2010. Role of B-scan in preoperative detection of posterior segment pathologies in cataract patients. Pak J Ophthalmol.;13(4):108–112.</a:t>
            </a:r>
          </a:p>
          <a:p>
            <a:pPr marL="457200" lvl="0" indent="-457200" algn="just">
              <a:lnSpc>
                <a:spcPct val="100000"/>
              </a:lnSpc>
              <a:buFont typeface="+mj-lt"/>
              <a:buAutoNum type="arabicPeriod"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Bello TO,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Adeoti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CO, 2006. Ultrasonic assessment in pre-operative cataract patients. Niger Postgrad Med J. 13(4):326–8.</a:t>
            </a:r>
          </a:p>
          <a:p>
            <a:pPr marL="228600" lvl="0" indent="-228600" algn="just">
              <a:lnSpc>
                <a:spcPct val="100000"/>
              </a:lnSpc>
              <a:buFont typeface="+mj-lt"/>
              <a:buAutoNum type="arabicPeriod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Byrne S, Green R, 2010. Ultrasound of the eye and orbit, 2</a:t>
            </a:r>
            <a:r>
              <a:rPr lang="en-US" sz="2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ed.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Jaypee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Brother. Chapter 1:1-5. </a:t>
            </a:r>
          </a:p>
          <a:p>
            <a:pPr marL="228600" lvl="0" indent="-228600" algn="just">
              <a:lnSpc>
                <a:spcPct val="100000"/>
              </a:lnSpc>
              <a:buFont typeface="+mj-lt"/>
              <a:buAutoNum type="arabicPeriod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Salman A,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Parmar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Vanila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CG, Thomas PA,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Jesudasan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CA, 2006. Is ultrasonography essential before surgery in eyes with advanced cataracts. J Postgrad Med. 52(1):19–22.</a:t>
            </a:r>
          </a:p>
          <a:p>
            <a:pPr marL="228600" indent="-228600" algn="just">
              <a:lnSpc>
                <a:spcPct val="100000"/>
              </a:lnSpc>
              <a:buFont typeface="+mj-lt"/>
              <a:buAutoNum type="arabicPeriod"/>
            </a:pPr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Qureshi MA,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Laghari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K, 2013. Role of B-scan ultrasonography in pre-operative cataract patients. International Journal of Health Sciences (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Qassim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University) Jan;4(1):31-37.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02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983347" y="2485623"/>
            <a:ext cx="6851560" cy="1828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08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3409</TotalTime>
  <Words>802</Words>
  <Application>Microsoft Office PowerPoint</Application>
  <PresentationFormat>Widescreen</PresentationFormat>
  <Paragraphs>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</vt:lpstr>
      <vt:lpstr>Wingdings 3</vt:lpstr>
      <vt:lpstr>Ion Boardroom</vt:lpstr>
      <vt:lpstr>Role of Ophthalmic Ultrasonography Pre-Cataract Surgery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B-Scan Ultrasonography in Pre-Operative Cataract Patients</dc:title>
  <dc:creator>asus 1</dc:creator>
  <cp:lastModifiedBy>asus 1</cp:lastModifiedBy>
  <cp:revision>501</cp:revision>
  <dcterms:created xsi:type="dcterms:W3CDTF">2016-02-04T10:13:08Z</dcterms:created>
  <dcterms:modified xsi:type="dcterms:W3CDTF">2017-01-16T18:50:31Z</dcterms:modified>
</cp:coreProperties>
</file>