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4"/>
  </p:sldMasterIdLst>
  <p:notesMasterIdLst>
    <p:notesMasterId r:id="rId6"/>
  </p:notesMasterIdLst>
  <p:handoutMasterIdLst>
    <p:handoutMasterId r:id="rId7"/>
  </p:handoutMasterIdLst>
  <p:sldIdLst>
    <p:sldId id="256" r:id="rId5"/>
  </p:sldIdLst>
  <p:sldSz cx="42811700" cy="30275213"/>
  <p:notesSz cx="9144000" cy="6858000"/>
  <p:defaultTextStyle>
    <a:defPPr>
      <a:defRPr lang="en-US"/>
    </a:defPPr>
    <a:lvl1pPr algn="l" rtl="0" eaLnBrk="0" fontAlgn="base" hangingPunct="0">
      <a:spcBef>
        <a:spcPct val="0"/>
      </a:spcBef>
      <a:spcAft>
        <a:spcPct val="0"/>
      </a:spcAft>
      <a:defRPr sz="10900" kern="1200">
        <a:solidFill>
          <a:schemeClr val="tx1"/>
        </a:solidFill>
        <a:latin typeface="Times" charset="0"/>
        <a:ea typeface="MS PGothic" pitchFamily="34" charset="-128"/>
        <a:cs typeface="+mn-cs"/>
      </a:defRPr>
    </a:lvl1pPr>
    <a:lvl2pPr marL="1992313" indent="-1535113" algn="l" rtl="0" eaLnBrk="0" fontAlgn="base" hangingPunct="0">
      <a:spcBef>
        <a:spcPct val="0"/>
      </a:spcBef>
      <a:spcAft>
        <a:spcPct val="0"/>
      </a:spcAft>
      <a:defRPr sz="10900" kern="1200">
        <a:solidFill>
          <a:schemeClr val="tx1"/>
        </a:solidFill>
        <a:latin typeface="Times" charset="0"/>
        <a:ea typeface="MS PGothic" pitchFamily="34" charset="-128"/>
        <a:cs typeface="+mn-cs"/>
      </a:defRPr>
    </a:lvl2pPr>
    <a:lvl3pPr marL="3984625" indent="-3070225" algn="l" rtl="0" eaLnBrk="0" fontAlgn="base" hangingPunct="0">
      <a:spcBef>
        <a:spcPct val="0"/>
      </a:spcBef>
      <a:spcAft>
        <a:spcPct val="0"/>
      </a:spcAft>
      <a:defRPr sz="10900" kern="1200">
        <a:solidFill>
          <a:schemeClr val="tx1"/>
        </a:solidFill>
        <a:latin typeface="Times" charset="0"/>
        <a:ea typeface="MS PGothic" pitchFamily="34" charset="-128"/>
        <a:cs typeface="+mn-cs"/>
      </a:defRPr>
    </a:lvl3pPr>
    <a:lvl4pPr marL="5976938" indent="-4605338" algn="l" rtl="0" eaLnBrk="0" fontAlgn="base" hangingPunct="0">
      <a:spcBef>
        <a:spcPct val="0"/>
      </a:spcBef>
      <a:spcAft>
        <a:spcPct val="0"/>
      </a:spcAft>
      <a:defRPr sz="10900" kern="1200">
        <a:solidFill>
          <a:schemeClr val="tx1"/>
        </a:solidFill>
        <a:latin typeface="Times" charset="0"/>
        <a:ea typeface="MS PGothic" pitchFamily="34" charset="-128"/>
        <a:cs typeface="+mn-cs"/>
      </a:defRPr>
    </a:lvl4pPr>
    <a:lvl5pPr marL="7969250" indent="-6140450" algn="l" rtl="0" eaLnBrk="0" fontAlgn="base" hangingPunct="0">
      <a:spcBef>
        <a:spcPct val="0"/>
      </a:spcBef>
      <a:spcAft>
        <a:spcPct val="0"/>
      </a:spcAft>
      <a:defRPr sz="10900" kern="1200">
        <a:solidFill>
          <a:schemeClr val="tx1"/>
        </a:solidFill>
        <a:latin typeface="Times" charset="0"/>
        <a:ea typeface="MS PGothic" pitchFamily="34" charset="-128"/>
        <a:cs typeface="+mn-cs"/>
      </a:defRPr>
    </a:lvl5pPr>
    <a:lvl6pPr marL="2286000" algn="l" defTabSz="914400" rtl="0" eaLnBrk="1" latinLnBrk="0" hangingPunct="1">
      <a:defRPr sz="10900" kern="1200">
        <a:solidFill>
          <a:schemeClr val="tx1"/>
        </a:solidFill>
        <a:latin typeface="Times" charset="0"/>
        <a:ea typeface="MS PGothic" pitchFamily="34" charset="-128"/>
        <a:cs typeface="+mn-cs"/>
      </a:defRPr>
    </a:lvl6pPr>
    <a:lvl7pPr marL="2743200" algn="l" defTabSz="914400" rtl="0" eaLnBrk="1" latinLnBrk="0" hangingPunct="1">
      <a:defRPr sz="10900" kern="1200">
        <a:solidFill>
          <a:schemeClr val="tx1"/>
        </a:solidFill>
        <a:latin typeface="Times" charset="0"/>
        <a:ea typeface="MS PGothic" pitchFamily="34" charset="-128"/>
        <a:cs typeface="+mn-cs"/>
      </a:defRPr>
    </a:lvl7pPr>
    <a:lvl8pPr marL="3200400" algn="l" defTabSz="914400" rtl="0" eaLnBrk="1" latinLnBrk="0" hangingPunct="1">
      <a:defRPr sz="10900" kern="1200">
        <a:solidFill>
          <a:schemeClr val="tx1"/>
        </a:solidFill>
        <a:latin typeface="Times" charset="0"/>
        <a:ea typeface="MS PGothic" pitchFamily="34" charset="-128"/>
        <a:cs typeface="+mn-cs"/>
      </a:defRPr>
    </a:lvl8pPr>
    <a:lvl9pPr marL="3657600" algn="l" defTabSz="914400" rtl="0" eaLnBrk="1" latinLnBrk="0" hangingPunct="1">
      <a:defRPr sz="10900" kern="1200">
        <a:solidFill>
          <a:schemeClr val="tx1"/>
        </a:solidFill>
        <a:latin typeface="Times"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0050"/>
    <a:srgbClr val="86CDFF"/>
    <a:srgbClr val="7A003C"/>
    <a:srgbClr val="510027"/>
    <a:srgbClr val="8D0038"/>
    <a:srgbClr val="0C7AB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p:cViewPr>
        <p:scale>
          <a:sx n="26" d="100"/>
          <a:sy n="26" d="100"/>
        </p:scale>
        <p:origin x="-522" y="-78"/>
      </p:cViewPr>
      <p:guideLst>
        <p:guide orient="horz" pos="3298"/>
        <p:guide pos="44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5D438C-622F-496F-960C-E1F2BE3C563E}" type="doc">
      <dgm:prSet loTypeId="urn:microsoft.com/office/officeart/2005/8/layout/target3" loCatId="list" qsTypeId="urn:microsoft.com/office/officeart/2005/8/quickstyle/simple1" qsCatId="simple" csTypeId="urn:microsoft.com/office/officeart/2005/8/colors/colorful1" csCatId="colorful" phldr="1"/>
      <dgm:spPr/>
    </dgm:pt>
    <dgm:pt modelId="{AB471CD7-6661-4330-A57A-3DF98FB4D16C}">
      <dgm:prSet phldrT="[Text]" custT="1"/>
      <dgm:spPr/>
      <dgm:t>
        <a:bodyPr/>
        <a:lstStyle/>
        <a:p>
          <a:pPr algn="ctr"/>
          <a:endParaRPr lang="en-US" sz="4400" b="1" dirty="0" smtClean="0">
            <a:solidFill>
              <a:srgbClr val="C00000"/>
            </a:solidFill>
            <a:latin typeface="Times New Roman" pitchFamily="18" charset="0"/>
            <a:cs typeface="Times New Roman" pitchFamily="18" charset="0"/>
          </a:endParaRPr>
        </a:p>
        <a:p>
          <a:pPr algn="ctr"/>
          <a:endParaRPr lang="en-US" sz="4400" b="1" dirty="0" smtClean="0">
            <a:solidFill>
              <a:srgbClr val="C00000"/>
            </a:solidFill>
            <a:latin typeface="Times New Roman" pitchFamily="18" charset="0"/>
            <a:cs typeface="Times New Roman" pitchFamily="18" charset="0"/>
          </a:endParaRPr>
        </a:p>
        <a:p>
          <a:pPr algn="ctr"/>
          <a:endParaRPr lang="en-US" sz="4400" b="1" dirty="0" smtClean="0">
            <a:solidFill>
              <a:srgbClr val="C00000"/>
            </a:solidFill>
            <a:latin typeface="Times New Roman" pitchFamily="18" charset="0"/>
            <a:cs typeface="Times New Roman" pitchFamily="18" charset="0"/>
          </a:endParaRPr>
        </a:p>
        <a:p>
          <a:pPr algn="ctr"/>
          <a:endParaRPr lang="en-US" sz="4800" b="1" dirty="0" smtClean="0">
            <a:solidFill>
              <a:srgbClr val="C00000"/>
            </a:solidFill>
            <a:latin typeface="Times New Roman" pitchFamily="18" charset="0"/>
            <a:cs typeface="Times New Roman" pitchFamily="18" charset="0"/>
          </a:endParaRPr>
        </a:p>
        <a:p>
          <a:pPr algn="ctr"/>
          <a:endParaRPr lang="en-US" sz="4800" b="1" dirty="0" smtClean="0">
            <a:solidFill>
              <a:srgbClr val="C00000"/>
            </a:solidFill>
            <a:latin typeface="Times New Roman" pitchFamily="18" charset="0"/>
            <a:cs typeface="Times New Roman" pitchFamily="18" charset="0"/>
          </a:endParaRPr>
        </a:p>
        <a:p>
          <a:pPr algn="ctr"/>
          <a:r>
            <a:rPr lang="en-US" sz="4800" b="1" dirty="0" smtClean="0">
              <a:solidFill>
                <a:srgbClr val="C00000"/>
              </a:solidFill>
              <a:latin typeface="Times New Roman" pitchFamily="18" charset="0"/>
              <a:cs typeface="Times New Roman" pitchFamily="18" charset="0"/>
            </a:rPr>
            <a:t>Breast cancer statistics in the UK</a:t>
          </a:r>
          <a:endParaRPr lang="en-US" sz="4800" b="1" dirty="0" smtClean="0">
            <a:solidFill>
              <a:schemeClr val="tx1"/>
            </a:solidFill>
            <a:latin typeface="Times New Roman" pitchFamily="18" charset="0"/>
            <a:cs typeface="Times New Roman" pitchFamily="18" charset="0"/>
          </a:endParaRPr>
        </a:p>
        <a:p>
          <a:pPr algn="l"/>
          <a:r>
            <a:rPr lang="en-US" sz="4800" b="1" dirty="0" smtClean="0">
              <a:solidFill>
                <a:schemeClr val="tx1"/>
              </a:solidFill>
              <a:latin typeface="Times New Roman" pitchFamily="18" charset="0"/>
              <a:cs typeface="Times New Roman" pitchFamily="18" charset="0"/>
            </a:rPr>
            <a:t>-</a:t>
          </a:r>
          <a:r>
            <a:rPr lang="en-US" sz="4400" b="0" dirty="0" smtClean="0">
              <a:solidFill>
                <a:schemeClr val="tx1"/>
              </a:solidFill>
              <a:latin typeface="Times New Roman" pitchFamily="18" charset="0"/>
              <a:cs typeface="Times New Roman" pitchFamily="18" charset="0"/>
            </a:rPr>
            <a:t>Most commonly diagnosed.</a:t>
          </a:r>
        </a:p>
        <a:p>
          <a:pPr algn="l"/>
          <a:r>
            <a:rPr lang="en-US" sz="4400" b="1" dirty="0" smtClean="0">
              <a:solidFill>
                <a:schemeClr val="tx1"/>
              </a:solidFill>
              <a:latin typeface="Times New Roman" pitchFamily="18" charset="0"/>
              <a:cs typeface="Times New Roman" pitchFamily="18" charset="0"/>
            </a:rPr>
            <a:t>-</a:t>
          </a:r>
          <a:r>
            <a:rPr lang="en-US" sz="4400" b="0" dirty="0" smtClean="0">
              <a:solidFill>
                <a:schemeClr val="tx1"/>
              </a:solidFill>
              <a:latin typeface="Times New Roman" pitchFamily="18" charset="0"/>
              <a:cs typeface="Times New Roman" pitchFamily="18" charset="0"/>
            </a:rPr>
            <a:t>Over 51,000 new cases annually.</a:t>
          </a:r>
        </a:p>
        <a:p>
          <a:pPr algn="l"/>
          <a:r>
            <a:rPr lang="en-US" sz="4400" b="1" dirty="0" smtClean="0">
              <a:solidFill>
                <a:schemeClr val="tx1"/>
              </a:solidFill>
              <a:latin typeface="Times New Roman" pitchFamily="18" charset="0"/>
              <a:cs typeface="Times New Roman" pitchFamily="18" charset="0"/>
            </a:rPr>
            <a:t>-</a:t>
          </a:r>
          <a:r>
            <a:rPr lang="en-US" sz="4400" b="0" dirty="0" smtClean="0">
              <a:solidFill>
                <a:schemeClr val="tx1"/>
              </a:solidFill>
              <a:latin typeface="Times New Roman" pitchFamily="18" charset="0"/>
              <a:cs typeface="Times New Roman" pitchFamily="18" charset="0"/>
            </a:rPr>
            <a:t>Causes over 11,000 deaths </a:t>
          </a:r>
          <a:r>
            <a:rPr lang="en-US" sz="4400" b="0" dirty="0" smtClean="0">
              <a:solidFill>
                <a:schemeClr val="tx1"/>
              </a:solidFill>
              <a:latin typeface="Times New Roman" pitchFamily="18" charset="0"/>
              <a:cs typeface="Times New Roman" pitchFamily="18" charset="0"/>
            </a:rPr>
            <a:t>annually.</a:t>
          </a:r>
          <a:endParaRPr lang="en-US" sz="4400" b="0" dirty="0" smtClean="0">
            <a:solidFill>
              <a:schemeClr val="tx1"/>
            </a:solidFill>
            <a:latin typeface="Times New Roman" pitchFamily="18" charset="0"/>
            <a:cs typeface="Times New Roman" pitchFamily="18" charset="0"/>
          </a:endParaRPr>
        </a:p>
        <a:p>
          <a:pPr algn="l"/>
          <a:endParaRPr lang="en-US" sz="4400" b="0" dirty="0" smtClean="0">
            <a:solidFill>
              <a:schemeClr val="tx1"/>
            </a:solidFill>
            <a:latin typeface="Times New Roman" pitchFamily="18" charset="0"/>
            <a:cs typeface="Times New Roman" pitchFamily="18" charset="0"/>
          </a:endParaRPr>
        </a:p>
        <a:p>
          <a:pPr algn="l"/>
          <a:endParaRPr lang="en-US" sz="4400" b="0" dirty="0" smtClean="0">
            <a:solidFill>
              <a:schemeClr val="tx1"/>
            </a:solidFill>
            <a:latin typeface="Times New Roman" pitchFamily="18" charset="0"/>
            <a:cs typeface="Times New Roman" pitchFamily="18" charset="0"/>
          </a:endParaRPr>
        </a:p>
        <a:p>
          <a:endParaRPr lang="en-US" sz="4400" dirty="0">
            <a:latin typeface="Times New Roman" pitchFamily="18" charset="0"/>
            <a:cs typeface="Times New Roman" pitchFamily="18" charset="0"/>
          </a:endParaRPr>
        </a:p>
      </dgm:t>
    </dgm:pt>
    <dgm:pt modelId="{2617EED1-7D14-438C-BF5E-A1B0B9165446}" type="sibTrans" cxnId="{DFE40045-9572-455A-905A-EDC93F034C0D}">
      <dgm:prSet/>
      <dgm:spPr/>
      <dgm:t>
        <a:bodyPr/>
        <a:lstStyle/>
        <a:p>
          <a:endParaRPr lang="en-US"/>
        </a:p>
      </dgm:t>
    </dgm:pt>
    <dgm:pt modelId="{EA60BE88-67A3-4A55-ABE8-925149546887}" type="parTrans" cxnId="{DFE40045-9572-455A-905A-EDC93F034C0D}">
      <dgm:prSet/>
      <dgm:spPr/>
      <dgm:t>
        <a:bodyPr/>
        <a:lstStyle/>
        <a:p>
          <a:endParaRPr lang="en-US"/>
        </a:p>
      </dgm:t>
    </dgm:pt>
    <dgm:pt modelId="{B4B06B5D-11BB-48CB-9D02-F7DDA271A4ED}">
      <dgm:prSet phldrT="[Text]" custT="1"/>
      <dgm:spPr>
        <a:ln>
          <a:solidFill>
            <a:srgbClr val="00B050"/>
          </a:solidFill>
        </a:ln>
      </dgm:spPr>
      <dgm:t>
        <a:bodyPr/>
        <a:lstStyle/>
        <a:p>
          <a:pPr algn="just"/>
          <a:r>
            <a:rPr lang="en-US" sz="4400" b="1" dirty="0" smtClean="0">
              <a:latin typeface="Times New Roman" pitchFamily="18" charset="0"/>
              <a:cs typeface="Times New Roman" pitchFamily="18" charset="0"/>
            </a:rPr>
            <a:t>-</a:t>
          </a:r>
          <a:r>
            <a:rPr lang="en-US" sz="4400" dirty="0" smtClean="0">
              <a:latin typeface="Times New Roman" pitchFamily="18" charset="0"/>
              <a:cs typeface="Times New Roman" pitchFamily="18" charset="0"/>
            </a:rPr>
            <a:t>Currently, 2.5 million people are living with cancer.</a:t>
          </a:r>
        </a:p>
      </dgm:t>
    </dgm:pt>
    <dgm:pt modelId="{CE448331-63B6-47C2-9E4C-380166E3B505}" type="parTrans" cxnId="{31734AC3-A282-43F4-94E3-C9B113D94D17}">
      <dgm:prSet/>
      <dgm:spPr/>
      <dgm:t>
        <a:bodyPr/>
        <a:lstStyle/>
        <a:p>
          <a:endParaRPr lang="en-GB"/>
        </a:p>
      </dgm:t>
    </dgm:pt>
    <dgm:pt modelId="{9CE68385-C43E-49F5-B0C1-EE8ED9A37412}" type="sibTrans" cxnId="{31734AC3-A282-43F4-94E3-C9B113D94D17}">
      <dgm:prSet/>
      <dgm:spPr/>
      <dgm:t>
        <a:bodyPr/>
        <a:lstStyle/>
        <a:p>
          <a:endParaRPr lang="en-GB"/>
        </a:p>
      </dgm:t>
    </dgm:pt>
    <dgm:pt modelId="{6720951D-8BB9-422E-BF9A-4CCF04CB9622}">
      <dgm:prSet phldrT="[Text]" custT="1"/>
      <dgm:spPr>
        <a:ln>
          <a:solidFill>
            <a:srgbClr val="7030A0"/>
          </a:solidFill>
        </a:ln>
      </dgm:spPr>
      <dgm:t>
        <a:bodyPr/>
        <a:lstStyle/>
        <a:p>
          <a:pPr algn="just"/>
          <a:endParaRPr lang="en-US" sz="3600" b="0" dirty="0" smtClean="0">
            <a:solidFill>
              <a:schemeClr val="tx1"/>
            </a:solidFill>
            <a:latin typeface="Times New Roman" pitchFamily="18" charset="0"/>
            <a:cs typeface="Times New Roman" pitchFamily="18" charset="0"/>
          </a:endParaRPr>
        </a:p>
        <a:p>
          <a:pPr algn="just"/>
          <a:r>
            <a:rPr lang="en-US" sz="3600" b="0" dirty="0" smtClean="0">
              <a:solidFill>
                <a:schemeClr val="tx1"/>
              </a:solidFill>
              <a:latin typeface="Times New Roman" pitchFamily="18" charset="0"/>
              <a:cs typeface="Times New Roman" pitchFamily="18" charset="0"/>
            </a:rPr>
            <a:t>-</a:t>
          </a:r>
          <a:r>
            <a:rPr lang="en-US" sz="4400" b="0" dirty="0" smtClean="0">
              <a:solidFill>
                <a:schemeClr val="tx1"/>
              </a:solidFill>
              <a:latin typeface="Times New Roman" pitchFamily="18" charset="0"/>
              <a:cs typeface="Times New Roman" pitchFamily="18" charset="0"/>
            </a:rPr>
            <a:t>Up to four million people will live with cancer in 2030 (Prediction)  (Cancer Research UK </a:t>
          </a:r>
          <a:r>
            <a:rPr lang="en-US" sz="4400" b="0" dirty="0" smtClean="0">
              <a:solidFill>
                <a:schemeClr val="tx1"/>
              </a:solidFill>
              <a:latin typeface="Times New Roman" pitchFamily="18" charset="0"/>
              <a:cs typeface="Times New Roman" pitchFamily="18" charset="0"/>
            </a:rPr>
            <a:t>2014 </a:t>
          </a:r>
          <a:r>
            <a:rPr lang="en-US" sz="4400" b="0" dirty="0" smtClean="0">
              <a:solidFill>
                <a:schemeClr val="tx1"/>
              </a:solidFill>
              <a:latin typeface="Times New Roman" pitchFamily="18" charset="0"/>
              <a:cs typeface="Times New Roman" pitchFamily="18" charset="0"/>
            </a:rPr>
            <a:t>and 2016).    </a:t>
          </a:r>
        </a:p>
      </dgm:t>
    </dgm:pt>
    <dgm:pt modelId="{EA947D85-1B85-45A8-95FD-38DC30866EC5}" type="sibTrans" cxnId="{89970CB7-B811-4F61-ADDC-60A207ED657E}">
      <dgm:prSet/>
      <dgm:spPr/>
      <dgm:t>
        <a:bodyPr/>
        <a:lstStyle/>
        <a:p>
          <a:endParaRPr lang="en-US"/>
        </a:p>
      </dgm:t>
    </dgm:pt>
    <dgm:pt modelId="{5309A8C3-B778-4CC1-A977-B9C1AA0BAEBD}" type="parTrans" cxnId="{89970CB7-B811-4F61-ADDC-60A207ED657E}">
      <dgm:prSet/>
      <dgm:spPr/>
      <dgm:t>
        <a:bodyPr/>
        <a:lstStyle/>
        <a:p>
          <a:endParaRPr lang="en-US"/>
        </a:p>
      </dgm:t>
    </dgm:pt>
    <dgm:pt modelId="{7FABAFA9-171C-440B-B90A-E1F4916782F4}" type="pres">
      <dgm:prSet presAssocID="{535D438C-622F-496F-960C-E1F2BE3C563E}" presName="Name0" presStyleCnt="0">
        <dgm:presLayoutVars>
          <dgm:chMax val="7"/>
          <dgm:dir/>
          <dgm:animLvl val="lvl"/>
          <dgm:resizeHandles val="exact"/>
        </dgm:presLayoutVars>
      </dgm:prSet>
      <dgm:spPr/>
    </dgm:pt>
    <dgm:pt modelId="{2F395E83-0C61-4274-B179-6661802973A4}" type="pres">
      <dgm:prSet presAssocID="{AB471CD7-6661-4330-A57A-3DF98FB4D16C}" presName="circle1" presStyleLbl="node1" presStyleIdx="0" presStyleCnt="3"/>
      <dgm:spPr/>
    </dgm:pt>
    <dgm:pt modelId="{D7642B87-9F4C-4075-9528-39FB4D055520}" type="pres">
      <dgm:prSet presAssocID="{AB471CD7-6661-4330-A57A-3DF98FB4D16C}" presName="space" presStyleCnt="0"/>
      <dgm:spPr/>
    </dgm:pt>
    <dgm:pt modelId="{EAA6264F-C8AD-46CC-958C-6679487E61DC}" type="pres">
      <dgm:prSet presAssocID="{AB471CD7-6661-4330-A57A-3DF98FB4D16C}" presName="rect1" presStyleLbl="alignAcc1" presStyleIdx="0" presStyleCnt="3" custScaleY="101825" custLinFactNeighborX="-426" custLinFactNeighborY="8451"/>
      <dgm:spPr/>
      <dgm:t>
        <a:bodyPr/>
        <a:lstStyle/>
        <a:p>
          <a:endParaRPr lang="en-US"/>
        </a:p>
      </dgm:t>
    </dgm:pt>
    <dgm:pt modelId="{ED8C6736-FD4B-4798-B189-05BB57CC450C}" type="pres">
      <dgm:prSet presAssocID="{B4B06B5D-11BB-48CB-9D02-F7DDA271A4ED}" presName="vertSpace2" presStyleLbl="node1" presStyleIdx="0" presStyleCnt="3"/>
      <dgm:spPr/>
    </dgm:pt>
    <dgm:pt modelId="{B530622D-7950-43B0-8EB6-3BB5DB3CA899}" type="pres">
      <dgm:prSet presAssocID="{B4B06B5D-11BB-48CB-9D02-F7DDA271A4ED}" presName="circle2" presStyleLbl="node1" presStyleIdx="1" presStyleCnt="3"/>
      <dgm:spPr/>
    </dgm:pt>
    <dgm:pt modelId="{A7F56BE7-40B8-4940-A23C-DF88D40FE9D6}" type="pres">
      <dgm:prSet presAssocID="{B4B06B5D-11BB-48CB-9D02-F7DDA271A4ED}" presName="rect2" presStyleLbl="alignAcc1" presStyleIdx="1" presStyleCnt="3" custScaleY="69211" custLinFactNeighborX="-398" custLinFactNeighborY="19938"/>
      <dgm:spPr/>
      <dgm:t>
        <a:bodyPr/>
        <a:lstStyle/>
        <a:p>
          <a:endParaRPr lang="en-GB"/>
        </a:p>
      </dgm:t>
    </dgm:pt>
    <dgm:pt modelId="{7FA13291-4896-4072-824D-D4021CA1326B}" type="pres">
      <dgm:prSet presAssocID="{6720951D-8BB9-422E-BF9A-4CCF04CB9622}" presName="vertSpace3" presStyleLbl="node1" presStyleIdx="1" presStyleCnt="3"/>
      <dgm:spPr/>
    </dgm:pt>
    <dgm:pt modelId="{DEEAB4E7-4322-44A0-A172-2C255EA95D25}" type="pres">
      <dgm:prSet presAssocID="{6720951D-8BB9-422E-BF9A-4CCF04CB9622}" presName="circle3" presStyleLbl="node1" presStyleIdx="2" presStyleCnt="3" custScaleX="159184" custScaleY="180612" custLinFactNeighborX="-2303" custLinFactNeighborY="-696"/>
      <dgm:spPr/>
    </dgm:pt>
    <dgm:pt modelId="{6894394C-DCF0-4121-BB13-530DF8C35578}" type="pres">
      <dgm:prSet presAssocID="{6720951D-8BB9-422E-BF9A-4CCF04CB9622}" presName="rect3" presStyleLbl="alignAcc1" presStyleIdx="2" presStyleCnt="3" custScaleX="100000" custScaleY="96733" custLinFactNeighborX="1014" custLinFactNeighborY="35550"/>
      <dgm:spPr/>
      <dgm:t>
        <a:bodyPr/>
        <a:lstStyle/>
        <a:p>
          <a:endParaRPr lang="en-GB"/>
        </a:p>
      </dgm:t>
    </dgm:pt>
    <dgm:pt modelId="{0EEA3239-DAC0-4CCC-B982-1C5A4FAF887D}" type="pres">
      <dgm:prSet presAssocID="{AB471CD7-6661-4330-A57A-3DF98FB4D16C}" presName="rect1ParTxNoCh" presStyleLbl="alignAcc1" presStyleIdx="2" presStyleCnt="3">
        <dgm:presLayoutVars>
          <dgm:chMax val="1"/>
          <dgm:bulletEnabled val="1"/>
        </dgm:presLayoutVars>
      </dgm:prSet>
      <dgm:spPr/>
      <dgm:t>
        <a:bodyPr/>
        <a:lstStyle/>
        <a:p>
          <a:endParaRPr lang="en-US"/>
        </a:p>
      </dgm:t>
    </dgm:pt>
    <dgm:pt modelId="{905A756E-1DB0-4505-AAFC-13B562A11E4B}" type="pres">
      <dgm:prSet presAssocID="{B4B06B5D-11BB-48CB-9D02-F7DDA271A4ED}" presName="rect2ParTxNoCh" presStyleLbl="alignAcc1" presStyleIdx="2" presStyleCnt="3">
        <dgm:presLayoutVars>
          <dgm:chMax val="1"/>
          <dgm:bulletEnabled val="1"/>
        </dgm:presLayoutVars>
      </dgm:prSet>
      <dgm:spPr/>
      <dgm:t>
        <a:bodyPr/>
        <a:lstStyle/>
        <a:p>
          <a:endParaRPr lang="en-GB"/>
        </a:p>
      </dgm:t>
    </dgm:pt>
    <dgm:pt modelId="{D0DE4900-0BD0-4E2C-8D30-9F80AB3CAE21}" type="pres">
      <dgm:prSet presAssocID="{6720951D-8BB9-422E-BF9A-4CCF04CB9622}" presName="rect3ParTxNoCh" presStyleLbl="alignAcc1" presStyleIdx="2" presStyleCnt="3">
        <dgm:presLayoutVars>
          <dgm:chMax val="1"/>
          <dgm:bulletEnabled val="1"/>
        </dgm:presLayoutVars>
      </dgm:prSet>
      <dgm:spPr/>
      <dgm:t>
        <a:bodyPr/>
        <a:lstStyle/>
        <a:p>
          <a:endParaRPr lang="en-GB"/>
        </a:p>
      </dgm:t>
    </dgm:pt>
  </dgm:ptLst>
  <dgm:cxnLst>
    <dgm:cxn modelId="{DFE40045-9572-455A-905A-EDC93F034C0D}" srcId="{535D438C-622F-496F-960C-E1F2BE3C563E}" destId="{AB471CD7-6661-4330-A57A-3DF98FB4D16C}" srcOrd="0" destOrd="0" parTransId="{EA60BE88-67A3-4A55-ABE8-925149546887}" sibTransId="{2617EED1-7D14-438C-BF5E-A1B0B9165446}"/>
    <dgm:cxn modelId="{59167796-D49C-49E6-8575-1F15B4729386}" type="presOf" srcId="{6720951D-8BB9-422E-BF9A-4CCF04CB9622}" destId="{D0DE4900-0BD0-4E2C-8D30-9F80AB3CAE21}" srcOrd="1" destOrd="0" presId="urn:microsoft.com/office/officeart/2005/8/layout/target3"/>
    <dgm:cxn modelId="{89970CB7-B811-4F61-ADDC-60A207ED657E}" srcId="{535D438C-622F-496F-960C-E1F2BE3C563E}" destId="{6720951D-8BB9-422E-BF9A-4CCF04CB9622}" srcOrd="2" destOrd="0" parTransId="{5309A8C3-B778-4CC1-A977-B9C1AA0BAEBD}" sibTransId="{EA947D85-1B85-45A8-95FD-38DC30866EC5}"/>
    <dgm:cxn modelId="{59EEAE4C-CC82-4744-9338-C313517277D9}" type="presOf" srcId="{535D438C-622F-496F-960C-E1F2BE3C563E}" destId="{7FABAFA9-171C-440B-B90A-E1F4916782F4}" srcOrd="0" destOrd="0" presId="urn:microsoft.com/office/officeart/2005/8/layout/target3"/>
    <dgm:cxn modelId="{31734AC3-A282-43F4-94E3-C9B113D94D17}" srcId="{535D438C-622F-496F-960C-E1F2BE3C563E}" destId="{B4B06B5D-11BB-48CB-9D02-F7DDA271A4ED}" srcOrd="1" destOrd="0" parTransId="{CE448331-63B6-47C2-9E4C-380166E3B505}" sibTransId="{9CE68385-C43E-49F5-B0C1-EE8ED9A37412}"/>
    <dgm:cxn modelId="{A4A3B94C-A684-482D-ACBB-459E96C1FF1A}" type="presOf" srcId="{AB471CD7-6661-4330-A57A-3DF98FB4D16C}" destId="{EAA6264F-C8AD-46CC-958C-6679487E61DC}" srcOrd="0" destOrd="0" presId="urn:microsoft.com/office/officeart/2005/8/layout/target3"/>
    <dgm:cxn modelId="{41011E31-5279-4364-B5FA-143CDA1574AE}" type="presOf" srcId="{AB471CD7-6661-4330-A57A-3DF98FB4D16C}" destId="{0EEA3239-DAC0-4CCC-B982-1C5A4FAF887D}" srcOrd="1" destOrd="0" presId="urn:microsoft.com/office/officeart/2005/8/layout/target3"/>
    <dgm:cxn modelId="{6F8159D8-5063-44C3-9025-AC4797133E4C}" type="presOf" srcId="{B4B06B5D-11BB-48CB-9D02-F7DDA271A4ED}" destId="{A7F56BE7-40B8-4940-A23C-DF88D40FE9D6}" srcOrd="0" destOrd="0" presId="urn:microsoft.com/office/officeart/2005/8/layout/target3"/>
    <dgm:cxn modelId="{88D2B145-7165-4642-86A4-92C81E5BF054}" type="presOf" srcId="{6720951D-8BB9-422E-BF9A-4CCF04CB9622}" destId="{6894394C-DCF0-4121-BB13-530DF8C35578}" srcOrd="0" destOrd="0" presId="urn:microsoft.com/office/officeart/2005/8/layout/target3"/>
    <dgm:cxn modelId="{C06CBF37-B882-4712-8595-1F441BAD1DB1}" type="presOf" srcId="{B4B06B5D-11BB-48CB-9D02-F7DDA271A4ED}" destId="{905A756E-1DB0-4505-AAFC-13B562A11E4B}" srcOrd="1" destOrd="0" presId="urn:microsoft.com/office/officeart/2005/8/layout/target3"/>
    <dgm:cxn modelId="{6C0C3B26-CBDC-4136-AEBD-F6C3D1C3D27D}" type="presParOf" srcId="{7FABAFA9-171C-440B-B90A-E1F4916782F4}" destId="{2F395E83-0C61-4274-B179-6661802973A4}" srcOrd="0" destOrd="0" presId="urn:microsoft.com/office/officeart/2005/8/layout/target3"/>
    <dgm:cxn modelId="{3F0A8351-3761-4232-8847-F366986C838F}" type="presParOf" srcId="{7FABAFA9-171C-440B-B90A-E1F4916782F4}" destId="{D7642B87-9F4C-4075-9528-39FB4D055520}" srcOrd="1" destOrd="0" presId="urn:microsoft.com/office/officeart/2005/8/layout/target3"/>
    <dgm:cxn modelId="{AA5944EB-93B9-4BA5-8BFE-2A1BBC5812D9}" type="presParOf" srcId="{7FABAFA9-171C-440B-B90A-E1F4916782F4}" destId="{EAA6264F-C8AD-46CC-958C-6679487E61DC}" srcOrd="2" destOrd="0" presId="urn:microsoft.com/office/officeart/2005/8/layout/target3"/>
    <dgm:cxn modelId="{EE25E539-7947-4249-A60C-45309D3DEA29}" type="presParOf" srcId="{7FABAFA9-171C-440B-B90A-E1F4916782F4}" destId="{ED8C6736-FD4B-4798-B189-05BB57CC450C}" srcOrd="3" destOrd="0" presId="urn:microsoft.com/office/officeart/2005/8/layout/target3"/>
    <dgm:cxn modelId="{E634DDA9-17CC-44AC-B554-8C01B1FAFD23}" type="presParOf" srcId="{7FABAFA9-171C-440B-B90A-E1F4916782F4}" destId="{B530622D-7950-43B0-8EB6-3BB5DB3CA899}" srcOrd="4" destOrd="0" presId="urn:microsoft.com/office/officeart/2005/8/layout/target3"/>
    <dgm:cxn modelId="{B67D30FB-D1AB-4E16-9B6F-DF98AC844A03}" type="presParOf" srcId="{7FABAFA9-171C-440B-B90A-E1F4916782F4}" destId="{A7F56BE7-40B8-4940-A23C-DF88D40FE9D6}" srcOrd="5" destOrd="0" presId="urn:microsoft.com/office/officeart/2005/8/layout/target3"/>
    <dgm:cxn modelId="{6C3F98CD-D88D-4BD2-AF2A-5861A559AF61}" type="presParOf" srcId="{7FABAFA9-171C-440B-B90A-E1F4916782F4}" destId="{7FA13291-4896-4072-824D-D4021CA1326B}" srcOrd="6" destOrd="0" presId="urn:microsoft.com/office/officeart/2005/8/layout/target3"/>
    <dgm:cxn modelId="{9D20FB29-328C-4AB7-8C85-16DF9DA02C0C}" type="presParOf" srcId="{7FABAFA9-171C-440B-B90A-E1F4916782F4}" destId="{DEEAB4E7-4322-44A0-A172-2C255EA95D25}" srcOrd="7" destOrd="0" presId="urn:microsoft.com/office/officeart/2005/8/layout/target3"/>
    <dgm:cxn modelId="{FBF4031A-83BF-4C71-B527-104AD98224E0}" type="presParOf" srcId="{7FABAFA9-171C-440B-B90A-E1F4916782F4}" destId="{6894394C-DCF0-4121-BB13-530DF8C35578}" srcOrd="8" destOrd="0" presId="urn:microsoft.com/office/officeart/2005/8/layout/target3"/>
    <dgm:cxn modelId="{57C377B8-F889-42F5-AB9C-98D2508B8471}" type="presParOf" srcId="{7FABAFA9-171C-440B-B90A-E1F4916782F4}" destId="{0EEA3239-DAC0-4CCC-B982-1C5A4FAF887D}" srcOrd="9" destOrd="0" presId="urn:microsoft.com/office/officeart/2005/8/layout/target3"/>
    <dgm:cxn modelId="{42CCF92C-D0C2-4A29-AE32-3B3AA1F52E7D}" type="presParOf" srcId="{7FABAFA9-171C-440B-B90A-E1F4916782F4}" destId="{905A756E-1DB0-4505-AAFC-13B562A11E4B}" srcOrd="10" destOrd="0" presId="urn:microsoft.com/office/officeart/2005/8/layout/target3"/>
    <dgm:cxn modelId="{076A6481-B861-4142-BAFF-4DA21AB1872A}" type="presParOf" srcId="{7FABAFA9-171C-440B-B90A-E1F4916782F4}" destId="{D0DE4900-0BD0-4E2C-8D30-9F80AB3CAE21}" srcOrd="11"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395E83-0C61-4274-B179-6661802973A4}">
      <dsp:nvSpPr>
        <dsp:cNvPr id="0" name=""/>
        <dsp:cNvSpPr/>
      </dsp:nvSpPr>
      <dsp:spPr>
        <a:xfrm>
          <a:off x="0" y="-43349"/>
          <a:ext cx="7351776" cy="7351776"/>
        </a:xfrm>
        <a:prstGeom prst="pie">
          <a:avLst>
            <a:gd name="adj1" fmla="val 5400000"/>
            <a:gd name="adj2" fmla="val 162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A6264F-C8AD-46CC-958C-6679487E61DC}">
      <dsp:nvSpPr>
        <dsp:cNvPr id="0" name=""/>
        <dsp:cNvSpPr/>
      </dsp:nvSpPr>
      <dsp:spPr>
        <a:xfrm>
          <a:off x="3637479" y="-110434"/>
          <a:ext cx="9015986" cy="7485945"/>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endParaRPr lang="en-US" sz="44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endParaRPr lang="en-US" sz="44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endParaRPr lang="en-US" sz="44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endParaRPr lang="en-US" sz="48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endParaRPr lang="en-US" sz="48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r>
            <a:rPr lang="en-US" sz="4800" b="1" kern="1200" dirty="0" smtClean="0">
              <a:solidFill>
                <a:srgbClr val="C00000"/>
              </a:solidFill>
              <a:latin typeface="Times New Roman" pitchFamily="18" charset="0"/>
              <a:cs typeface="Times New Roman" pitchFamily="18" charset="0"/>
            </a:rPr>
            <a:t>Breast cancer statistics in the UK</a:t>
          </a:r>
          <a:endParaRPr lang="en-US" sz="4800" b="1" kern="1200" dirty="0" smtClean="0">
            <a:solidFill>
              <a:schemeClr val="tx1"/>
            </a:solidFill>
            <a:latin typeface="Times New Roman" pitchFamily="18" charset="0"/>
            <a:cs typeface="Times New Roman" pitchFamily="18" charset="0"/>
          </a:endParaRPr>
        </a:p>
        <a:p>
          <a:pPr lvl="0" algn="l" defTabSz="1955800">
            <a:lnSpc>
              <a:spcPct val="90000"/>
            </a:lnSpc>
            <a:spcBef>
              <a:spcPct val="0"/>
            </a:spcBef>
            <a:spcAft>
              <a:spcPct val="35000"/>
            </a:spcAft>
          </a:pPr>
          <a:r>
            <a:rPr lang="en-US" sz="4800" b="1" kern="1200" dirty="0" smtClean="0">
              <a:solidFill>
                <a:schemeClr val="tx1"/>
              </a:solidFill>
              <a:latin typeface="Times New Roman" pitchFamily="18" charset="0"/>
              <a:cs typeface="Times New Roman" pitchFamily="18" charset="0"/>
            </a:rPr>
            <a:t>-</a:t>
          </a:r>
          <a:r>
            <a:rPr lang="en-US" sz="4400" b="0" kern="1200" dirty="0" smtClean="0">
              <a:solidFill>
                <a:schemeClr val="tx1"/>
              </a:solidFill>
              <a:latin typeface="Times New Roman" pitchFamily="18" charset="0"/>
              <a:cs typeface="Times New Roman" pitchFamily="18" charset="0"/>
            </a:rPr>
            <a:t>Most commonly diagnosed.</a:t>
          </a:r>
        </a:p>
        <a:p>
          <a:pPr lvl="0" algn="l" defTabSz="1955800">
            <a:lnSpc>
              <a:spcPct val="90000"/>
            </a:lnSpc>
            <a:spcBef>
              <a:spcPct val="0"/>
            </a:spcBef>
            <a:spcAft>
              <a:spcPct val="35000"/>
            </a:spcAft>
          </a:pPr>
          <a:r>
            <a:rPr lang="en-US" sz="4400" b="1" kern="1200" dirty="0" smtClean="0">
              <a:solidFill>
                <a:schemeClr val="tx1"/>
              </a:solidFill>
              <a:latin typeface="Times New Roman" pitchFamily="18" charset="0"/>
              <a:cs typeface="Times New Roman" pitchFamily="18" charset="0"/>
            </a:rPr>
            <a:t>-</a:t>
          </a:r>
          <a:r>
            <a:rPr lang="en-US" sz="4400" b="0" kern="1200" dirty="0" smtClean="0">
              <a:solidFill>
                <a:schemeClr val="tx1"/>
              </a:solidFill>
              <a:latin typeface="Times New Roman" pitchFamily="18" charset="0"/>
              <a:cs typeface="Times New Roman" pitchFamily="18" charset="0"/>
            </a:rPr>
            <a:t>Over 51,000 new cases annually.</a:t>
          </a:r>
        </a:p>
        <a:p>
          <a:pPr lvl="0" algn="l" defTabSz="1955800">
            <a:lnSpc>
              <a:spcPct val="90000"/>
            </a:lnSpc>
            <a:spcBef>
              <a:spcPct val="0"/>
            </a:spcBef>
            <a:spcAft>
              <a:spcPct val="35000"/>
            </a:spcAft>
          </a:pPr>
          <a:r>
            <a:rPr lang="en-US" sz="4400" b="1" kern="1200" dirty="0" smtClean="0">
              <a:solidFill>
                <a:schemeClr val="tx1"/>
              </a:solidFill>
              <a:latin typeface="Times New Roman" pitchFamily="18" charset="0"/>
              <a:cs typeface="Times New Roman" pitchFamily="18" charset="0"/>
            </a:rPr>
            <a:t>-</a:t>
          </a:r>
          <a:r>
            <a:rPr lang="en-US" sz="4400" b="0" kern="1200" dirty="0" smtClean="0">
              <a:solidFill>
                <a:schemeClr val="tx1"/>
              </a:solidFill>
              <a:latin typeface="Times New Roman" pitchFamily="18" charset="0"/>
              <a:cs typeface="Times New Roman" pitchFamily="18" charset="0"/>
            </a:rPr>
            <a:t>Causes over 11,000 deaths </a:t>
          </a:r>
          <a:r>
            <a:rPr lang="en-US" sz="4400" b="0" kern="1200" dirty="0" smtClean="0">
              <a:solidFill>
                <a:schemeClr val="tx1"/>
              </a:solidFill>
              <a:latin typeface="Times New Roman" pitchFamily="18" charset="0"/>
              <a:cs typeface="Times New Roman" pitchFamily="18" charset="0"/>
            </a:rPr>
            <a:t>annually.</a:t>
          </a:r>
          <a:endParaRPr lang="en-US" sz="4400" b="0" kern="1200" dirty="0" smtClean="0">
            <a:solidFill>
              <a:schemeClr val="tx1"/>
            </a:solidFill>
            <a:latin typeface="Times New Roman" pitchFamily="18" charset="0"/>
            <a:cs typeface="Times New Roman" pitchFamily="18" charset="0"/>
          </a:endParaRPr>
        </a:p>
        <a:p>
          <a:pPr lvl="0" algn="l" defTabSz="1955800">
            <a:lnSpc>
              <a:spcPct val="90000"/>
            </a:lnSpc>
            <a:spcBef>
              <a:spcPct val="0"/>
            </a:spcBef>
            <a:spcAft>
              <a:spcPct val="35000"/>
            </a:spcAft>
          </a:pPr>
          <a:endParaRPr lang="en-US" sz="4400" b="0" kern="1200" dirty="0" smtClean="0">
            <a:solidFill>
              <a:schemeClr val="tx1"/>
            </a:solidFill>
            <a:latin typeface="Times New Roman" pitchFamily="18" charset="0"/>
            <a:cs typeface="Times New Roman" pitchFamily="18" charset="0"/>
          </a:endParaRPr>
        </a:p>
        <a:p>
          <a:pPr lvl="0" algn="l" defTabSz="1955800">
            <a:lnSpc>
              <a:spcPct val="90000"/>
            </a:lnSpc>
            <a:spcBef>
              <a:spcPct val="0"/>
            </a:spcBef>
            <a:spcAft>
              <a:spcPct val="35000"/>
            </a:spcAft>
          </a:pPr>
          <a:endParaRPr lang="en-US" sz="4400" b="0" kern="1200" dirty="0" smtClean="0">
            <a:solidFill>
              <a:schemeClr val="tx1"/>
            </a:solidFill>
            <a:latin typeface="Times New Roman" pitchFamily="18" charset="0"/>
            <a:cs typeface="Times New Roman" pitchFamily="18" charset="0"/>
          </a:endParaRPr>
        </a:p>
        <a:p>
          <a:pPr lvl="0" defTabSz="1955800">
            <a:lnSpc>
              <a:spcPct val="90000"/>
            </a:lnSpc>
            <a:spcBef>
              <a:spcPct val="0"/>
            </a:spcBef>
            <a:spcAft>
              <a:spcPct val="35000"/>
            </a:spcAft>
          </a:pPr>
          <a:endParaRPr lang="en-US" sz="4400" kern="1200" dirty="0">
            <a:latin typeface="Times New Roman" pitchFamily="18" charset="0"/>
            <a:cs typeface="Times New Roman" pitchFamily="18" charset="0"/>
          </a:endParaRPr>
        </a:p>
      </dsp:txBody>
      <dsp:txXfrm>
        <a:off x="3637479" y="-110434"/>
        <a:ext cx="9015986" cy="2245788"/>
      </dsp:txXfrm>
    </dsp:sp>
    <dsp:sp modelId="{B530622D-7950-43B0-8EB6-3BB5DB3CA899}">
      <dsp:nvSpPr>
        <dsp:cNvPr id="0" name=""/>
        <dsp:cNvSpPr/>
      </dsp:nvSpPr>
      <dsp:spPr>
        <a:xfrm>
          <a:off x="1286563" y="2162188"/>
          <a:ext cx="4778649" cy="4778649"/>
        </a:xfrm>
        <a:prstGeom prst="pie">
          <a:avLst>
            <a:gd name="adj1" fmla="val 5400000"/>
            <a:gd name="adj2" fmla="val 162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F56BE7-40B8-4940-A23C-DF88D40FE9D6}">
      <dsp:nvSpPr>
        <dsp:cNvPr id="0" name=""/>
        <dsp:cNvSpPr/>
      </dsp:nvSpPr>
      <dsp:spPr>
        <a:xfrm>
          <a:off x="3640004" y="3850604"/>
          <a:ext cx="9015986" cy="3307351"/>
        </a:xfrm>
        <a:prstGeom prst="rect">
          <a:avLst/>
        </a:prstGeom>
        <a:solidFill>
          <a:schemeClr val="lt1">
            <a:alpha val="90000"/>
            <a:hueOff val="0"/>
            <a:satOff val="0"/>
            <a:lumOff val="0"/>
            <a:alphaOff val="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just" defTabSz="1955800">
            <a:lnSpc>
              <a:spcPct val="90000"/>
            </a:lnSpc>
            <a:spcBef>
              <a:spcPct val="0"/>
            </a:spcBef>
            <a:spcAft>
              <a:spcPct val="35000"/>
            </a:spcAft>
          </a:pPr>
          <a:r>
            <a:rPr lang="en-US" sz="4400" b="1" kern="1200" dirty="0" smtClean="0">
              <a:latin typeface="Times New Roman" pitchFamily="18" charset="0"/>
              <a:cs typeface="Times New Roman" pitchFamily="18" charset="0"/>
            </a:rPr>
            <a:t>-</a:t>
          </a:r>
          <a:r>
            <a:rPr lang="en-US" sz="4400" kern="1200" dirty="0" smtClean="0">
              <a:latin typeface="Times New Roman" pitchFamily="18" charset="0"/>
              <a:cs typeface="Times New Roman" pitchFamily="18" charset="0"/>
            </a:rPr>
            <a:t>Currently, 2.5 million people are living with cancer.</a:t>
          </a:r>
        </a:p>
      </dsp:txBody>
      <dsp:txXfrm>
        <a:off x="3640004" y="3850604"/>
        <a:ext cx="9015986" cy="1526469"/>
      </dsp:txXfrm>
    </dsp:sp>
    <dsp:sp modelId="{DEEAB4E7-4322-44A0-A172-2C255EA95D25}">
      <dsp:nvSpPr>
        <dsp:cNvPr id="0" name=""/>
        <dsp:cNvSpPr/>
      </dsp:nvSpPr>
      <dsp:spPr>
        <a:xfrm>
          <a:off x="1869668" y="3463406"/>
          <a:ext cx="3510851" cy="3983452"/>
        </a:xfrm>
        <a:prstGeom prst="pie">
          <a:avLst>
            <a:gd name="adj1" fmla="val 5400000"/>
            <a:gd name="adj2" fmla="val 162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94394C-DCF0-4121-BB13-530DF8C35578}">
      <dsp:nvSpPr>
        <dsp:cNvPr id="0" name=""/>
        <dsp:cNvSpPr/>
      </dsp:nvSpPr>
      <dsp:spPr>
        <a:xfrm>
          <a:off x="3675888" y="5187811"/>
          <a:ext cx="9015986" cy="2133475"/>
        </a:xfrm>
        <a:prstGeom prst="rect">
          <a:avLst/>
        </a:prstGeom>
        <a:solidFill>
          <a:schemeClr val="lt1">
            <a:alpha val="90000"/>
            <a:hueOff val="0"/>
            <a:satOff val="0"/>
            <a:lumOff val="0"/>
            <a:alphaOff val="0"/>
          </a:scheme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just" defTabSz="1600200">
            <a:lnSpc>
              <a:spcPct val="90000"/>
            </a:lnSpc>
            <a:spcBef>
              <a:spcPct val="0"/>
            </a:spcBef>
            <a:spcAft>
              <a:spcPct val="35000"/>
            </a:spcAft>
          </a:pPr>
          <a:endParaRPr lang="en-US" sz="3600" b="0" kern="1200" dirty="0" smtClean="0">
            <a:solidFill>
              <a:schemeClr val="tx1"/>
            </a:solidFill>
            <a:latin typeface="Times New Roman" pitchFamily="18" charset="0"/>
            <a:cs typeface="Times New Roman" pitchFamily="18" charset="0"/>
          </a:endParaRPr>
        </a:p>
        <a:p>
          <a:pPr lvl="0" algn="just" defTabSz="1600200">
            <a:lnSpc>
              <a:spcPct val="90000"/>
            </a:lnSpc>
            <a:spcBef>
              <a:spcPct val="0"/>
            </a:spcBef>
            <a:spcAft>
              <a:spcPct val="35000"/>
            </a:spcAft>
          </a:pPr>
          <a:r>
            <a:rPr lang="en-US" sz="3600" b="0" kern="1200" dirty="0" smtClean="0">
              <a:solidFill>
                <a:schemeClr val="tx1"/>
              </a:solidFill>
              <a:latin typeface="Times New Roman" pitchFamily="18" charset="0"/>
              <a:cs typeface="Times New Roman" pitchFamily="18" charset="0"/>
            </a:rPr>
            <a:t>-</a:t>
          </a:r>
          <a:r>
            <a:rPr lang="en-US" sz="4400" b="0" kern="1200" dirty="0" smtClean="0">
              <a:solidFill>
                <a:schemeClr val="tx1"/>
              </a:solidFill>
              <a:latin typeface="Times New Roman" pitchFamily="18" charset="0"/>
              <a:cs typeface="Times New Roman" pitchFamily="18" charset="0"/>
            </a:rPr>
            <a:t>Up to four million people will live with cancer in 2030 (Prediction)  (Cancer Research UK </a:t>
          </a:r>
          <a:r>
            <a:rPr lang="en-US" sz="4400" b="0" kern="1200" dirty="0" smtClean="0">
              <a:solidFill>
                <a:schemeClr val="tx1"/>
              </a:solidFill>
              <a:latin typeface="Times New Roman" pitchFamily="18" charset="0"/>
              <a:cs typeface="Times New Roman" pitchFamily="18" charset="0"/>
            </a:rPr>
            <a:t>2014 </a:t>
          </a:r>
          <a:r>
            <a:rPr lang="en-US" sz="4400" b="0" kern="1200" dirty="0" smtClean="0">
              <a:solidFill>
                <a:schemeClr val="tx1"/>
              </a:solidFill>
              <a:latin typeface="Times New Roman" pitchFamily="18" charset="0"/>
              <a:cs typeface="Times New Roman" pitchFamily="18" charset="0"/>
            </a:rPr>
            <a:t>and 2016).    </a:t>
          </a:r>
        </a:p>
      </dsp:txBody>
      <dsp:txXfrm>
        <a:off x="3675888" y="5187811"/>
        <a:ext cx="9015986" cy="2133475"/>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E4A2AD88-F4B9-410B-9127-4B1775BCA8E1}" type="datetimeFigureOut">
              <a:rPr lang="en-GB" smtClean="0"/>
              <a:pPr/>
              <a:t>09/07/2016</a:t>
            </a:fld>
            <a:endParaRPr lang="en-GB"/>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C10FB566-49BC-4B68-82AF-931990AC8991}"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D13A255-4360-4417-9219-A9FD9DB5BC7A}" type="datetimeFigureOut">
              <a:rPr lang="en-US"/>
              <a:pPr/>
              <a:t>7/9/2016</a:t>
            </a:fld>
            <a:endParaRPr lang="en-US"/>
          </a:p>
        </p:txBody>
      </p:sp>
      <p:sp>
        <p:nvSpPr>
          <p:cNvPr id="4" name="Slide Image Placeholder 3"/>
          <p:cNvSpPr>
            <a:spLocks noGrp="1" noRot="1" noChangeAspect="1"/>
          </p:cNvSpPr>
          <p:nvPr>
            <p:ph type="sldImg" idx="2"/>
          </p:nvPr>
        </p:nvSpPr>
        <p:spPr>
          <a:xfrm>
            <a:off x="2754313" y="514350"/>
            <a:ext cx="3635375" cy="257175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smtClean="0"/>
          </a:p>
        </p:txBody>
      </p:sp>
      <p:sp>
        <p:nvSpPr>
          <p:cNvPr id="5" name="Notes Placeholder 4"/>
          <p:cNvSpPr>
            <a:spLocks noGrp="1"/>
          </p:cNvSpPr>
          <p:nvPr>
            <p:ph type="body" sz="quarter" idx="3"/>
          </p:nvPr>
        </p:nvSpPr>
        <p:spPr>
          <a:xfrm>
            <a:off x="914400" y="3257550"/>
            <a:ext cx="7315200" cy="3086100"/>
          </a:xfrm>
          <a:prstGeom prst="rect">
            <a:avLst/>
          </a:prstGeom>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smtClean="0"/>
          </a:p>
        </p:txBody>
      </p:sp>
      <p:sp>
        <p:nvSpPr>
          <p:cNvPr id="6" name="Footer Placeholder 5"/>
          <p:cNvSpPr>
            <a:spLocks noGrp="1"/>
          </p:cNvSpPr>
          <p:nvPr>
            <p:ph type="ftr" sz="quarter" idx="4"/>
          </p:nvPr>
        </p:nvSpPr>
        <p:spPr>
          <a:xfrm>
            <a:off x="0" y="6513910"/>
            <a:ext cx="3962400" cy="3429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5E13BB3-9936-46CC-98A4-52BBD59DED61}" type="slidenum">
              <a:rPr lang="en-US"/>
              <a:pPr/>
              <a:t>‹#›</a:t>
            </a:fld>
            <a:endParaRPr lang="en-US"/>
          </a:p>
        </p:txBody>
      </p:sp>
    </p:spTree>
  </p:cSld>
  <p:clrMap bg1="lt1" tx1="dk1" bg2="lt2" tx2="dk2" accent1="accent1" accent2="accent2" accent3="accent3" accent4="accent4" accent5="accent5" accent6="accent6" hlink="hlink" folHlink="folHlink"/>
  <p:notesStyle>
    <a:lvl1pPr algn="l" defTabSz="1992313" rtl="0" eaLnBrk="0" fontAlgn="base" hangingPunct="0">
      <a:spcBef>
        <a:spcPct val="30000"/>
      </a:spcBef>
      <a:spcAft>
        <a:spcPct val="0"/>
      </a:spcAft>
      <a:defRPr sz="5200" kern="1200">
        <a:solidFill>
          <a:schemeClr val="tx1"/>
        </a:solidFill>
        <a:latin typeface="+mn-lt"/>
        <a:ea typeface="MS PGothic" pitchFamily="34" charset="-128"/>
        <a:cs typeface="ＭＳ Ｐゴシック" charset="0"/>
      </a:defRPr>
    </a:lvl1pPr>
    <a:lvl2pPr marL="1992313" algn="l" defTabSz="1992313" rtl="0" eaLnBrk="0" fontAlgn="base" hangingPunct="0">
      <a:spcBef>
        <a:spcPct val="30000"/>
      </a:spcBef>
      <a:spcAft>
        <a:spcPct val="0"/>
      </a:spcAft>
      <a:defRPr sz="5200" kern="1200">
        <a:solidFill>
          <a:schemeClr val="tx1"/>
        </a:solidFill>
        <a:latin typeface="+mn-lt"/>
        <a:ea typeface="MS PGothic" pitchFamily="34" charset="-128"/>
        <a:cs typeface="+mn-cs"/>
      </a:defRPr>
    </a:lvl2pPr>
    <a:lvl3pPr marL="3984625" algn="l" defTabSz="1992313" rtl="0" eaLnBrk="0" fontAlgn="base" hangingPunct="0">
      <a:spcBef>
        <a:spcPct val="30000"/>
      </a:spcBef>
      <a:spcAft>
        <a:spcPct val="0"/>
      </a:spcAft>
      <a:defRPr sz="5200" kern="1200">
        <a:solidFill>
          <a:schemeClr val="tx1"/>
        </a:solidFill>
        <a:latin typeface="+mn-lt"/>
        <a:ea typeface="MS PGothic" pitchFamily="34" charset="-128"/>
        <a:cs typeface="+mn-cs"/>
      </a:defRPr>
    </a:lvl3pPr>
    <a:lvl4pPr marL="5976938" algn="l" defTabSz="1992313" rtl="0" eaLnBrk="0" fontAlgn="base" hangingPunct="0">
      <a:spcBef>
        <a:spcPct val="30000"/>
      </a:spcBef>
      <a:spcAft>
        <a:spcPct val="0"/>
      </a:spcAft>
      <a:defRPr sz="5200" kern="1200">
        <a:solidFill>
          <a:schemeClr val="tx1"/>
        </a:solidFill>
        <a:latin typeface="+mn-lt"/>
        <a:ea typeface="MS PGothic" pitchFamily="34" charset="-128"/>
        <a:cs typeface="+mn-cs"/>
      </a:defRPr>
    </a:lvl4pPr>
    <a:lvl5pPr marL="7969250" algn="l" defTabSz="1992313" rtl="0" eaLnBrk="0" fontAlgn="base" hangingPunct="0">
      <a:spcBef>
        <a:spcPct val="30000"/>
      </a:spcBef>
      <a:spcAft>
        <a:spcPct val="0"/>
      </a:spcAft>
      <a:defRPr sz="5200" kern="1200">
        <a:solidFill>
          <a:schemeClr val="tx1"/>
        </a:solidFill>
        <a:latin typeface="+mn-lt"/>
        <a:ea typeface="MS PGothic" pitchFamily="34" charset="-128"/>
        <a:cs typeface="+mn-cs"/>
      </a:defRPr>
    </a:lvl5pPr>
    <a:lvl6pPr marL="9963079" algn="l" defTabSz="1992614" rtl="0" eaLnBrk="1" latinLnBrk="0" hangingPunct="1">
      <a:defRPr sz="5200" kern="1200">
        <a:solidFill>
          <a:schemeClr val="tx1"/>
        </a:solidFill>
        <a:latin typeface="+mn-lt"/>
        <a:ea typeface="+mn-ea"/>
        <a:cs typeface="+mn-cs"/>
      </a:defRPr>
    </a:lvl6pPr>
    <a:lvl7pPr marL="11955693" algn="l" defTabSz="1992614" rtl="0" eaLnBrk="1" latinLnBrk="0" hangingPunct="1">
      <a:defRPr sz="5200" kern="1200">
        <a:solidFill>
          <a:schemeClr val="tx1"/>
        </a:solidFill>
        <a:latin typeface="+mn-lt"/>
        <a:ea typeface="+mn-ea"/>
        <a:cs typeface="+mn-cs"/>
      </a:defRPr>
    </a:lvl7pPr>
    <a:lvl8pPr marL="13948306" algn="l" defTabSz="1992614" rtl="0" eaLnBrk="1" latinLnBrk="0" hangingPunct="1">
      <a:defRPr sz="5200" kern="1200">
        <a:solidFill>
          <a:schemeClr val="tx1"/>
        </a:solidFill>
        <a:latin typeface="+mn-lt"/>
        <a:ea typeface="+mn-ea"/>
        <a:cs typeface="+mn-cs"/>
      </a:defRPr>
    </a:lvl8pPr>
    <a:lvl9pPr marL="15940925" algn="l" defTabSz="1992614" rtl="0" eaLnBrk="1" latinLnBrk="0" hangingPunct="1">
      <a:defRPr sz="5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xfrm>
            <a:off x="2754313" y="514350"/>
            <a:ext cx="3635375" cy="2571750"/>
          </a:xfrm>
          <a:noFill/>
          <a:ln>
            <a:solidFill>
              <a:srgbClr val="000000"/>
            </a:solidFill>
            <a:miter lim="800000"/>
            <a:headEnd/>
            <a:tailEnd/>
          </a:ln>
        </p:spPr>
      </p:sp>
      <p:sp>
        <p:nvSpPr>
          <p:cNvPr id="5123" name="Notes Placeholder 2"/>
          <p:cNvSpPr>
            <a:spLocks noGrp="1"/>
          </p:cNvSpPr>
          <p:nvPr>
            <p:ph type="body" idx="1"/>
          </p:nvPr>
        </p:nvSpPr>
        <p:spPr bwMode="auto">
          <a:noFill/>
        </p:spPr>
        <p:txBody>
          <a:bodyPr/>
          <a:lstStyle/>
          <a:p>
            <a:pPr eaLnBrk="1" hangingPunct="1">
              <a:spcBef>
                <a:spcPct val="0"/>
              </a:spcBef>
            </a:pPr>
            <a:endParaRPr lang="en-US" smtClean="0"/>
          </a:p>
        </p:txBody>
      </p:sp>
      <p:sp>
        <p:nvSpPr>
          <p:cNvPr id="5124" name="Slide Number Placeholder 3"/>
          <p:cNvSpPr>
            <a:spLocks noGrp="1"/>
          </p:cNvSpPr>
          <p:nvPr>
            <p:ph type="sldNum" sz="quarter" idx="5"/>
          </p:nvPr>
        </p:nvSpPr>
        <p:spPr bwMode="auto">
          <a:noFill/>
          <a:ln>
            <a:miter lim="800000"/>
            <a:headEnd/>
            <a:tailEnd/>
          </a:ln>
        </p:spPr>
        <p:txBody>
          <a:bodyPr/>
          <a:lstStyle/>
          <a:p>
            <a:fld id="{44BD627C-CF62-4438-955F-0DA82D6CCEBC}" type="slidenum">
              <a:rPr lang="en-US"/>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880" y="9404948"/>
            <a:ext cx="36389945" cy="6489546"/>
          </a:xfrm>
        </p:spPr>
        <p:txBody>
          <a:bodyPr/>
          <a:lstStyle/>
          <a:p>
            <a:r>
              <a:rPr lang="en-GB" smtClean="0"/>
              <a:t>Click to edit Master title style</a:t>
            </a:r>
            <a:endParaRPr lang="en-US"/>
          </a:p>
        </p:txBody>
      </p:sp>
      <p:sp>
        <p:nvSpPr>
          <p:cNvPr id="3" name="Subtitle 2"/>
          <p:cNvSpPr>
            <a:spLocks noGrp="1"/>
          </p:cNvSpPr>
          <p:nvPr>
            <p:ph type="subTitle" idx="1"/>
          </p:nvPr>
        </p:nvSpPr>
        <p:spPr>
          <a:xfrm>
            <a:off x="6421757" y="17155956"/>
            <a:ext cx="29968190" cy="7736998"/>
          </a:xfrm>
        </p:spPr>
        <p:txBody>
          <a:bodyPr/>
          <a:lstStyle>
            <a:lvl1pPr marL="0" indent="0" algn="ctr">
              <a:buNone/>
              <a:defRPr>
                <a:solidFill>
                  <a:schemeClr val="tx1">
                    <a:tint val="75000"/>
                  </a:schemeClr>
                </a:solidFill>
              </a:defRPr>
            </a:lvl1pPr>
            <a:lvl2pPr marL="1992614" indent="0" algn="ctr">
              <a:buNone/>
              <a:defRPr>
                <a:solidFill>
                  <a:schemeClr val="tx1">
                    <a:tint val="75000"/>
                  </a:schemeClr>
                </a:solidFill>
              </a:defRPr>
            </a:lvl2pPr>
            <a:lvl3pPr marL="3985232" indent="0" algn="ctr">
              <a:buNone/>
              <a:defRPr>
                <a:solidFill>
                  <a:schemeClr val="tx1">
                    <a:tint val="75000"/>
                  </a:schemeClr>
                </a:solidFill>
              </a:defRPr>
            </a:lvl3pPr>
            <a:lvl4pPr marL="5977846" indent="0" algn="ctr">
              <a:buNone/>
              <a:defRPr>
                <a:solidFill>
                  <a:schemeClr val="tx1">
                    <a:tint val="75000"/>
                  </a:schemeClr>
                </a:solidFill>
              </a:defRPr>
            </a:lvl4pPr>
            <a:lvl5pPr marL="7970460" indent="0" algn="ctr">
              <a:buNone/>
              <a:defRPr>
                <a:solidFill>
                  <a:schemeClr val="tx1">
                    <a:tint val="75000"/>
                  </a:schemeClr>
                </a:solidFill>
              </a:defRPr>
            </a:lvl5pPr>
            <a:lvl6pPr marL="9963079" indent="0" algn="ctr">
              <a:buNone/>
              <a:defRPr>
                <a:solidFill>
                  <a:schemeClr val="tx1">
                    <a:tint val="75000"/>
                  </a:schemeClr>
                </a:solidFill>
              </a:defRPr>
            </a:lvl6pPr>
            <a:lvl7pPr marL="11955693" indent="0" algn="ctr">
              <a:buNone/>
              <a:defRPr>
                <a:solidFill>
                  <a:schemeClr val="tx1">
                    <a:tint val="75000"/>
                  </a:schemeClr>
                </a:solidFill>
              </a:defRPr>
            </a:lvl7pPr>
            <a:lvl8pPr marL="13948306" indent="0" algn="ctr">
              <a:buNone/>
              <a:defRPr>
                <a:solidFill>
                  <a:schemeClr val="tx1">
                    <a:tint val="75000"/>
                  </a:schemeClr>
                </a:solidFill>
              </a:defRPr>
            </a:lvl8pPr>
            <a:lvl9pPr marL="15940925"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A1DC8E44-9BB9-4A34-BBFB-53DB94C4095B}"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0696ED-D917-4134-B646-80875BCE21D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FDAD07F2-9810-4EE4-99C8-B24EF024918B}"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E8C8CB-98EE-4B21-8078-5C692E118D8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81833" y="19454632"/>
            <a:ext cx="36389945" cy="6012995"/>
          </a:xfrm>
        </p:spPr>
        <p:txBody>
          <a:bodyPr anchor="t"/>
          <a:lstStyle>
            <a:lvl1pPr algn="l">
              <a:defRPr sz="17400" b="1" cap="all"/>
            </a:lvl1pPr>
          </a:lstStyle>
          <a:p>
            <a:r>
              <a:rPr lang="en-GB" smtClean="0"/>
              <a:t>Click to edit Master title style</a:t>
            </a:r>
            <a:endParaRPr lang="en-US"/>
          </a:p>
        </p:txBody>
      </p:sp>
      <p:sp>
        <p:nvSpPr>
          <p:cNvPr id="3" name="Text Placeholder 2"/>
          <p:cNvSpPr>
            <a:spLocks noGrp="1"/>
          </p:cNvSpPr>
          <p:nvPr>
            <p:ph type="body" idx="1"/>
          </p:nvPr>
        </p:nvSpPr>
        <p:spPr>
          <a:xfrm>
            <a:off x="3381833" y="12831935"/>
            <a:ext cx="36389945" cy="6622701"/>
          </a:xfrm>
        </p:spPr>
        <p:txBody>
          <a:bodyPr anchor="b"/>
          <a:lstStyle>
            <a:lvl1pPr marL="0" indent="0">
              <a:buNone/>
              <a:defRPr sz="8700">
                <a:solidFill>
                  <a:schemeClr val="tx1">
                    <a:tint val="75000"/>
                  </a:schemeClr>
                </a:solidFill>
              </a:defRPr>
            </a:lvl1pPr>
            <a:lvl2pPr marL="1992614" indent="0">
              <a:buNone/>
              <a:defRPr sz="7800">
                <a:solidFill>
                  <a:schemeClr val="tx1">
                    <a:tint val="75000"/>
                  </a:schemeClr>
                </a:solidFill>
              </a:defRPr>
            </a:lvl2pPr>
            <a:lvl3pPr marL="3985232" indent="0">
              <a:buNone/>
              <a:defRPr sz="7000">
                <a:solidFill>
                  <a:schemeClr val="tx1">
                    <a:tint val="75000"/>
                  </a:schemeClr>
                </a:solidFill>
              </a:defRPr>
            </a:lvl3pPr>
            <a:lvl4pPr marL="5977846" indent="0">
              <a:buNone/>
              <a:defRPr sz="6100">
                <a:solidFill>
                  <a:schemeClr val="tx1">
                    <a:tint val="75000"/>
                  </a:schemeClr>
                </a:solidFill>
              </a:defRPr>
            </a:lvl4pPr>
            <a:lvl5pPr marL="7970460" indent="0">
              <a:buNone/>
              <a:defRPr sz="6100">
                <a:solidFill>
                  <a:schemeClr val="tx1">
                    <a:tint val="75000"/>
                  </a:schemeClr>
                </a:solidFill>
              </a:defRPr>
            </a:lvl5pPr>
            <a:lvl6pPr marL="9963079" indent="0">
              <a:buNone/>
              <a:defRPr sz="6100">
                <a:solidFill>
                  <a:schemeClr val="tx1">
                    <a:tint val="75000"/>
                  </a:schemeClr>
                </a:solidFill>
              </a:defRPr>
            </a:lvl6pPr>
            <a:lvl7pPr marL="11955693" indent="0">
              <a:buNone/>
              <a:defRPr sz="6100">
                <a:solidFill>
                  <a:schemeClr val="tx1">
                    <a:tint val="75000"/>
                  </a:schemeClr>
                </a:solidFill>
              </a:defRPr>
            </a:lvl7pPr>
            <a:lvl8pPr marL="13948306" indent="0">
              <a:buNone/>
              <a:defRPr sz="6100">
                <a:solidFill>
                  <a:schemeClr val="tx1">
                    <a:tint val="75000"/>
                  </a:schemeClr>
                </a:solidFill>
              </a:defRPr>
            </a:lvl8pPr>
            <a:lvl9pPr marL="15940925" indent="0">
              <a:buNone/>
              <a:defRPr sz="61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fld id="{270C48BD-FAA8-435C-9168-1BF3E9E71869}"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A41672D-35C3-4DEA-9147-749A5956D0C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2140586" y="7064221"/>
            <a:ext cx="18908500" cy="19980241"/>
          </a:xfrm>
        </p:spPr>
        <p:txBody>
          <a:bodyPr/>
          <a:lstStyle>
            <a:lvl1pPr>
              <a:defRPr sz="12200"/>
            </a:lvl1pPr>
            <a:lvl2pPr>
              <a:defRPr sz="10500"/>
            </a:lvl2pPr>
            <a:lvl3pPr>
              <a:defRPr sz="8700"/>
            </a:lvl3pPr>
            <a:lvl4pPr>
              <a:defRPr sz="7800"/>
            </a:lvl4pPr>
            <a:lvl5pPr>
              <a:defRPr sz="7800"/>
            </a:lvl5pPr>
            <a:lvl6pPr>
              <a:defRPr sz="7800"/>
            </a:lvl6pPr>
            <a:lvl7pPr>
              <a:defRPr sz="7800"/>
            </a:lvl7pPr>
            <a:lvl8pPr>
              <a:defRPr sz="7800"/>
            </a:lvl8pPr>
            <a:lvl9pPr>
              <a:defRPr sz="7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21762614" y="7064221"/>
            <a:ext cx="18908500" cy="19980241"/>
          </a:xfrm>
        </p:spPr>
        <p:txBody>
          <a:bodyPr/>
          <a:lstStyle>
            <a:lvl1pPr>
              <a:defRPr sz="12200"/>
            </a:lvl1pPr>
            <a:lvl2pPr>
              <a:defRPr sz="10500"/>
            </a:lvl2pPr>
            <a:lvl3pPr>
              <a:defRPr sz="8700"/>
            </a:lvl3pPr>
            <a:lvl4pPr>
              <a:defRPr sz="7800"/>
            </a:lvl4pPr>
            <a:lvl5pPr>
              <a:defRPr sz="7800"/>
            </a:lvl5pPr>
            <a:lvl6pPr>
              <a:defRPr sz="7800"/>
            </a:lvl6pPr>
            <a:lvl7pPr>
              <a:defRPr sz="7800"/>
            </a:lvl7pPr>
            <a:lvl8pPr>
              <a:defRPr sz="7800"/>
            </a:lvl8pPr>
            <a:lvl9pPr>
              <a:defRPr sz="7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fld id="{71FC7046-B822-4436-901A-58A403882EC0}" type="datetimeFigureOut">
              <a:rPr lang="en-US"/>
              <a:pPr/>
              <a:t>7/9/2016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01AA875-99C0-4A1B-922C-1E0677E7307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2140588" y="6776885"/>
            <a:ext cx="18915936" cy="2824284"/>
          </a:xfrm>
        </p:spPr>
        <p:txBody>
          <a:bodyPr anchor="b"/>
          <a:lstStyle>
            <a:lvl1pPr marL="0" indent="0">
              <a:buNone/>
              <a:defRPr sz="10500" b="1"/>
            </a:lvl1pPr>
            <a:lvl2pPr marL="1992614" indent="0">
              <a:buNone/>
              <a:defRPr sz="8700" b="1"/>
            </a:lvl2pPr>
            <a:lvl3pPr marL="3985232" indent="0">
              <a:buNone/>
              <a:defRPr sz="7800" b="1"/>
            </a:lvl3pPr>
            <a:lvl4pPr marL="5977846" indent="0">
              <a:buNone/>
              <a:defRPr sz="7000" b="1"/>
            </a:lvl4pPr>
            <a:lvl5pPr marL="7970460" indent="0">
              <a:buNone/>
              <a:defRPr sz="7000" b="1"/>
            </a:lvl5pPr>
            <a:lvl6pPr marL="9963079" indent="0">
              <a:buNone/>
              <a:defRPr sz="7000" b="1"/>
            </a:lvl6pPr>
            <a:lvl7pPr marL="11955693" indent="0">
              <a:buNone/>
              <a:defRPr sz="7000" b="1"/>
            </a:lvl7pPr>
            <a:lvl8pPr marL="13948306" indent="0">
              <a:buNone/>
              <a:defRPr sz="7000" b="1"/>
            </a:lvl8pPr>
            <a:lvl9pPr marL="15940925" indent="0">
              <a:buNone/>
              <a:defRPr sz="7000" b="1"/>
            </a:lvl9pPr>
          </a:lstStyle>
          <a:p>
            <a:pPr lvl="0"/>
            <a:r>
              <a:rPr lang="en-GB" smtClean="0"/>
              <a:t>Click to edit Master text styles</a:t>
            </a:r>
          </a:p>
        </p:txBody>
      </p:sp>
      <p:sp>
        <p:nvSpPr>
          <p:cNvPr id="4" name="Content Placeholder 3"/>
          <p:cNvSpPr>
            <a:spLocks noGrp="1"/>
          </p:cNvSpPr>
          <p:nvPr>
            <p:ph sz="half" idx="2"/>
          </p:nvPr>
        </p:nvSpPr>
        <p:spPr>
          <a:xfrm>
            <a:off x="2140588" y="9601167"/>
            <a:ext cx="18915936" cy="17443290"/>
          </a:xfrm>
        </p:spPr>
        <p:txBody>
          <a:bodyPr/>
          <a:lstStyle>
            <a:lvl1pPr>
              <a:defRPr sz="10500"/>
            </a:lvl1pPr>
            <a:lvl2pPr>
              <a:defRPr sz="8700"/>
            </a:lvl2pPr>
            <a:lvl3pPr>
              <a:defRPr sz="7800"/>
            </a:lvl3pPr>
            <a:lvl4pPr>
              <a:defRPr sz="7000"/>
            </a:lvl4pPr>
            <a:lvl5pPr>
              <a:defRPr sz="7000"/>
            </a:lvl5pPr>
            <a:lvl6pPr>
              <a:defRPr sz="7000"/>
            </a:lvl6pPr>
            <a:lvl7pPr>
              <a:defRPr sz="7000"/>
            </a:lvl7pPr>
            <a:lvl8pPr>
              <a:defRPr sz="7000"/>
            </a:lvl8pPr>
            <a:lvl9pPr>
              <a:defRPr sz="7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21747759" y="6776885"/>
            <a:ext cx="18923365" cy="2824284"/>
          </a:xfrm>
        </p:spPr>
        <p:txBody>
          <a:bodyPr anchor="b"/>
          <a:lstStyle>
            <a:lvl1pPr marL="0" indent="0">
              <a:buNone/>
              <a:defRPr sz="10500" b="1"/>
            </a:lvl1pPr>
            <a:lvl2pPr marL="1992614" indent="0">
              <a:buNone/>
              <a:defRPr sz="8700" b="1"/>
            </a:lvl2pPr>
            <a:lvl3pPr marL="3985232" indent="0">
              <a:buNone/>
              <a:defRPr sz="7800" b="1"/>
            </a:lvl3pPr>
            <a:lvl4pPr marL="5977846" indent="0">
              <a:buNone/>
              <a:defRPr sz="7000" b="1"/>
            </a:lvl4pPr>
            <a:lvl5pPr marL="7970460" indent="0">
              <a:buNone/>
              <a:defRPr sz="7000" b="1"/>
            </a:lvl5pPr>
            <a:lvl6pPr marL="9963079" indent="0">
              <a:buNone/>
              <a:defRPr sz="7000" b="1"/>
            </a:lvl6pPr>
            <a:lvl7pPr marL="11955693" indent="0">
              <a:buNone/>
              <a:defRPr sz="7000" b="1"/>
            </a:lvl7pPr>
            <a:lvl8pPr marL="13948306" indent="0">
              <a:buNone/>
              <a:defRPr sz="7000" b="1"/>
            </a:lvl8pPr>
            <a:lvl9pPr marL="15940925" indent="0">
              <a:buNone/>
              <a:defRPr sz="7000" b="1"/>
            </a:lvl9pPr>
          </a:lstStyle>
          <a:p>
            <a:pPr lvl="0"/>
            <a:r>
              <a:rPr lang="en-GB" smtClean="0"/>
              <a:t>Click to edit Master text styles</a:t>
            </a:r>
          </a:p>
        </p:txBody>
      </p:sp>
      <p:sp>
        <p:nvSpPr>
          <p:cNvPr id="6" name="Content Placeholder 5"/>
          <p:cNvSpPr>
            <a:spLocks noGrp="1"/>
          </p:cNvSpPr>
          <p:nvPr>
            <p:ph sz="quarter" idx="4"/>
          </p:nvPr>
        </p:nvSpPr>
        <p:spPr>
          <a:xfrm>
            <a:off x="21747759" y="9601167"/>
            <a:ext cx="18923365" cy="17443290"/>
          </a:xfrm>
        </p:spPr>
        <p:txBody>
          <a:bodyPr/>
          <a:lstStyle>
            <a:lvl1pPr>
              <a:defRPr sz="10500"/>
            </a:lvl1pPr>
            <a:lvl2pPr>
              <a:defRPr sz="8700"/>
            </a:lvl2pPr>
            <a:lvl3pPr>
              <a:defRPr sz="7800"/>
            </a:lvl3pPr>
            <a:lvl4pPr>
              <a:defRPr sz="7000"/>
            </a:lvl4pPr>
            <a:lvl5pPr>
              <a:defRPr sz="7000"/>
            </a:lvl5pPr>
            <a:lvl6pPr>
              <a:defRPr sz="7000"/>
            </a:lvl6pPr>
            <a:lvl7pPr>
              <a:defRPr sz="7000"/>
            </a:lvl7pPr>
            <a:lvl8pPr>
              <a:defRPr sz="7000"/>
            </a:lvl8pPr>
            <a:lvl9pPr>
              <a:defRPr sz="7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fld id="{039C6761-0A2A-4FDB-B056-9EF9816F8517}" type="datetimeFigureOut">
              <a:rPr lang="en-US"/>
              <a:pPr/>
              <a:t>7/9/2016</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D4AFC24F-4DA0-4859-A2ED-33E7FE186A9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07A8234-A19E-423C-ABDD-7547B21AE83D}" type="datetimeFigureOut">
              <a:rPr lang="en-US"/>
              <a:pPr/>
              <a:t>7/9/2016</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D042E6A4-E140-4FBE-8A3B-B0766194C1B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F2B6DD4-25AE-4DA1-B178-FC0B3E509AE4}" type="datetimeFigureOut">
              <a:rPr lang="en-US"/>
              <a:pPr/>
              <a:t>7/9/2016</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EA6F8BB1-4B67-41D3-8575-AF5513E0B69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0589" y="1205405"/>
            <a:ext cx="14084756" cy="5129968"/>
          </a:xfrm>
        </p:spPr>
        <p:txBody>
          <a:bodyPr anchor="b"/>
          <a:lstStyle>
            <a:lvl1pPr algn="l">
              <a:defRPr sz="8700" b="1"/>
            </a:lvl1pPr>
          </a:lstStyle>
          <a:p>
            <a:r>
              <a:rPr lang="en-GB" smtClean="0"/>
              <a:t>Click to edit Master title style</a:t>
            </a:r>
            <a:endParaRPr lang="en-US"/>
          </a:p>
        </p:txBody>
      </p:sp>
      <p:sp>
        <p:nvSpPr>
          <p:cNvPr id="3" name="Content Placeholder 2"/>
          <p:cNvSpPr>
            <a:spLocks noGrp="1"/>
          </p:cNvSpPr>
          <p:nvPr>
            <p:ph idx="1"/>
          </p:nvPr>
        </p:nvSpPr>
        <p:spPr>
          <a:xfrm>
            <a:off x="16738194" y="1205408"/>
            <a:ext cx="23932932" cy="25839057"/>
          </a:xfrm>
        </p:spPr>
        <p:txBody>
          <a:bodyPr/>
          <a:lstStyle>
            <a:lvl1pPr>
              <a:defRPr sz="14000"/>
            </a:lvl1pPr>
            <a:lvl2pPr>
              <a:defRPr sz="12200"/>
            </a:lvl2pPr>
            <a:lvl3pPr>
              <a:defRPr sz="10500"/>
            </a:lvl3pPr>
            <a:lvl4pPr>
              <a:defRPr sz="8700"/>
            </a:lvl4pPr>
            <a:lvl5pPr>
              <a:defRPr sz="8700"/>
            </a:lvl5pPr>
            <a:lvl6pPr>
              <a:defRPr sz="8700"/>
            </a:lvl6pPr>
            <a:lvl7pPr>
              <a:defRPr sz="8700"/>
            </a:lvl7pPr>
            <a:lvl8pPr>
              <a:defRPr sz="8700"/>
            </a:lvl8pPr>
            <a:lvl9pPr>
              <a:defRPr sz="87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2140589" y="6335372"/>
            <a:ext cx="14084756" cy="20709089"/>
          </a:xfrm>
        </p:spPr>
        <p:txBody>
          <a:bodyPr/>
          <a:lstStyle>
            <a:lvl1pPr marL="0" indent="0">
              <a:buNone/>
              <a:defRPr sz="6100"/>
            </a:lvl1pPr>
            <a:lvl2pPr marL="1992614" indent="0">
              <a:buNone/>
              <a:defRPr sz="5200"/>
            </a:lvl2pPr>
            <a:lvl3pPr marL="3985232" indent="0">
              <a:buNone/>
              <a:defRPr sz="4400"/>
            </a:lvl3pPr>
            <a:lvl4pPr marL="5977846" indent="0">
              <a:buNone/>
              <a:defRPr sz="3900"/>
            </a:lvl4pPr>
            <a:lvl5pPr marL="7970460" indent="0">
              <a:buNone/>
              <a:defRPr sz="3900"/>
            </a:lvl5pPr>
            <a:lvl6pPr marL="9963079" indent="0">
              <a:buNone/>
              <a:defRPr sz="3900"/>
            </a:lvl6pPr>
            <a:lvl7pPr marL="11955693" indent="0">
              <a:buNone/>
              <a:defRPr sz="3900"/>
            </a:lvl7pPr>
            <a:lvl8pPr marL="13948306" indent="0">
              <a:buNone/>
              <a:defRPr sz="3900"/>
            </a:lvl8pPr>
            <a:lvl9pPr marL="15940925" indent="0">
              <a:buNone/>
              <a:defRPr sz="3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fld id="{C5084B0E-6669-41E4-9E51-3EAAAE597F11}" type="datetimeFigureOut">
              <a:rPr lang="en-US"/>
              <a:pPr/>
              <a:t>7/9/2016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ADC1CE0-BB18-44DF-9DE1-6CBE4797B05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1393" y="21192649"/>
            <a:ext cx="25687020" cy="2501913"/>
          </a:xfrm>
        </p:spPr>
        <p:txBody>
          <a:bodyPr anchor="b"/>
          <a:lstStyle>
            <a:lvl1pPr algn="l">
              <a:defRPr sz="8700" b="1"/>
            </a:lvl1pPr>
          </a:lstStyle>
          <a:p>
            <a:r>
              <a:rPr lang="en-GB" smtClean="0"/>
              <a:t>Click to edit Master title style</a:t>
            </a:r>
            <a:endParaRPr lang="en-US"/>
          </a:p>
        </p:txBody>
      </p:sp>
      <p:sp>
        <p:nvSpPr>
          <p:cNvPr id="3" name="Picture Placeholder 2"/>
          <p:cNvSpPr>
            <a:spLocks noGrp="1"/>
          </p:cNvSpPr>
          <p:nvPr>
            <p:ph type="pic" idx="1"/>
          </p:nvPr>
        </p:nvSpPr>
        <p:spPr>
          <a:xfrm>
            <a:off x="8391393" y="2705145"/>
            <a:ext cx="25687020" cy="18165128"/>
          </a:xfrm>
        </p:spPr>
        <p:txBody>
          <a:bodyPr rtlCol="0">
            <a:normAutofit/>
          </a:bodyPr>
          <a:lstStyle>
            <a:lvl1pPr marL="0" indent="0">
              <a:buNone/>
              <a:defRPr sz="14000"/>
            </a:lvl1pPr>
            <a:lvl2pPr marL="1992614" indent="0">
              <a:buNone/>
              <a:defRPr sz="12200"/>
            </a:lvl2pPr>
            <a:lvl3pPr marL="3985232" indent="0">
              <a:buNone/>
              <a:defRPr sz="10500"/>
            </a:lvl3pPr>
            <a:lvl4pPr marL="5977846" indent="0">
              <a:buNone/>
              <a:defRPr sz="8700"/>
            </a:lvl4pPr>
            <a:lvl5pPr marL="7970460" indent="0">
              <a:buNone/>
              <a:defRPr sz="8700"/>
            </a:lvl5pPr>
            <a:lvl6pPr marL="9963079" indent="0">
              <a:buNone/>
              <a:defRPr sz="8700"/>
            </a:lvl6pPr>
            <a:lvl7pPr marL="11955693" indent="0">
              <a:buNone/>
              <a:defRPr sz="8700"/>
            </a:lvl7pPr>
            <a:lvl8pPr marL="13948306" indent="0">
              <a:buNone/>
              <a:defRPr sz="8700"/>
            </a:lvl8pPr>
            <a:lvl9pPr marL="15940925" indent="0">
              <a:buNone/>
              <a:defRPr sz="8700"/>
            </a:lvl9pPr>
          </a:lstStyle>
          <a:p>
            <a:pPr lvl="0"/>
            <a:endParaRPr lang="en-US" noProof="0" smtClean="0"/>
          </a:p>
        </p:txBody>
      </p:sp>
      <p:sp>
        <p:nvSpPr>
          <p:cNvPr id="4" name="Text Placeholder 3"/>
          <p:cNvSpPr>
            <a:spLocks noGrp="1"/>
          </p:cNvSpPr>
          <p:nvPr>
            <p:ph type="body" sz="half" idx="2"/>
          </p:nvPr>
        </p:nvSpPr>
        <p:spPr>
          <a:xfrm>
            <a:off x="8391393" y="23694563"/>
            <a:ext cx="25687020" cy="3553129"/>
          </a:xfrm>
        </p:spPr>
        <p:txBody>
          <a:bodyPr/>
          <a:lstStyle>
            <a:lvl1pPr marL="0" indent="0">
              <a:buNone/>
              <a:defRPr sz="6100"/>
            </a:lvl1pPr>
            <a:lvl2pPr marL="1992614" indent="0">
              <a:buNone/>
              <a:defRPr sz="5200"/>
            </a:lvl2pPr>
            <a:lvl3pPr marL="3985232" indent="0">
              <a:buNone/>
              <a:defRPr sz="4400"/>
            </a:lvl3pPr>
            <a:lvl4pPr marL="5977846" indent="0">
              <a:buNone/>
              <a:defRPr sz="3900"/>
            </a:lvl4pPr>
            <a:lvl5pPr marL="7970460" indent="0">
              <a:buNone/>
              <a:defRPr sz="3900"/>
            </a:lvl5pPr>
            <a:lvl6pPr marL="9963079" indent="0">
              <a:buNone/>
              <a:defRPr sz="3900"/>
            </a:lvl6pPr>
            <a:lvl7pPr marL="11955693" indent="0">
              <a:buNone/>
              <a:defRPr sz="3900"/>
            </a:lvl7pPr>
            <a:lvl8pPr marL="13948306" indent="0">
              <a:buNone/>
              <a:defRPr sz="3900"/>
            </a:lvl8pPr>
            <a:lvl9pPr marL="15940925" indent="0">
              <a:buNone/>
              <a:defRPr sz="3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fld id="{C672755C-1C09-4BBF-9308-21742B0908C2}" type="datetimeFigureOut">
              <a:rPr lang="en-US"/>
              <a:pPr/>
              <a:t>7/9/2016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4633C6B-BC29-4B61-9B97-6908A6F2349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ED020AD3-1C4B-4CA2-B842-07A0DB5B783E}"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1ACCCAE-1AC1-4D0E-AF6C-AD0471793BC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038484" y="1212419"/>
            <a:ext cx="9632633" cy="25832046"/>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2140587" y="1212419"/>
            <a:ext cx="28184369" cy="25832046"/>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E66BBE02-D81B-4146-B1FD-1EFD079ACC75}"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12657F7-C611-4763-BD3A-AECFE2BF2C4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140586" y="1212951"/>
            <a:ext cx="38530530" cy="5045869"/>
          </a:xfrm>
          <a:prstGeom prst="rect">
            <a:avLst/>
          </a:prstGeom>
        </p:spPr>
        <p:txBody>
          <a:bodyPr/>
          <a:lstStyle/>
          <a:p>
            <a:r>
              <a:rPr lang="en-GB" smtClean="0"/>
              <a:t>Click to edit Master title style</a:t>
            </a:r>
            <a:endParaRPr lang="en-US"/>
          </a:p>
        </p:txBody>
      </p:sp>
      <p:sp>
        <p:nvSpPr>
          <p:cNvPr id="3" name="Content Placeholder 2"/>
          <p:cNvSpPr>
            <a:spLocks noGrp="1"/>
          </p:cNvSpPr>
          <p:nvPr>
            <p:ph sz="quarter" idx="1"/>
          </p:nvPr>
        </p:nvSpPr>
        <p:spPr>
          <a:xfrm>
            <a:off x="2140586" y="7064222"/>
            <a:ext cx="18789580" cy="9756965"/>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quarter" idx="2"/>
          </p:nvPr>
        </p:nvSpPr>
        <p:spPr>
          <a:xfrm>
            <a:off x="21881538" y="7064222"/>
            <a:ext cx="18789580" cy="9756965"/>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Content Placeholder 4"/>
          <p:cNvSpPr>
            <a:spLocks noGrp="1"/>
          </p:cNvSpPr>
          <p:nvPr>
            <p:ph sz="quarter" idx="3"/>
          </p:nvPr>
        </p:nvSpPr>
        <p:spPr>
          <a:xfrm>
            <a:off x="2140586" y="17286954"/>
            <a:ext cx="18789580" cy="9756962"/>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Content Placeholder 5"/>
          <p:cNvSpPr>
            <a:spLocks noGrp="1"/>
          </p:cNvSpPr>
          <p:nvPr>
            <p:ph sz="quarter" idx="4"/>
          </p:nvPr>
        </p:nvSpPr>
        <p:spPr>
          <a:xfrm>
            <a:off x="21881538" y="17286954"/>
            <a:ext cx="18789580" cy="9756962"/>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41539" y="1212851"/>
            <a:ext cx="38528626" cy="5045075"/>
          </a:xfrm>
          <a:prstGeom prst="rect">
            <a:avLst/>
          </a:prstGeom>
          <a:noFill/>
          <a:ln w="9525">
            <a:noFill/>
            <a:miter lim="800000"/>
            <a:headEnd/>
            <a:tailEnd/>
          </a:ln>
        </p:spPr>
        <p:txBody>
          <a:bodyPr vert="horz" wrap="square" lIns="398525" tIns="199260" rIns="398525" bIns="199260" numCol="1" anchor="ctr" anchorCtr="0" compatLnSpc="1">
            <a:prstTxWarp prst="textNoShape">
              <a:avLst/>
            </a:prstTxWarp>
          </a:bodyPr>
          <a:lstStyle/>
          <a:p>
            <a:pPr lvl="0"/>
            <a:r>
              <a:rPr lang="en-GB" smtClean="0"/>
              <a:t>Click to edit Master title style</a:t>
            </a:r>
            <a:endParaRPr lang="en-US" smtClean="0"/>
          </a:p>
        </p:txBody>
      </p:sp>
      <p:sp>
        <p:nvSpPr>
          <p:cNvPr id="1027" name="Text Placeholder 2"/>
          <p:cNvSpPr>
            <a:spLocks noGrp="1"/>
          </p:cNvSpPr>
          <p:nvPr>
            <p:ph type="body" idx="1"/>
          </p:nvPr>
        </p:nvSpPr>
        <p:spPr bwMode="auto">
          <a:xfrm>
            <a:off x="2141539" y="7064376"/>
            <a:ext cx="38528626" cy="19980275"/>
          </a:xfrm>
          <a:prstGeom prst="rect">
            <a:avLst/>
          </a:prstGeom>
          <a:noFill/>
          <a:ln w="9525">
            <a:noFill/>
            <a:miter lim="800000"/>
            <a:headEnd/>
            <a:tailEnd/>
          </a:ln>
        </p:spPr>
        <p:txBody>
          <a:bodyPr vert="horz" wrap="square" lIns="398525" tIns="199260" rIns="398525" bIns="19926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smtClean="0"/>
          </a:p>
        </p:txBody>
      </p:sp>
      <p:sp>
        <p:nvSpPr>
          <p:cNvPr id="4" name="Date Placeholder 3"/>
          <p:cNvSpPr>
            <a:spLocks noGrp="1"/>
          </p:cNvSpPr>
          <p:nvPr>
            <p:ph type="dt" sz="half" idx="2"/>
          </p:nvPr>
        </p:nvSpPr>
        <p:spPr>
          <a:xfrm>
            <a:off x="2141538" y="28062238"/>
            <a:ext cx="9986963" cy="1611312"/>
          </a:xfrm>
          <a:prstGeom prst="rect">
            <a:avLst/>
          </a:prstGeom>
        </p:spPr>
        <p:txBody>
          <a:bodyPr vert="horz" wrap="square" lIns="398525" tIns="199260" rIns="398525" bIns="199260" numCol="1" anchor="ctr" anchorCtr="0" compatLnSpc="1">
            <a:prstTxWarp prst="textNoShape">
              <a:avLst/>
            </a:prstTxWarp>
          </a:bodyPr>
          <a:lstStyle>
            <a:lvl1pPr>
              <a:defRPr sz="5200">
                <a:solidFill>
                  <a:srgbClr val="898989"/>
                </a:solidFill>
              </a:defRPr>
            </a:lvl1pPr>
          </a:lstStyle>
          <a:p>
            <a:fld id="{661AC6F4-786A-470E-A262-AB36FE1B6E4F}" type="datetimeFigureOut">
              <a:rPr lang="en-US"/>
              <a:pPr/>
              <a:t>7/9/2016</a:t>
            </a:fld>
            <a:endParaRPr lang="en-US"/>
          </a:p>
        </p:txBody>
      </p:sp>
      <p:sp>
        <p:nvSpPr>
          <p:cNvPr id="5" name="Footer Placeholder 4"/>
          <p:cNvSpPr>
            <a:spLocks noGrp="1"/>
          </p:cNvSpPr>
          <p:nvPr>
            <p:ph type="ftr" sz="quarter" idx="3"/>
          </p:nvPr>
        </p:nvSpPr>
        <p:spPr>
          <a:xfrm>
            <a:off x="14627226" y="28062238"/>
            <a:ext cx="13557249" cy="1611312"/>
          </a:xfrm>
          <a:prstGeom prst="rect">
            <a:avLst/>
          </a:prstGeom>
        </p:spPr>
        <p:txBody>
          <a:bodyPr vert="horz" wrap="square" lIns="398525" tIns="199260" rIns="398525" bIns="199260" numCol="1" anchor="ctr" anchorCtr="0" compatLnSpc="1">
            <a:prstTxWarp prst="textNoShape">
              <a:avLst/>
            </a:prstTxWarp>
          </a:bodyPr>
          <a:lstStyle>
            <a:lvl1pPr algn="ctr">
              <a:defRPr sz="5200">
                <a:solidFill>
                  <a:srgbClr val="898989"/>
                </a:solidFill>
              </a:defRPr>
            </a:lvl1pPr>
          </a:lstStyle>
          <a:p>
            <a:endParaRPr lang="en-US"/>
          </a:p>
        </p:txBody>
      </p:sp>
      <p:sp>
        <p:nvSpPr>
          <p:cNvPr id="6" name="Slide Number Placeholder 5"/>
          <p:cNvSpPr>
            <a:spLocks noGrp="1"/>
          </p:cNvSpPr>
          <p:nvPr>
            <p:ph type="sldNum" sz="quarter" idx="4"/>
          </p:nvPr>
        </p:nvSpPr>
        <p:spPr>
          <a:xfrm>
            <a:off x="30683201" y="28062238"/>
            <a:ext cx="9986963" cy="1611312"/>
          </a:xfrm>
          <a:prstGeom prst="rect">
            <a:avLst/>
          </a:prstGeom>
        </p:spPr>
        <p:txBody>
          <a:bodyPr vert="horz" wrap="square" lIns="398525" tIns="199260" rIns="398525" bIns="199260" numCol="1" anchor="ctr" anchorCtr="0" compatLnSpc="1">
            <a:prstTxWarp prst="textNoShape">
              <a:avLst/>
            </a:prstTxWarp>
          </a:bodyPr>
          <a:lstStyle>
            <a:lvl1pPr algn="r">
              <a:defRPr sz="5200">
                <a:solidFill>
                  <a:srgbClr val="898989"/>
                </a:solidFill>
              </a:defRPr>
            </a:lvl1pPr>
          </a:lstStyle>
          <a:p>
            <a:fld id="{5E9A43DA-5DBF-433A-BC57-1E3E3E9A7A32}" type="slidenum">
              <a:rPr lang="en-US"/>
              <a:pPr/>
              <a:t>‹#›</a:t>
            </a:fld>
            <a:endParaRPr lang="en-US"/>
          </a:p>
        </p:txBody>
      </p:sp>
      <p:pic>
        <p:nvPicPr>
          <p:cNvPr id="1031" name="Picture 26" descr="**NEW LOGO WHITE"/>
          <p:cNvPicPr>
            <a:picLocks noChangeAspect="1" noChangeArrowheads="1"/>
          </p:cNvPicPr>
          <p:nvPr userDrawn="1"/>
        </p:nvPicPr>
        <p:blipFill>
          <a:blip r:embed="rId14"/>
          <a:srcRect b="29619"/>
          <a:stretch>
            <a:fillRect/>
          </a:stretch>
        </p:blipFill>
        <p:spPr bwMode="auto">
          <a:xfrm>
            <a:off x="722313" y="28562301"/>
            <a:ext cx="9188450" cy="1522413"/>
          </a:xfrm>
          <a:prstGeom prst="rect">
            <a:avLst/>
          </a:prstGeom>
          <a:noFill/>
          <a:ln w="9525">
            <a:noFill/>
            <a:miter lim="800000"/>
            <a:headEnd/>
            <a:tailEnd/>
          </a:ln>
        </p:spPr>
      </p:pic>
      <p:pic>
        <p:nvPicPr>
          <p:cNvPr id="1032" name="Picture 35" descr="**NEW LOGO WHITE"/>
          <p:cNvPicPr>
            <a:picLocks noChangeAspect="1" noChangeArrowheads="1"/>
          </p:cNvPicPr>
          <p:nvPr userDrawn="1"/>
        </p:nvPicPr>
        <p:blipFill>
          <a:blip r:embed="rId14"/>
          <a:srcRect b="35461"/>
          <a:stretch>
            <a:fillRect/>
          </a:stretch>
        </p:blipFill>
        <p:spPr bwMode="auto">
          <a:xfrm>
            <a:off x="33545464" y="28562300"/>
            <a:ext cx="8543925" cy="11064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ctr" defTabSz="1992313" rtl="0" eaLnBrk="0" fontAlgn="base" hangingPunct="0">
        <a:spcBef>
          <a:spcPct val="0"/>
        </a:spcBef>
        <a:spcAft>
          <a:spcPct val="0"/>
        </a:spcAft>
        <a:defRPr sz="19200" kern="1200">
          <a:solidFill>
            <a:schemeClr val="tx1"/>
          </a:solidFill>
          <a:latin typeface="+mj-lt"/>
          <a:ea typeface="MS PGothic" pitchFamily="34" charset="-128"/>
          <a:cs typeface="ＭＳ Ｐゴシック" charset="0"/>
        </a:defRPr>
      </a:lvl1pPr>
      <a:lvl2pPr algn="ctr" defTabSz="1992313" rtl="0" eaLnBrk="0" fontAlgn="base" hangingPunct="0">
        <a:spcBef>
          <a:spcPct val="0"/>
        </a:spcBef>
        <a:spcAft>
          <a:spcPct val="0"/>
        </a:spcAft>
        <a:defRPr sz="19200">
          <a:solidFill>
            <a:schemeClr val="tx1"/>
          </a:solidFill>
          <a:latin typeface="Calibri" charset="0"/>
          <a:ea typeface="MS PGothic" pitchFamily="34" charset="-128"/>
          <a:cs typeface="ＭＳ Ｐゴシック" charset="0"/>
        </a:defRPr>
      </a:lvl2pPr>
      <a:lvl3pPr algn="ctr" defTabSz="1992313" rtl="0" eaLnBrk="0" fontAlgn="base" hangingPunct="0">
        <a:spcBef>
          <a:spcPct val="0"/>
        </a:spcBef>
        <a:spcAft>
          <a:spcPct val="0"/>
        </a:spcAft>
        <a:defRPr sz="19200">
          <a:solidFill>
            <a:schemeClr val="tx1"/>
          </a:solidFill>
          <a:latin typeface="Calibri" charset="0"/>
          <a:ea typeface="MS PGothic" pitchFamily="34" charset="-128"/>
          <a:cs typeface="ＭＳ Ｐゴシック" charset="0"/>
        </a:defRPr>
      </a:lvl3pPr>
      <a:lvl4pPr algn="ctr" defTabSz="1992313" rtl="0" eaLnBrk="0" fontAlgn="base" hangingPunct="0">
        <a:spcBef>
          <a:spcPct val="0"/>
        </a:spcBef>
        <a:spcAft>
          <a:spcPct val="0"/>
        </a:spcAft>
        <a:defRPr sz="19200">
          <a:solidFill>
            <a:schemeClr val="tx1"/>
          </a:solidFill>
          <a:latin typeface="Calibri" charset="0"/>
          <a:ea typeface="MS PGothic" pitchFamily="34" charset="-128"/>
          <a:cs typeface="ＭＳ Ｐゴシック" charset="0"/>
        </a:defRPr>
      </a:lvl4pPr>
      <a:lvl5pPr algn="ctr" defTabSz="1992313" rtl="0" eaLnBrk="0" fontAlgn="base" hangingPunct="0">
        <a:spcBef>
          <a:spcPct val="0"/>
        </a:spcBef>
        <a:spcAft>
          <a:spcPct val="0"/>
        </a:spcAft>
        <a:defRPr sz="19200">
          <a:solidFill>
            <a:schemeClr val="tx1"/>
          </a:solidFill>
          <a:latin typeface="Calibri" charset="0"/>
          <a:ea typeface="MS PGothic" pitchFamily="34" charset="-128"/>
          <a:cs typeface="ＭＳ Ｐゴシック" charset="0"/>
        </a:defRPr>
      </a:lvl5pPr>
      <a:lvl6pPr marL="1992614" algn="ctr" defTabSz="1992614" rtl="0" fontAlgn="base">
        <a:spcBef>
          <a:spcPct val="0"/>
        </a:spcBef>
        <a:spcAft>
          <a:spcPct val="0"/>
        </a:spcAft>
        <a:defRPr sz="19200">
          <a:solidFill>
            <a:schemeClr val="tx1"/>
          </a:solidFill>
          <a:latin typeface="Calibri" charset="0"/>
          <a:ea typeface="ＭＳ Ｐゴシック" charset="0"/>
          <a:cs typeface="ＭＳ Ｐゴシック" charset="0"/>
        </a:defRPr>
      </a:lvl6pPr>
      <a:lvl7pPr marL="3985232" algn="ctr" defTabSz="1992614" rtl="0" fontAlgn="base">
        <a:spcBef>
          <a:spcPct val="0"/>
        </a:spcBef>
        <a:spcAft>
          <a:spcPct val="0"/>
        </a:spcAft>
        <a:defRPr sz="19200">
          <a:solidFill>
            <a:schemeClr val="tx1"/>
          </a:solidFill>
          <a:latin typeface="Calibri" charset="0"/>
          <a:ea typeface="ＭＳ Ｐゴシック" charset="0"/>
          <a:cs typeface="ＭＳ Ｐゴシック" charset="0"/>
        </a:defRPr>
      </a:lvl7pPr>
      <a:lvl8pPr marL="5977846" algn="ctr" defTabSz="1992614" rtl="0" fontAlgn="base">
        <a:spcBef>
          <a:spcPct val="0"/>
        </a:spcBef>
        <a:spcAft>
          <a:spcPct val="0"/>
        </a:spcAft>
        <a:defRPr sz="19200">
          <a:solidFill>
            <a:schemeClr val="tx1"/>
          </a:solidFill>
          <a:latin typeface="Calibri" charset="0"/>
          <a:ea typeface="ＭＳ Ｐゴシック" charset="0"/>
          <a:cs typeface="ＭＳ Ｐゴシック" charset="0"/>
        </a:defRPr>
      </a:lvl8pPr>
      <a:lvl9pPr marL="7970460" algn="ctr" defTabSz="1992614" rtl="0" fontAlgn="base">
        <a:spcBef>
          <a:spcPct val="0"/>
        </a:spcBef>
        <a:spcAft>
          <a:spcPct val="0"/>
        </a:spcAft>
        <a:defRPr sz="19200">
          <a:solidFill>
            <a:schemeClr val="tx1"/>
          </a:solidFill>
          <a:latin typeface="Calibri" charset="0"/>
          <a:ea typeface="ＭＳ Ｐゴシック" charset="0"/>
          <a:cs typeface="ＭＳ Ｐゴシック" charset="0"/>
        </a:defRPr>
      </a:lvl9pPr>
    </p:titleStyle>
    <p:bodyStyle>
      <a:lvl1pPr marL="1493838" indent="-1493838" algn="l" defTabSz="1992313" rtl="0" eaLnBrk="0" fontAlgn="base" hangingPunct="0">
        <a:spcBef>
          <a:spcPct val="20000"/>
        </a:spcBef>
        <a:spcAft>
          <a:spcPct val="0"/>
        </a:spcAft>
        <a:buFont typeface="Arial" pitchFamily="34" charset="0"/>
        <a:buChar char="•"/>
        <a:defRPr sz="14000" kern="1200">
          <a:solidFill>
            <a:schemeClr val="tx1"/>
          </a:solidFill>
          <a:latin typeface="+mn-lt"/>
          <a:ea typeface="MS PGothic" pitchFamily="34" charset="-128"/>
          <a:cs typeface="ＭＳ Ｐゴシック" charset="0"/>
        </a:defRPr>
      </a:lvl1pPr>
      <a:lvl2pPr marL="3236913" indent="-1244600" algn="l" defTabSz="1992313" rtl="0" eaLnBrk="0" fontAlgn="base" hangingPunct="0">
        <a:spcBef>
          <a:spcPct val="20000"/>
        </a:spcBef>
        <a:spcAft>
          <a:spcPct val="0"/>
        </a:spcAft>
        <a:buFont typeface="Arial" pitchFamily="34" charset="0"/>
        <a:buChar char="–"/>
        <a:defRPr sz="12200" kern="1200">
          <a:solidFill>
            <a:schemeClr val="tx1"/>
          </a:solidFill>
          <a:latin typeface="+mn-lt"/>
          <a:ea typeface="MS PGothic" pitchFamily="34" charset="-128"/>
          <a:cs typeface="+mn-cs"/>
        </a:defRPr>
      </a:lvl2pPr>
      <a:lvl3pPr marL="4979988" indent="-995363" algn="l" defTabSz="1992313" rtl="0" eaLnBrk="0" fontAlgn="base" hangingPunct="0">
        <a:spcBef>
          <a:spcPct val="20000"/>
        </a:spcBef>
        <a:spcAft>
          <a:spcPct val="0"/>
        </a:spcAft>
        <a:buFont typeface="Arial" pitchFamily="34" charset="0"/>
        <a:buChar char="•"/>
        <a:defRPr sz="10500" kern="1200">
          <a:solidFill>
            <a:schemeClr val="tx1"/>
          </a:solidFill>
          <a:latin typeface="+mn-lt"/>
          <a:ea typeface="MS PGothic" pitchFamily="34" charset="-128"/>
          <a:cs typeface="+mn-cs"/>
        </a:defRPr>
      </a:lvl3pPr>
      <a:lvl4pPr marL="6973888" indent="-995363" algn="l" defTabSz="1992313" rtl="0" eaLnBrk="0" fontAlgn="base" hangingPunct="0">
        <a:spcBef>
          <a:spcPct val="20000"/>
        </a:spcBef>
        <a:spcAft>
          <a:spcPct val="0"/>
        </a:spcAft>
        <a:buFont typeface="Arial" pitchFamily="34" charset="0"/>
        <a:buChar char="–"/>
        <a:defRPr sz="8700" kern="1200">
          <a:solidFill>
            <a:schemeClr val="tx1"/>
          </a:solidFill>
          <a:latin typeface="+mn-lt"/>
          <a:ea typeface="MS PGothic" pitchFamily="34" charset="-128"/>
          <a:cs typeface="+mn-cs"/>
        </a:defRPr>
      </a:lvl4pPr>
      <a:lvl5pPr marL="8966200" indent="-995363" algn="l" defTabSz="1992313" rtl="0" eaLnBrk="0" fontAlgn="base" hangingPunct="0">
        <a:spcBef>
          <a:spcPct val="20000"/>
        </a:spcBef>
        <a:spcAft>
          <a:spcPct val="0"/>
        </a:spcAft>
        <a:buFont typeface="Arial" pitchFamily="34" charset="0"/>
        <a:buChar char="»"/>
        <a:defRPr sz="8700" kern="1200">
          <a:solidFill>
            <a:schemeClr val="tx1"/>
          </a:solidFill>
          <a:latin typeface="+mn-lt"/>
          <a:ea typeface="MS PGothic" pitchFamily="34" charset="-128"/>
          <a:cs typeface="+mn-cs"/>
        </a:defRPr>
      </a:lvl5pPr>
      <a:lvl6pPr marL="10959383" indent="-996309" algn="l" defTabSz="1992614" rtl="0" eaLnBrk="1" latinLnBrk="0" hangingPunct="1">
        <a:spcBef>
          <a:spcPct val="20000"/>
        </a:spcBef>
        <a:buFont typeface="Arial"/>
        <a:buChar char="•"/>
        <a:defRPr sz="8700" kern="1200">
          <a:solidFill>
            <a:schemeClr val="tx1"/>
          </a:solidFill>
          <a:latin typeface="+mn-lt"/>
          <a:ea typeface="+mn-ea"/>
          <a:cs typeface="+mn-cs"/>
        </a:defRPr>
      </a:lvl6pPr>
      <a:lvl7pPr marL="12952002" indent="-996309" algn="l" defTabSz="1992614" rtl="0" eaLnBrk="1" latinLnBrk="0" hangingPunct="1">
        <a:spcBef>
          <a:spcPct val="20000"/>
        </a:spcBef>
        <a:buFont typeface="Arial"/>
        <a:buChar char="•"/>
        <a:defRPr sz="8700" kern="1200">
          <a:solidFill>
            <a:schemeClr val="tx1"/>
          </a:solidFill>
          <a:latin typeface="+mn-lt"/>
          <a:ea typeface="+mn-ea"/>
          <a:cs typeface="+mn-cs"/>
        </a:defRPr>
      </a:lvl7pPr>
      <a:lvl8pPr marL="14944616" indent="-996309" algn="l" defTabSz="1992614" rtl="0" eaLnBrk="1" latinLnBrk="0" hangingPunct="1">
        <a:spcBef>
          <a:spcPct val="20000"/>
        </a:spcBef>
        <a:buFont typeface="Arial"/>
        <a:buChar char="•"/>
        <a:defRPr sz="8700" kern="1200">
          <a:solidFill>
            <a:schemeClr val="tx1"/>
          </a:solidFill>
          <a:latin typeface="+mn-lt"/>
          <a:ea typeface="+mn-ea"/>
          <a:cs typeface="+mn-cs"/>
        </a:defRPr>
      </a:lvl8pPr>
      <a:lvl9pPr marL="16937230" indent="-996309" algn="l" defTabSz="1992614" rtl="0" eaLnBrk="1" latinLnBrk="0" hangingPunct="1">
        <a:spcBef>
          <a:spcPct val="20000"/>
        </a:spcBef>
        <a:buFont typeface="Arial"/>
        <a:buChar char="•"/>
        <a:defRPr sz="8700" kern="1200">
          <a:solidFill>
            <a:schemeClr val="tx1"/>
          </a:solidFill>
          <a:latin typeface="+mn-lt"/>
          <a:ea typeface="+mn-ea"/>
          <a:cs typeface="+mn-cs"/>
        </a:defRPr>
      </a:lvl9pPr>
    </p:bodyStyle>
    <p:otherStyle>
      <a:defPPr>
        <a:defRPr lang="en-US"/>
      </a:defPPr>
      <a:lvl1pPr marL="0" algn="l" defTabSz="1992614" rtl="0" eaLnBrk="1" latinLnBrk="0" hangingPunct="1">
        <a:defRPr sz="7800" kern="1200">
          <a:solidFill>
            <a:schemeClr val="tx1"/>
          </a:solidFill>
          <a:latin typeface="+mn-lt"/>
          <a:ea typeface="+mn-ea"/>
          <a:cs typeface="+mn-cs"/>
        </a:defRPr>
      </a:lvl1pPr>
      <a:lvl2pPr marL="1992614" algn="l" defTabSz="1992614" rtl="0" eaLnBrk="1" latinLnBrk="0" hangingPunct="1">
        <a:defRPr sz="7800" kern="1200">
          <a:solidFill>
            <a:schemeClr val="tx1"/>
          </a:solidFill>
          <a:latin typeface="+mn-lt"/>
          <a:ea typeface="+mn-ea"/>
          <a:cs typeface="+mn-cs"/>
        </a:defRPr>
      </a:lvl2pPr>
      <a:lvl3pPr marL="3985232" algn="l" defTabSz="1992614" rtl="0" eaLnBrk="1" latinLnBrk="0" hangingPunct="1">
        <a:defRPr sz="7800" kern="1200">
          <a:solidFill>
            <a:schemeClr val="tx1"/>
          </a:solidFill>
          <a:latin typeface="+mn-lt"/>
          <a:ea typeface="+mn-ea"/>
          <a:cs typeface="+mn-cs"/>
        </a:defRPr>
      </a:lvl3pPr>
      <a:lvl4pPr marL="5977846" algn="l" defTabSz="1992614" rtl="0" eaLnBrk="1" latinLnBrk="0" hangingPunct="1">
        <a:defRPr sz="7800" kern="1200">
          <a:solidFill>
            <a:schemeClr val="tx1"/>
          </a:solidFill>
          <a:latin typeface="+mn-lt"/>
          <a:ea typeface="+mn-ea"/>
          <a:cs typeface="+mn-cs"/>
        </a:defRPr>
      </a:lvl4pPr>
      <a:lvl5pPr marL="7970460" algn="l" defTabSz="1992614" rtl="0" eaLnBrk="1" latinLnBrk="0" hangingPunct="1">
        <a:defRPr sz="7800" kern="1200">
          <a:solidFill>
            <a:schemeClr val="tx1"/>
          </a:solidFill>
          <a:latin typeface="+mn-lt"/>
          <a:ea typeface="+mn-ea"/>
          <a:cs typeface="+mn-cs"/>
        </a:defRPr>
      </a:lvl5pPr>
      <a:lvl6pPr marL="9963079" algn="l" defTabSz="1992614" rtl="0" eaLnBrk="1" latinLnBrk="0" hangingPunct="1">
        <a:defRPr sz="7800" kern="1200">
          <a:solidFill>
            <a:schemeClr val="tx1"/>
          </a:solidFill>
          <a:latin typeface="+mn-lt"/>
          <a:ea typeface="+mn-ea"/>
          <a:cs typeface="+mn-cs"/>
        </a:defRPr>
      </a:lvl6pPr>
      <a:lvl7pPr marL="11955693" algn="l" defTabSz="1992614" rtl="0" eaLnBrk="1" latinLnBrk="0" hangingPunct="1">
        <a:defRPr sz="7800" kern="1200">
          <a:solidFill>
            <a:schemeClr val="tx1"/>
          </a:solidFill>
          <a:latin typeface="+mn-lt"/>
          <a:ea typeface="+mn-ea"/>
          <a:cs typeface="+mn-cs"/>
        </a:defRPr>
      </a:lvl7pPr>
      <a:lvl8pPr marL="13948306" algn="l" defTabSz="1992614" rtl="0" eaLnBrk="1" latinLnBrk="0" hangingPunct="1">
        <a:defRPr sz="7800" kern="1200">
          <a:solidFill>
            <a:schemeClr val="tx1"/>
          </a:solidFill>
          <a:latin typeface="+mn-lt"/>
          <a:ea typeface="+mn-ea"/>
          <a:cs typeface="+mn-cs"/>
        </a:defRPr>
      </a:lvl8pPr>
      <a:lvl9pPr marL="15940925" algn="l" defTabSz="1992614" rtl="0" eaLnBrk="1" latinLnBrk="0" hangingPunct="1">
        <a:defRPr sz="7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26"/>
          <p:cNvSpPr txBox="1">
            <a:spLocks noChangeArrowheads="1"/>
          </p:cNvSpPr>
          <p:nvPr/>
        </p:nvSpPr>
        <p:spPr bwMode="auto">
          <a:xfrm>
            <a:off x="440267" y="4673600"/>
            <a:ext cx="39160174" cy="7270278"/>
          </a:xfrm>
          <a:prstGeom prst="rect">
            <a:avLst/>
          </a:prstGeom>
          <a:noFill/>
          <a:ln w="9525">
            <a:noFill/>
            <a:miter lim="800000"/>
            <a:headEnd/>
            <a:tailEnd/>
          </a:ln>
        </p:spPr>
        <p:txBody>
          <a:bodyPr wrap="square" lIns="223095" tIns="111547" rIns="223095" bIns="111547">
            <a:spAutoFit/>
          </a:bodyPr>
          <a:lstStyle/>
          <a:p>
            <a:pPr algn="ctr">
              <a:spcBef>
                <a:spcPct val="50000"/>
              </a:spcBef>
              <a:defRPr/>
            </a:pPr>
            <a:r>
              <a:rPr lang="en-GB" altLang="en-US" sz="7200" b="1" dirty="0" smtClean="0">
                <a:solidFill>
                  <a:srgbClr val="C00000"/>
                </a:solidFill>
                <a:latin typeface="Times New Roman" pitchFamily="18" charset="0"/>
                <a:cs typeface="Times New Roman" pitchFamily="18" charset="0"/>
              </a:rPr>
              <a:t>An </a:t>
            </a:r>
            <a:r>
              <a:rPr lang="en-GB" altLang="en-US" sz="7200" b="1" dirty="0">
                <a:solidFill>
                  <a:srgbClr val="C00000"/>
                </a:solidFill>
                <a:latin typeface="Times New Roman" pitchFamily="18" charset="0"/>
                <a:cs typeface="Times New Roman" pitchFamily="18" charset="0"/>
              </a:rPr>
              <a:t>Exploration of Support Services for Black </a:t>
            </a:r>
            <a:r>
              <a:rPr lang="en-GB" altLang="en-US" sz="7200" b="1" dirty="0" smtClean="0">
                <a:solidFill>
                  <a:srgbClr val="C00000"/>
                </a:solidFill>
                <a:latin typeface="Times New Roman" pitchFamily="18" charset="0"/>
                <a:cs typeface="Times New Roman" pitchFamily="18" charset="0"/>
              </a:rPr>
              <a:t>African and </a:t>
            </a:r>
            <a:r>
              <a:rPr lang="en-GB" altLang="en-US" sz="7200" b="1" dirty="0" smtClean="0">
                <a:solidFill>
                  <a:srgbClr val="C00000"/>
                </a:solidFill>
                <a:latin typeface="Times New Roman" pitchFamily="18" charset="0"/>
                <a:cs typeface="Times New Roman" pitchFamily="18" charset="0"/>
              </a:rPr>
              <a:t>black </a:t>
            </a:r>
            <a:r>
              <a:rPr lang="en-GB" altLang="en-US" sz="7200" b="1" dirty="0" smtClean="0">
                <a:solidFill>
                  <a:srgbClr val="C00000"/>
                </a:solidFill>
                <a:latin typeface="Times New Roman" pitchFamily="18" charset="0"/>
                <a:cs typeface="Times New Roman" pitchFamily="18" charset="0"/>
              </a:rPr>
              <a:t>Caribbean </a:t>
            </a:r>
            <a:r>
              <a:rPr lang="en-GB" altLang="en-US" sz="7200" b="1" dirty="0">
                <a:solidFill>
                  <a:srgbClr val="C00000"/>
                </a:solidFill>
                <a:latin typeface="Times New Roman" pitchFamily="18" charset="0"/>
                <a:cs typeface="Times New Roman" pitchFamily="18" charset="0"/>
              </a:rPr>
              <a:t>(BAC) </a:t>
            </a:r>
            <a:endParaRPr lang="en-GB" altLang="en-US" sz="7200" b="1" dirty="0" smtClean="0">
              <a:solidFill>
                <a:srgbClr val="C00000"/>
              </a:solidFill>
              <a:latin typeface="Times New Roman" pitchFamily="18" charset="0"/>
              <a:cs typeface="Times New Roman" pitchFamily="18" charset="0"/>
            </a:endParaRPr>
          </a:p>
          <a:p>
            <a:pPr algn="ctr">
              <a:spcBef>
                <a:spcPct val="50000"/>
              </a:spcBef>
              <a:defRPr/>
            </a:pPr>
            <a:r>
              <a:rPr lang="en-GB" altLang="en-US" sz="7200" b="1" dirty="0" smtClean="0">
                <a:solidFill>
                  <a:srgbClr val="C00000"/>
                </a:solidFill>
                <a:latin typeface="Times New Roman" pitchFamily="18" charset="0"/>
                <a:cs typeface="Times New Roman" pitchFamily="18" charset="0"/>
              </a:rPr>
              <a:t> Female  Breast </a:t>
            </a:r>
            <a:r>
              <a:rPr lang="en-GB" altLang="en-US" sz="7200" b="1" dirty="0">
                <a:solidFill>
                  <a:srgbClr val="C00000"/>
                </a:solidFill>
                <a:latin typeface="Times New Roman" pitchFamily="18" charset="0"/>
                <a:cs typeface="Times New Roman" pitchFamily="18" charset="0"/>
              </a:rPr>
              <a:t>Cancer Survivors in the </a:t>
            </a:r>
            <a:r>
              <a:rPr lang="en-GB" altLang="en-US" sz="7200" b="1" dirty="0" smtClean="0">
                <a:solidFill>
                  <a:srgbClr val="C00000"/>
                </a:solidFill>
                <a:latin typeface="Times New Roman" pitchFamily="18" charset="0"/>
                <a:cs typeface="Times New Roman" pitchFamily="18" charset="0"/>
              </a:rPr>
              <a:t>UK: A </a:t>
            </a:r>
            <a:r>
              <a:rPr lang="en-GB" altLang="en-US" sz="7200" b="1" dirty="0">
                <a:solidFill>
                  <a:srgbClr val="C00000"/>
                </a:solidFill>
                <a:latin typeface="Times New Roman" pitchFamily="18" charset="0"/>
                <a:cs typeface="Times New Roman" pitchFamily="18" charset="0"/>
              </a:rPr>
              <a:t>Qualitative </a:t>
            </a:r>
            <a:r>
              <a:rPr lang="en-GB" altLang="en-US" sz="7200" b="1" dirty="0" smtClean="0">
                <a:solidFill>
                  <a:srgbClr val="C00000"/>
                </a:solidFill>
                <a:latin typeface="Times New Roman" pitchFamily="18" charset="0"/>
                <a:cs typeface="Times New Roman" pitchFamily="18" charset="0"/>
              </a:rPr>
              <a:t>Study	</a:t>
            </a:r>
            <a:endParaRPr lang="en-GB" altLang="en-US" sz="6000" b="1" dirty="0" smtClean="0">
              <a:solidFill>
                <a:schemeClr val="accent2">
                  <a:lumMod val="75000"/>
                </a:schemeClr>
              </a:solidFill>
              <a:latin typeface="Times New Roman" pitchFamily="18" charset="0"/>
              <a:cs typeface="Times New Roman" pitchFamily="18" charset="0"/>
            </a:endParaRPr>
          </a:p>
          <a:p>
            <a:pPr algn="ctr">
              <a:spcBef>
                <a:spcPct val="50000"/>
              </a:spcBef>
              <a:defRPr/>
            </a:pPr>
            <a:endParaRPr lang="en-GB" altLang="en-US" sz="6600" b="1" dirty="0" smtClean="0">
              <a:solidFill>
                <a:srgbClr val="C00000"/>
              </a:solidFill>
              <a:latin typeface="Times New Roman" pitchFamily="18" charset="0"/>
              <a:cs typeface="Times New Roman" pitchFamily="18" charset="0"/>
            </a:endParaRPr>
          </a:p>
          <a:p>
            <a:pPr algn="ctr">
              <a:spcBef>
                <a:spcPct val="50000"/>
              </a:spcBef>
              <a:defRPr/>
            </a:pPr>
            <a:endParaRPr lang="en-GB" altLang="en-US" sz="6600" b="1" dirty="0">
              <a:solidFill>
                <a:srgbClr val="C00000"/>
              </a:solidFill>
              <a:latin typeface="Times New Roman" pitchFamily="18" charset="0"/>
              <a:cs typeface="Times New Roman" pitchFamily="18" charset="0"/>
            </a:endParaRPr>
          </a:p>
          <a:p>
            <a:pPr algn="ctr" defTabSz="715963">
              <a:lnSpc>
                <a:spcPct val="90000"/>
              </a:lnSpc>
              <a:spcBef>
                <a:spcPct val="50000"/>
              </a:spcBef>
            </a:pPr>
            <a:endParaRPr lang="en-GB" sz="5700" dirty="0">
              <a:solidFill>
                <a:srgbClr val="7A003C"/>
              </a:solidFill>
              <a:latin typeface="Arial" pitchFamily="34" charset="0"/>
              <a:cs typeface="Arial" pitchFamily="34" charset="0"/>
            </a:endParaRPr>
          </a:p>
        </p:txBody>
      </p:sp>
      <p:sp>
        <p:nvSpPr>
          <p:cNvPr id="2079" name="Line 31"/>
          <p:cNvSpPr>
            <a:spLocks noChangeShapeType="1"/>
          </p:cNvSpPr>
          <p:nvPr/>
        </p:nvSpPr>
        <p:spPr bwMode="auto">
          <a:xfrm>
            <a:off x="1625600" y="8034528"/>
            <a:ext cx="41186100" cy="30480"/>
          </a:xfrm>
          <a:prstGeom prst="line">
            <a:avLst/>
          </a:prstGeom>
          <a:ln>
            <a:solidFill>
              <a:srgbClr val="7A003C"/>
            </a:solidFill>
            <a:headEnd/>
            <a:tailEnd/>
          </a:ln>
        </p:spPr>
        <p:style>
          <a:lnRef idx="1">
            <a:schemeClr val="dk1"/>
          </a:lnRef>
          <a:fillRef idx="0">
            <a:schemeClr val="dk1"/>
          </a:fillRef>
          <a:effectRef idx="0">
            <a:schemeClr val="dk1"/>
          </a:effectRef>
          <a:fontRef idx="minor">
            <a:schemeClr val="tx1"/>
          </a:fontRef>
        </p:style>
        <p:txBody>
          <a:bodyPr lIns="398525" tIns="199260" rIns="398525" bIns="199260"/>
          <a:lstStyle/>
          <a:p>
            <a:pPr>
              <a:defRPr/>
            </a:pP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grpSp>
        <p:nvGrpSpPr>
          <p:cNvPr id="3078" name="Group 8"/>
          <p:cNvGrpSpPr>
            <a:grpSpLocks/>
          </p:cNvGrpSpPr>
          <p:nvPr/>
        </p:nvGrpSpPr>
        <p:grpSpPr bwMode="auto">
          <a:xfrm>
            <a:off x="720484" y="7867541"/>
            <a:ext cx="38009223" cy="19430530"/>
            <a:chOff x="2516256" y="11163263"/>
            <a:chExt cx="38074532" cy="16532090"/>
          </a:xfrm>
        </p:grpSpPr>
        <p:sp>
          <p:nvSpPr>
            <p:cNvPr id="3079" name="Text Box 27"/>
            <p:cNvSpPr txBox="1">
              <a:spLocks noChangeArrowheads="1"/>
            </p:cNvSpPr>
            <p:nvPr/>
          </p:nvSpPr>
          <p:spPr bwMode="auto">
            <a:xfrm>
              <a:off x="2516256" y="11163263"/>
              <a:ext cx="11999222" cy="16532090"/>
            </a:xfrm>
            <a:prstGeom prst="rect">
              <a:avLst/>
            </a:prstGeom>
            <a:noFill/>
            <a:ln w="9525">
              <a:noFill/>
              <a:miter lim="800000"/>
              <a:headEnd/>
              <a:tailEnd/>
            </a:ln>
          </p:spPr>
          <p:txBody>
            <a:bodyPr wrap="square" lIns="223095" tIns="111547" rIns="223095" bIns="111547">
              <a:spAutoFit/>
            </a:bodyPr>
            <a:lstStyle/>
            <a:p>
              <a:pPr defTabSz="511175"/>
              <a:endParaRPr lang="en-US" sz="5200" b="1" dirty="0">
                <a:solidFill>
                  <a:srgbClr val="B70050"/>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a:latin typeface="Arial" pitchFamily="34" charset="0"/>
                <a:cs typeface="Arial" pitchFamily="34" charset="0"/>
              </a:endParaRPr>
            </a:p>
          </p:txBody>
        </p:sp>
        <p:sp>
          <p:nvSpPr>
            <p:cNvPr id="3080" name="Text Box 32"/>
            <p:cNvSpPr txBox="1">
              <a:spLocks noChangeArrowheads="1"/>
            </p:cNvSpPr>
            <p:nvPr/>
          </p:nvSpPr>
          <p:spPr bwMode="auto">
            <a:xfrm>
              <a:off x="15430500" y="11396663"/>
              <a:ext cx="11506200" cy="11766134"/>
            </a:xfrm>
            <a:prstGeom prst="rect">
              <a:avLst/>
            </a:prstGeom>
            <a:noFill/>
            <a:ln w="9525">
              <a:noFill/>
              <a:miter lim="800000"/>
              <a:headEnd/>
              <a:tailEnd/>
            </a:ln>
          </p:spPr>
          <p:txBody>
            <a:bodyPr wrap="square" lIns="223095" tIns="111547" rIns="223095" bIns="111547">
              <a:spAutoFit/>
            </a:bodyPr>
            <a:lstStyle/>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p:txBody>
        </p:sp>
        <p:sp>
          <p:nvSpPr>
            <p:cNvPr id="3081" name="Text Box 34"/>
            <p:cNvSpPr txBox="1">
              <a:spLocks noChangeArrowheads="1"/>
            </p:cNvSpPr>
            <p:nvPr/>
          </p:nvSpPr>
          <p:spPr bwMode="auto">
            <a:xfrm>
              <a:off x="29344938" y="11396663"/>
              <a:ext cx="11245850" cy="1553371"/>
            </a:xfrm>
            <a:prstGeom prst="rect">
              <a:avLst/>
            </a:prstGeom>
            <a:noFill/>
            <a:ln w="9525">
              <a:noFill/>
              <a:miter lim="800000"/>
              <a:headEnd/>
              <a:tailEnd/>
            </a:ln>
          </p:spPr>
          <p:txBody>
            <a:bodyPr lIns="223095" tIns="111547" rIns="223095" bIns="111547">
              <a:spAutoFit/>
            </a:bodyPr>
            <a:lstStyle/>
            <a:p>
              <a:pPr defTabSz="511175"/>
              <a:endParaRPr lang="en-US" sz="5200" b="1" dirty="0">
                <a:solidFill>
                  <a:srgbClr val="B70050"/>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p:txBody>
        </p:sp>
      </p:grpSp>
      <p:sp>
        <p:nvSpPr>
          <p:cNvPr id="12" name="Oval 11"/>
          <p:cNvSpPr/>
          <p:nvPr/>
        </p:nvSpPr>
        <p:spPr>
          <a:xfrm>
            <a:off x="28803600" y="22656579"/>
            <a:ext cx="6172200" cy="2146853"/>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dirty="0" smtClean="0">
                <a:solidFill>
                  <a:schemeClr val="tx1"/>
                </a:solidFill>
                <a:latin typeface="Times New Roman" pitchFamily="18" charset="0"/>
                <a:cs typeface="Times New Roman" pitchFamily="18" charset="0"/>
              </a:rPr>
              <a:t>Quality self-management  Information</a:t>
            </a:r>
            <a:endParaRPr lang="en-GB" sz="4400" dirty="0">
              <a:solidFill>
                <a:schemeClr val="tx1"/>
              </a:solidFill>
              <a:latin typeface="Times New Roman" pitchFamily="18" charset="0"/>
              <a:cs typeface="Times New Roman" pitchFamily="18" charset="0"/>
            </a:endParaRPr>
          </a:p>
        </p:txBody>
      </p:sp>
      <p:sp>
        <p:nvSpPr>
          <p:cNvPr id="13" name="Plus 12"/>
          <p:cNvSpPr/>
          <p:nvPr/>
        </p:nvSpPr>
        <p:spPr>
          <a:xfrm>
            <a:off x="34814366" y="22897560"/>
            <a:ext cx="914401" cy="914400"/>
          </a:xfrm>
          <a:prstGeom prst="mathPlus">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Oval 13"/>
          <p:cNvSpPr/>
          <p:nvPr/>
        </p:nvSpPr>
        <p:spPr>
          <a:xfrm>
            <a:off x="35615879" y="22390874"/>
            <a:ext cx="5257800" cy="2425148"/>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dirty="0" smtClean="0">
                <a:solidFill>
                  <a:schemeClr val="tx1"/>
                </a:solidFill>
                <a:latin typeface="Times New Roman" pitchFamily="18" charset="0"/>
                <a:cs typeface="Times New Roman" pitchFamily="18" charset="0"/>
              </a:rPr>
              <a:t>Good culturally sensitive Support</a:t>
            </a:r>
            <a:endParaRPr lang="en-GB" sz="4400" dirty="0">
              <a:solidFill>
                <a:schemeClr val="tx1"/>
              </a:solidFill>
              <a:latin typeface="Times New Roman" pitchFamily="18" charset="0"/>
              <a:cs typeface="Times New Roman" pitchFamily="18" charset="0"/>
            </a:endParaRPr>
          </a:p>
        </p:txBody>
      </p:sp>
      <p:sp>
        <p:nvSpPr>
          <p:cNvPr id="15" name="Down Arrow Callout 14"/>
          <p:cNvSpPr/>
          <p:nvPr/>
        </p:nvSpPr>
        <p:spPr>
          <a:xfrm>
            <a:off x="34846593" y="24165209"/>
            <a:ext cx="815009" cy="1590261"/>
          </a:xfrm>
          <a:prstGeom prst="downArrowCallout">
            <a:avLst>
              <a:gd name="adj1" fmla="val 25000"/>
              <a:gd name="adj2" fmla="val 42951"/>
              <a:gd name="adj3" fmla="val 25000"/>
              <a:gd name="adj4" fmla="val 64977"/>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Oval 15"/>
          <p:cNvSpPr/>
          <p:nvPr/>
        </p:nvSpPr>
        <p:spPr>
          <a:xfrm>
            <a:off x="30220919" y="25786080"/>
            <a:ext cx="10744200" cy="3804698"/>
          </a:xfrm>
          <a:prstGeom prst="ellipse">
            <a:avLst/>
          </a:prstGeom>
          <a:solidFill>
            <a:srgbClr val="86CD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dirty="0" smtClean="0">
                <a:solidFill>
                  <a:schemeClr val="tx1"/>
                </a:solidFill>
                <a:latin typeface="Times New Roman" pitchFamily="18" charset="0"/>
                <a:cs typeface="Times New Roman" pitchFamily="18" charset="0"/>
              </a:rPr>
              <a:t>Improved quality of life; excellent breast cancer survivorship experience  and good breast cancer outcome</a:t>
            </a:r>
            <a:endParaRPr lang="en-GB" sz="4400" dirty="0">
              <a:solidFill>
                <a:schemeClr val="tx1"/>
              </a:solidFill>
              <a:latin typeface="Times New Roman" pitchFamily="18" charset="0"/>
              <a:cs typeface="Times New Roman" pitchFamily="18" charset="0"/>
            </a:endParaRPr>
          </a:p>
        </p:txBody>
      </p:sp>
      <p:sp>
        <p:nvSpPr>
          <p:cNvPr id="3082" name="Rectangle 10"/>
          <p:cNvSpPr>
            <a:spLocks noChangeArrowheads="1"/>
          </p:cNvSpPr>
          <p:nvPr/>
        </p:nvSpPr>
        <p:spPr bwMode="auto">
          <a:xfrm>
            <a:off x="26819751" y="9008532"/>
            <a:ext cx="14993267" cy="13119947"/>
          </a:xfrm>
          <a:prstGeom prst="rect">
            <a:avLst/>
          </a:prstGeom>
          <a:ln>
            <a:solidFill>
              <a:srgbClr val="B70050"/>
            </a:solidFill>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lvl="0"/>
            <a:r>
              <a:rPr lang="en-GB" altLang="en-US" sz="6000" dirty="0" smtClean="0">
                <a:latin typeface="Times New Roman" pitchFamily="18" charset="0"/>
                <a:cs typeface="Times New Roman" pitchFamily="18" charset="0"/>
              </a:rPr>
              <a:t>	</a:t>
            </a:r>
            <a:r>
              <a:rPr lang="en-GB" altLang="en-US" sz="4400" dirty="0" smtClean="0">
                <a:latin typeface="Times New Roman" pitchFamily="18" charset="0"/>
                <a:cs typeface="Times New Roman" pitchFamily="18" charset="0"/>
              </a:rPr>
              <a:t>		</a:t>
            </a:r>
            <a:r>
              <a:rPr lang="en-GB" altLang="en-US" sz="4400" b="1" dirty="0" smtClean="0">
                <a:solidFill>
                  <a:srgbClr val="C00000"/>
                </a:solidFill>
                <a:latin typeface="Times New Roman" pitchFamily="18" charset="0"/>
                <a:cs typeface="Times New Roman" pitchFamily="18" charset="0"/>
              </a:rPr>
              <a:t>Expected contribution to knowledge</a:t>
            </a:r>
          </a:p>
          <a:p>
            <a:pPr lvl="0" algn="just"/>
            <a:r>
              <a:rPr lang="en-GB" altLang="en-US" sz="4400" dirty="0" smtClean="0">
                <a:latin typeface="Times New Roman" pitchFamily="18" charset="0"/>
                <a:cs typeface="Times New Roman" pitchFamily="18" charset="0"/>
              </a:rPr>
              <a:t>Currently, there is little UK cancer survivorship studies focused on BME breast cancer survivors; indeed, no studies currently exist that have explored the lived </a:t>
            </a:r>
            <a:r>
              <a:rPr lang="en-GB" altLang="en-US" sz="4400" dirty="0" smtClean="0">
                <a:latin typeface="Times New Roman" pitchFamily="18" charset="0"/>
                <a:cs typeface="Times New Roman" pitchFamily="18" charset="0"/>
              </a:rPr>
              <a:t>experiences </a:t>
            </a:r>
            <a:r>
              <a:rPr lang="en-GB" altLang="en-US" sz="4400" dirty="0" smtClean="0">
                <a:latin typeface="Times New Roman" pitchFamily="18" charset="0"/>
                <a:cs typeface="Times New Roman" pitchFamily="18" charset="0"/>
              </a:rPr>
              <a:t>of BAC female breast cancer survivors  in the UK with regards to their access to information and support services.  This study addresses this identified gap. It will also provide recommendations regarding possible strategies to improve access to support services among this underrepresented group of women</a:t>
            </a:r>
            <a:r>
              <a:rPr lang="en-GB" altLang="en-US" sz="4400" b="1" dirty="0" smtClean="0">
                <a:latin typeface="Times New Roman" pitchFamily="18" charset="0"/>
                <a:cs typeface="Times New Roman" pitchFamily="18" charset="0"/>
              </a:rPr>
              <a:t>; </a:t>
            </a:r>
            <a:r>
              <a:rPr lang="en-GB" altLang="en-US" sz="4400" dirty="0" smtClean="0">
                <a:latin typeface="Times New Roman" pitchFamily="18" charset="0"/>
                <a:cs typeface="Times New Roman" pitchFamily="18" charset="0"/>
              </a:rPr>
              <a:t>thus, could identify possible measures to reduce pressure on NHS.</a:t>
            </a:r>
          </a:p>
          <a:p>
            <a:pPr algn="just"/>
            <a:r>
              <a:rPr lang="en-GB" sz="4400" b="1" dirty="0" smtClean="0">
                <a:solidFill>
                  <a:srgbClr val="C00000"/>
                </a:solidFill>
                <a:latin typeface="Times New Roman" pitchFamily="18" charset="0"/>
                <a:cs typeface="Times New Roman" pitchFamily="18" charset="0"/>
              </a:rPr>
              <a:t>	</a:t>
            </a:r>
            <a:r>
              <a:rPr lang="en-GB" sz="5400" b="1" dirty="0" smtClean="0">
                <a:solidFill>
                  <a:srgbClr val="C00000"/>
                </a:solidFill>
                <a:latin typeface="Times New Roman" pitchFamily="18" charset="0"/>
                <a:cs typeface="Times New Roman" pitchFamily="18" charset="0"/>
              </a:rPr>
              <a:t>	</a:t>
            </a:r>
            <a:r>
              <a:rPr lang="en-GB" sz="4800" b="1" dirty="0" smtClean="0">
                <a:solidFill>
                  <a:srgbClr val="C00000"/>
                </a:solidFill>
                <a:latin typeface="Times New Roman" pitchFamily="18" charset="0"/>
                <a:cs typeface="Times New Roman" pitchFamily="18" charset="0"/>
              </a:rPr>
              <a:t>		</a:t>
            </a:r>
          </a:p>
          <a:p>
            <a:endParaRPr lang="en-GB" sz="4800" b="1" dirty="0">
              <a:solidFill>
                <a:srgbClr val="C00000"/>
              </a:solidFill>
              <a:latin typeface="Times New Roman" pitchFamily="18" charset="0"/>
              <a:cs typeface="Times New Roman" pitchFamily="18" charset="0"/>
            </a:endParaRPr>
          </a:p>
          <a:p>
            <a:r>
              <a:rPr lang="en-GB" sz="4800" b="1" dirty="0" smtClean="0">
                <a:solidFill>
                  <a:srgbClr val="C00000"/>
                </a:solidFill>
                <a:latin typeface="Times New Roman" pitchFamily="18" charset="0"/>
                <a:cs typeface="Times New Roman" pitchFamily="18" charset="0"/>
              </a:rPr>
              <a:t>Key references: </a:t>
            </a:r>
          </a:p>
          <a:p>
            <a:pPr>
              <a:buFont typeface="Wingdings" pitchFamily="2" charset="2"/>
              <a:buChar char="v"/>
            </a:pPr>
            <a:r>
              <a:rPr lang="en-GB" sz="4000" dirty="0" smtClean="0"/>
              <a:t>Cancer </a:t>
            </a:r>
            <a:r>
              <a:rPr lang="en-GB" sz="4000" dirty="0"/>
              <a:t>Research UK (2014 and 2016)</a:t>
            </a:r>
          </a:p>
          <a:p>
            <a:pPr>
              <a:buFont typeface="Wingdings" pitchFamily="2" charset="2"/>
              <a:buChar char="v"/>
            </a:pPr>
            <a:r>
              <a:rPr lang="en-GB" sz="4000" dirty="0" smtClean="0"/>
              <a:t> </a:t>
            </a:r>
            <a:r>
              <a:rPr lang="en-GB" sz="4000" dirty="0"/>
              <a:t>Breast Cancer </a:t>
            </a:r>
            <a:r>
              <a:rPr lang="en-GB" sz="4000" dirty="0" smtClean="0"/>
              <a:t>Care(2014)   </a:t>
            </a:r>
          </a:p>
          <a:p>
            <a:pPr>
              <a:buFont typeface="Wingdings" pitchFamily="2" charset="2"/>
              <a:buChar char="v"/>
            </a:pPr>
            <a:r>
              <a:rPr lang="en-GB" sz="4000" dirty="0" smtClean="0"/>
              <a:t> </a:t>
            </a:r>
            <a:r>
              <a:rPr lang="en-GB" sz="4000" dirty="0"/>
              <a:t>National Cancer Intelligence Network (2010).</a:t>
            </a:r>
          </a:p>
          <a:p>
            <a:pPr>
              <a:buFont typeface="Wingdings" pitchFamily="2" charset="2"/>
              <a:buChar char="v"/>
            </a:pPr>
            <a:r>
              <a:rPr lang="en-GB" sz="4000" dirty="0" smtClean="0"/>
              <a:t> Department </a:t>
            </a:r>
            <a:r>
              <a:rPr lang="en-GB" sz="4000" dirty="0"/>
              <a:t>of Health (2010) </a:t>
            </a:r>
          </a:p>
          <a:p>
            <a:pPr lvl="0"/>
            <a:endParaRPr lang="en-GB" sz="6000" dirty="0">
              <a:solidFill>
                <a:srgbClr val="C00000"/>
              </a:solidFill>
            </a:endParaRPr>
          </a:p>
        </p:txBody>
      </p:sp>
      <p:sp>
        <p:nvSpPr>
          <p:cNvPr id="50" name="Rectangle 49"/>
          <p:cNvSpPr/>
          <p:nvPr/>
        </p:nvSpPr>
        <p:spPr>
          <a:xfrm>
            <a:off x="13825729" y="8515411"/>
            <a:ext cx="11720945" cy="21759803"/>
          </a:xfrm>
          <a:prstGeom prst="rect">
            <a:avLst/>
          </a:prstGeom>
        </p:spPr>
        <p:txBody>
          <a:bodyPr wrap="square">
            <a:spAutoFit/>
          </a:bodyPr>
          <a:lstStyle/>
          <a:p>
            <a:pPr lvl="0" algn="just"/>
            <a:endParaRPr lang="en-GB" sz="4400" dirty="0" smtClean="0">
              <a:latin typeface="Times New Roman" pitchFamily="18" charset="0"/>
              <a:cs typeface="Times New Roman" pitchFamily="18" charset="0"/>
            </a:endParaRPr>
          </a:p>
          <a:p>
            <a:pPr lvl="0" algn="just"/>
            <a:r>
              <a:rPr lang="en-GB" sz="4400" dirty="0" smtClean="0">
                <a:latin typeface="Times New Roman" pitchFamily="18" charset="0"/>
                <a:cs typeface="Times New Roman" pitchFamily="18" charset="0"/>
              </a:rPr>
              <a:t> </a:t>
            </a:r>
            <a:r>
              <a:rPr lang="en-GB" sz="4400" dirty="0" smtClean="0">
                <a:latin typeface="Times New Roman" pitchFamily="18" charset="0"/>
                <a:cs typeface="Times New Roman" pitchFamily="18" charset="0"/>
              </a:rPr>
              <a:t>sensitive service is not fully known (</a:t>
            </a:r>
            <a:r>
              <a:rPr lang="en-GB" sz="4400" dirty="0" err="1" smtClean="0">
                <a:latin typeface="Times New Roman" pitchFamily="18" charset="0"/>
                <a:cs typeface="Times New Roman" pitchFamily="18" charset="0"/>
              </a:rPr>
              <a:t>DoH</a:t>
            </a:r>
            <a:r>
              <a:rPr lang="en-GB" sz="4400" dirty="0" smtClean="0">
                <a:latin typeface="Times New Roman" pitchFamily="18" charset="0"/>
                <a:cs typeface="Times New Roman" pitchFamily="18" charset="0"/>
              </a:rPr>
              <a:t>, 2010). </a:t>
            </a:r>
            <a:r>
              <a:rPr lang="en-GB" sz="4400" dirty="0" smtClean="0">
                <a:latin typeface="Times New Roman" pitchFamily="18" charset="0"/>
                <a:cs typeface="Times New Roman" pitchFamily="18" charset="0"/>
              </a:rPr>
              <a:t>				</a:t>
            </a:r>
            <a:r>
              <a:rPr lang="en-GB" altLang="en-US" sz="4400" b="1" dirty="0" smtClean="0">
                <a:solidFill>
                  <a:srgbClr val="C00000"/>
                </a:solidFill>
                <a:latin typeface="Times New Roman" pitchFamily="18" charset="0"/>
                <a:cs typeface="Times New Roman" pitchFamily="18" charset="0"/>
              </a:rPr>
              <a:t>Research </a:t>
            </a:r>
            <a:r>
              <a:rPr lang="en-GB" altLang="en-US" sz="4400" b="1" dirty="0" smtClean="0">
                <a:solidFill>
                  <a:srgbClr val="C00000"/>
                </a:solidFill>
                <a:latin typeface="Times New Roman" pitchFamily="18" charset="0"/>
                <a:cs typeface="Times New Roman" pitchFamily="18" charset="0"/>
              </a:rPr>
              <a:t>Questions</a:t>
            </a:r>
          </a:p>
          <a:p>
            <a:pPr algn="just" defTabSz="511175"/>
            <a:r>
              <a:rPr lang="en-GB" sz="4400" dirty="0" smtClean="0">
                <a:latin typeface="Times New Roman" pitchFamily="18" charset="0"/>
                <a:cs typeface="Times New Roman" pitchFamily="18" charset="0"/>
              </a:rPr>
              <a:t>What </a:t>
            </a:r>
            <a:r>
              <a:rPr lang="en-GB" sz="4400" dirty="0" smtClean="0">
                <a:latin typeface="Times New Roman" pitchFamily="18" charset="0"/>
                <a:cs typeface="Times New Roman" pitchFamily="18" charset="0"/>
              </a:rPr>
              <a:t>are</a:t>
            </a:r>
            <a:r>
              <a:rPr lang="en-GB" sz="4400" dirty="0" smtClean="0">
                <a:latin typeface="Times New Roman" pitchFamily="18" charset="0"/>
                <a:cs typeface="Times New Roman" pitchFamily="18" charset="0"/>
              </a:rPr>
              <a:t> </a:t>
            </a:r>
            <a:r>
              <a:rPr lang="en-GB" sz="4400" dirty="0" smtClean="0">
                <a:latin typeface="Times New Roman" pitchFamily="18" charset="0"/>
                <a:cs typeface="Times New Roman" pitchFamily="18" charset="0"/>
              </a:rPr>
              <a:t>the </a:t>
            </a:r>
            <a:r>
              <a:rPr lang="en-GB" sz="4400" dirty="0" smtClean="0">
                <a:latin typeface="Times New Roman" pitchFamily="18" charset="0"/>
                <a:cs typeface="Times New Roman" pitchFamily="18" charset="0"/>
              </a:rPr>
              <a:t>lived experiences </a:t>
            </a:r>
            <a:r>
              <a:rPr lang="en-GB" sz="4400" dirty="0" smtClean="0">
                <a:latin typeface="Times New Roman" pitchFamily="18" charset="0"/>
                <a:cs typeface="Times New Roman" pitchFamily="18" charset="0"/>
              </a:rPr>
              <a:t>of BAC female breast cancer survivors in the UK in terms of accessing available support services?  Are the information and support services for this group culturally sensitive to them? </a:t>
            </a:r>
          </a:p>
          <a:p>
            <a:pPr lvl="0" algn="just"/>
            <a:r>
              <a:rPr lang="en-GB" sz="4400" b="1" dirty="0">
                <a:solidFill>
                  <a:srgbClr val="C00000"/>
                </a:solidFill>
                <a:latin typeface="Times New Roman" pitchFamily="18" charset="0"/>
                <a:cs typeface="Times New Roman" pitchFamily="18" charset="0"/>
              </a:rPr>
              <a:t>	</a:t>
            </a:r>
            <a:r>
              <a:rPr lang="en-GB" sz="4400" b="1" dirty="0" smtClean="0">
                <a:solidFill>
                  <a:srgbClr val="C00000"/>
                </a:solidFill>
                <a:latin typeface="Times New Roman" pitchFamily="18" charset="0"/>
                <a:cs typeface="Times New Roman" pitchFamily="18" charset="0"/>
              </a:rPr>
              <a:t>			Aims and objectives</a:t>
            </a:r>
            <a:endParaRPr lang="en-GB" altLang="en-US" sz="4400" b="1" dirty="0" smtClean="0">
              <a:solidFill>
                <a:srgbClr val="C00000"/>
              </a:solidFill>
              <a:latin typeface="Times New Roman" pitchFamily="18" charset="0"/>
              <a:cs typeface="Times New Roman" pitchFamily="18" charset="0"/>
            </a:endParaRPr>
          </a:p>
          <a:p>
            <a:pPr marL="685800" indent="-685800" algn="just">
              <a:buFont typeface="Arial" panose="020B0604020202020204" pitchFamily="34" charset="0"/>
              <a:buChar char="•"/>
            </a:pPr>
            <a:r>
              <a:rPr lang="en-GB" sz="4400" dirty="0" smtClean="0">
                <a:latin typeface="Times New Roman" pitchFamily="18" charset="0"/>
                <a:cs typeface="Times New Roman" pitchFamily="18" charset="0"/>
              </a:rPr>
              <a:t>To explore the lived </a:t>
            </a:r>
            <a:r>
              <a:rPr lang="en-GB" sz="4400" dirty="0" smtClean="0">
                <a:latin typeface="Times New Roman" pitchFamily="18" charset="0"/>
                <a:cs typeface="Times New Roman" pitchFamily="18" charset="0"/>
              </a:rPr>
              <a:t>experiences </a:t>
            </a:r>
            <a:r>
              <a:rPr lang="en-GB" sz="4400" dirty="0" smtClean="0">
                <a:latin typeface="Times New Roman" pitchFamily="18" charset="0"/>
                <a:cs typeface="Times New Roman" pitchFamily="18" charset="0"/>
              </a:rPr>
              <a:t>of the BAC female breast cancer survivors in the UK and examine if and to what extent existing information and support services are culturally relevant and sensitive to them. </a:t>
            </a:r>
          </a:p>
          <a:p>
            <a:pPr marL="685800" indent="-685800" algn="just">
              <a:buFont typeface="Arial" panose="020B0604020202020204" pitchFamily="34" charset="0"/>
              <a:buChar char="•"/>
            </a:pPr>
            <a:r>
              <a:rPr lang="en-GB" sz="4400" dirty="0" smtClean="0">
                <a:latin typeface="Times New Roman" pitchFamily="18" charset="0"/>
                <a:cs typeface="Times New Roman" pitchFamily="18" charset="0"/>
              </a:rPr>
              <a:t>To </a:t>
            </a:r>
            <a:r>
              <a:rPr lang="en-GB" sz="4400" dirty="0" smtClean="0">
                <a:latin typeface="Times New Roman" pitchFamily="18" charset="0"/>
                <a:cs typeface="Times New Roman" pitchFamily="18" charset="0"/>
              </a:rPr>
              <a:t>contribute to a broader understanding of how this group of women accesses available support services in the UK.</a:t>
            </a:r>
            <a:endParaRPr lang="en-GB" sz="4400" b="1" dirty="0" smtClean="0">
              <a:solidFill>
                <a:srgbClr val="C00000"/>
              </a:solidFill>
              <a:latin typeface="Times New Roman" pitchFamily="18" charset="0"/>
              <a:cs typeface="Times New Roman" pitchFamily="18" charset="0"/>
            </a:endParaRPr>
          </a:p>
          <a:p>
            <a:pPr lvl="0" algn="just"/>
            <a:r>
              <a:rPr lang="en-GB" sz="4400" b="1" dirty="0" smtClean="0">
                <a:solidFill>
                  <a:srgbClr val="C00000"/>
                </a:solidFill>
                <a:latin typeface="Times New Roman" pitchFamily="18" charset="0"/>
                <a:cs typeface="Times New Roman" pitchFamily="18" charset="0"/>
              </a:rPr>
              <a:t>				Research methods</a:t>
            </a:r>
          </a:p>
          <a:p>
            <a:pPr algn="just"/>
            <a:r>
              <a:rPr lang="en-GB" sz="4400" dirty="0" smtClean="0">
                <a:latin typeface="Times New Roman" pitchFamily="18" charset="0"/>
                <a:cs typeface="Times New Roman" pitchFamily="18" charset="0"/>
              </a:rPr>
              <a:t>This is </a:t>
            </a:r>
            <a:r>
              <a:rPr lang="en-GB" sz="4400" dirty="0" smtClean="0">
                <a:latin typeface="Times New Roman" pitchFamily="18" charset="0"/>
                <a:cs typeface="Times New Roman" pitchFamily="18" charset="0"/>
              </a:rPr>
              <a:t>a </a:t>
            </a:r>
            <a:r>
              <a:rPr lang="en-GB" sz="4400" dirty="0" smtClean="0">
                <a:latin typeface="Times New Roman" pitchFamily="18" charset="0"/>
                <a:cs typeface="Times New Roman" pitchFamily="18" charset="0"/>
              </a:rPr>
              <a:t>qualitative </a:t>
            </a:r>
            <a:r>
              <a:rPr lang="en-GB" sz="4400" dirty="0" smtClean="0">
                <a:latin typeface="Times New Roman" pitchFamily="18" charset="0"/>
                <a:cs typeface="Times New Roman" pitchFamily="18" charset="0"/>
              </a:rPr>
              <a:t>descriptive phenomenological  study. Approximately, 10-15 participants will be identified </a:t>
            </a:r>
            <a:r>
              <a:rPr lang="en-GB" sz="4400" dirty="0" smtClean="0">
                <a:latin typeface="Times New Roman" pitchFamily="18" charset="0"/>
                <a:cs typeface="Times New Roman" pitchFamily="18" charset="0"/>
              </a:rPr>
              <a:t>nationally, purposively </a:t>
            </a:r>
            <a:r>
              <a:rPr lang="en-GB" sz="4400" dirty="0" smtClean="0">
                <a:latin typeface="Times New Roman" pitchFamily="18" charset="0"/>
                <a:cs typeface="Times New Roman" pitchFamily="18" charset="0"/>
              </a:rPr>
              <a:t>sampled and recruited from the targeted population through charity organisations using snowballing  and self-referrals, flyers, website advertisement. Inclusion criteria include BAC female breast cancer survivors of 18years and above treated for </a:t>
            </a:r>
            <a:r>
              <a:rPr lang="en-GB" sz="4400" dirty="0" smtClean="0">
                <a:latin typeface="Times New Roman" pitchFamily="18" charset="0"/>
                <a:cs typeface="Times New Roman" pitchFamily="18" charset="0"/>
              </a:rPr>
              <a:t>breast cancer </a:t>
            </a:r>
            <a:r>
              <a:rPr lang="en-GB" sz="4400" dirty="0" smtClean="0">
                <a:latin typeface="Times New Roman" pitchFamily="18" charset="0"/>
                <a:cs typeface="Times New Roman" pitchFamily="18" charset="0"/>
              </a:rPr>
              <a:t>and have spent five months or more after active hospital management. Data will be collected through </a:t>
            </a:r>
            <a:r>
              <a:rPr lang="en-GB" sz="4400" dirty="0" smtClean="0">
                <a:latin typeface="Times New Roman" pitchFamily="18" charset="0"/>
                <a:cs typeface="Times New Roman" pitchFamily="18" charset="0"/>
              </a:rPr>
              <a:t>digitally recorded </a:t>
            </a:r>
            <a:r>
              <a:rPr lang="en-GB" sz="4400" dirty="0" smtClean="0">
                <a:latin typeface="Times New Roman" pitchFamily="18" charset="0"/>
                <a:cs typeface="Times New Roman" pitchFamily="18" charset="0"/>
              </a:rPr>
              <a:t>semi-structured </a:t>
            </a:r>
            <a:r>
              <a:rPr lang="en-GB" sz="4400" dirty="0" smtClean="0">
                <a:latin typeface="Times New Roman" pitchFamily="18" charset="0"/>
                <a:cs typeface="Times New Roman" pitchFamily="18" charset="0"/>
              </a:rPr>
              <a:t>interviews, transcribed </a:t>
            </a:r>
            <a:r>
              <a:rPr lang="en-GB" sz="4400" dirty="0" smtClean="0">
                <a:latin typeface="Times New Roman" pitchFamily="18" charset="0"/>
                <a:cs typeface="Times New Roman" pitchFamily="18" charset="0"/>
              </a:rPr>
              <a:t>and simultaneously analysed using </a:t>
            </a:r>
            <a:r>
              <a:rPr lang="en-GB" sz="4400" dirty="0" err="1" smtClean="0">
                <a:latin typeface="Times New Roman" pitchFamily="18" charset="0"/>
                <a:cs typeface="Times New Roman" pitchFamily="18" charset="0"/>
              </a:rPr>
              <a:t>Colaizzi</a:t>
            </a:r>
            <a:r>
              <a:rPr lang="en-GB" sz="4400" dirty="0">
                <a:latin typeface="Times New Roman" pitchFamily="18" charset="0"/>
                <a:cs typeface="Times New Roman" pitchFamily="18" charset="0"/>
              </a:rPr>
              <a:t> </a:t>
            </a:r>
            <a:r>
              <a:rPr lang="en-GB" sz="4400" dirty="0" smtClean="0">
                <a:latin typeface="Times New Roman" pitchFamily="18" charset="0"/>
                <a:cs typeface="Times New Roman" pitchFamily="18" charset="0"/>
              </a:rPr>
              <a:t>(1978) descriptive phenomenology.</a:t>
            </a:r>
            <a:endParaRPr lang="en-GB" sz="4400" baseline="30000" dirty="0" smtClean="0">
              <a:latin typeface="Times New Roman" pitchFamily="18" charset="0"/>
              <a:cs typeface="Times New Roman" pitchFamily="18" charset="0"/>
            </a:endParaRPr>
          </a:p>
        </p:txBody>
      </p:sp>
      <p:graphicFrame>
        <p:nvGraphicFramePr>
          <p:cNvPr id="54" name="Diagram 53"/>
          <p:cNvGraphicFramePr/>
          <p:nvPr/>
        </p:nvGraphicFramePr>
        <p:xfrm>
          <a:off x="438912" y="9253728"/>
          <a:ext cx="12691874" cy="7351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5" name="Rectangle 54"/>
          <p:cNvSpPr/>
          <p:nvPr/>
        </p:nvSpPr>
        <p:spPr>
          <a:xfrm>
            <a:off x="768096" y="16532352"/>
            <a:ext cx="12472416" cy="15665827"/>
          </a:xfrm>
          <a:prstGeom prst="rect">
            <a:avLst/>
          </a:prstGeom>
        </p:spPr>
        <p:txBody>
          <a:bodyPr wrap="square">
            <a:spAutoFit/>
          </a:bodyPr>
          <a:lstStyle/>
          <a:p>
            <a:pPr algn="just"/>
            <a:r>
              <a:rPr lang="en-GB" sz="4400" dirty="0" smtClean="0">
                <a:latin typeface="Times New Roman" pitchFamily="18" charset="0"/>
                <a:cs typeface="Times New Roman" pitchFamily="18" charset="0"/>
              </a:rPr>
              <a:t>			</a:t>
            </a:r>
          </a:p>
          <a:p>
            <a:pPr algn="just"/>
            <a:r>
              <a:rPr lang="en-GB" sz="4400" b="1" dirty="0" smtClean="0">
                <a:solidFill>
                  <a:srgbClr val="C00000"/>
                </a:solidFill>
                <a:latin typeface="Times New Roman" pitchFamily="18" charset="0"/>
                <a:cs typeface="Times New Roman" pitchFamily="18" charset="0"/>
              </a:rPr>
              <a:t>			UK Policies on Cancer</a:t>
            </a:r>
            <a:endParaRPr lang="en-GB" sz="4400" dirty="0">
              <a:latin typeface="Times New Roman" pitchFamily="18" charset="0"/>
              <a:cs typeface="Times New Roman" pitchFamily="18" charset="0"/>
            </a:endParaRPr>
          </a:p>
          <a:p>
            <a:pPr algn="just"/>
            <a:r>
              <a:rPr lang="en-GB" sz="4400" dirty="0" smtClean="0">
                <a:latin typeface="Times New Roman" pitchFamily="18" charset="0"/>
                <a:cs typeface="Times New Roman" pitchFamily="18" charset="0"/>
              </a:rPr>
              <a:t>Cancer survival rates have improved over the past 40 years within the UK; thereby, putting pressure on the </a:t>
            </a:r>
            <a:r>
              <a:rPr lang="en-GB" sz="4400" dirty="0" smtClean="0">
                <a:latin typeface="Times New Roman" pitchFamily="18" charset="0"/>
                <a:cs typeface="Times New Roman" pitchFamily="18" charset="0"/>
              </a:rPr>
              <a:t>National Health Service. </a:t>
            </a:r>
            <a:r>
              <a:rPr lang="en-GB" sz="4400" dirty="0" smtClean="0">
                <a:latin typeface="Times New Roman" pitchFamily="18" charset="0"/>
                <a:cs typeface="Times New Roman" pitchFamily="18" charset="0"/>
              </a:rPr>
              <a:t>There is now a move towards encouraging self-management where possible and Breast Cancer Care (BCC</a:t>
            </a:r>
            <a:r>
              <a:rPr lang="en-GB" sz="4400" dirty="0" smtClean="0">
                <a:latin typeface="Times New Roman" pitchFamily="18" charset="0"/>
                <a:cs typeface="Times New Roman" pitchFamily="18" charset="0"/>
              </a:rPr>
              <a:t>), UK,</a:t>
            </a:r>
            <a:r>
              <a:rPr lang="en-GB" sz="4400" baseline="30000" dirty="0" smtClean="0">
                <a:latin typeface="Times New Roman" pitchFamily="18" charset="0"/>
                <a:cs typeface="Times New Roman" pitchFamily="18" charset="0"/>
              </a:rPr>
              <a:t> </a:t>
            </a:r>
            <a:r>
              <a:rPr lang="en-GB" sz="4400" dirty="0" smtClean="0">
                <a:latin typeface="Times New Roman" pitchFamily="18" charset="0"/>
                <a:cs typeface="Times New Roman" pitchFamily="18" charset="0"/>
              </a:rPr>
              <a:t>endorses this</a:t>
            </a:r>
            <a:r>
              <a:rPr lang="en-GB" sz="4400" dirty="0" smtClean="0">
                <a:latin typeface="Times New Roman" pitchFamily="18" charset="0"/>
                <a:cs typeface="Times New Roman" pitchFamily="18" charset="0"/>
              </a:rPr>
              <a:t>. In 2010, the National Cancer Survivorship Initiative (NCSI) vision was: 'those</a:t>
            </a:r>
            <a:r>
              <a:rPr lang="en-GB" sz="4400" i="1" dirty="0" smtClean="0">
                <a:latin typeface="Times New Roman" pitchFamily="18" charset="0"/>
                <a:cs typeface="Times New Roman" pitchFamily="18" charset="0"/>
              </a:rPr>
              <a:t> living with and beyond cancer are supported to live as healthy and active a life as possible for as long as possible’ </a:t>
            </a:r>
            <a:r>
              <a:rPr lang="en-GB" sz="4400" dirty="0" smtClean="0">
                <a:latin typeface="Times New Roman" pitchFamily="18" charset="0"/>
                <a:cs typeface="Times New Roman" pitchFamily="18" charset="0"/>
              </a:rPr>
              <a:t>(NCIN, 2010</a:t>
            </a:r>
            <a:r>
              <a:rPr lang="en-GB" sz="4400" i="1" dirty="0" smtClean="0">
                <a:latin typeface="Times New Roman" pitchFamily="18" charset="0"/>
                <a:cs typeface="Times New Roman" pitchFamily="18" charset="0"/>
              </a:rPr>
              <a:t>). </a:t>
            </a:r>
            <a:r>
              <a:rPr lang="en-GB" sz="4400" dirty="0" smtClean="0">
                <a:latin typeface="Times New Roman" pitchFamily="18" charset="0"/>
                <a:cs typeface="Times New Roman" pitchFamily="18" charset="0"/>
              </a:rPr>
              <a:t>However, Cancer </a:t>
            </a:r>
            <a:r>
              <a:rPr lang="en-GB" sz="4400" dirty="0" smtClean="0">
                <a:latin typeface="Times New Roman" pitchFamily="18" charset="0"/>
                <a:cs typeface="Times New Roman" pitchFamily="18" charset="0"/>
              </a:rPr>
              <a:t>Support Centre (CSC</a:t>
            </a:r>
            <a:r>
              <a:rPr lang="en-GB" sz="4400" dirty="0" smtClean="0">
                <a:latin typeface="Times New Roman" pitchFamily="18" charset="0"/>
                <a:cs typeface="Times New Roman" pitchFamily="18" charset="0"/>
              </a:rPr>
              <a:t>) in Sheffield </a:t>
            </a:r>
            <a:r>
              <a:rPr lang="en-GB" sz="4400" dirty="0" smtClean="0">
                <a:latin typeface="Times New Roman" pitchFamily="18" charset="0"/>
                <a:cs typeface="Times New Roman" pitchFamily="18" charset="0"/>
              </a:rPr>
              <a:t>and the BCC </a:t>
            </a:r>
            <a:r>
              <a:rPr lang="en-GB" sz="4400" dirty="0" smtClean="0">
                <a:latin typeface="Times New Roman" pitchFamily="18" charset="0"/>
                <a:cs typeface="Times New Roman" pitchFamily="18" charset="0"/>
              </a:rPr>
              <a:t>have </a:t>
            </a:r>
            <a:r>
              <a:rPr lang="en-GB" sz="4400" dirty="0" smtClean="0">
                <a:latin typeface="Times New Roman" pitchFamily="18" charset="0"/>
                <a:cs typeface="Times New Roman" pitchFamily="18" charset="0"/>
              </a:rPr>
              <a:t>noted a significantly low uptake of their services by the Black Minority Ethnic (BME) women (BCC, 2014). </a:t>
            </a:r>
            <a:endParaRPr lang="en-GB" sz="4400" i="1" dirty="0" smtClean="0">
              <a:latin typeface="Times New Roman" pitchFamily="18" charset="0"/>
              <a:cs typeface="Times New Roman" pitchFamily="18" charset="0"/>
            </a:endParaRPr>
          </a:p>
          <a:p>
            <a:pPr algn="just"/>
            <a:r>
              <a:rPr lang="en-GB" sz="4400" dirty="0" smtClean="0">
                <a:latin typeface="Times New Roman" pitchFamily="18" charset="0"/>
                <a:cs typeface="Times New Roman" pitchFamily="18" charset="0"/>
              </a:rPr>
              <a:t>More so, the UK Independent </a:t>
            </a:r>
            <a:r>
              <a:rPr lang="en-GB" sz="4400" dirty="0" smtClean="0">
                <a:latin typeface="Times New Roman" pitchFamily="18" charset="0"/>
                <a:cs typeface="Times New Roman" pitchFamily="18" charset="0"/>
              </a:rPr>
              <a:t>Cancer </a:t>
            </a:r>
            <a:r>
              <a:rPr lang="en-GB" sz="4400" dirty="0" smtClean="0">
                <a:latin typeface="Times New Roman" pitchFamily="18" charset="0"/>
                <a:cs typeface="Times New Roman" pitchFamily="18" charset="0"/>
              </a:rPr>
              <a:t>Taskforce </a:t>
            </a:r>
            <a:r>
              <a:rPr lang="en-GB" sz="4400" dirty="0" smtClean="0">
                <a:latin typeface="Times New Roman" pitchFamily="18" charset="0"/>
                <a:cs typeface="Times New Roman" pitchFamily="18" charset="0"/>
              </a:rPr>
              <a:t>recommendations focus on reducing inequalities,</a:t>
            </a:r>
            <a:r>
              <a:rPr lang="en-GB" sz="4400" baseline="30000" dirty="0" smtClean="0">
                <a:latin typeface="Times New Roman" pitchFamily="18" charset="0"/>
                <a:cs typeface="Times New Roman" pitchFamily="18" charset="0"/>
              </a:rPr>
              <a:t> </a:t>
            </a:r>
            <a:r>
              <a:rPr lang="en-GB" sz="4400" dirty="0" smtClean="0">
                <a:latin typeface="Times New Roman" pitchFamily="18" charset="0"/>
                <a:cs typeface="Times New Roman" pitchFamily="18" charset="0"/>
              </a:rPr>
              <a:t>improving cancer outcomes and access to health and social care. However, the BME especially, the Black African </a:t>
            </a:r>
            <a:r>
              <a:rPr lang="en-GB" sz="4400" dirty="0" smtClean="0">
                <a:latin typeface="Times New Roman" pitchFamily="18" charset="0"/>
                <a:cs typeface="Times New Roman" pitchFamily="18" charset="0"/>
              </a:rPr>
              <a:t>and Caribbean </a:t>
            </a:r>
            <a:r>
              <a:rPr lang="en-GB" sz="4400" dirty="0" smtClean="0">
                <a:latin typeface="Times New Roman" pitchFamily="18" charset="0"/>
                <a:cs typeface="Times New Roman" pitchFamily="18" charset="0"/>
              </a:rPr>
              <a:t>women's access to a </a:t>
            </a:r>
            <a:r>
              <a:rPr lang="en-GB" sz="4400" dirty="0" smtClean="0">
                <a:latin typeface="Times New Roman" pitchFamily="18" charset="0"/>
                <a:cs typeface="Times New Roman" pitchFamily="18" charset="0"/>
              </a:rPr>
              <a:t>culturally</a:t>
            </a:r>
            <a:endParaRPr lang="en-GB" sz="4400" dirty="0" smtClean="0">
              <a:latin typeface="Times New Roman" pitchFamily="18" charset="0"/>
              <a:cs typeface="Times New Roman" pitchFamily="18" charset="0"/>
            </a:endParaRPr>
          </a:p>
          <a:p>
            <a:pPr algn="just"/>
            <a:endParaRPr lang="en-GB" sz="4400" dirty="0">
              <a:latin typeface="Times New Roman" pitchFamily="18" charset="0"/>
              <a:cs typeface="Times New Roman" pitchFamily="18" charset="0"/>
            </a:endParaRPr>
          </a:p>
          <a:p>
            <a:pPr algn="just"/>
            <a:endParaRPr lang="en-GB" sz="4400" dirty="0" smtClean="0">
              <a:latin typeface="Times New Roman" pitchFamily="18" charset="0"/>
              <a:cs typeface="Times New Roman" pitchFamily="18" charset="0"/>
            </a:endParaRPr>
          </a:p>
          <a:p>
            <a:pPr algn="just"/>
            <a:endParaRPr lang="en-GB" sz="4400" dirty="0"/>
          </a:p>
        </p:txBody>
      </p:sp>
      <p:sp>
        <p:nvSpPr>
          <p:cNvPr id="56" name="Rectangle 55"/>
          <p:cNvSpPr/>
          <p:nvPr/>
        </p:nvSpPr>
        <p:spPr>
          <a:xfrm>
            <a:off x="36271201" y="4358640"/>
            <a:ext cx="6540500" cy="1938992"/>
          </a:xfrm>
          <a:prstGeom prst="rect">
            <a:avLst/>
          </a:prstGeom>
        </p:spPr>
        <p:txBody>
          <a:bodyPr wrap="square">
            <a:spAutoFit/>
          </a:bodyPr>
          <a:lstStyle/>
          <a:p>
            <a:r>
              <a:rPr lang="en-GB" altLang="en-US" sz="7200" b="1" dirty="0" smtClean="0">
                <a:solidFill>
                  <a:srgbClr val="C00000"/>
                </a:solidFill>
                <a:latin typeface="Times New Roman" pitchFamily="18" charset="0"/>
                <a:cs typeface="Times New Roman" pitchFamily="18" charset="0"/>
              </a:rPr>
              <a:t>     </a:t>
            </a:r>
            <a:r>
              <a:rPr lang="en-GB" altLang="en-US" sz="4800" b="1" dirty="0" err="1" smtClean="0">
                <a:solidFill>
                  <a:srgbClr val="C00000"/>
                </a:solidFill>
                <a:latin typeface="Times New Roman" pitchFamily="18" charset="0"/>
                <a:cs typeface="Times New Roman" pitchFamily="18" charset="0"/>
              </a:rPr>
              <a:t>Chinyere</a:t>
            </a:r>
            <a:r>
              <a:rPr lang="en-GB" altLang="en-US" sz="4800" b="1" dirty="0" smtClean="0">
                <a:solidFill>
                  <a:srgbClr val="C00000"/>
                </a:solidFill>
                <a:latin typeface="Times New Roman" pitchFamily="18" charset="0"/>
                <a:cs typeface="Times New Roman" pitchFamily="18" charset="0"/>
              </a:rPr>
              <a:t>  </a:t>
            </a:r>
            <a:r>
              <a:rPr lang="en-GB" altLang="en-US" sz="4800" b="1" dirty="0" err="1" smtClean="0">
                <a:solidFill>
                  <a:srgbClr val="C00000"/>
                </a:solidFill>
                <a:latin typeface="Times New Roman" pitchFamily="18" charset="0"/>
                <a:cs typeface="Times New Roman" pitchFamily="18" charset="0"/>
              </a:rPr>
              <a:t>Elewachi</a:t>
            </a:r>
            <a:endParaRPr lang="en-GB" altLang="en-US" sz="4800" b="1" dirty="0" smtClean="0">
              <a:solidFill>
                <a:srgbClr val="C00000"/>
              </a:solidFill>
              <a:latin typeface="Times New Roman" pitchFamily="18" charset="0"/>
              <a:cs typeface="Times New Roman" pitchFamily="18" charset="0"/>
            </a:endParaRPr>
          </a:p>
          <a:p>
            <a:r>
              <a:rPr lang="en-GB" altLang="en-US" sz="4800" b="1" dirty="0" smtClean="0">
                <a:solidFill>
                  <a:srgbClr val="C00000"/>
                </a:solidFill>
                <a:latin typeface="Times New Roman" pitchFamily="18" charset="0"/>
                <a:cs typeface="Times New Roman" pitchFamily="18" charset="0"/>
              </a:rPr>
              <a:t>	   Sam-</a:t>
            </a:r>
            <a:r>
              <a:rPr lang="en-GB" altLang="en-US" sz="4800" b="1" dirty="0" err="1" smtClean="0">
                <a:solidFill>
                  <a:srgbClr val="C00000"/>
                </a:solidFill>
                <a:latin typeface="Times New Roman" pitchFamily="18" charset="0"/>
                <a:cs typeface="Times New Roman" pitchFamily="18" charset="0"/>
              </a:rPr>
              <a:t>Okerenta</a:t>
            </a:r>
            <a:endParaRPr lang="en-GB" sz="4800" dirty="0"/>
          </a:p>
        </p:txBody>
      </p:sp>
      <p:pic>
        <p:nvPicPr>
          <p:cNvPr id="57" name="Picture 10" descr="https://staff.shu.ac.uk/marketing/Documents/CHSCR_Logo_215_229_300dpi.jpg"/>
          <p:cNvPicPr>
            <a:picLocks noChangeAspect="1" noChangeArrowheads="1"/>
          </p:cNvPicPr>
          <p:nvPr/>
        </p:nvPicPr>
        <p:blipFill>
          <a:blip r:embed="rId8"/>
          <a:srcRect/>
          <a:stretch>
            <a:fillRect/>
          </a:stretch>
        </p:blipFill>
        <p:spPr bwMode="auto">
          <a:xfrm>
            <a:off x="0" y="492316"/>
            <a:ext cx="13678725" cy="4189412"/>
          </a:xfrm>
          <a:prstGeom prst="rect">
            <a:avLst/>
          </a:prstGeom>
          <a:noFill/>
          <a:ln w="9525">
            <a:noFill/>
            <a:miter lim="800000"/>
            <a:headEnd/>
            <a:tailEnd/>
          </a:ln>
        </p:spPr>
      </p:pic>
      <p:pic>
        <p:nvPicPr>
          <p:cNvPr id="22" name="Picture 21" descr="C:\Users\C Sam-Okerenta\Downloads\20160328_142808-1 (1).jpg"/>
          <p:cNvPicPr/>
          <p:nvPr/>
        </p:nvPicPr>
        <p:blipFill>
          <a:blip r:embed="rId9"/>
          <a:srcRect/>
          <a:stretch>
            <a:fillRect/>
          </a:stretch>
        </p:blipFill>
        <p:spPr bwMode="auto">
          <a:xfrm>
            <a:off x="37783008" y="438912"/>
            <a:ext cx="4096512" cy="438912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F9645DDCDDC414285070F8E81DB1B30" ma:contentTypeVersion="0" ma:contentTypeDescription="Create a new document." ma:contentTypeScope="" ma:versionID="66dde6411dc73c3e6a23996e51d6a4e0">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90EB32C3-457D-42B2-8E1A-ED74AB76B8E4}">
  <ds:schemaRefs>
    <ds:schemaRef ds:uri="http://schemas.microsoft.com/office/2006/metadata/properties"/>
  </ds:schemaRefs>
</ds:datastoreItem>
</file>

<file path=customXml/itemProps2.xml><?xml version="1.0" encoding="utf-8"?>
<ds:datastoreItem xmlns:ds="http://schemas.openxmlformats.org/officeDocument/2006/customXml" ds:itemID="{0213DD98-DB4D-41D5-807C-F056B4442C94}">
  <ds:schemaRefs>
    <ds:schemaRef ds:uri="http://schemas.microsoft.com/sharepoint/v3/contenttype/forms"/>
  </ds:schemaRefs>
</ds:datastoreItem>
</file>

<file path=customXml/itemProps3.xml><?xml version="1.0" encoding="utf-8"?>
<ds:datastoreItem xmlns:ds="http://schemas.openxmlformats.org/officeDocument/2006/customXml" ds:itemID="{FDF50A17-7DFF-413E-94CF-63F18C2E76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1233</TotalTime>
  <Words>123</Words>
  <Application>Microsoft Office PowerPoint</Application>
  <PresentationFormat>Custom</PresentationFormat>
  <Paragraphs>81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Sheffield Hallam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EPSRC EQUAL PROGRAMME - SMART REHABILITATION</dc:title>
  <dc:creator>Chris Wilkinson</dc:creator>
  <cp:lastModifiedBy>C Sam-Okerenta</cp:lastModifiedBy>
  <cp:revision>115</cp:revision>
  <dcterms:created xsi:type="dcterms:W3CDTF">2005-11-17T12:27:12Z</dcterms:created>
  <dcterms:modified xsi:type="dcterms:W3CDTF">2016-07-09T08:05:13Z</dcterms:modified>
</cp:coreProperties>
</file>