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32918400" cy="43891200"/>
  <p:notesSz cx="9928225" cy="14357350"/>
  <p:defaultTextStyle>
    <a:defPPr>
      <a:defRPr lang="en-US"/>
    </a:defPPr>
    <a:lvl1pPr marL="0" algn="l" defTabSz="4389083" rtl="0" eaLnBrk="1" latinLnBrk="0" hangingPunct="1">
      <a:defRPr sz="8600" kern="1200">
        <a:solidFill>
          <a:schemeClr val="tx1"/>
        </a:solidFill>
        <a:latin typeface="+mn-lt"/>
        <a:ea typeface="+mn-ea"/>
        <a:cs typeface="+mn-cs"/>
      </a:defRPr>
    </a:lvl1pPr>
    <a:lvl2pPr marL="2194542" algn="l" defTabSz="4389083" rtl="0" eaLnBrk="1" latinLnBrk="0" hangingPunct="1">
      <a:defRPr sz="8600" kern="1200">
        <a:solidFill>
          <a:schemeClr val="tx1"/>
        </a:solidFill>
        <a:latin typeface="+mn-lt"/>
        <a:ea typeface="+mn-ea"/>
        <a:cs typeface="+mn-cs"/>
      </a:defRPr>
    </a:lvl2pPr>
    <a:lvl3pPr marL="4389083" algn="l" defTabSz="4389083" rtl="0" eaLnBrk="1" latinLnBrk="0" hangingPunct="1">
      <a:defRPr sz="8600" kern="1200">
        <a:solidFill>
          <a:schemeClr val="tx1"/>
        </a:solidFill>
        <a:latin typeface="+mn-lt"/>
        <a:ea typeface="+mn-ea"/>
        <a:cs typeface="+mn-cs"/>
      </a:defRPr>
    </a:lvl3pPr>
    <a:lvl4pPr marL="6583625" algn="l" defTabSz="4389083" rtl="0" eaLnBrk="1" latinLnBrk="0" hangingPunct="1">
      <a:defRPr sz="8600" kern="1200">
        <a:solidFill>
          <a:schemeClr val="tx1"/>
        </a:solidFill>
        <a:latin typeface="+mn-lt"/>
        <a:ea typeface="+mn-ea"/>
        <a:cs typeface="+mn-cs"/>
      </a:defRPr>
    </a:lvl4pPr>
    <a:lvl5pPr marL="8778167" algn="l" defTabSz="4389083" rtl="0" eaLnBrk="1" latinLnBrk="0" hangingPunct="1">
      <a:defRPr sz="8600" kern="1200">
        <a:solidFill>
          <a:schemeClr val="tx1"/>
        </a:solidFill>
        <a:latin typeface="+mn-lt"/>
        <a:ea typeface="+mn-ea"/>
        <a:cs typeface="+mn-cs"/>
      </a:defRPr>
    </a:lvl5pPr>
    <a:lvl6pPr marL="10972709" algn="l" defTabSz="4389083" rtl="0" eaLnBrk="1" latinLnBrk="0" hangingPunct="1">
      <a:defRPr sz="8600" kern="1200">
        <a:solidFill>
          <a:schemeClr val="tx1"/>
        </a:solidFill>
        <a:latin typeface="+mn-lt"/>
        <a:ea typeface="+mn-ea"/>
        <a:cs typeface="+mn-cs"/>
      </a:defRPr>
    </a:lvl6pPr>
    <a:lvl7pPr marL="13167250" algn="l" defTabSz="4389083" rtl="0" eaLnBrk="1" latinLnBrk="0" hangingPunct="1">
      <a:defRPr sz="8600" kern="1200">
        <a:solidFill>
          <a:schemeClr val="tx1"/>
        </a:solidFill>
        <a:latin typeface="+mn-lt"/>
        <a:ea typeface="+mn-ea"/>
        <a:cs typeface="+mn-cs"/>
      </a:defRPr>
    </a:lvl7pPr>
    <a:lvl8pPr marL="15361792" algn="l" defTabSz="4389083" rtl="0" eaLnBrk="1" latinLnBrk="0" hangingPunct="1">
      <a:defRPr sz="8600" kern="1200">
        <a:solidFill>
          <a:schemeClr val="tx1"/>
        </a:solidFill>
        <a:latin typeface="+mn-lt"/>
        <a:ea typeface="+mn-ea"/>
        <a:cs typeface="+mn-cs"/>
      </a:defRPr>
    </a:lvl8pPr>
    <a:lvl9pPr marL="17556334" algn="l" defTabSz="4389083"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24">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6224"/>
    <a:srgbClr val="3C7E95"/>
    <a:srgbClr val="762123"/>
    <a:srgbClr val="7C1A1A"/>
    <a:srgbClr val="660033"/>
    <a:srgbClr val="FBF5D9"/>
    <a:srgbClr val="E1E1E1"/>
    <a:srgbClr val="650A34"/>
    <a:srgbClr val="C8C8C8"/>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6433" autoAdjust="0"/>
  </p:normalViewPr>
  <p:slideViewPr>
    <p:cSldViewPr showGuides="1">
      <p:cViewPr varScale="1">
        <p:scale>
          <a:sx n="18" d="100"/>
          <a:sy n="18" d="100"/>
        </p:scale>
        <p:origin x="3582" y="72"/>
      </p:cViewPr>
      <p:guideLst>
        <p:guide orient="horz" pos="13824"/>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13634724"/>
            <a:ext cx="27980640" cy="9408160"/>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760" y="24871680"/>
            <a:ext cx="23042880" cy="11216640"/>
          </a:xfrm>
        </p:spPr>
        <p:txBody>
          <a:bodyPr/>
          <a:lstStyle>
            <a:lvl1pPr marL="0" indent="0" algn="ctr">
              <a:buNone/>
              <a:defRPr>
                <a:solidFill>
                  <a:schemeClr val="tx1">
                    <a:tint val="75000"/>
                  </a:schemeClr>
                </a:solidFill>
              </a:defRPr>
            </a:lvl1pPr>
            <a:lvl2pPr marL="2194542" indent="0" algn="ctr">
              <a:buNone/>
              <a:defRPr>
                <a:solidFill>
                  <a:schemeClr val="tx1">
                    <a:tint val="75000"/>
                  </a:schemeClr>
                </a:solidFill>
              </a:defRPr>
            </a:lvl2pPr>
            <a:lvl3pPr marL="4389083" indent="0" algn="ctr">
              <a:buNone/>
              <a:defRPr>
                <a:solidFill>
                  <a:schemeClr val="tx1">
                    <a:tint val="75000"/>
                  </a:schemeClr>
                </a:solidFill>
              </a:defRPr>
            </a:lvl3pPr>
            <a:lvl4pPr marL="6583625" indent="0" algn="ctr">
              <a:buNone/>
              <a:defRPr>
                <a:solidFill>
                  <a:schemeClr val="tx1">
                    <a:tint val="75000"/>
                  </a:schemeClr>
                </a:solidFill>
              </a:defRPr>
            </a:lvl4pPr>
            <a:lvl5pPr marL="8778167" indent="0" algn="ctr">
              <a:buNone/>
              <a:defRPr>
                <a:solidFill>
                  <a:schemeClr val="tx1">
                    <a:tint val="75000"/>
                  </a:schemeClr>
                </a:solidFill>
              </a:defRPr>
            </a:lvl5pPr>
            <a:lvl6pPr marL="10972709" indent="0" algn="ctr">
              <a:buNone/>
              <a:defRPr>
                <a:solidFill>
                  <a:schemeClr val="tx1">
                    <a:tint val="75000"/>
                  </a:schemeClr>
                </a:solidFill>
              </a:defRPr>
            </a:lvl6pPr>
            <a:lvl7pPr marL="13167250" indent="0" algn="ctr">
              <a:buNone/>
              <a:defRPr>
                <a:solidFill>
                  <a:schemeClr val="tx1">
                    <a:tint val="75000"/>
                  </a:schemeClr>
                </a:solidFill>
              </a:defRPr>
            </a:lvl7pPr>
            <a:lvl8pPr marL="15361792" indent="0" algn="ctr">
              <a:buNone/>
              <a:defRPr>
                <a:solidFill>
                  <a:schemeClr val="tx1">
                    <a:tint val="75000"/>
                  </a:schemeClr>
                </a:solidFill>
              </a:defRPr>
            </a:lvl8pPr>
            <a:lvl9pPr marL="1755633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AF0477-184F-41E1-AAEB-065D88F50AF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3265838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F0477-184F-41E1-AAEB-065D88F50AF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3565053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28204163"/>
            <a:ext cx="27980640" cy="871728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7" y="18602967"/>
            <a:ext cx="27980640" cy="9601197"/>
          </a:xfrm>
        </p:spPr>
        <p:txBody>
          <a:bodyPr anchor="b"/>
          <a:lstStyle>
            <a:lvl1pPr marL="0" indent="0">
              <a:buNone/>
              <a:defRPr sz="9600">
                <a:solidFill>
                  <a:schemeClr val="tx1">
                    <a:tint val="75000"/>
                  </a:schemeClr>
                </a:solidFill>
              </a:defRPr>
            </a:lvl1pPr>
            <a:lvl2pPr marL="2194542" indent="0">
              <a:buNone/>
              <a:defRPr sz="8600">
                <a:solidFill>
                  <a:schemeClr val="tx1">
                    <a:tint val="75000"/>
                  </a:schemeClr>
                </a:solidFill>
              </a:defRPr>
            </a:lvl2pPr>
            <a:lvl3pPr marL="4389083" indent="0">
              <a:buNone/>
              <a:defRPr sz="7600">
                <a:solidFill>
                  <a:schemeClr val="tx1">
                    <a:tint val="75000"/>
                  </a:schemeClr>
                </a:solidFill>
              </a:defRPr>
            </a:lvl3pPr>
            <a:lvl4pPr marL="6583625" indent="0">
              <a:buNone/>
              <a:defRPr sz="6800">
                <a:solidFill>
                  <a:schemeClr val="tx1">
                    <a:tint val="75000"/>
                  </a:schemeClr>
                </a:solidFill>
              </a:defRPr>
            </a:lvl4pPr>
            <a:lvl5pPr marL="8778167" indent="0">
              <a:buNone/>
              <a:defRPr sz="6800">
                <a:solidFill>
                  <a:schemeClr val="tx1">
                    <a:tint val="75000"/>
                  </a:schemeClr>
                </a:solidFill>
              </a:defRPr>
            </a:lvl5pPr>
            <a:lvl6pPr marL="10972709" indent="0">
              <a:buNone/>
              <a:defRPr sz="6800">
                <a:solidFill>
                  <a:schemeClr val="tx1">
                    <a:tint val="75000"/>
                  </a:schemeClr>
                </a:solidFill>
              </a:defRPr>
            </a:lvl6pPr>
            <a:lvl7pPr marL="13167250" indent="0">
              <a:buNone/>
              <a:defRPr sz="6800">
                <a:solidFill>
                  <a:schemeClr val="tx1">
                    <a:tint val="75000"/>
                  </a:schemeClr>
                </a:solidFill>
              </a:defRPr>
            </a:lvl7pPr>
            <a:lvl8pPr marL="15361792" indent="0">
              <a:buNone/>
              <a:defRPr sz="6800">
                <a:solidFill>
                  <a:schemeClr val="tx1">
                    <a:tint val="75000"/>
                  </a:schemeClr>
                </a:solidFill>
              </a:defRPr>
            </a:lvl8pPr>
            <a:lvl9pPr marL="17556334" indent="0">
              <a:buNone/>
              <a:defRPr sz="6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AF0477-184F-41E1-AAEB-065D88F50AF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376094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29251" y="60086240"/>
            <a:ext cx="48611791" cy="169926003"/>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4589681" y="60086240"/>
            <a:ext cx="48611791" cy="169926003"/>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AF0477-184F-41E1-AAEB-065D88F50AF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236801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1757684"/>
            <a:ext cx="29626560" cy="7315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5920" y="9824723"/>
            <a:ext cx="14544676" cy="4094476"/>
          </a:xfrm>
        </p:spPr>
        <p:txBody>
          <a:bodyPr anchor="b"/>
          <a:lstStyle>
            <a:lvl1pPr marL="0" indent="0">
              <a:buNone/>
              <a:defRPr sz="11600" b="1"/>
            </a:lvl1pPr>
            <a:lvl2pPr marL="2194542" indent="0">
              <a:buNone/>
              <a:defRPr sz="9600" b="1"/>
            </a:lvl2pPr>
            <a:lvl3pPr marL="4389083" indent="0">
              <a:buNone/>
              <a:defRPr sz="8600" b="1"/>
            </a:lvl3pPr>
            <a:lvl4pPr marL="6583625" indent="0">
              <a:buNone/>
              <a:defRPr sz="7600" b="1"/>
            </a:lvl4pPr>
            <a:lvl5pPr marL="8778167" indent="0">
              <a:buNone/>
              <a:defRPr sz="7600" b="1"/>
            </a:lvl5pPr>
            <a:lvl6pPr marL="10972709" indent="0">
              <a:buNone/>
              <a:defRPr sz="7600" b="1"/>
            </a:lvl6pPr>
            <a:lvl7pPr marL="13167250" indent="0">
              <a:buNone/>
              <a:defRPr sz="7600" b="1"/>
            </a:lvl7pPr>
            <a:lvl8pPr marL="15361792" indent="0">
              <a:buNone/>
              <a:defRPr sz="7600" b="1"/>
            </a:lvl8pPr>
            <a:lvl9pPr marL="17556334"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1645920" y="13919199"/>
            <a:ext cx="14544676" cy="25288244"/>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091" y="9824723"/>
            <a:ext cx="14550391" cy="4094476"/>
          </a:xfrm>
        </p:spPr>
        <p:txBody>
          <a:bodyPr anchor="b"/>
          <a:lstStyle>
            <a:lvl1pPr marL="0" indent="0">
              <a:buNone/>
              <a:defRPr sz="11600" b="1"/>
            </a:lvl1pPr>
            <a:lvl2pPr marL="2194542" indent="0">
              <a:buNone/>
              <a:defRPr sz="9600" b="1"/>
            </a:lvl2pPr>
            <a:lvl3pPr marL="4389083" indent="0">
              <a:buNone/>
              <a:defRPr sz="8600" b="1"/>
            </a:lvl3pPr>
            <a:lvl4pPr marL="6583625" indent="0">
              <a:buNone/>
              <a:defRPr sz="7600" b="1"/>
            </a:lvl4pPr>
            <a:lvl5pPr marL="8778167" indent="0">
              <a:buNone/>
              <a:defRPr sz="7600" b="1"/>
            </a:lvl5pPr>
            <a:lvl6pPr marL="10972709" indent="0">
              <a:buNone/>
              <a:defRPr sz="7600" b="1"/>
            </a:lvl6pPr>
            <a:lvl7pPr marL="13167250" indent="0">
              <a:buNone/>
              <a:defRPr sz="7600" b="1"/>
            </a:lvl7pPr>
            <a:lvl8pPr marL="15361792" indent="0">
              <a:buNone/>
              <a:defRPr sz="7600" b="1"/>
            </a:lvl8pPr>
            <a:lvl9pPr marL="17556334"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16722091" y="13919199"/>
            <a:ext cx="14550391" cy="25288244"/>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AF0477-184F-41E1-AAEB-065D88F50AF5}" type="datetimeFigureOut">
              <a:rPr lang="en-US" smtClean="0"/>
              <a:t>11/10/2017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3143394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AF0477-184F-41E1-AAEB-065D88F50AF5}" type="datetimeFigureOut">
              <a:rPr lang="en-US" smtClean="0"/>
              <a:t>11/10/2017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2855534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F0477-184F-41E1-AAEB-065D88F50AF5}" type="datetimeFigureOut">
              <a:rPr lang="en-US" smtClean="0"/>
              <a:t>11/10/2017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3842408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3" y="1747520"/>
            <a:ext cx="10829927" cy="743712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2870181" y="1747524"/>
            <a:ext cx="18402300" cy="37459923"/>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5923" y="9184644"/>
            <a:ext cx="10829927" cy="30022803"/>
          </a:xfrm>
        </p:spPr>
        <p:txBody>
          <a:bodyPr/>
          <a:lstStyle>
            <a:lvl1pPr marL="0" indent="0">
              <a:buNone/>
              <a:defRPr sz="6800"/>
            </a:lvl1pPr>
            <a:lvl2pPr marL="2194542" indent="0">
              <a:buNone/>
              <a:defRPr sz="5800"/>
            </a:lvl2pPr>
            <a:lvl3pPr marL="4389083" indent="0">
              <a:buNone/>
              <a:defRPr sz="4800"/>
            </a:lvl3pPr>
            <a:lvl4pPr marL="6583625" indent="0">
              <a:buNone/>
              <a:defRPr sz="4400"/>
            </a:lvl4pPr>
            <a:lvl5pPr marL="8778167" indent="0">
              <a:buNone/>
              <a:defRPr sz="4400"/>
            </a:lvl5pPr>
            <a:lvl6pPr marL="10972709" indent="0">
              <a:buNone/>
              <a:defRPr sz="4400"/>
            </a:lvl6pPr>
            <a:lvl7pPr marL="13167250" indent="0">
              <a:buNone/>
              <a:defRPr sz="4400"/>
            </a:lvl7pPr>
            <a:lvl8pPr marL="15361792" indent="0">
              <a:buNone/>
              <a:defRPr sz="4400"/>
            </a:lvl8pPr>
            <a:lvl9pPr marL="17556334" indent="0">
              <a:buNone/>
              <a:defRPr sz="4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F0477-184F-41E1-AAEB-065D88F50AF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296176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6" y="30723841"/>
            <a:ext cx="19751040" cy="3627123"/>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6452236" y="3921760"/>
            <a:ext cx="19751040" cy="26334720"/>
          </a:xfrm>
        </p:spPr>
        <p:txBody>
          <a:bodyPr/>
          <a:lstStyle>
            <a:lvl1pPr marL="0" indent="0">
              <a:buNone/>
              <a:defRPr sz="15400"/>
            </a:lvl1pPr>
            <a:lvl2pPr marL="2194542" indent="0">
              <a:buNone/>
              <a:defRPr sz="13400"/>
            </a:lvl2pPr>
            <a:lvl3pPr marL="4389083" indent="0">
              <a:buNone/>
              <a:defRPr sz="11600"/>
            </a:lvl3pPr>
            <a:lvl4pPr marL="6583625" indent="0">
              <a:buNone/>
              <a:defRPr sz="9600"/>
            </a:lvl4pPr>
            <a:lvl5pPr marL="8778167" indent="0">
              <a:buNone/>
              <a:defRPr sz="9600"/>
            </a:lvl5pPr>
            <a:lvl6pPr marL="10972709" indent="0">
              <a:buNone/>
              <a:defRPr sz="9600"/>
            </a:lvl6pPr>
            <a:lvl7pPr marL="13167250" indent="0">
              <a:buNone/>
              <a:defRPr sz="9600"/>
            </a:lvl7pPr>
            <a:lvl8pPr marL="15361792" indent="0">
              <a:buNone/>
              <a:defRPr sz="9600"/>
            </a:lvl8pPr>
            <a:lvl9pPr marL="17556334" indent="0">
              <a:buNone/>
              <a:defRPr sz="9600"/>
            </a:lvl9pPr>
          </a:lstStyle>
          <a:p>
            <a:r>
              <a:rPr lang="en-US" smtClean="0"/>
              <a:t>Click icon to add picture</a:t>
            </a:r>
            <a:endParaRPr lang="en-US"/>
          </a:p>
        </p:txBody>
      </p:sp>
      <p:sp>
        <p:nvSpPr>
          <p:cNvPr id="4" name="Text Placeholder 3"/>
          <p:cNvSpPr>
            <a:spLocks noGrp="1"/>
          </p:cNvSpPr>
          <p:nvPr>
            <p:ph type="body" sz="half" idx="2"/>
          </p:nvPr>
        </p:nvSpPr>
        <p:spPr>
          <a:xfrm>
            <a:off x="6452236" y="34350964"/>
            <a:ext cx="19751040" cy="5151117"/>
          </a:xfrm>
        </p:spPr>
        <p:txBody>
          <a:bodyPr/>
          <a:lstStyle>
            <a:lvl1pPr marL="0" indent="0">
              <a:buNone/>
              <a:defRPr sz="6800"/>
            </a:lvl1pPr>
            <a:lvl2pPr marL="2194542" indent="0">
              <a:buNone/>
              <a:defRPr sz="5800"/>
            </a:lvl2pPr>
            <a:lvl3pPr marL="4389083" indent="0">
              <a:buNone/>
              <a:defRPr sz="4800"/>
            </a:lvl3pPr>
            <a:lvl4pPr marL="6583625" indent="0">
              <a:buNone/>
              <a:defRPr sz="4400"/>
            </a:lvl4pPr>
            <a:lvl5pPr marL="8778167" indent="0">
              <a:buNone/>
              <a:defRPr sz="4400"/>
            </a:lvl5pPr>
            <a:lvl6pPr marL="10972709" indent="0">
              <a:buNone/>
              <a:defRPr sz="4400"/>
            </a:lvl6pPr>
            <a:lvl7pPr marL="13167250" indent="0">
              <a:buNone/>
              <a:defRPr sz="4400"/>
            </a:lvl7pPr>
            <a:lvl8pPr marL="15361792" indent="0">
              <a:buNone/>
              <a:defRPr sz="4400"/>
            </a:lvl8pPr>
            <a:lvl9pPr marL="17556334" indent="0">
              <a:buNone/>
              <a:defRPr sz="4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F0477-184F-41E1-AAEB-065D88F50AF5}" type="datetimeFigureOut">
              <a:rPr lang="en-US" smtClean="0"/>
              <a:t>11/10/2017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3714205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F0477-184F-41E1-AAEB-065D88F50AF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2620601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758419" y="10312403"/>
            <a:ext cx="24443053" cy="21969984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29252" y="10312403"/>
            <a:ext cx="72780527" cy="21969984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F0477-184F-41E1-AAEB-065D88F50AF5}" type="datetimeFigureOut">
              <a:rPr lang="en-US" smtClean="0"/>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526BA1-0BAB-4543-9CCD-440128B2F04E}" type="slidenum">
              <a:rPr lang="en-US" smtClean="0"/>
              <a:t>‹#›</a:t>
            </a:fld>
            <a:endParaRPr lang="en-US"/>
          </a:p>
        </p:txBody>
      </p:sp>
    </p:spTree>
    <p:extLst>
      <p:ext uri="{BB962C8B-B14F-4D97-AF65-F5344CB8AC3E}">
        <p14:creationId xmlns:p14="http://schemas.microsoft.com/office/powerpoint/2010/main" val="2437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1757684"/>
            <a:ext cx="29626560" cy="7315200"/>
          </a:xfrm>
          <a:prstGeom prst="rect">
            <a:avLst/>
          </a:prstGeom>
        </p:spPr>
        <p:txBody>
          <a:bodyPr vert="horz" lIns="438908" tIns="219454" rIns="438908" bIns="21945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45920" y="10241283"/>
            <a:ext cx="29626560" cy="28966163"/>
          </a:xfrm>
          <a:prstGeom prst="rect">
            <a:avLst/>
          </a:prstGeom>
        </p:spPr>
        <p:txBody>
          <a:bodyPr vert="horz" lIns="438908" tIns="219454" rIns="438908" bIns="21945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45920" y="40680643"/>
            <a:ext cx="7680960" cy="2336800"/>
          </a:xfrm>
          <a:prstGeom prst="rect">
            <a:avLst/>
          </a:prstGeom>
        </p:spPr>
        <p:txBody>
          <a:bodyPr vert="horz" lIns="438908" tIns="219454" rIns="438908" bIns="219454" rtlCol="0" anchor="ctr"/>
          <a:lstStyle>
            <a:lvl1pPr algn="l">
              <a:defRPr sz="5800">
                <a:solidFill>
                  <a:schemeClr val="tx1">
                    <a:tint val="75000"/>
                  </a:schemeClr>
                </a:solidFill>
              </a:defRPr>
            </a:lvl1pPr>
          </a:lstStyle>
          <a:p>
            <a:fld id="{ECAF0477-184F-41E1-AAEB-065D88F50AF5}" type="datetimeFigureOut">
              <a:rPr lang="en-US" smtClean="0"/>
              <a:t>11/10/2017</a:t>
            </a:fld>
            <a:endParaRPr lang="en-US"/>
          </a:p>
        </p:txBody>
      </p:sp>
      <p:sp>
        <p:nvSpPr>
          <p:cNvPr id="5" name="Footer Placeholder 4"/>
          <p:cNvSpPr>
            <a:spLocks noGrp="1"/>
          </p:cNvSpPr>
          <p:nvPr>
            <p:ph type="ftr" sz="quarter" idx="3"/>
          </p:nvPr>
        </p:nvSpPr>
        <p:spPr>
          <a:xfrm>
            <a:off x="11247120" y="40680643"/>
            <a:ext cx="10424160" cy="2336800"/>
          </a:xfrm>
          <a:prstGeom prst="rect">
            <a:avLst/>
          </a:prstGeom>
        </p:spPr>
        <p:txBody>
          <a:bodyPr vert="horz" lIns="438908" tIns="219454" rIns="438908" bIns="219454"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40680643"/>
            <a:ext cx="7680960" cy="2336800"/>
          </a:xfrm>
          <a:prstGeom prst="rect">
            <a:avLst/>
          </a:prstGeom>
        </p:spPr>
        <p:txBody>
          <a:bodyPr vert="horz" lIns="438908" tIns="219454" rIns="438908" bIns="219454" rtlCol="0" anchor="ctr"/>
          <a:lstStyle>
            <a:lvl1pPr algn="r">
              <a:defRPr sz="5800">
                <a:solidFill>
                  <a:schemeClr val="tx1">
                    <a:tint val="75000"/>
                  </a:schemeClr>
                </a:solidFill>
              </a:defRPr>
            </a:lvl1pPr>
          </a:lstStyle>
          <a:p>
            <a:fld id="{D7526BA1-0BAB-4543-9CCD-440128B2F04E}" type="slidenum">
              <a:rPr lang="en-US" smtClean="0"/>
              <a:t>‹#›</a:t>
            </a:fld>
            <a:endParaRPr lang="en-US"/>
          </a:p>
        </p:txBody>
      </p:sp>
    </p:spTree>
    <p:extLst>
      <p:ext uri="{BB962C8B-B14F-4D97-AF65-F5344CB8AC3E}">
        <p14:creationId xmlns:p14="http://schemas.microsoft.com/office/powerpoint/2010/main" val="2595708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083" rtl="0" eaLnBrk="1" latinLnBrk="0" hangingPunct="1">
        <a:spcBef>
          <a:spcPct val="0"/>
        </a:spcBef>
        <a:buNone/>
        <a:defRPr sz="21200" kern="1200">
          <a:solidFill>
            <a:schemeClr val="tx1"/>
          </a:solidFill>
          <a:latin typeface="+mj-lt"/>
          <a:ea typeface="+mj-ea"/>
          <a:cs typeface="+mj-cs"/>
        </a:defRPr>
      </a:lvl1pPr>
    </p:titleStyle>
    <p:bodyStyle>
      <a:lvl1pPr marL="1645906" indent="-1645906" algn="l" defTabSz="4389083"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30" indent="-1371589" algn="l" defTabSz="4389083"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354" indent="-1097271" algn="l" defTabSz="4389083"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896" indent="-1097271" algn="l" defTabSz="4389083"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438" indent="-1097271" algn="l" defTabSz="4389083"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979" indent="-1097271" algn="l" defTabSz="4389083"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521" indent="-1097271" algn="l" defTabSz="4389083"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063" indent="-1097271" algn="l" defTabSz="4389083"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605" indent="-1097271" algn="l" defTabSz="4389083"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083" rtl="0" eaLnBrk="1" latinLnBrk="0" hangingPunct="1">
        <a:defRPr sz="8600" kern="1200">
          <a:solidFill>
            <a:schemeClr val="tx1"/>
          </a:solidFill>
          <a:latin typeface="+mn-lt"/>
          <a:ea typeface="+mn-ea"/>
          <a:cs typeface="+mn-cs"/>
        </a:defRPr>
      </a:lvl1pPr>
      <a:lvl2pPr marL="2194542" algn="l" defTabSz="4389083" rtl="0" eaLnBrk="1" latinLnBrk="0" hangingPunct="1">
        <a:defRPr sz="8600" kern="1200">
          <a:solidFill>
            <a:schemeClr val="tx1"/>
          </a:solidFill>
          <a:latin typeface="+mn-lt"/>
          <a:ea typeface="+mn-ea"/>
          <a:cs typeface="+mn-cs"/>
        </a:defRPr>
      </a:lvl2pPr>
      <a:lvl3pPr marL="4389083" algn="l" defTabSz="4389083" rtl="0" eaLnBrk="1" latinLnBrk="0" hangingPunct="1">
        <a:defRPr sz="8600" kern="1200">
          <a:solidFill>
            <a:schemeClr val="tx1"/>
          </a:solidFill>
          <a:latin typeface="+mn-lt"/>
          <a:ea typeface="+mn-ea"/>
          <a:cs typeface="+mn-cs"/>
        </a:defRPr>
      </a:lvl3pPr>
      <a:lvl4pPr marL="6583625" algn="l" defTabSz="4389083" rtl="0" eaLnBrk="1" latinLnBrk="0" hangingPunct="1">
        <a:defRPr sz="8600" kern="1200">
          <a:solidFill>
            <a:schemeClr val="tx1"/>
          </a:solidFill>
          <a:latin typeface="+mn-lt"/>
          <a:ea typeface="+mn-ea"/>
          <a:cs typeface="+mn-cs"/>
        </a:defRPr>
      </a:lvl4pPr>
      <a:lvl5pPr marL="8778167" algn="l" defTabSz="4389083" rtl="0" eaLnBrk="1" latinLnBrk="0" hangingPunct="1">
        <a:defRPr sz="8600" kern="1200">
          <a:solidFill>
            <a:schemeClr val="tx1"/>
          </a:solidFill>
          <a:latin typeface="+mn-lt"/>
          <a:ea typeface="+mn-ea"/>
          <a:cs typeface="+mn-cs"/>
        </a:defRPr>
      </a:lvl5pPr>
      <a:lvl6pPr marL="10972709" algn="l" defTabSz="4389083" rtl="0" eaLnBrk="1" latinLnBrk="0" hangingPunct="1">
        <a:defRPr sz="8600" kern="1200">
          <a:solidFill>
            <a:schemeClr val="tx1"/>
          </a:solidFill>
          <a:latin typeface="+mn-lt"/>
          <a:ea typeface="+mn-ea"/>
          <a:cs typeface="+mn-cs"/>
        </a:defRPr>
      </a:lvl6pPr>
      <a:lvl7pPr marL="13167250" algn="l" defTabSz="4389083" rtl="0" eaLnBrk="1" latinLnBrk="0" hangingPunct="1">
        <a:defRPr sz="8600" kern="1200">
          <a:solidFill>
            <a:schemeClr val="tx1"/>
          </a:solidFill>
          <a:latin typeface="+mn-lt"/>
          <a:ea typeface="+mn-ea"/>
          <a:cs typeface="+mn-cs"/>
        </a:defRPr>
      </a:lvl7pPr>
      <a:lvl8pPr marL="15361792" algn="l" defTabSz="4389083" rtl="0" eaLnBrk="1" latinLnBrk="0" hangingPunct="1">
        <a:defRPr sz="8600" kern="1200">
          <a:solidFill>
            <a:schemeClr val="tx1"/>
          </a:solidFill>
          <a:latin typeface="+mn-lt"/>
          <a:ea typeface="+mn-ea"/>
          <a:cs typeface="+mn-cs"/>
        </a:defRPr>
      </a:lvl8pPr>
      <a:lvl9pPr marL="17556334" algn="l" defTabSz="4389083"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3" Type="http://schemas.openxmlformats.org/officeDocument/2006/relationships/image" Target="cid:image001.png@01D16D8C.9C905A10" TargetMode="External"/><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em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19519900" y="32121248"/>
            <a:ext cx="12776200" cy="77765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C1A1A"/>
              </a:solidFill>
            </a:endParaRPr>
          </a:p>
        </p:txBody>
      </p:sp>
      <p:sp>
        <p:nvSpPr>
          <p:cNvPr id="7" name="TextBox 6"/>
          <p:cNvSpPr txBox="1"/>
          <p:nvPr/>
        </p:nvSpPr>
        <p:spPr>
          <a:xfrm>
            <a:off x="304800" y="2819400"/>
            <a:ext cx="20703540" cy="5025151"/>
          </a:xfrm>
          <a:prstGeom prst="rect">
            <a:avLst/>
          </a:prstGeom>
          <a:noFill/>
        </p:spPr>
        <p:txBody>
          <a:bodyPr wrap="square" lIns="99752" tIns="49876" rIns="99752" bIns="49876" rtlCol="0">
            <a:spAutoFit/>
          </a:bodyPr>
          <a:lstStyle/>
          <a:p>
            <a:r>
              <a:rPr lang="en-US" sz="8000" b="1" dirty="0"/>
              <a:t>Background Study on Empowering Women through Investment in Livestock Value Chains: A Pathway for Improving Maternal and Child Nutrition in Northern Kenya</a:t>
            </a:r>
            <a:endParaRPr lang="en-US" sz="8000" b="1" dirty="0">
              <a:solidFill>
                <a:srgbClr val="762123"/>
              </a:solidFill>
            </a:endParaRPr>
          </a:p>
        </p:txBody>
      </p:sp>
      <p:sp>
        <p:nvSpPr>
          <p:cNvPr id="17" name="TextBox 16"/>
          <p:cNvSpPr txBox="1"/>
          <p:nvPr/>
        </p:nvSpPr>
        <p:spPr>
          <a:xfrm>
            <a:off x="304800" y="7931735"/>
            <a:ext cx="21031200" cy="2132051"/>
          </a:xfrm>
          <a:prstGeom prst="rect">
            <a:avLst/>
          </a:prstGeom>
          <a:noFill/>
        </p:spPr>
        <p:txBody>
          <a:bodyPr wrap="square" lIns="99752" tIns="49876" rIns="99752" bIns="49876" rtlCol="0">
            <a:spAutoFit/>
          </a:bodyPr>
          <a:lstStyle/>
          <a:p>
            <a:r>
              <a:rPr lang="en-US" sz="4400" b="1" dirty="0"/>
              <a:t>Adere, W., Roach, T., </a:t>
            </a:r>
            <a:r>
              <a:rPr lang="en-US" sz="4400" b="1" dirty="0" err="1"/>
              <a:t>Kotutt</a:t>
            </a:r>
            <a:r>
              <a:rPr lang="en-US" sz="4400" b="1" dirty="0"/>
              <a:t>, J., Beda, A., Lains, G., Patel, K., Webb Girard, A.</a:t>
            </a:r>
            <a:endParaRPr lang="en-US" sz="4400" dirty="0"/>
          </a:p>
          <a:p>
            <a:r>
              <a:rPr lang="en-US" sz="4400" i="1" dirty="0" smtClean="0">
                <a:solidFill>
                  <a:schemeClr val="tx1">
                    <a:lumMod val="95000"/>
                    <a:lumOff val="5000"/>
                  </a:schemeClr>
                </a:solidFill>
              </a:rPr>
              <a:t/>
            </a:r>
            <a:br>
              <a:rPr lang="en-US" sz="4400" i="1" dirty="0" smtClean="0">
                <a:solidFill>
                  <a:schemeClr val="tx1">
                    <a:lumMod val="95000"/>
                    <a:lumOff val="5000"/>
                  </a:schemeClr>
                </a:solidFill>
              </a:rPr>
            </a:br>
            <a:endParaRPr lang="en-US" sz="4400" i="1" dirty="0">
              <a:solidFill>
                <a:schemeClr val="tx1">
                  <a:lumMod val="95000"/>
                  <a:lumOff val="5000"/>
                </a:schemeClr>
              </a:solidFill>
            </a:endParaRPr>
          </a:p>
        </p:txBody>
      </p:sp>
      <p:sp>
        <p:nvSpPr>
          <p:cNvPr id="19" name="TextBox 18"/>
          <p:cNvSpPr txBox="1"/>
          <p:nvPr/>
        </p:nvSpPr>
        <p:spPr>
          <a:xfrm>
            <a:off x="304800" y="10545143"/>
            <a:ext cx="12877800" cy="17627575"/>
          </a:xfrm>
          <a:prstGeom prst="rect">
            <a:avLst/>
          </a:prstGeom>
          <a:noFill/>
        </p:spPr>
        <p:txBody>
          <a:bodyPr wrap="square" lIns="99752" tIns="49876" rIns="99752" bIns="49876" rtlCol="0">
            <a:spAutoFit/>
          </a:bodyPr>
          <a:lstStyle/>
          <a:p>
            <a:pPr>
              <a:lnSpc>
                <a:spcPct val="110000"/>
              </a:lnSpc>
            </a:pPr>
            <a:r>
              <a:rPr lang="en-GB" sz="6000" b="1" dirty="0" smtClean="0"/>
              <a:t> </a:t>
            </a:r>
            <a:r>
              <a:rPr lang="en-US" sz="6000" b="1" dirty="0"/>
              <a:t>Background</a:t>
            </a:r>
            <a:endParaRPr lang="en-US" sz="6000" dirty="0"/>
          </a:p>
          <a:p>
            <a:pPr algn="just">
              <a:spcBef>
                <a:spcPts val="600"/>
              </a:spcBef>
              <a:spcAft>
                <a:spcPts val="2800"/>
              </a:spcAft>
            </a:pPr>
            <a:r>
              <a:rPr lang="en-US" sz="5400" dirty="0" smtClean="0"/>
              <a:t>There </a:t>
            </a:r>
            <a:r>
              <a:rPr lang="en-US" sz="5400" dirty="0"/>
              <a:t>is growing interest in approaches that improve women’s engagement in livestock value chains, their impact on women’s empowerment and maternal and child nutrition (MCN). Strategies to enhance women’s participation in livestock production, marketing, income control, time management, group participation and nutrition education on consumption of Animal Source Foods (ASF) can be powerful in improving the diets of women and children. This study in Marsabit and </a:t>
            </a:r>
            <a:r>
              <a:rPr lang="en-US" sz="5400" dirty="0" err="1"/>
              <a:t>Isiolo</a:t>
            </a:r>
            <a:r>
              <a:rPr lang="en-US" sz="5400" dirty="0"/>
              <a:t>, was aimed at understanding how empowerment of women through livestock interventions can enhance MCN. The objective of the study was to understand the pathways through which livestock influence women’s empowerment and MCN. </a:t>
            </a:r>
          </a:p>
          <a:p>
            <a:pPr>
              <a:lnSpc>
                <a:spcPct val="110000"/>
              </a:lnSpc>
            </a:pPr>
            <a:endParaRPr lang="en-US" sz="6600" dirty="0">
              <a:solidFill>
                <a:srgbClr val="003366"/>
              </a:solidFill>
            </a:endParaRPr>
          </a:p>
        </p:txBody>
      </p:sp>
      <p:sp>
        <p:nvSpPr>
          <p:cNvPr id="22" name="TextBox 21"/>
          <p:cNvSpPr txBox="1"/>
          <p:nvPr/>
        </p:nvSpPr>
        <p:spPr>
          <a:xfrm>
            <a:off x="23295552" y="11543881"/>
            <a:ext cx="8765330" cy="7441197"/>
          </a:xfrm>
          <a:prstGeom prst="rect">
            <a:avLst/>
          </a:prstGeom>
          <a:noFill/>
        </p:spPr>
        <p:txBody>
          <a:bodyPr wrap="square" lIns="99752" tIns="49876" rIns="99752" bIns="49876" rtlCol="0">
            <a:spAutoFit/>
          </a:bodyPr>
          <a:lstStyle/>
          <a:p>
            <a:pPr marL="415633" indent="-415633" eaLnBrk="0" hangingPunct="0"/>
            <a:r>
              <a:rPr lang="en-GB" sz="6000" b="1" dirty="0" smtClean="0"/>
              <a:t>Methods</a:t>
            </a:r>
            <a:endParaRPr lang="en-US" sz="4400" dirty="0"/>
          </a:p>
          <a:p>
            <a:pPr algn="just" eaLnBrk="0" hangingPunct="0">
              <a:spcBef>
                <a:spcPct val="50000"/>
              </a:spcBef>
              <a:buSzPct val="60000"/>
            </a:pPr>
            <a:r>
              <a:rPr lang="en-US" sz="5400" dirty="0"/>
              <a:t>Data was collected through observation and 66 focus group discussions with 660 purposively selected participants and subjected to content analysis </a:t>
            </a:r>
            <a:r>
              <a:rPr lang="en-US" sz="5400" b="1" dirty="0"/>
              <a:t> </a:t>
            </a:r>
            <a:endParaRPr lang="en-US" sz="5400" dirty="0"/>
          </a:p>
          <a:p>
            <a:pPr eaLnBrk="0" hangingPunct="0">
              <a:spcBef>
                <a:spcPct val="50000"/>
              </a:spcBef>
              <a:buSzPct val="60000"/>
            </a:pPr>
            <a:endParaRPr lang="en-US" sz="4400" dirty="0"/>
          </a:p>
        </p:txBody>
      </p:sp>
      <p:sp>
        <p:nvSpPr>
          <p:cNvPr id="39" name="TextBox 38"/>
          <p:cNvSpPr txBox="1"/>
          <p:nvPr/>
        </p:nvSpPr>
        <p:spPr>
          <a:xfrm>
            <a:off x="11804074" y="24439419"/>
            <a:ext cx="4488873" cy="637936"/>
          </a:xfrm>
          <a:prstGeom prst="rect">
            <a:avLst/>
          </a:prstGeom>
          <a:noFill/>
        </p:spPr>
        <p:txBody>
          <a:bodyPr wrap="square" lIns="99752" tIns="49876" rIns="99752" bIns="49876" rtlCol="0">
            <a:spAutoFit/>
          </a:bodyPr>
          <a:lstStyle/>
          <a:p>
            <a:r>
              <a:rPr lang="en-US" sz="3500" dirty="0">
                <a:solidFill>
                  <a:schemeClr val="bg1"/>
                </a:solidFill>
              </a:rPr>
              <a:t>Pictures</a:t>
            </a:r>
          </a:p>
        </p:txBody>
      </p:sp>
      <p:sp>
        <p:nvSpPr>
          <p:cNvPr id="41" name="TextBox 40"/>
          <p:cNvSpPr txBox="1"/>
          <p:nvPr/>
        </p:nvSpPr>
        <p:spPr>
          <a:xfrm>
            <a:off x="20030440" y="32407653"/>
            <a:ext cx="12265660" cy="8259883"/>
          </a:xfrm>
          <a:prstGeom prst="rect">
            <a:avLst/>
          </a:prstGeom>
          <a:noFill/>
        </p:spPr>
        <p:txBody>
          <a:bodyPr wrap="square" lIns="99752" tIns="49876" rIns="99752" bIns="49876" rtlCol="0">
            <a:spAutoFit/>
          </a:bodyPr>
          <a:lstStyle/>
          <a:p>
            <a:pPr marL="415633" indent="-415633">
              <a:lnSpc>
                <a:spcPct val="110000"/>
              </a:lnSpc>
            </a:pPr>
            <a:r>
              <a:rPr lang="en-US" sz="6000" b="1" dirty="0" smtClean="0"/>
              <a:t>Conclusion</a:t>
            </a:r>
            <a:endParaRPr lang="en-AU" sz="6000" dirty="0"/>
          </a:p>
          <a:p>
            <a:pPr algn="just">
              <a:lnSpc>
                <a:spcPct val="110000"/>
              </a:lnSpc>
            </a:pPr>
            <a:r>
              <a:rPr lang="en-US" sz="5400" dirty="0" smtClean="0"/>
              <a:t> </a:t>
            </a:r>
            <a:r>
              <a:rPr lang="en-US" sz="5400" dirty="0"/>
              <a:t>Women’s empowerment domains identified include livestock products and market participation. Increased women’s engagement in production and sale of livestock products can improve feeding practices, and the nutritional status of communities. </a:t>
            </a:r>
          </a:p>
          <a:p>
            <a:pPr>
              <a:lnSpc>
                <a:spcPct val="110000"/>
              </a:lnSpc>
            </a:pPr>
            <a:endParaRPr lang="en-US" sz="4400" dirty="0"/>
          </a:p>
        </p:txBody>
      </p:sp>
      <p:sp>
        <p:nvSpPr>
          <p:cNvPr id="6" name="TextBox 5"/>
          <p:cNvSpPr txBox="1"/>
          <p:nvPr/>
        </p:nvSpPr>
        <p:spPr>
          <a:xfrm>
            <a:off x="3937000" y="42748200"/>
            <a:ext cx="19659600" cy="461665"/>
          </a:xfrm>
          <a:prstGeom prst="rect">
            <a:avLst/>
          </a:prstGeom>
          <a:noFill/>
        </p:spPr>
        <p:txBody>
          <a:bodyPr wrap="square" rtlCol="0">
            <a:spAutoFit/>
          </a:bodyPr>
          <a:lstStyle/>
          <a:p>
            <a:r>
              <a:rPr lang="en-GB" sz="2400" dirty="0" smtClean="0">
                <a:cs typeface="Arial" charset="0"/>
              </a:rPr>
              <a:t>This document is </a:t>
            </a:r>
            <a:r>
              <a:rPr lang="en-GB" sz="2400" dirty="0">
                <a:cs typeface="Arial" charset="0"/>
              </a:rPr>
              <a:t>licensed for use under the Creative Commons Attribution 4.0 International Licence</a:t>
            </a:r>
            <a:r>
              <a:rPr lang="en-GB" sz="2400" dirty="0" smtClean="0">
                <a:cs typeface="Arial" charset="0"/>
              </a:rPr>
              <a:t>.</a:t>
            </a:r>
            <a:r>
              <a:rPr lang="en-US" sz="2400" dirty="0"/>
              <a:t> </a:t>
            </a:r>
            <a:r>
              <a:rPr lang="en-US" sz="2400" dirty="0" smtClean="0"/>
              <a:t>AUGUST 2016</a:t>
            </a:r>
            <a:endParaRPr lang="en-US" sz="2400" dirty="0"/>
          </a:p>
        </p:txBody>
      </p:sp>
      <p:sp>
        <p:nvSpPr>
          <p:cNvPr id="51" name="TextBox 50"/>
          <p:cNvSpPr txBox="1"/>
          <p:nvPr/>
        </p:nvSpPr>
        <p:spPr>
          <a:xfrm>
            <a:off x="516636" y="28654076"/>
            <a:ext cx="18211800" cy="12664165"/>
          </a:xfrm>
          <a:prstGeom prst="rect">
            <a:avLst/>
          </a:prstGeom>
          <a:noFill/>
        </p:spPr>
        <p:txBody>
          <a:bodyPr wrap="square" lIns="99752" tIns="49876" rIns="99752" bIns="49876" rtlCol="0">
            <a:spAutoFit/>
          </a:bodyPr>
          <a:lstStyle/>
          <a:p>
            <a:pPr>
              <a:lnSpc>
                <a:spcPct val="110000"/>
              </a:lnSpc>
            </a:pPr>
            <a:r>
              <a:rPr lang="en-GB" sz="6000" b="1" dirty="0" smtClean="0"/>
              <a:t>Findings</a:t>
            </a:r>
            <a:endParaRPr lang="en-GB" sz="6000" dirty="0" smtClean="0"/>
          </a:p>
          <a:p>
            <a:pPr algn="just"/>
            <a:r>
              <a:rPr lang="en-US" sz="5400" dirty="0"/>
              <a:t>Women are responsible for time-consuming activities (search for fodder, firewood and water) that affect MCN and market participation. </a:t>
            </a:r>
            <a:r>
              <a:rPr lang="en-GB" sz="5400" dirty="0"/>
              <a:t>Barriers to women’s market participation include distance, household responsibilities, theft, harassment and discriminatory pricing. Men predominantly control the sale and income earned from live animals, whereas women control the sale and income earned from livestock products (milk, meat, eggs). There is variability across communities on expenses for household and health needs. Mostly men make final decisions on large costs (e.g. school fees) whereas women make them for small costs (e.g. food). Factors that influence households’ ability to purchase or consume ASFs included income, climate, distance, availability, culture, and women’s income control. </a:t>
            </a:r>
            <a:endParaRPr lang="en-US" sz="5400" dirty="0"/>
          </a:p>
          <a:p>
            <a:pPr>
              <a:lnSpc>
                <a:spcPct val="110000"/>
              </a:lnSpc>
            </a:pPr>
            <a:endParaRPr lang="en-US" sz="4400" dirty="0"/>
          </a:p>
        </p:txBody>
      </p:sp>
      <p:pic>
        <p:nvPicPr>
          <p:cNvPr id="34" name="Picture 33" descr="cc-by 88x31.png"/>
          <p:cNvPicPr/>
          <p:nvPr/>
        </p:nvPicPr>
        <p:blipFill>
          <a:blip r:embed="rId2" r:link="rId3">
            <a:extLst>
              <a:ext uri="{28A0092B-C50C-407E-A947-70E740481C1C}">
                <a14:useLocalDpi xmlns:a14="http://schemas.microsoft.com/office/drawing/2010/main"/>
              </a:ext>
            </a:extLst>
          </a:blip>
          <a:srcRect/>
          <a:stretch>
            <a:fillRect/>
          </a:stretch>
        </p:blipFill>
        <p:spPr bwMode="auto">
          <a:xfrm>
            <a:off x="685800" y="42672000"/>
            <a:ext cx="2412318" cy="633195"/>
          </a:xfrm>
          <a:prstGeom prst="rect">
            <a:avLst/>
          </a:prstGeom>
          <a:noFill/>
          <a:ln>
            <a:noFill/>
          </a:ln>
        </p:spPr>
      </p:pic>
      <p:sp>
        <p:nvSpPr>
          <p:cNvPr id="29" name="Rectangle 28"/>
          <p:cNvSpPr/>
          <p:nvPr/>
        </p:nvSpPr>
        <p:spPr>
          <a:xfrm>
            <a:off x="76200" y="208672"/>
            <a:ext cx="32918400" cy="2667000"/>
          </a:xfrm>
          <a:prstGeom prst="rect">
            <a:avLst/>
          </a:prstGeom>
          <a:solidFill>
            <a:srgbClr val="3C7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C1A1A"/>
              </a:solidFill>
            </a:endParaRPr>
          </a:p>
        </p:txBody>
      </p:sp>
      <p:sp>
        <p:nvSpPr>
          <p:cNvPr id="3" name="TextBox 2"/>
          <p:cNvSpPr txBox="1"/>
          <p:nvPr/>
        </p:nvSpPr>
        <p:spPr>
          <a:xfrm>
            <a:off x="29260800" y="838200"/>
            <a:ext cx="3149382" cy="1323439"/>
          </a:xfrm>
          <a:prstGeom prst="rect">
            <a:avLst/>
          </a:prstGeom>
          <a:noFill/>
        </p:spPr>
        <p:txBody>
          <a:bodyPr wrap="square" rtlCol="0">
            <a:spAutoFit/>
          </a:bodyPr>
          <a:lstStyle/>
          <a:p>
            <a:pPr algn="ctr"/>
            <a:r>
              <a:rPr lang="en-US" sz="4000" smtClean="0">
                <a:solidFill>
                  <a:schemeClr val="bg1">
                    <a:lumMod val="85000"/>
                  </a:schemeClr>
                </a:solidFill>
              </a:rPr>
              <a:t>November </a:t>
            </a:r>
            <a:r>
              <a:rPr lang="en-US" sz="4000" smtClean="0">
                <a:solidFill>
                  <a:schemeClr val="bg1">
                    <a:lumMod val="85000"/>
                  </a:schemeClr>
                </a:solidFill>
              </a:rPr>
              <a:t>2017</a:t>
            </a:r>
            <a:endParaRPr lang="en-US" sz="4000" dirty="0">
              <a:solidFill>
                <a:schemeClr val="bg1">
                  <a:lumMod val="85000"/>
                </a:schemeClr>
              </a:solidFill>
            </a:endParaRPr>
          </a:p>
        </p:txBody>
      </p:sp>
      <p:sp>
        <p:nvSpPr>
          <p:cNvPr id="8" name="TextBox 7"/>
          <p:cNvSpPr txBox="1"/>
          <p:nvPr/>
        </p:nvSpPr>
        <p:spPr>
          <a:xfrm>
            <a:off x="10134600" y="914400"/>
            <a:ext cx="19431000" cy="646331"/>
          </a:xfrm>
          <a:prstGeom prst="rect">
            <a:avLst/>
          </a:prstGeom>
          <a:noFill/>
        </p:spPr>
        <p:txBody>
          <a:bodyPr wrap="square" rtlCol="0">
            <a:spAutoFit/>
          </a:bodyPr>
          <a:lstStyle/>
          <a:p>
            <a:r>
              <a:rPr lang="en-US" sz="3600" dirty="0" smtClean="0">
                <a:solidFill>
                  <a:schemeClr val="bg1"/>
                </a:solidFill>
              </a:rPr>
              <a:t>This project is part of the U.S. Government’s global hunger and food security initiative</a:t>
            </a:r>
            <a:endParaRPr lang="en-US" sz="3600" dirty="0">
              <a:solidFill>
                <a:schemeClr val="bg1"/>
              </a:solidFill>
            </a:endParaRPr>
          </a:p>
        </p:txBody>
      </p:sp>
      <p:pic>
        <p:nvPicPr>
          <p:cNvPr id="10" name="Picture 9" descr="horizontal CMYK white.eps"/>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0"/>
            <a:ext cx="9905999" cy="2590800"/>
          </a:xfrm>
          <a:prstGeom prst="rect">
            <a:avLst/>
          </a:prstGeom>
        </p:spPr>
      </p:pic>
      <p:pic>
        <p:nvPicPr>
          <p:cNvPr id="14" name="Picture 13" descr="ILRI logo.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5222200" y="40612787"/>
            <a:ext cx="1490472" cy="1490472"/>
          </a:xfrm>
          <a:prstGeom prst="rect">
            <a:avLst/>
          </a:prstGeom>
        </p:spPr>
      </p:pic>
      <p:pic>
        <p:nvPicPr>
          <p:cNvPr id="16" name="Picture 15" descr="ICRISAT.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8422600" y="40614600"/>
            <a:ext cx="3937000" cy="1486846"/>
          </a:xfrm>
          <a:prstGeom prst="rect">
            <a:avLst/>
          </a:prstGeom>
        </p:spPr>
      </p:pic>
      <p:pic>
        <p:nvPicPr>
          <p:cNvPr id="18" name="Picture 17" descr="International_Potato_Center_logo.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127200" y="40826815"/>
            <a:ext cx="1219200" cy="1062416"/>
          </a:xfrm>
          <a:prstGeom prst="rect">
            <a:avLst/>
          </a:prstGeom>
        </p:spPr>
      </p:pic>
      <p:pic>
        <p:nvPicPr>
          <p:cNvPr id="20" name="Picture 19" descr="CGIAR tagline 15x12_300dpi logo.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631400" y="40455265"/>
            <a:ext cx="2289048" cy="1805516"/>
          </a:xfrm>
          <a:prstGeom prst="rect">
            <a:avLst/>
          </a:prstGeom>
        </p:spPr>
      </p:pic>
      <p:pic>
        <p:nvPicPr>
          <p:cNvPr id="21" name="Picture 20" descr="USAID logo.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5468600" y="40309800"/>
            <a:ext cx="5615940" cy="1722681"/>
          </a:xfrm>
          <a:prstGeom prst="rect">
            <a:avLst/>
          </a:prstGeom>
        </p:spPr>
      </p:pic>
      <p:pic>
        <p:nvPicPr>
          <p:cNvPr id="30" name="Picture 29"/>
          <p:cNvPicPr>
            <a:picLocks noChangeAspect="1"/>
          </p:cNvPicPr>
          <p:nvPr/>
        </p:nvPicPr>
        <p:blipFill>
          <a:blip r:embed="rId10"/>
          <a:stretch>
            <a:fillRect/>
          </a:stretch>
        </p:blipFill>
        <p:spPr>
          <a:xfrm>
            <a:off x="13586978" y="9395339"/>
            <a:ext cx="9304196" cy="10380439"/>
          </a:xfrm>
          <a:prstGeom prst="rect">
            <a:avLst/>
          </a:prstGeom>
          <a:effectLst>
            <a:outerShdw blurRad="50800" dist="50800" dir="5400000" sx="56000" sy="56000" algn="ctr" rotWithShape="0">
              <a:srgbClr val="000000">
                <a:alpha val="95000"/>
              </a:srgbClr>
            </a:outerShdw>
          </a:effectLst>
        </p:spPr>
      </p:pic>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5412591" y="20980339"/>
            <a:ext cx="7086600" cy="8285871"/>
          </a:xfrm>
          <a:prstGeom prst="rect">
            <a:avLst/>
          </a:prstGeom>
        </p:spPr>
      </p:pic>
      <p:pic>
        <p:nvPicPr>
          <p:cNvPr id="1026"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084540" y="2725687"/>
            <a:ext cx="11833860" cy="855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3476974" y="19794828"/>
            <a:ext cx="11745226" cy="9978401"/>
          </a:xfrm>
          <a:prstGeom prst="rect">
            <a:avLst/>
          </a:prstGeom>
        </p:spPr>
      </p:pic>
    </p:spTree>
    <p:extLst>
      <p:ext uri="{BB962C8B-B14F-4D97-AF65-F5344CB8AC3E}">
        <p14:creationId xmlns:p14="http://schemas.microsoft.com/office/powerpoint/2010/main" val="434576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9151CC3285AB44A726E4FF20DF659B" ma:contentTypeVersion="2" ma:contentTypeDescription="Create a new document." ma:contentTypeScope="" ma:versionID="fca73bb26319a383f0ca6a4bffdc501e">
  <xsd:schema xmlns:xsd="http://www.w3.org/2001/XMLSchema" xmlns:xs="http://www.w3.org/2001/XMLSchema" xmlns:p="http://schemas.microsoft.com/office/2006/metadata/properties" xmlns:ns2="9f5e9607-a28b-487e-b093-da60e75ee109" targetNamespace="http://schemas.microsoft.com/office/2006/metadata/properties" ma:root="true" ma:fieldsID="eff026812a92945e04c02a7a0b9b476f" ns2:_="">
    <xsd:import namespace="9f5e9607-a28b-487e-b093-da60e75ee109"/>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5e9607-a28b-487e-b093-da60e75ee10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697A32-E3FF-45C1-8699-D19DEBD8AD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5e9607-a28b-487e-b093-da60e75ee1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470650-F215-4316-9065-924C77D1A16A}">
  <ds:schemaRefs>
    <ds:schemaRef ds:uri="http://purl.org/dc/terms/"/>
    <ds:schemaRef ds:uri="http://purl.org/dc/dcmitype/"/>
    <ds:schemaRef ds:uri="http://schemas.microsoft.com/office/2006/documentManagement/types"/>
    <ds:schemaRef ds:uri="9f5e9607-a28b-487e-b093-da60e75ee109"/>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8BB33785-763B-4900-B9D0-9E71860B97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ilri_poster_template_Jan2013</Template>
  <TotalTime>523</TotalTime>
  <Words>394</Words>
  <Application>Microsoft Office PowerPoint</Application>
  <PresentationFormat>Custom</PresentationFormat>
  <Paragraphs>15</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Mulatu, Meron (ILRI)</dc:creator>
  <cp:lastModifiedBy>Adere, Jennifer (ILRI)</cp:lastModifiedBy>
  <cp:revision>28</cp:revision>
  <cp:lastPrinted>2012-07-13T11:53:44Z</cp:lastPrinted>
  <dcterms:created xsi:type="dcterms:W3CDTF">2016-05-19T08:36:18Z</dcterms:created>
  <dcterms:modified xsi:type="dcterms:W3CDTF">2017-11-10T07:20:18Z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0x010100289151CC3285AB44A726E4FF20DF659B</vt:lpwstr>
  </property>
</Properties>
</file>