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703" r:id="rId2"/>
    <p:sldMasterId id="2147483722" r:id="rId3"/>
  </p:sldMasterIdLst>
  <p:notesMasterIdLst>
    <p:notesMasterId r:id="rId19"/>
  </p:notesMasterIdLst>
  <p:handoutMasterIdLst>
    <p:handoutMasterId r:id="rId20"/>
  </p:handoutMasterIdLst>
  <p:sldIdLst>
    <p:sldId id="596" r:id="rId4"/>
    <p:sldId id="754" r:id="rId5"/>
    <p:sldId id="753" r:id="rId6"/>
    <p:sldId id="752" r:id="rId7"/>
    <p:sldId id="755" r:id="rId8"/>
    <p:sldId id="758" r:id="rId9"/>
    <p:sldId id="757" r:id="rId10"/>
    <p:sldId id="756" r:id="rId11"/>
    <p:sldId id="763" r:id="rId12"/>
    <p:sldId id="762" r:id="rId13"/>
    <p:sldId id="761" r:id="rId14"/>
    <p:sldId id="760" r:id="rId15"/>
    <p:sldId id="764" r:id="rId16"/>
    <p:sldId id="765" r:id="rId17"/>
    <p:sldId id="759" r:id="rId18"/>
  </p:sldIdLst>
  <p:sldSz cx="9144000" cy="6858000" type="screen4x3"/>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9E9399-3589-444E-9C28-50A5C86E2421}">
          <p14:sldIdLst>
            <p14:sldId id="596"/>
            <p14:sldId id="754"/>
            <p14:sldId id="753"/>
            <p14:sldId id="752"/>
            <p14:sldId id="755"/>
            <p14:sldId id="758"/>
            <p14:sldId id="757"/>
            <p14:sldId id="756"/>
            <p14:sldId id="763"/>
            <p14:sldId id="762"/>
            <p14:sldId id="761"/>
            <p14:sldId id="760"/>
            <p14:sldId id="764"/>
            <p14:sldId id="765"/>
            <p14:sldId id="759"/>
          </p14:sldIdLst>
        </p14:section>
      </p14:sectionLst>
    </p:ext>
    <p:ext uri="{EFAFB233-063F-42B5-8137-9DF3F51BA10A}">
      <p15:sldGuideLst xmlns:p15="http://schemas.microsoft.com/office/powerpoint/2012/main">
        <p15:guide id="1" orient="horz" pos="4662">
          <p15:clr>
            <a:srgbClr val="A4A3A4"/>
          </p15:clr>
        </p15:guide>
        <p15:guide id="2" orient="horz" pos="792" userDrawn="1">
          <p15:clr>
            <a:srgbClr val="A4A3A4"/>
          </p15:clr>
        </p15:guide>
        <p15:guide id="3" orient="horz" pos="2544" userDrawn="1">
          <p15:clr>
            <a:srgbClr val="A4A3A4"/>
          </p15:clr>
        </p15:guide>
        <p15:guide id="4" orient="horz" pos="4272" userDrawn="1">
          <p15:clr>
            <a:srgbClr val="A4A3A4"/>
          </p15:clr>
        </p15:guide>
        <p15:guide id="5" orient="horz" pos="984" userDrawn="1">
          <p15:clr>
            <a:srgbClr val="A4A3A4"/>
          </p15:clr>
        </p15:guide>
        <p15:guide id="6" orient="horz" pos="168" userDrawn="1">
          <p15:clr>
            <a:srgbClr val="A4A3A4"/>
          </p15:clr>
        </p15:guide>
        <p15:guide id="7" pos="3024" userDrawn="1">
          <p15:clr>
            <a:srgbClr val="A4A3A4"/>
          </p15:clr>
        </p15:guide>
        <p15:guide id="8" pos="5328" userDrawn="1">
          <p15:clr>
            <a:srgbClr val="A4A3A4"/>
          </p15:clr>
        </p15:guide>
        <p15:guide id="9" pos="5592" userDrawn="1">
          <p15:clr>
            <a:srgbClr val="A4A3A4"/>
          </p15:clr>
        </p15:guide>
        <p15:guide id="10" pos="2496" userDrawn="1">
          <p15:clr>
            <a:srgbClr val="A4A3A4"/>
          </p15:clr>
        </p15:guide>
        <p15:guide id="11" pos="432" userDrawn="1">
          <p15:clr>
            <a:srgbClr val="A4A3A4"/>
          </p15:clr>
        </p15:guide>
        <p15:guide id="12" pos="827">
          <p15:clr>
            <a:srgbClr val="A4A3A4"/>
          </p15:clr>
        </p15:guide>
        <p15:guide id="15" pos="2784" userDrawn="1">
          <p15:clr>
            <a:srgbClr val="A4A3A4"/>
          </p15:clr>
        </p15:guide>
        <p15:guide id="16" orient="horz" pos="240" userDrawn="1">
          <p15:clr>
            <a:srgbClr val="A4A3A4"/>
          </p15:clr>
        </p15:guide>
        <p15:guide id="17" orient="horz" pos="3816" userDrawn="1">
          <p15:clr>
            <a:srgbClr val="A4A3A4"/>
          </p15:clr>
        </p15:guide>
        <p15:guide id="18" orient="horz" pos="600" userDrawn="1">
          <p15:clr>
            <a:srgbClr val="A4A3A4"/>
          </p15:clr>
        </p15:guide>
        <p15:guide id="19" pos="912" userDrawn="1">
          <p15:clr>
            <a:srgbClr val="A4A3A4"/>
          </p15:clr>
        </p15:guide>
        <p15:guide id="20" orient="horz" pos="1272" userDrawn="1">
          <p15:clr>
            <a:srgbClr val="A4A3A4"/>
          </p15:clr>
        </p15:guide>
        <p15:guide id="21" orient="horz" pos="2976" userDrawn="1">
          <p15:clr>
            <a:srgbClr val="A4A3A4"/>
          </p15:clr>
        </p15:guide>
        <p15:guide id="22" pos="3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6FF"/>
    <a:srgbClr val="0E6E9C"/>
    <a:srgbClr val="5F5F5F"/>
    <a:srgbClr val="B8CDE0"/>
    <a:srgbClr val="F4F5F4"/>
    <a:srgbClr val="81A5C5"/>
    <a:srgbClr val="5788A8"/>
    <a:srgbClr val="69408F"/>
    <a:srgbClr val="6BD776"/>
    <a:srgbClr val="C9D9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91" autoAdjust="0"/>
    <p:restoredTop sz="95897" autoAdjust="0"/>
  </p:normalViewPr>
  <p:slideViewPr>
    <p:cSldViewPr snapToGrid="0" showGuides="1">
      <p:cViewPr varScale="1">
        <p:scale>
          <a:sx n="74" d="100"/>
          <a:sy n="74" d="100"/>
        </p:scale>
        <p:origin x="1524" y="72"/>
      </p:cViewPr>
      <p:guideLst>
        <p:guide orient="horz" pos="4662"/>
        <p:guide orient="horz" pos="792"/>
        <p:guide orient="horz" pos="2544"/>
        <p:guide orient="horz" pos="4272"/>
        <p:guide orient="horz" pos="984"/>
        <p:guide orient="horz" pos="168"/>
        <p:guide pos="3024"/>
        <p:guide pos="5328"/>
        <p:guide pos="5592"/>
        <p:guide pos="2496"/>
        <p:guide pos="432"/>
        <p:guide pos="827"/>
        <p:guide pos="2784"/>
        <p:guide orient="horz" pos="240"/>
        <p:guide orient="horz" pos="3816"/>
        <p:guide orient="horz" pos="600"/>
        <p:guide pos="912"/>
        <p:guide orient="horz" pos="1272"/>
        <p:guide orient="horz" pos="2976"/>
        <p:guide pos="31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096"/>
    </p:cViewPr>
  </p:sorterViewPr>
  <p:notesViewPr>
    <p:cSldViewPr snapToGrid="0">
      <p:cViewPr varScale="1">
        <p:scale>
          <a:sx n="83" d="100"/>
          <a:sy n="83" d="100"/>
        </p:scale>
        <p:origin x="216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F330DF-787A-F64F-B376-D5EB1952BF1C}" type="datetimeFigureOut">
              <a:rPr lang="en-US" smtClean="0"/>
              <a:pPr/>
              <a:t>1/10/2017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F265B2-D56C-D74D-A79C-0AA60593C53A}" type="slidenum">
              <a:rPr lang="en-US" smtClean="0"/>
              <a:pPr/>
              <a:t>‹#›</a:t>
            </a:fld>
            <a:endParaRPr lang="en-US"/>
          </a:p>
        </p:txBody>
      </p:sp>
    </p:spTree>
    <p:extLst>
      <p:ext uri="{BB962C8B-B14F-4D97-AF65-F5344CB8AC3E}">
        <p14:creationId xmlns:p14="http://schemas.microsoft.com/office/powerpoint/2010/main" val="33904415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E56B50-8788-4343-B07F-8E31778AA5D3}" type="datetimeFigureOut">
              <a:rPr lang="en-US" smtClean="0"/>
              <a:pPr/>
              <a:t>1/10/2017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A77483-458F-4999-928C-B17678267BCF}" type="slidenum">
              <a:rPr lang="en-US" smtClean="0"/>
              <a:pPr/>
              <a:t>‹#›</a:t>
            </a:fld>
            <a:endParaRPr lang="en-US"/>
          </a:p>
        </p:txBody>
      </p:sp>
    </p:spTree>
    <p:extLst>
      <p:ext uri="{BB962C8B-B14F-4D97-AF65-F5344CB8AC3E}">
        <p14:creationId xmlns:p14="http://schemas.microsoft.com/office/powerpoint/2010/main" val="3411607803"/>
      </p:ext>
    </p:extLst>
  </p:cSld>
  <p:clrMap bg1="lt1" tx1="dk1" bg2="lt2" tx2="dk2" accent1="accent1" accent2="accent2" accent3="accent3" accent4="accent4" accent5="accent5" accent6="accent6" hlink="hlink" folHlink="folHlink"/>
  <p:hf hdr="0" ftr="0" dt="0"/>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77483-458F-4999-928C-B17678267BCF}" type="slidenum">
              <a:rPr lang="en-US" smtClean="0"/>
              <a:pPr/>
              <a:t>1</a:t>
            </a:fld>
            <a:endParaRPr lang="en-US"/>
          </a:p>
        </p:txBody>
      </p:sp>
    </p:spTree>
    <p:extLst>
      <p:ext uri="{BB962C8B-B14F-4D97-AF65-F5344CB8AC3E}">
        <p14:creationId xmlns:p14="http://schemas.microsoft.com/office/powerpoint/2010/main" val="20223752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16" name="Picture 15" descr="cover-image1.jpg"/>
          <p:cNvPicPr>
            <a:picLocks noChangeAspect="1"/>
          </p:cNvPicPr>
          <p:nvPr userDrawn="1"/>
        </p:nvPicPr>
        <p:blipFill rotWithShape="1">
          <a:blip r:embed="rId2" cstate="print"/>
          <a:srcRect l="16141"/>
          <a:stretch/>
        </p:blipFill>
        <p:spPr>
          <a:xfrm>
            <a:off x="0" y="3062514"/>
            <a:ext cx="9144000" cy="3108960"/>
          </a:xfrm>
          <a:prstGeom prst="rect">
            <a:avLst/>
          </a:prstGeom>
        </p:spPr>
      </p:pic>
      <p:sp>
        <p:nvSpPr>
          <p:cNvPr id="11" name="Rectangle 10"/>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8" name="Rectangle 17"/>
          <p:cNvSpPr/>
          <p:nvPr userDrawn="1"/>
        </p:nvSpPr>
        <p:spPr>
          <a:xfrm>
            <a:off x="0" y="1325880"/>
            <a:ext cx="9144000" cy="1755648"/>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3" name="Subtitle 2"/>
          <p:cNvSpPr>
            <a:spLocks noGrp="1"/>
          </p:cNvSpPr>
          <p:nvPr userDrawn="1">
            <p:ph type="subTitle" idx="1" hasCustomPrompt="1"/>
          </p:nvPr>
        </p:nvSpPr>
        <p:spPr>
          <a:xfrm>
            <a:off x="762000" y="2379743"/>
            <a:ext cx="7612064" cy="516232"/>
          </a:xfrm>
          <a:prstGeom prst="rect">
            <a:avLst/>
          </a:prstGeom>
        </p:spPr>
        <p:txBody>
          <a:bodyPr anchor="ctr">
            <a:noAutofit/>
          </a:bodyPr>
          <a:lstStyle>
            <a:lvl1pPr marL="0" indent="0" algn="l" defTabSz="914400" rtl="0" eaLnBrk="1" latinLnBrk="0" hangingPunct="1">
              <a:lnSpc>
                <a:spcPct val="80000"/>
              </a:lnSpc>
              <a:spcBef>
                <a:spcPts val="0"/>
              </a:spcBef>
              <a:spcAft>
                <a:spcPts val="800"/>
              </a:spcAft>
              <a:buClr>
                <a:schemeClr val="bg1"/>
              </a:buClr>
              <a:buSzPct val="25000"/>
              <a:buFont typeface="Arial"/>
              <a:buNone/>
              <a:defRPr lang="en-US" sz="2400" b="0" i="0" kern="1200" dirty="0">
                <a:solidFill>
                  <a:schemeClr val="tx2">
                    <a:lumMod val="20000"/>
                    <a:lumOff val="80000"/>
                  </a:schemeClr>
                </a:solidFill>
                <a:latin typeface="+mj-lt"/>
                <a:ea typeface="+mn-ea"/>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Date of Presentation</a:t>
            </a:r>
            <a:endParaRPr lang="en-US" dirty="0"/>
          </a:p>
        </p:txBody>
      </p:sp>
      <p:sp>
        <p:nvSpPr>
          <p:cNvPr id="17" name="Title 1"/>
          <p:cNvSpPr>
            <a:spLocks noGrp="1"/>
          </p:cNvSpPr>
          <p:nvPr>
            <p:ph type="ctrTitle" hasCustomPrompt="1"/>
          </p:nvPr>
        </p:nvSpPr>
        <p:spPr>
          <a:xfrm>
            <a:off x="762000" y="1480929"/>
            <a:ext cx="7612063" cy="675116"/>
          </a:xfrm>
          <a:prstGeom prst="rect">
            <a:avLst/>
          </a:prstGeom>
        </p:spPr>
        <p:txBody>
          <a:bodyPr anchor="ctr" anchorCtr="0">
            <a:noAutofit/>
          </a:bodyPr>
          <a:lstStyle>
            <a:lvl1pPr algn="l" defTabSz="914400" rtl="0" eaLnBrk="1" latinLnBrk="0" hangingPunct="1">
              <a:lnSpc>
                <a:spcPct val="80000"/>
              </a:lnSpc>
              <a:spcBef>
                <a:spcPts val="0"/>
              </a:spcBef>
              <a:buNone/>
              <a:defRPr lang="en-US" sz="4000" b="1" i="0" kern="1200" dirty="0">
                <a:solidFill>
                  <a:schemeClr val="bg1"/>
                </a:solidFill>
                <a:latin typeface="+mj-lt"/>
                <a:ea typeface="+mj-ea"/>
                <a:cs typeface="Arial Bold"/>
              </a:defRPr>
            </a:lvl1pPr>
          </a:lstStyle>
          <a:p>
            <a:r>
              <a:rPr lang="en-US" dirty="0" smtClean="0"/>
              <a:t>Presentation Title</a:t>
            </a:r>
            <a:endParaRPr lang="en-US" dirty="0"/>
          </a:p>
        </p:txBody>
      </p:sp>
      <p:sp>
        <p:nvSpPr>
          <p:cNvPr id="22" name="Rectangle 21"/>
          <p:cNvSpPr/>
          <p:nvPr userDrawn="1"/>
        </p:nvSpPr>
        <p:spPr>
          <a:xfrm>
            <a:off x="0" y="-3149"/>
            <a:ext cx="9144000" cy="132903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12" name="Picture 11" descr="logo-big.jpg"/>
          <p:cNvPicPr>
            <a:picLocks noChangeAspect="1"/>
          </p:cNvPicPr>
          <p:nvPr userDrawn="1"/>
        </p:nvPicPr>
        <p:blipFill>
          <a:blip r:embed="rId3" cstate="print"/>
          <a:stretch>
            <a:fillRect/>
          </a:stretch>
        </p:blipFill>
        <p:spPr>
          <a:xfrm>
            <a:off x="244840" y="281065"/>
            <a:ext cx="2697734" cy="682625"/>
          </a:xfrm>
          <a:prstGeom prst="rect">
            <a:avLst/>
          </a:prstGeom>
        </p:spPr>
      </p:pic>
      <p:sp>
        <p:nvSpPr>
          <p:cNvPr id="15" name="TextBox 14"/>
          <p:cNvSpPr txBox="1"/>
          <p:nvPr userDrawn="1"/>
        </p:nvSpPr>
        <p:spPr>
          <a:xfrm>
            <a:off x="6705600" y="6361211"/>
            <a:ext cx="2257099" cy="307777"/>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 2014 Health Catalyst</a:t>
            </a:r>
          </a:p>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www.healthcatalyst.com</a:t>
            </a:r>
          </a:p>
        </p:txBody>
      </p:sp>
      <p:sp>
        <p:nvSpPr>
          <p:cNvPr id="10" name="TextBox 9"/>
          <p:cNvSpPr txBox="1"/>
          <p:nvPr userDrawn="1"/>
        </p:nvSpPr>
        <p:spPr>
          <a:xfrm>
            <a:off x="2023744" y="6391988"/>
            <a:ext cx="5088573" cy="246221"/>
          </a:xfrm>
          <a:prstGeom prst="rect">
            <a:avLst/>
          </a:prstGeom>
          <a:noFill/>
        </p:spPr>
        <p:txBody>
          <a:bodyPr wrap="none" rtlCol="0">
            <a:spAutoFit/>
          </a:bodyPr>
          <a:lstStyle/>
          <a:p>
            <a:pPr algn="ctr"/>
            <a:r>
              <a:rPr lang="en-US" sz="1000" spc="30" baseline="0" dirty="0" smtClean="0">
                <a:solidFill>
                  <a:schemeClr val="bg1"/>
                </a:solidFill>
              </a:rPr>
              <a:t>Proprietary. Feel free to share but we would appreciate a Health Catalyst citation.</a:t>
            </a:r>
            <a:endParaRPr lang="en-US" sz="1000" spc="30" baseline="0" dirty="0">
              <a:solidFill>
                <a:schemeClr val="bg1"/>
              </a:solidFill>
            </a:endParaRPr>
          </a:p>
        </p:txBody>
      </p:sp>
      <p:pic>
        <p:nvPicPr>
          <p:cNvPr id="13" name="Picture 12" descr="logo.png"/>
          <p:cNvPicPr>
            <a:picLocks noChangeAspect="1"/>
          </p:cNvPicPr>
          <p:nvPr userDrawn="1"/>
        </p:nvPicPr>
        <p:blipFill>
          <a:blip r:embed="rId4" cstate="print"/>
          <a:stretch>
            <a:fillRect/>
          </a:stretch>
        </p:blipFill>
        <p:spPr>
          <a:xfrm>
            <a:off x="264075" y="6324600"/>
            <a:ext cx="1447800" cy="366047"/>
          </a:xfrm>
          <a:prstGeom prst="rect">
            <a:avLst/>
          </a:prstGeom>
        </p:spPr>
      </p:pic>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24" name="Picture 23" descr="cover-image2.jpg"/>
          <p:cNvPicPr>
            <a:picLocks noChangeAspect="1"/>
          </p:cNvPicPr>
          <p:nvPr userDrawn="1"/>
        </p:nvPicPr>
        <p:blipFill rotWithShape="1">
          <a:blip r:embed="rId2" cstate="print"/>
          <a:srcRect r="16141"/>
          <a:stretch/>
        </p:blipFill>
        <p:spPr>
          <a:xfrm>
            <a:off x="1" y="3070485"/>
            <a:ext cx="9144000" cy="3108960"/>
          </a:xfrm>
          <a:prstGeom prst="rect">
            <a:avLst/>
          </a:prstGeom>
        </p:spPr>
      </p:pic>
      <p:sp>
        <p:nvSpPr>
          <p:cNvPr id="18" name="Rectangle 17"/>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9" name="Rectangle 18"/>
          <p:cNvSpPr/>
          <p:nvPr userDrawn="1"/>
        </p:nvSpPr>
        <p:spPr>
          <a:xfrm>
            <a:off x="0" y="1325880"/>
            <a:ext cx="9144000" cy="1755648"/>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20" name="Rectangle 19"/>
          <p:cNvSpPr/>
          <p:nvPr userDrawn="1"/>
        </p:nvSpPr>
        <p:spPr>
          <a:xfrm>
            <a:off x="0" y="-3149"/>
            <a:ext cx="9144000" cy="132903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33" name="Picture 32" descr="logo-big.jpg"/>
          <p:cNvPicPr>
            <a:picLocks noChangeAspect="1"/>
          </p:cNvPicPr>
          <p:nvPr userDrawn="1"/>
        </p:nvPicPr>
        <p:blipFill>
          <a:blip r:embed="rId3" cstate="print"/>
          <a:stretch>
            <a:fillRect/>
          </a:stretch>
        </p:blipFill>
        <p:spPr>
          <a:xfrm>
            <a:off x="244840" y="281065"/>
            <a:ext cx="2697734" cy="682625"/>
          </a:xfrm>
          <a:prstGeom prst="rect">
            <a:avLst/>
          </a:prstGeom>
        </p:spPr>
      </p:pic>
      <p:sp>
        <p:nvSpPr>
          <p:cNvPr id="11" name="TextBox 10"/>
          <p:cNvSpPr txBox="1"/>
          <p:nvPr userDrawn="1"/>
        </p:nvSpPr>
        <p:spPr>
          <a:xfrm>
            <a:off x="3685417" y="6391988"/>
            <a:ext cx="1765227" cy="246221"/>
          </a:xfrm>
          <a:prstGeom prst="rect">
            <a:avLst/>
          </a:prstGeom>
          <a:noFill/>
        </p:spPr>
        <p:txBody>
          <a:bodyPr wrap="none" rtlCol="0">
            <a:sp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000" dirty="0" smtClean="0">
                <a:solidFill>
                  <a:schemeClr val="accent1">
                    <a:lumMod val="20000"/>
                    <a:lumOff val="80000"/>
                  </a:schemeClr>
                </a:solidFill>
                <a:latin typeface="+mn-lt"/>
                <a:cs typeface="Arial"/>
              </a:rPr>
              <a:t>Proprietary and Confidential</a:t>
            </a:r>
          </a:p>
        </p:txBody>
      </p:sp>
      <p:pic>
        <p:nvPicPr>
          <p:cNvPr id="12" name="Picture 11" descr="logo.png"/>
          <p:cNvPicPr>
            <a:picLocks noChangeAspect="1"/>
          </p:cNvPicPr>
          <p:nvPr userDrawn="1"/>
        </p:nvPicPr>
        <p:blipFill>
          <a:blip r:embed="rId4" cstate="print"/>
          <a:stretch>
            <a:fillRect/>
          </a:stretch>
        </p:blipFill>
        <p:spPr>
          <a:xfrm>
            <a:off x="264075" y="6324600"/>
            <a:ext cx="1447800" cy="366047"/>
          </a:xfrm>
          <a:prstGeom prst="rect">
            <a:avLst/>
          </a:prstGeom>
        </p:spPr>
      </p:pic>
      <p:sp>
        <p:nvSpPr>
          <p:cNvPr id="13" name="Subtitle 2"/>
          <p:cNvSpPr>
            <a:spLocks noGrp="1"/>
          </p:cNvSpPr>
          <p:nvPr>
            <p:ph type="subTitle" idx="1" hasCustomPrompt="1"/>
          </p:nvPr>
        </p:nvSpPr>
        <p:spPr>
          <a:xfrm>
            <a:off x="762000" y="2379743"/>
            <a:ext cx="7612064" cy="516232"/>
          </a:xfrm>
          <a:prstGeom prst="rect">
            <a:avLst/>
          </a:prstGeom>
        </p:spPr>
        <p:txBody>
          <a:bodyPr anchor="ctr">
            <a:noAutofit/>
          </a:bodyPr>
          <a:lstStyle>
            <a:lvl1pPr marL="0" indent="0" algn="l" defTabSz="914400" rtl="0" eaLnBrk="1" latinLnBrk="0" hangingPunct="1">
              <a:lnSpc>
                <a:spcPct val="80000"/>
              </a:lnSpc>
              <a:spcBef>
                <a:spcPts val="0"/>
              </a:spcBef>
              <a:spcAft>
                <a:spcPts val="800"/>
              </a:spcAft>
              <a:buClr>
                <a:schemeClr val="bg1"/>
              </a:buClr>
              <a:buSzPct val="25000"/>
              <a:buFont typeface="Arial"/>
              <a:buNone/>
              <a:defRPr lang="en-US" sz="2400" b="0" i="0" kern="1200" dirty="0">
                <a:solidFill>
                  <a:schemeClr val="tx2">
                    <a:lumMod val="20000"/>
                    <a:lumOff val="80000"/>
                  </a:schemeClr>
                </a:solidFill>
                <a:latin typeface="+mj-lt"/>
                <a:ea typeface="+mn-ea"/>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Date of Presentation</a:t>
            </a:r>
            <a:endParaRPr lang="en-US" dirty="0"/>
          </a:p>
        </p:txBody>
      </p:sp>
      <p:sp>
        <p:nvSpPr>
          <p:cNvPr id="14" name="Title 1"/>
          <p:cNvSpPr>
            <a:spLocks noGrp="1"/>
          </p:cNvSpPr>
          <p:nvPr>
            <p:ph type="ctrTitle" hasCustomPrompt="1"/>
          </p:nvPr>
        </p:nvSpPr>
        <p:spPr>
          <a:xfrm>
            <a:off x="762000" y="1480929"/>
            <a:ext cx="7612063" cy="675116"/>
          </a:xfrm>
          <a:prstGeom prst="rect">
            <a:avLst/>
          </a:prstGeom>
        </p:spPr>
        <p:txBody>
          <a:bodyPr anchor="ctr" anchorCtr="0">
            <a:noAutofit/>
          </a:bodyPr>
          <a:lstStyle>
            <a:lvl1pPr algn="l" defTabSz="914400" rtl="0" eaLnBrk="1" latinLnBrk="0" hangingPunct="1">
              <a:lnSpc>
                <a:spcPct val="80000"/>
              </a:lnSpc>
              <a:spcBef>
                <a:spcPts val="0"/>
              </a:spcBef>
              <a:buNone/>
              <a:defRPr lang="en-US" sz="4000" b="1" i="0" kern="1200" dirty="0">
                <a:solidFill>
                  <a:schemeClr val="bg1"/>
                </a:solidFill>
                <a:latin typeface="+mj-lt"/>
                <a:ea typeface="+mj-ea"/>
                <a:cs typeface="Arial Bold"/>
              </a:defRPr>
            </a:lvl1pPr>
          </a:lstStyle>
          <a:p>
            <a:r>
              <a:rPr lang="en-US" dirty="0" smtClean="0"/>
              <a:t>Presentation Title</a:t>
            </a:r>
            <a:endParaRPr lang="en-US" dirty="0"/>
          </a:p>
        </p:txBody>
      </p:sp>
      <p:sp>
        <p:nvSpPr>
          <p:cNvPr id="15" name="TextBox 14"/>
          <p:cNvSpPr txBox="1"/>
          <p:nvPr userDrawn="1"/>
        </p:nvSpPr>
        <p:spPr>
          <a:xfrm>
            <a:off x="6705600" y="6361211"/>
            <a:ext cx="2257099" cy="307777"/>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 2014 Health Catalyst</a:t>
            </a:r>
          </a:p>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www.healthcatalyst.com</a:t>
            </a: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21" name="Picture 20" descr="section-image1.jpg"/>
          <p:cNvPicPr>
            <a:picLocks noChangeAspect="1"/>
          </p:cNvPicPr>
          <p:nvPr userDrawn="1"/>
        </p:nvPicPr>
        <p:blipFill rotWithShape="1">
          <a:blip r:embed="rId2" cstate="print"/>
          <a:srcRect l="2150" r="15441"/>
          <a:stretch/>
        </p:blipFill>
        <p:spPr>
          <a:xfrm>
            <a:off x="0" y="2971800"/>
            <a:ext cx="9173695" cy="3200400"/>
          </a:xfrm>
          <a:prstGeom prst="rect">
            <a:avLst/>
          </a:prstGeom>
        </p:spPr>
      </p:pic>
      <p:sp>
        <p:nvSpPr>
          <p:cNvPr id="20" name="Rectangle 19"/>
          <p:cNvSpPr/>
          <p:nvPr userDrawn="1"/>
        </p:nvSpPr>
        <p:spPr>
          <a:xfrm>
            <a:off x="0" y="2324101"/>
            <a:ext cx="9144000" cy="691286"/>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2" name="Rectangle 11"/>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5" name="Rectangle 14"/>
          <p:cNvSpPr/>
          <p:nvPr userDrawn="1"/>
        </p:nvSpPr>
        <p:spPr>
          <a:xfrm>
            <a:off x="0" y="0"/>
            <a:ext cx="9144000" cy="2327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p>
        </p:txBody>
      </p:sp>
      <p:pic>
        <p:nvPicPr>
          <p:cNvPr id="24" name="Picture 23" descr="logomark-big.jpg"/>
          <p:cNvPicPr>
            <a:picLocks noChangeAspect="1"/>
          </p:cNvPicPr>
          <p:nvPr userDrawn="1"/>
        </p:nvPicPr>
        <p:blipFill>
          <a:blip r:embed="rId3" cstate="print"/>
          <a:stretch>
            <a:fillRect/>
          </a:stretch>
        </p:blipFill>
        <p:spPr>
          <a:xfrm>
            <a:off x="7442689" y="168772"/>
            <a:ext cx="1163193" cy="1922272"/>
          </a:xfrm>
          <a:prstGeom prst="rect">
            <a:avLst/>
          </a:prstGeom>
        </p:spPr>
      </p:pic>
      <p:sp>
        <p:nvSpPr>
          <p:cNvPr id="17" name="Title 1"/>
          <p:cNvSpPr>
            <a:spLocks noGrp="1"/>
          </p:cNvSpPr>
          <p:nvPr>
            <p:ph type="ctrTitle" hasCustomPrompt="1"/>
          </p:nvPr>
        </p:nvSpPr>
        <p:spPr>
          <a:xfrm>
            <a:off x="539262" y="860604"/>
            <a:ext cx="6768123" cy="538609"/>
          </a:xfrm>
          <a:prstGeom prst="rect">
            <a:avLst/>
          </a:prstGeom>
        </p:spPr>
        <p:txBody>
          <a:bodyPr wrap="square" anchor="ctr" anchorCtr="0">
            <a:spAutoFit/>
          </a:bodyPr>
          <a:lstStyle>
            <a:lvl1pPr algn="l" defTabSz="914400" rtl="0" eaLnBrk="1" latinLnBrk="0" hangingPunct="1">
              <a:lnSpc>
                <a:spcPct val="85000"/>
              </a:lnSpc>
              <a:spcBef>
                <a:spcPts val="0"/>
              </a:spcBef>
              <a:buNone/>
              <a:defRPr lang="en-US" sz="4000" b="1" i="0" kern="1200" dirty="0">
                <a:solidFill>
                  <a:schemeClr val="tx2"/>
                </a:solidFill>
                <a:latin typeface="+mj-lt"/>
                <a:ea typeface="+mj-ea"/>
                <a:cs typeface="Arial"/>
              </a:defRPr>
            </a:lvl1pPr>
          </a:lstStyle>
          <a:p>
            <a:r>
              <a:rPr lang="en-US" dirty="0" smtClean="0"/>
              <a:t>Section Title</a:t>
            </a:r>
            <a:endParaRPr lang="en-US" dirty="0"/>
          </a:p>
        </p:txBody>
      </p:sp>
      <p:pic>
        <p:nvPicPr>
          <p:cNvPr id="11" name="Picture 10" descr="logo.png"/>
          <p:cNvPicPr>
            <a:picLocks noChangeAspect="1"/>
          </p:cNvPicPr>
          <p:nvPr userDrawn="1"/>
        </p:nvPicPr>
        <p:blipFill>
          <a:blip r:embed="rId4" cstate="print"/>
          <a:stretch>
            <a:fillRect/>
          </a:stretch>
        </p:blipFill>
        <p:spPr>
          <a:xfrm>
            <a:off x="264075" y="6324600"/>
            <a:ext cx="1447800" cy="366047"/>
          </a:xfrm>
          <a:prstGeom prst="rect">
            <a:avLst/>
          </a:prstGeom>
        </p:spPr>
      </p:pic>
      <p:sp>
        <p:nvSpPr>
          <p:cNvPr id="10" name="TextBox 9"/>
          <p:cNvSpPr txBox="1"/>
          <p:nvPr userDrawn="1"/>
        </p:nvSpPr>
        <p:spPr>
          <a:xfrm>
            <a:off x="6705600" y="6361211"/>
            <a:ext cx="2257099" cy="307777"/>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 2014 Health Catalyst</a:t>
            </a:r>
          </a:p>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www.healthcatalyst.com</a:t>
            </a:r>
          </a:p>
        </p:txBody>
      </p:sp>
      <p:sp>
        <p:nvSpPr>
          <p:cNvPr id="13" name="TextBox 12"/>
          <p:cNvSpPr txBox="1"/>
          <p:nvPr userDrawn="1"/>
        </p:nvSpPr>
        <p:spPr>
          <a:xfrm>
            <a:off x="3689386" y="6391989"/>
            <a:ext cx="1765227" cy="246221"/>
          </a:xfrm>
          <a:prstGeom prst="rect">
            <a:avLst/>
          </a:prstGeom>
          <a:noFill/>
        </p:spPr>
        <p:txBody>
          <a:bodyPr wrap="none" rtlCol="0">
            <a:sp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000" dirty="0" smtClean="0">
                <a:solidFill>
                  <a:schemeClr val="accent1">
                    <a:lumMod val="20000"/>
                    <a:lumOff val="80000"/>
                  </a:schemeClr>
                </a:solidFill>
                <a:latin typeface="+mn-lt"/>
                <a:cs typeface="Arial"/>
              </a:rPr>
              <a:t>Proprietary and Confidential</a:t>
            </a: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4" name="Title 13"/>
          <p:cNvSpPr>
            <a:spLocks noGrp="1"/>
          </p:cNvSpPr>
          <p:nvPr>
            <p:ph type="title" hasCustomPrompt="1"/>
          </p:nvPr>
        </p:nvSpPr>
        <p:spPr>
          <a:xfrm>
            <a:off x="676656" y="369895"/>
            <a:ext cx="7795707" cy="521208"/>
          </a:xfrm>
        </p:spPr>
        <p:txBody>
          <a:bodyPr anchor="ctr" anchorCtr="0"/>
          <a:lstStyle>
            <a:lvl1pPr>
              <a:defRPr/>
            </a:lvl1pPr>
          </a:lstStyle>
          <a:p>
            <a:r>
              <a:rPr lang="en-US" dirty="0" smtClean="0"/>
              <a:t>Slide Title</a:t>
            </a:r>
            <a:endParaRPr lang="en-US" dirty="0"/>
          </a:p>
        </p:txBody>
      </p:sp>
      <p:sp>
        <p:nvSpPr>
          <p:cNvPr id="4" name="Content Placeholder 3"/>
          <p:cNvSpPr>
            <a:spLocks noGrp="1"/>
          </p:cNvSpPr>
          <p:nvPr>
            <p:ph sz="quarter" idx="11"/>
          </p:nvPr>
        </p:nvSpPr>
        <p:spPr>
          <a:xfrm>
            <a:off x="676656" y="1260475"/>
            <a:ext cx="7795832"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with Subtitle">
    <p:spTree>
      <p:nvGrpSpPr>
        <p:cNvPr id="1" name=""/>
        <p:cNvGrpSpPr/>
        <p:nvPr/>
      </p:nvGrpSpPr>
      <p:grpSpPr>
        <a:xfrm>
          <a:off x="0" y="0"/>
          <a:ext cx="0" cy="0"/>
          <a:chOff x="0" y="0"/>
          <a:chExt cx="0" cy="0"/>
        </a:xfrm>
      </p:grpSpPr>
      <p:sp>
        <p:nvSpPr>
          <p:cNvPr id="13"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14" name="Text Placeholder 2"/>
          <p:cNvSpPr>
            <a:spLocks noGrp="1"/>
          </p:cNvSpPr>
          <p:nvPr>
            <p:ph type="body" idx="14" hasCustomPrompt="1"/>
          </p:nvPr>
        </p:nvSpPr>
        <p:spPr>
          <a:xfrm>
            <a:off x="672686" y="868680"/>
            <a:ext cx="7790687" cy="350096"/>
          </a:xfrm>
          <a:prstGeom prst="rect">
            <a:avLst/>
          </a:prstGeom>
        </p:spPr>
        <p:txBody>
          <a:bodyPr wrap="square" anchor="ctr" anchorCtr="0">
            <a:spAutoFit/>
          </a:bodyPr>
          <a:lstStyle>
            <a:lvl1pPr marL="0" indent="0">
              <a:lnSpc>
                <a:spcPct val="100000"/>
              </a:lnSpc>
              <a:spcBef>
                <a:spcPts val="0"/>
              </a:spcBef>
              <a:buNone/>
              <a:defRPr lang="en-US" sz="26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3" name="Content Placeholder 2"/>
          <p:cNvSpPr>
            <a:spLocks noGrp="1"/>
          </p:cNvSpPr>
          <p:nvPr>
            <p:ph sz="quarter" idx="16"/>
          </p:nvPr>
        </p:nvSpPr>
        <p:spPr>
          <a:xfrm>
            <a:off x="672686" y="1536700"/>
            <a:ext cx="7799802" cy="4486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676657" y="354794"/>
            <a:ext cx="7795706" cy="523220"/>
          </a:xfrm>
          <a:prstGeom prst="rect">
            <a:avLst/>
          </a:prstGeom>
        </p:spPr>
        <p:txBody>
          <a:bodyPr vert="horz" wrap="square" lIns="0" tIns="0" rIns="0" bIns="0" rtlCol="0" anchor="ctr" anchorCtr="0">
            <a:spAutoFit/>
          </a:bodyPr>
          <a:lstStyle>
            <a:lvl1pPr>
              <a:defRPr baseline="0"/>
            </a:lvl1pPr>
          </a:lstStyle>
          <a:p>
            <a:r>
              <a:rPr lang="en-US" dirty="0" smtClean="0"/>
              <a:t>Slide Title</a:t>
            </a:r>
            <a:endParaRPr lang="en-US" dirty="0"/>
          </a:p>
        </p:txBody>
      </p:sp>
      <p:sp>
        <p:nvSpPr>
          <p:cNvPr id="3" name="Content Placeholder 2"/>
          <p:cNvSpPr>
            <a:spLocks noGrp="1"/>
          </p:cNvSpPr>
          <p:nvPr>
            <p:ph sz="quarter" idx="16"/>
          </p:nvPr>
        </p:nvSpPr>
        <p:spPr>
          <a:xfrm>
            <a:off x="676657" y="1260475"/>
            <a:ext cx="3687381"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7"/>
          </p:nvPr>
        </p:nvSpPr>
        <p:spPr>
          <a:xfrm>
            <a:off x="4785135" y="1260475"/>
            <a:ext cx="3687227"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with Subtitle">
    <p:spTree>
      <p:nvGrpSpPr>
        <p:cNvPr id="1" name=""/>
        <p:cNvGrpSpPr/>
        <p:nvPr/>
      </p:nvGrpSpPr>
      <p:grpSpPr>
        <a:xfrm>
          <a:off x="0" y="0"/>
          <a:ext cx="0" cy="0"/>
          <a:chOff x="0" y="0"/>
          <a:chExt cx="0" cy="0"/>
        </a:xfrm>
      </p:grpSpPr>
      <p:sp>
        <p:nvSpPr>
          <p:cNvPr id="17" name="Title Placeholder 1"/>
          <p:cNvSpPr>
            <a:spLocks noGrp="1"/>
          </p:cNvSpPr>
          <p:nvPr>
            <p:ph type="title" hasCustomPrompt="1"/>
          </p:nvPr>
        </p:nvSpPr>
        <p:spPr>
          <a:xfrm>
            <a:off x="676656" y="348646"/>
            <a:ext cx="7795705" cy="523220"/>
          </a:xfrm>
          <a:prstGeom prst="rect">
            <a:avLst/>
          </a:prstGeom>
        </p:spPr>
        <p:txBody>
          <a:bodyPr vert="horz" wrap="square" lIns="0" tIns="0" rIns="0" bIns="0" rtlCol="0" anchor="ctr" anchorCtr="0">
            <a:spAutoFit/>
          </a:bodyPr>
          <a:lstStyle>
            <a:lvl1pPr>
              <a:defRPr/>
            </a:lvl1pPr>
          </a:lstStyle>
          <a:p>
            <a:r>
              <a:rPr lang="en-US" dirty="0" smtClean="0"/>
              <a:t>Slide Title</a:t>
            </a:r>
            <a:endParaRPr lang="en-US" dirty="0"/>
          </a:p>
        </p:txBody>
      </p:sp>
      <p:sp>
        <p:nvSpPr>
          <p:cNvPr id="8" name="Text Placeholder 2"/>
          <p:cNvSpPr>
            <a:spLocks noGrp="1"/>
          </p:cNvSpPr>
          <p:nvPr>
            <p:ph type="body" idx="14" hasCustomPrompt="1"/>
          </p:nvPr>
        </p:nvSpPr>
        <p:spPr>
          <a:xfrm>
            <a:off x="676655" y="1040404"/>
            <a:ext cx="7795705" cy="323165"/>
          </a:xfrm>
          <a:prstGeom prst="rect">
            <a:avLst/>
          </a:prstGeom>
        </p:spPr>
        <p:txBody>
          <a:bodyPr wrap="square" anchor="ctr" anchorCtr="0">
            <a:spAutoFit/>
          </a:bodyPr>
          <a:lstStyle>
            <a:lvl1pPr marL="0" indent="0">
              <a:lnSpc>
                <a:spcPct val="100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3" name="Content Placeholder 2"/>
          <p:cNvSpPr>
            <a:spLocks noGrp="1"/>
          </p:cNvSpPr>
          <p:nvPr>
            <p:ph sz="quarter" idx="17"/>
          </p:nvPr>
        </p:nvSpPr>
        <p:spPr>
          <a:xfrm>
            <a:off x="676656" y="1541463"/>
            <a:ext cx="3682619" cy="4481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8"/>
          </p:nvPr>
        </p:nvSpPr>
        <p:spPr>
          <a:xfrm>
            <a:off x="4776788" y="1541463"/>
            <a:ext cx="3695572" cy="4481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711408483"/>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with Subtitles">
    <p:spTree>
      <p:nvGrpSpPr>
        <p:cNvPr id="1" name=""/>
        <p:cNvGrpSpPr/>
        <p:nvPr/>
      </p:nvGrpSpPr>
      <p:grpSpPr>
        <a:xfrm>
          <a:off x="0" y="0"/>
          <a:ext cx="0" cy="0"/>
          <a:chOff x="0" y="0"/>
          <a:chExt cx="0" cy="0"/>
        </a:xfrm>
      </p:grpSpPr>
      <p:sp>
        <p:nvSpPr>
          <p:cNvPr id="7" name="Text Placeholder 2"/>
          <p:cNvSpPr>
            <a:spLocks noGrp="1"/>
          </p:cNvSpPr>
          <p:nvPr>
            <p:ph type="body" idx="14" hasCustomPrompt="1"/>
          </p:nvPr>
        </p:nvSpPr>
        <p:spPr>
          <a:xfrm>
            <a:off x="676656" y="1045395"/>
            <a:ext cx="3695043" cy="323165"/>
          </a:xfrm>
          <a:prstGeom prst="rect">
            <a:avLst/>
          </a:prstGeom>
        </p:spPr>
        <p:txBody>
          <a:bodyPr wrap="square" anchor="ctr" anchorCtr="0">
            <a:spAutoFit/>
          </a:bodyPr>
          <a:lstStyle>
            <a:lvl1pPr marL="0" indent="0">
              <a:lnSpc>
                <a:spcPct val="100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Column 1 Subtitle</a:t>
            </a:r>
          </a:p>
        </p:txBody>
      </p:sp>
      <p:sp>
        <p:nvSpPr>
          <p:cNvPr id="8" name="Text Placeholder 4"/>
          <p:cNvSpPr>
            <a:spLocks noGrp="1"/>
          </p:cNvSpPr>
          <p:nvPr>
            <p:ph type="body" sz="quarter" idx="3" hasCustomPrompt="1"/>
          </p:nvPr>
        </p:nvSpPr>
        <p:spPr>
          <a:xfrm>
            <a:off x="4777319" y="1046626"/>
            <a:ext cx="3695044" cy="323165"/>
          </a:xfrm>
          <a:prstGeom prst="rect">
            <a:avLst/>
          </a:prstGeom>
        </p:spPr>
        <p:txBody>
          <a:bodyPr wrap="square" anchor="ctr" anchorCtr="0">
            <a:spAutoFit/>
          </a:bodyPr>
          <a:lstStyle>
            <a:lvl1pPr marL="0" indent="0">
              <a:lnSpc>
                <a:spcPct val="100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Column 2 Subtitle</a:t>
            </a:r>
          </a:p>
        </p:txBody>
      </p:sp>
      <p:sp>
        <p:nvSpPr>
          <p:cNvPr id="17" name="Title Placeholder 1"/>
          <p:cNvSpPr>
            <a:spLocks noGrp="1"/>
          </p:cNvSpPr>
          <p:nvPr>
            <p:ph type="title" hasCustomPrompt="1"/>
          </p:nvPr>
        </p:nvSpPr>
        <p:spPr>
          <a:xfrm>
            <a:off x="676656" y="358920"/>
            <a:ext cx="7795707" cy="523220"/>
          </a:xfrm>
          <a:prstGeom prst="rect">
            <a:avLst/>
          </a:prstGeom>
        </p:spPr>
        <p:txBody>
          <a:bodyPr vert="horz" wrap="square" lIns="0" tIns="0" rIns="0" bIns="0" rtlCol="0" anchor="ctr" anchorCtr="0">
            <a:spAutoFit/>
          </a:bodyPr>
          <a:lstStyle>
            <a:lvl1pPr>
              <a:defRPr/>
            </a:lvl1pPr>
          </a:lstStyle>
          <a:p>
            <a:r>
              <a:rPr lang="en-US" dirty="0" smtClean="0"/>
              <a:t>Slide Title</a:t>
            </a:r>
            <a:endParaRPr lang="en-US" dirty="0"/>
          </a:p>
        </p:txBody>
      </p:sp>
      <p:sp>
        <p:nvSpPr>
          <p:cNvPr id="3" name="Content Placeholder 2"/>
          <p:cNvSpPr>
            <a:spLocks noGrp="1"/>
          </p:cNvSpPr>
          <p:nvPr>
            <p:ph sz="quarter" idx="17"/>
          </p:nvPr>
        </p:nvSpPr>
        <p:spPr>
          <a:xfrm>
            <a:off x="676656" y="1531938"/>
            <a:ext cx="3695319" cy="4491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8"/>
          </p:nvPr>
        </p:nvSpPr>
        <p:spPr>
          <a:xfrm>
            <a:off x="4776788" y="1531938"/>
            <a:ext cx="3695575" cy="4491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2"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6"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2587461774"/>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1"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12" name="Text Placeholder 2"/>
          <p:cNvSpPr>
            <a:spLocks noGrp="1"/>
          </p:cNvSpPr>
          <p:nvPr>
            <p:ph type="body" idx="14" hasCustomPrompt="1"/>
          </p:nvPr>
        </p:nvSpPr>
        <p:spPr>
          <a:xfrm>
            <a:off x="672686" y="1036737"/>
            <a:ext cx="7790687" cy="350096"/>
          </a:xfrm>
          <a:prstGeom prst="rect">
            <a:avLst/>
          </a:prstGeom>
        </p:spPr>
        <p:txBody>
          <a:bodyPr wrap="square" anchor="ctr" anchorCtr="0">
            <a:spAutoFit/>
          </a:bodyPr>
          <a:lstStyle>
            <a:lvl1pPr marL="0" indent="0">
              <a:lnSpc>
                <a:spcPct val="100000"/>
              </a:lnSpc>
              <a:spcBef>
                <a:spcPts val="0"/>
              </a:spcBef>
              <a:buNone/>
              <a:defRPr lang="en-US" sz="26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7"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3272692516"/>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no logo)">
    <p:spTree>
      <p:nvGrpSpPr>
        <p:cNvPr id="1" name=""/>
        <p:cNvGrpSpPr/>
        <p:nvPr/>
      </p:nvGrpSpPr>
      <p:grpSpPr>
        <a:xfrm>
          <a:off x="0" y="0"/>
          <a:ext cx="0" cy="0"/>
          <a:chOff x="0" y="0"/>
          <a:chExt cx="0" cy="0"/>
        </a:xfrm>
      </p:grpSpPr>
      <p:sp>
        <p:nvSpPr>
          <p:cNvPr id="2" name="Rectangle 1"/>
          <p:cNvSpPr/>
          <p:nvPr userDrawn="1"/>
        </p:nvSpPr>
        <p:spPr>
          <a:xfrm>
            <a:off x="8112369" y="-1"/>
            <a:ext cx="1031631" cy="1511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6"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3994010678"/>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uced Footer">
    <p:spTree>
      <p:nvGrpSpPr>
        <p:cNvPr id="1" name=""/>
        <p:cNvGrpSpPr/>
        <p:nvPr/>
      </p:nvGrpSpPr>
      <p:grpSpPr>
        <a:xfrm>
          <a:off x="0" y="0"/>
          <a:ext cx="0" cy="0"/>
          <a:chOff x="0" y="0"/>
          <a:chExt cx="0" cy="0"/>
        </a:xfrm>
      </p:grpSpPr>
      <p:sp>
        <p:nvSpPr>
          <p:cNvPr id="7" name="TextBox 6"/>
          <p:cNvSpPr txBox="1"/>
          <p:nvPr userDrawn="1"/>
        </p:nvSpPr>
        <p:spPr>
          <a:xfrm>
            <a:off x="4289901" y="6500152"/>
            <a:ext cx="556260" cy="230832"/>
          </a:xfrm>
          <a:prstGeom prst="rect">
            <a:avLst/>
          </a:prstGeom>
          <a:noFill/>
        </p:spPr>
        <p:txBody>
          <a:bodyPr wrap="square" rtlCol="0">
            <a:spAutoFit/>
          </a:bodyPr>
          <a:lstStyle/>
          <a:p>
            <a:pPr marL="0" marR="0" indent="0" algn="ctr" defTabSz="685800" rtl="0" eaLnBrk="1" fontAlgn="auto" latinLnBrk="0" hangingPunct="1">
              <a:lnSpc>
                <a:spcPct val="100000"/>
              </a:lnSpc>
              <a:spcBef>
                <a:spcPts val="0"/>
              </a:spcBef>
              <a:spcAft>
                <a:spcPts val="0"/>
              </a:spcAft>
              <a:buClrTx/>
              <a:buSzTx/>
              <a:buFontTx/>
              <a:buNone/>
              <a:tabLst/>
              <a:defRPr/>
            </a:pPr>
            <a:fld id="{80374F62-E58F-4C1F-B5D3-2493732D308A}" type="slidenum">
              <a:rPr lang="en-US" sz="900" kern="1200" smtClean="0">
                <a:solidFill>
                  <a:schemeClr val="bg1"/>
                </a:solidFill>
                <a:latin typeface="+mn-lt"/>
                <a:ea typeface="+mn-ea"/>
                <a:cs typeface="+mn-cs"/>
              </a:rPr>
              <a:pPr marL="0" marR="0" indent="0" algn="ctr" defTabSz="685800" rtl="0" eaLnBrk="1" fontAlgn="auto" latinLnBrk="0" hangingPunct="1">
                <a:lnSpc>
                  <a:spcPct val="100000"/>
                </a:lnSpc>
                <a:spcBef>
                  <a:spcPts val="0"/>
                </a:spcBef>
                <a:spcAft>
                  <a:spcPts val="0"/>
                </a:spcAft>
                <a:buClrTx/>
                <a:buSzTx/>
                <a:buFontTx/>
                <a:buNone/>
                <a:tabLst/>
                <a:defRPr/>
              </a:pPr>
              <a:t>‹#›</a:t>
            </a:fld>
            <a:endParaRPr lang="en-US" sz="1600" dirty="0"/>
          </a:p>
        </p:txBody>
      </p:sp>
      <p:sp>
        <p:nvSpPr>
          <p:cNvPr id="4" name="Rectangle 3"/>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 name="Rectangle 4"/>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2"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Tree>
    <p:extLst>
      <p:ext uri="{BB962C8B-B14F-4D97-AF65-F5344CB8AC3E}">
        <p14:creationId xmlns:p14="http://schemas.microsoft.com/office/powerpoint/2010/main" val="4120380054"/>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uced Footer Blank">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 name="Rectangle 3"/>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Tree>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uced Footer Blank (no logo)">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4" name="Rectangle 3"/>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 name="Rectangle 4"/>
          <p:cNvSpPr/>
          <p:nvPr userDrawn="1"/>
        </p:nvSpPr>
        <p:spPr>
          <a:xfrm>
            <a:off x="8112369" y="0"/>
            <a:ext cx="1031631" cy="1457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3780129017"/>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ean Sheet">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5" name="Rectangle 4"/>
          <p:cNvSpPr/>
          <p:nvPr userDrawn="1"/>
        </p:nvSpPr>
        <p:spPr>
          <a:xfrm>
            <a:off x="8112369" y="-1"/>
            <a:ext cx="1031631" cy="1461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Tree>
    <p:extLst>
      <p:ext uri="{BB962C8B-B14F-4D97-AF65-F5344CB8AC3E}">
        <p14:creationId xmlns:p14="http://schemas.microsoft.com/office/powerpoint/2010/main" val="3673716998"/>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4" name="Picture 3" descr="interior-02.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chor="t">
            <a:normAutofit/>
          </a:bodyPr>
          <a:lstStyle>
            <a:lvl1pPr algn="l">
              <a:defRPr sz="3600">
                <a:solidFill>
                  <a:srgbClr val="0E749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896631"/>
                </a:solidFill>
              </a:defRPr>
            </a:lvl1pPr>
            <a:lvl2pPr>
              <a:defRPr>
                <a:solidFill>
                  <a:srgbClr val="896631"/>
                </a:solidFill>
              </a:defRPr>
            </a:lvl2pPr>
            <a:lvl3pPr>
              <a:defRPr>
                <a:solidFill>
                  <a:srgbClr val="896631"/>
                </a:solidFill>
              </a:defRPr>
            </a:lvl3pPr>
            <a:lvl4pPr>
              <a:defRPr>
                <a:solidFill>
                  <a:srgbClr val="896631"/>
                </a:solidFill>
              </a:defRPr>
            </a:lvl4pPr>
            <a:lvl5pPr>
              <a:defRPr>
                <a:solidFill>
                  <a:srgbClr val="89663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9926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16" name="Picture 15" descr="cover-image1.jpg"/>
          <p:cNvPicPr>
            <a:picLocks noChangeAspect="1"/>
          </p:cNvPicPr>
          <p:nvPr userDrawn="1"/>
        </p:nvPicPr>
        <p:blipFill rotWithShape="1">
          <a:blip r:embed="rId2" cstate="print"/>
          <a:srcRect l="16141"/>
          <a:stretch/>
        </p:blipFill>
        <p:spPr>
          <a:xfrm>
            <a:off x="0" y="3062514"/>
            <a:ext cx="9144000" cy="3108960"/>
          </a:xfrm>
          <a:prstGeom prst="rect">
            <a:avLst/>
          </a:prstGeom>
        </p:spPr>
      </p:pic>
      <p:sp>
        <p:nvSpPr>
          <p:cNvPr id="11" name="Rectangle 10"/>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18" name="Rectangle 17"/>
          <p:cNvSpPr/>
          <p:nvPr userDrawn="1"/>
        </p:nvSpPr>
        <p:spPr>
          <a:xfrm>
            <a:off x="0" y="1325880"/>
            <a:ext cx="9144000" cy="1755648"/>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3" name="Subtitle 2"/>
          <p:cNvSpPr>
            <a:spLocks noGrp="1"/>
          </p:cNvSpPr>
          <p:nvPr userDrawn="1">
            <p:ph type="subTitle" idx="1" hasCustomPrompt="1"/>
          </p:nvPr>
        </p:nvSpPr>
        <p:spPr>
          <a:xfrm>
            <a:off x="762000" y="2379743"/>
            <a:ext cx="7612064" cy="516232"/>
          </a:xfrm>
          <a:prstGeom prst="rect">
            <a:avLst/>
          </a:prstGeom>
        </p:spPr>
        <p:txBody>
          <a:bodyPr anchor="t">
            <a:noAutofit/>
          </a:bodyPr>
          <a:lstStyle>
            <a:lvl1pPr marL="0" indent="0" algn="l" defTabSz="914400" rtl="0" eaLnBrk="1" latinLnBrk="0" hangingPunct="1">
              <a:lnSpc>
                <a:spcPct val="80000"/>
              </a:lnSpc>
              <a:spcBef>
                <a:spcPts val="0"/>
              </a:spcBef>
              <a:spcAft>
                <a:spcPts val="800"/>
              </a:spcAft>
              <a:buClr>
                <a:schemeClr val="bg1"/>
              </a:buClr>
              <a:buSzPct val="25000"/>
              <a:buFont typeface="Arial"/>
              <a:buNone/>
              <a:defRPr lang="en-US" sz="2400" b="0" i="0" kern="1200" dirty="0">
                <a:solidFill>
                  <a:schemeClr val="tx2">
                    <a:lumMod val="20000"/>
                    <a:lumOff val="80000"/>
                  </a:schemeClr>
                </a:solidFill>
                <a:latin typeface="+mj-lt"/>
                <a:ea typeface="+mn-ea"/>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Date of Presentation</a:t>
            </a:r>
            <a:endParaRPr lang="en-US" dirty="0"/>
          </a:p>
        </p:txBody>
      </p:sp>
      <p:sp>
        <p:nvSpPr>
          <p:cNvPr id="17" name="Title 1"/>
          <p:cNvSpPr>
            <a:spLocks noGrp="1"/>
          </p:cNvSpPr>
          <p:nvPr>
            <p:ph type="ctrTitle" hasCustomPrompt="1"/>
          </p:nvPr>
        </p:nvSpPr>
        <p:spPr>
          <a:xfrm>
            <a:off x="762000" y="1480929"/>
            <a:ext cx="7612063" cy="675116"/>
          </a:xfrm>
          <a:prstGeom prst="rect">
            <a:avLst/>
          </a:prstGeom>
        </p:spPr>
        <p:txBody>
          <a:bodyPr anchor="b" anchorCtr="0">
            <a:noAutofit/>
          </a:bodyPr>
          <a:lstStyle>
            <a:lvl1pPr algn="l" defTabSz="914400" rtl="0" eaLnBrk="1" latinLnBrk="0" hangingPunct="1">
              <a:lnSpc>
                <a:spcPct val="80000"/>
              </a:lnSpc>
              <a:spcBef>
                <a:spcPts val="0"/>
              </a:spcBef>
              <a:buNone/>
              <a:defRPr lang="en-US" sz="4000" b="1" i="0" kern="1200" dirty="0">
                <a:solidFill>
                  <a:schemeClr val="bg1"/>
                </a:solidFill>
                <a:latin typeface="+mj-lt"/>
                <a:ea typeface="+mj-ea"/>
                <a:cs typeface="Arial Bold"/>
              </a:defRPr>
            </a:lvl1pPr>
          </a:lstStyle>
          <a:p>
            <a:r>
              <a:rPr lang="en-US" dirty="0" smtClean="0"/>
              <a:t>Presentation Title</a:t>
            </a:r>
            <a:endParaRPr lang="en-US" dirty="0"/>
          </a:p>
        </p:txBody>
      </p:sp>
      <p:sp>
        <p:nvSpPr>
          <p:cNvPr id="22" name="Rectangle 21"/>
          <p:cNvSpPr/>
          <p:nvPr userDrawn="1"/>
        </p:nvSpPr>
        <p:spPr>
          <a:xfrm>
            <a:off x="0" y="-3149"/>
            <a:ext cx="9144000" cy="132903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pic>
        <p:nvPicPr>
          <p:cNvPr id="12" name="Picture 11" descr="logo-big.jpg"/>
          <p:cNvPicPr>
            <a:picLocks noChangeAspect="1"/>
          </p:cNvPicPr>
          <p:nvPr userDrawn="1"/>
        </p:nvPicPr>
        <p:blipFill>
          <a:blip r:embed="rId3" cstate="print"/>
          <a:stretch>
            <a:fillRect/>
          </a:stretch>
        </p:blipFill>
        <p:spPr>
          <a:xfrm>
            <a:off x="244840" y="281065"/>
            <a:ext cx="2697734" cy="682625"/>
          </a:xfrm>
          <a:prstGeom prst="rect">
            <a:avLst/>
          </a:prstGeom>
        </p:spPr>
      </p:pic>
      <p:sp>
        <p:nvSpPr>
          <p:cNvPr id="15" name="TextBox 14"/>
          <p:cNvSpPr txBox="1"/>
          <p:nvPr userDrawn="1"/>
        </p:nvSpPr>
        <p:spPr>
          <a:xfrm>
            <a:off x="6705600" y="6361211"/>
            <a:ext cx="2257099" cy="307777"/>
          </a:xfrm>
          <a:prstGeom prst="rect">
            <a:avLst/>
          </a:prstGeom>
          <a:noFill/>
        </p:spPr>
        <p:txBody>
          <a:bodyPr wrap="square" rtlCol="0">
            <a:spAutoFit/>
          </a:bodyPr>
          <a:lstStyle/>
          <a:p>
            <a:pPr algn="r" defTabSz="914400">
              <a:defRPr/>
            </a:pPr>
            <a:r>
              <a:rPr lang="en-US" sz="700" dirty="0" smtClean="0">
                <a:solidFill>
                  <a:srgbClr val="B7DFEE"/>
                </a:solidFill>
                <a:cs typeface="Arial"/>
              </a:rPr>
              <a:t>© 2013 Health Catalyst</a:t>
            </a:r>
          </a:p>
          <a:p>
            <a:pPr algn="r" defTabSz="914400">
              <a:defRPr/>
            </a:pPr>
            <a:r>
              <a:rPr lang="en-US" sz="700" dirty="0" smtClean="0">
                <a:solidFill>
                  <a:srgbClr val="B7DFEE"/>
                </a:solidFill>
                <a:cs typeface="Arial"/>
              </a:rPr>
              <a:t>www.healthcatalyst.com</a:t>
            </a:r>
          </a:p>
        </p:txBody>
      </p:sp>
      <p:pic>
        <p:nvPicPr>
          <p:cNvPr id="13" name="Picture 12" descr="logo.png"/>
          <p:cNvPicPr>
            <a:picLocks noChangeAspect="1"/>
          </p:cNvPicPr>
          <p:nvPr userDrawn="1"/>
        </p:nvPicPr>
        <p:blipFill>
          <a:blip r:embed="rId4" cstate="print"/>
          <a:stretch>
            <a:fillRect/>
          </a:stretch>
        </p:blipFill>
        <p:spPr>
          <a:xfrm>
            <a:off x="264075" y="6324600"/>
            <a:ext cx="1447800" cy="366047"/>
          </a:xfrm>
          <a:prstGeom prst="rect">
            <a:avLst/>
          </a:prstGeom>
        </p:spPr>
      </p:pic>
    </p:spTree>
    <p:extLst>
      <p:ext uri="{BB962C8B-B14F-4D97-AF65-F5344CB8AC3E}">
        <p14:creationId xmlns:p14="http://schemas.microsoft.com/office/powerpoint/2010/main" val="2511099726"/>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24" name="Picture 23" descr="cover-image2.jpg"/>
          <p:cNvPicPr>
            <a:picLocks noChangeAspect="1"/>
          </p:cNvPicPr>
          <p:nvPr userDrawn="1"/>
        </p:nvPicPr>
        <p:blipFill rotWithShape="1">
          <a:blip r:embed="rId2" cstate="print"/>
          <a:srcRect r="16141"/>
          <a:stretch/>
        </p:blipFill>
        <p:spPr>
          <a:xfrm>
            <a:off x="1" y="3070485"/>
            <a:ext cx="9144000" cy="3108960"/>
          </a:xfrm>
          <a:prstGeom prst="rect">
            <a:avLst/>
          </a:prstGeom>
        </p:spPr>
      </p:pic>
      <p:sp>
        <p:nvSpPr>
          <p:cNvPr id="18" name="Rectangle 17"/>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19" name="Rectangle 18"/>
          <p:cNvSpPr/>
          <p:nvPr userDrawn="1"/>
        </p:nvSpPr>
        <p:spPr>
          <a:xfrm>
            <a:off x="0" y="1325880"/>
            <a:ext cx="9144000" cy="1755648"/>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20" name="Rectangle 19"/>
          <p:cNvSpPr/>
          <p:nvPr userDrawn="1"/>
        </p:nvSpPr>
        <p:spPr>
          <a:xfrm>
            <a:off x="0" y="-3149"/>
            <a:ext cx="9144000" cy="132903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pic>
        <p:nvPicPr>
          <p:cNvPr id="33" name="Picture 32" descr="logo-big.jpg"/>
          <p:cNvPicPr>
            <a:picLocks noChangeAspect="1"/>
          </p:cNvPicPr>
          <p:nvPr userDrawn="1"/>
        </p:nvPicPr>
        <p:blipFill>
          <a:blip r:embed="rId3" cstate="print"/>
          <a:stretch>
            <a:fillRect/>
          </a:stretch>
        </p:blipFill>
        <p:spPr>
          <a:xfrm>
            <a:off x="244840" y="281065"/>
            <a:ext cx="2697734" cy="682625"/>
          </a:xfrm>
          <a:prstGeom prst="rect">
            <a:avLst/>
          </a:prstGeom>
        </p:spPr>
      </p:pic>
      <p:pic>
        <p:nvPicPr>
          <p:cNvPr id="12" name="Picture 11" descr="logo.png"/>
          <p:cNvPicPr>
            <a:picLocks noChangeAspect="1"/>
          </p:cNvPicPr>
          <p:nvPr userDrawn="1"/>
        </p:nvPicPr>
        <p:blipFill>
          <a:blip r:embed="rId4" cstate="print"/>
          <a:stretch>
            <a:fillRect/>
          </a:stretch>
        </p:blipFill>
        <p:spPr>
          <a:xfrm>
            <a:off x="264075" y="6324600"/>
            <a:ext cx="1447800" cy="366047"/>
          </a:xfrm>
          <a:prstGeom prst="rect">
            <a:avLst/>
          </a:prstGeom>
        </p:spPr>
      </p:pic>
      <p:sp>
        <p:nvSpPr>
          <p:cNvPr id="13" name="Subtitle 2"/>
          <p:cNvSpPr>
            <a:spLocks noGrp="1"/>
          </p:cNvSpPr>
          <p:nvPr>
            <p:ph type="subTitle" idx="1" hasCustomPrompt="1"/>
          </p:nvPr>
        </p:nvSpPr>
        <p:spPr>
          <a:xfrm>
            <a:off x="762000" y="2379743"/>
            <a:ext cx="7612064" cy="516232"/>
          </a:xfrm>
          <a:prstGeom prst="rect">
            <a:avLst/>
          </a:prstGeom>
        </p:spPr>
        <p:txBody>
          <a:bodyPr anchor="t">
            <a:noAutofit/>
          </a:bodyPr>
          <a:lstStyle>
            <a:lvl1pPr marL="0" indent="0" algn="l" defTabSz="914400" rtl="0" eaLnBrk="1" latinLnBrk="0" hangingPunct="1">
              <a:lnSpc>
                <a:spcPct val="80000"/>
              </a:lnSpc>
              <a:spcBef>
                <a:spcPts val="0"/>
              </a:spcBef>
              <a:spcAft>
                <a:spcPts val="800"/>
              </a:spcAft>
              <a:buClr>
                <a:schemeClr val="bg1"/>
              </a:buClr>
              <a:buSzPct val="25000"/>
              <a:buFont typeface="Arial"/>
              <a:buNone/>
              <a:defRPr lang="en-US" sz="2400" b="0" i="0" kern="1200" dirty="0">
                <a:solidFill>
                  <a:schemeClr val="tx2">
                    <a:lumMod val="20000"/>
                    <a:lumOff val="80000"/>
                  </a:schemeClr>
                </a:solidFill>
                <a:latin typeface="+mj-lt"/>
                <a:ea typeface="+mn-ea"/>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Date of Presentation</a:t>
            </a:r>
            <a:endParaRPr lang="en-US" dirty="0"/>
          </a:p>
        </p:txBody>
      </p:sp>
      <p:sp>
        <p:nvSpPr>
          <p:cNvPr id="14" name="Title 1"/>
          <p:cNvSpPr>
            <a:spLocks noGrp="1"/>
          </p:cNvSpPr>
          <p:nvPr>
            <p:ph type="ctrTitle" hasCustomPrompt="1"/>
          </p:nvPr>
        </p:nvSpPr>
        <p:spPr>
          <a:xfrm>
            <a:off x="762000" y="1480929"/>
            <a:ext cx="7612063" cy="675116"/>
          </a:xfrm>
          <a:prstGeom prst="rect">
            <a:avLst/>
          </a:prstGeom>
        </p:spPr>
        <p:txBody>
          <a:bodyPr anchor="b" anchorCtr="0">
            <a:noAutofit/>
          </a:bodyPr>
          <a:lstStyle>
            <a:lvl1pPr algn="l" defTabSz="914400" rtl="0" eaLnBrk="1" latinLnBrk="0" hangingPunct="1">
              <a:lnSpc>
                <a:spcPct val="80000"/>
              </a:lnSpc>
              <a:spcBef>
                <a:spcPts val="0"/>
              </a:spcBef>
              <a:buNone/>
              <a:defRPr lang="en-US" sz="4000" b="1" i="0" kern="1200" dirty="0">
                <a:solidFill>
                  <a:schemeClr val="bg1"/>
                </a:solidFill>
                <a:latin typeface="+mj-lt"/>
                <a:ea typeface="+mj-ea"/>
                <a:cs typeface="Arial Bold"/>
              </a:defRPr>
            </a:lvl1pPr>
          </a:lstStyle>
          <a:p>
            <a:r>
              <a:rPr lang="en-US" dirty="0" smtClean="0"/>
              <a:t>Presentation Title</a:t>
            </a:r>
            <a:endParaRPr lang="en-US" dirty="0"/>
          </a:p>
        </p:txBody>
      </p:sp>
      <p:sp>
        <p:nvSpPr>
          <p:cNvPr id="15" name="TextBox 14"/>
          <p:cNvSpPr txBox="1"/>
          <p:nvPr userDrawn="1"/>
        </p:nvSpPr>
        <p:spPr>
          <a:xfrm>
            <a:off x="6705600" y="6361211"/>
            <a:ext cx="2257099" cy="307777"/>
          </a:xfrm>
          <a:prstGeom prst="rect">
            <a:avLst/>
          </a:prstGeom>
          <a:noFill/>
        </p:spPr>
        <p:txBody>
          <a:bodyPr wrap="square" rtlCol="0">
            <a:spAutoFit/>
          </a:bodyPr>
          <a:lstStyle/>
          <a:p>
            <a:pPr algn="r" defTabSz="914400">
              <a:defRPr/>
            </a:pPr>
            <a:r>
              <a:rPr lang="en-US" sz="700" dirty="0" smtClean="0">
                <a:solidFill>
                  <a:srgbClr val="B7DFEE"/>
                </a:solidFill>
                <a:cs typeface="Arial"/>
              </a:rPr>
              <a:t>© 2013 Health Catalyst</a:t>
            </a:r>
          </a:p>
          <a:p>
            <a:pPr algn="r" defTabSz="914400">
              <a:defRPr/>
            </a:pPr>
            <a:r>
              <a:rPr lang="en-US" sz="700" dirty="0" smtClean="0">
                <a:solidFill>
                  <a:srgbClr val="B7DFEE"/>
                </a:solidFill>
                <a:cs typeface="Arial"/>
              </a:rPr>
              <a:t>www.healthcatalyst.com</a:t>
            </a:r>
          </a:p>
        </p:txBody>
      </p:sp>
    </p:spTree>
    <p:extLst>
      <p:ext uri="{BB962C8B-B14F-4D97-AF65-F5344CB8AC3E}">
        <p14:creationId xmlns:p14="http://schemas.microsoft.com/office/powerpoint/2010/main" val="2645620577"/>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21" name="Picture 20" descr="section-image1.jpg"/>
          <p:cNvPicPr>
            <a:picLocks noChangeAspect="1"/>
          </p:cNvPicPr>
          <p:nvPr userDrawn="1"/>
        </p:nvPicPr>
        <p:blipFill rotWithShape="1">
          <a:blip r:embed="rId2" cstate="print"/>
          <a:srcRect l="2150" r="15441"/>
          <a:stretch/>
        </p:blipFill>
        <p:spPr>
          <a:xfrm>
            <a:off x="0" y="2971800"/>
            <a:ext cx="9173695" cy="3200400"/>
          </a:xfrm>
          <a:prstGeom prst="rect">
            <a:avLst/>
          </a:prstGeom>
        </p:spPr>
      </p:pic>
      <p:sp>
        <p:nvSpPr>
          <p:cNvPr id="20" name="Rectangle 19"/>
          <p:cNvSpPr/>
          <p:nvPr userDrawn="1"/>
        </p:nvSpPr>
        <p:spPr>
          <a:xfrm>
            <a:off x="0" y="2324101"/>
            <a:ext cx="9144000" cy="691286"/>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12" name="Rectangle 11"/>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15" name="Rectangle 14"/>
          <p:cNvSpPr/>
          <p:nvPr userDrawn="1"/>
        </p:nvSpPr>
        <p:spPr>
          <a:xfrm>
            <a:off x="0" y="0"/>
            <a:ext cx="9144000" cy="2327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pic>
        <p:nvPicPr>
          <p:cNvPr id="24" name="Picture 23" descr="logomark-big.jpg"/>
          <p:cNvPicPr>
            <a:picLocks noChangeAspect="1"/>
          </p:cNvPicPr>
          <p:nvPr userDrawn="1"/>
        </p:nvPicPr>
        <p:blipFill>
          <a:blip r:embed="rId3" cstate="print"/>
          <a:stretch>
            <a:fillRect/>
          </a:stretch>
        </p:blipFill>
        <p:spPr>
          <a:xfrm>
            <a:off x="7442689" y="168772"/>
            <a:ext cx="1163193" cy="1922272"/>
          </a:xfrm>
          <a:prstGeom prst="rect">
            <a:avLst/>
          </a:prstGeom>
        </p:spPr>
      </p:pic>
      <p:sp>
        <p:nvSpPr>
          <p:cNvPr id="17" name="Title 1"/>
          <p:cNvSpPr>
            <a:spLocks noGrp="1"/>
          </p:cNvSpPr>
          <p:nvPr>
            <p:ph type="ctrTitle" hasCustomPrompt="1"/>
          </p:nvPr>
        </p:nvSpPr>
        <p:spPr>
          <a:xfrm>
            <a:off x="539262" y="860604"/>
            <a:ext cx="6768123" cy="538609"/>
          </a:xfrm>
          <a:prstGeom prst="rect">
            <a:avLst/>
          </a:prstGeom>
        </p:spPr>
        <p:txBody>
          <a:bodyPr wrap="square" anchor="ctr" anchorCtr="0">
            <a:spAutoFit/>
          </a:bodyPr>
          <a:lstStyle>
            <a:lvl1pPr algn="l" defTabSz="914400" rtl="0" eaLnBrk="1" latinLnBrk="0" hangingPunct="1">
              <a:lnSpc>
                <a:spcPct val="85000"/>
              </a:lnSpc>
              <a:spcBef>
                <a:spcPts val="0"/>
              </a:spcBef>
              <a:buNone/>
              <a:defRPr lang="en-US" sz="4000" b="1" i="0" kern="1200" dirty="0">
                <a:solidFill>
                  <a:schemeClr val="tx2"/>
                </a:solidFill>
                <a:latin typeface="+mj-lt"/>
                <a:ea typeface="+mj-ea"/>
                <a:cs typeface="Arial"/>
              </a:defRPr>
            </a:lvl1pPr>
          </a:lstStyle>
          <a:p>
            <a:r>
              <a:rPr lang="en-US" dirty="0" smtClean="0"/>
              <a:t>Section Title</a:t>
            </a:r>
            <a:endParaRPr lang="en-US" dirty="0"/>
          </a:p>
        </p:txBody>
      </p:sp>
      <p:pic>
        <p:nvPicPr>
          <p:cNvPr id="11" name="Picture 10" descr="logo.png"/>
          <p:cNvPicPr>
            <a:picLocks noChangeAspect="1"/>
          </p:cNvPicPr>
          <p:nvPr userDrawn="1"/>
        </p:nvPicPr>
        <p:blipFill>
          <a:blip r:embed="rId4" cstate="print"/>
          <a:stretch>
            <a:fillRect/>
          </a:stretch>
        </p:blipFill>
        <p:spPr>
          <a:xfrm>
            <a:off x="264075" y="6324600"/>
            <a:ext cx="1447800" cy="366047"/>
          </a:xfrm>
          <a:prstGeom prst="rect">
            <a:avLst/>
          </a:prstGeom>
        </p:spPr>
      </p:pic>
      <p:sp>
        <p:nvSpPr>
          <p:cNvPr id="10" name="TextBox 9"/>
          <p:cNvSpPr txBox="1"/>
          <p:nvPr userDrawn="1"/>
        </p:nvSpPr>
        <p:spPr>
          <a:xfrm>
            <a:off x="6705600" y="6361211"/>
            <a:ext cx="2257099" cy="307777"/>
          </a:xfrm>
          <a:prstGeom prst="rect">
            <a:avLst/>
          </a:prstGeom>
          <a:noFill/>
        </p:spPr>
        <p:txBody>
          <a:bodyPr wrap="square" rtlCol="0">
            <a:spAutoFit/>
          </a:bodyPr>
          <a:lstStyle/>
          <a:p>
            <a:pPr algn="r" defTabSz="914400">
              <a:defRPr/>
            </a:pPr>
            <a:r>
              <a:rPr lang="en-US" sz="700" dirty="0" smtClean="0">
                <a:solidFill>
                  <a:srgbClr val="B7DFEE"/>
                </a:solidFill>
                <a:cs typeface="Arial"/>
              </a:rPr>
              <a:t>© 2013 Health Catalyst</a:t>
            </a:r>
          </a:p>
          <a:p>
            <a:pPr algn="r" defTabSz="914400">
              <a:defRPr/>
            </a:pPr>
            <a:r>
              <a:rPr lang="en-US" sz="700" dirty="0" smtClean="0">
                <a:solidFill>
                  <a:srgbClr val="B7DFEE"/>
                </a:solidFill>
                <a:cs typeface="Arial"/>
              </a:rPr>
              <a:t>www.healthcatalyst.com</a:t>
            </a:r>
          </a:p>
        </p:txBody>
      </p:sp>
    </p:spTree>
    <p:extLst>
      <p:ext uri="{BB962C8B-B14F-4D97-AF65-F5344CB8AC3E}">
        <p14:creationId xmlns:p14="http://schemas.microsoft.com/office/powerpoint/2010/main" val="3492154670"/>
      </p:ext>
    </p:extLst>
  </p:cSld>
  <p:clrMapOvr>
    <a:masterClrMapping/>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4" name="Title 13"/>
          <p:cNvSpPr>
            <a:spLocks noGrp="1"/>
          </p:cNvSpPr>
          <p:nvPr>
            <p:ph type="title" hasCustomPrompt="1"/>
          </p:nvPr>
        </p:nvSpPr>
        <p:spPr>
          <a:xfrm>
            <a:off x="676656" y="369895"/>
            <a:ext cx="7795707" cy="521208"/>
          </a:xfrm>
        </p:spPr>
        <p:txBody>
          <a:bodyPr anchor="ctr" anchorCtr="0"/>
          <a:lstStyle>
            <a:lvl1pPr>
              <a:defRPr/>
            </a:lvl1pPr>
          </a:lstStyle>
          <a:p>
            <a:r>
              <a:rPr lang="en-US" dirty="0" smtClean="0"/>
              <a:t>Slide Title</a:t>
            </a:r>
            <a:endParaRPr lang="en-US" dirty="0"/>
          </a:p>
        </p:txBody>
      </p:sp>
      <p:sp>
        <p:nvSpPr>
          <p:cNvPr id="4" name="Content Placeholder 3"/>
          <p:cNvSpPr>
            <a:spLocks noGrp="1"/>
          </p:cNvSpPr>
          <p:nvPr>
            <p:ph sz="quarter" idx="11"/>
          </p:nvPr>
        </p:nvSpPr>
        <p:spPr>
          <a:xfrm>
            <a:off x="676656" y="1260475"/>
            <a:ext cx="7795832"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3537064634"/>
      </p:ext>
    </p:extLst>
  </p:cSld>
  <p:clrMapOvr>
    <a:masterClrMapping/>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Column with Subtitle">
    <p:spTree>
      <p:nvGrpSpPr>
        <p:cNvPr id="1" name=""/>
        <p:cNvGrpSpPr/>
        <p:nvPr/>
      </p:nvGrpSpPr>
      <p:grpSpPr>
        <a:xfrm>
          <a:off x="0" y="0"/>
          <a:ext cx="0" cy="0"/>
          <a:chOff x="0" y="0"/>
          <a:chExt cx="0" cy="0"/>
        </a:xfrm>
      </p:grpSpPr>
      <p:sp>
        <p:nvSpPr>
          <p:cNvPr id="13"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14" name="Text Placeholder 2"/>
          <p:cNvSpPr>
            <a:spLocks noGrp="1"/>
          </p:cNvSpPr>
          <p:nvPr>
            <p:ph type="body" idx="14" hasCustomPrompt="1"/>
          </p:nvPr>
        </p:nvSpPr>
        <p:spPr>
          <a:xfrm>
            <a:off x="672686" y="1041738"/>
            <a:ext cx="7790687" cy="340093"/>
          </a:xfrm>
          <a:prstGeom prst="rect">
            <a:avLst/>
          </a:prstGeom>
        </p:spPr>
        <p:txBody>
          <a:bodyPr wrap="square" anchor="ctr" anchorCtr="0">
            <a:spAutoFit/>
          </a:bodyPr>
          <a:lstStyle>
            <a:lvl1pPr marL="0" indent="0">
              <a:lnSpc>
                <a:spcPct val="85000"/>
              </a:lnSpc>
              <a:spcBef>
                <a:spcPts val="0"/>
              </a:spcBef>
              <a:buNone/>
              <a:defRPr lang="en-US" sz="26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3" name="Content Placeholder 2"/>
          <p:cNvSpPr>
            <a:spLocks noGrp="1"/>
          </p:cNvSpPr>
          <p:nvPr>
            <p:ph sz="quarter" idx="16"/>
          </p:nvPr>
        </p:nvSpPr>
        <p:spPr>
          <a:xfrm>
            <a:off x="672686" y="1536700"/>
            <a:ext cx="7799802" cy="4486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2123544841"/>
      </p:ext>
    </p:extLst>
  </p:cSld>
  <p:clrMapOvr>
    <a:masterClrMapping/>
  </p:clrMapOvr>
  <p:transition>
    <p:fade/>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Title Placeholder 1"/>
          <p:cNvSpPr>
            <a:spLocks noGrp="1"/>
          </p:cNvSpPr>
          <p:nvPr>
            <p:ph type="title" hasCustomPrompt="1"/>
          </p:nvPr>
        </p:nvSpPr>
        <p:spPr>
          <a:xfrm>
            <a:off x="676657" y="354794"/>
            <a:ext cx="7795706" cy="523220"/>
          </a:xfrm>
          <a:prstGeom prst="rect">
            <a:avLst/>
          </a:prstGeom>
        </p:spPr>
        <p:txBody>
          <a:bodyPr vert="horz" wrap="square" lIns="0" tIns="0" rIns="0" bIns="0" rtlCol="0" anchor="ctr" anchorCtr="0">
            <a:spAutoFit/>
          </a:bodyPr>
          <a:lstStyle>
            <a:lvl1pPr>
              <a:defRPr baseline="0"/>
            </a:lvl1pPr>
          </a:lstStyle>
          <a:p>
            <a:r>
              <a:rPr lang="en-US" dirty="0" smtClean="0"/>
              <a:t>Slide Title</a:t>
            </a:r>
            <a:endParaRPr lang="en-US" dirty="0"/>
          </a:p>
        </p:txBody>
      </p:sp>
      <p:sp>
        <p:nvSpPr>
          <p:cNvPr id="3" name="Content Placeholder 2"/>
          <p:cNvSpPr>
            <a:spLocks noGrp="1"/>
          </p:cNvSpPr>
          <p:nvPr>
            <p:ph sz="quarter" idx="16"/>
          </p:nvPr>
        </p:nvSpPr>
        <p:spPr>
          <a:xfrm>
            <a:off x="676657" y="1260475"/>
            <a:ext cx="3687381"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7"/>
          </p:nvPr>
        </p:nvSpPr>
        <p:spPr>
          <a:xfrm>
            <a:off x="4785135" y="1260475"/>
            <a:ext cx="3687227" cy="47625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4141693934"/>
      </p:ext>
    </p:extLst>
  </p:cSld>
  <p:clrMapOvr>
    <a:masterClrMapping/>
  </p:clrMapOvr>
  <p:transition>
    <p:fad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lumn with Subtitle">
    <p:spTree>
      <p:nvGrpSpPr>
        <p:cNvPr id="1" name=""/>
        <p:cNvGrpSpPr/>
        <p:nvPr/>
      </p:nvGrpSpPr>
      <p:grpSpPr>
        <a:xfrm>
          <a:off x="0" y="0"/>
          <a:ext cx="0" cy="0"/>
          <a:chOff x="0" y="0"/>
          <a:chExt cx="0" cy="0"/>
        </a:xfrm>
      </p:grpSpPr>
      <p:sp>
        <p:nvSpPr>
          <p:cNvPr id="17" name="Title Placeholder 1"/>
          <p:cNvSpPr>
            <a:spLocks noGrp="1"/>
          </p:cNvSpPr>
          <p:nvPr>
            <p:ph type="title" hasCustomPrompt="1"/>
          </p:nvPr>
        </p:nvSpPr>
        <p:spPr>
          <a:xfrm>
            <a:off x="676656" y="348646"/>
            <a:ext cx="7795705" cy="523220"/>
          </a:xfrm>
          <a:prstGeom prst="rect">
            <a:avLst/>
          </a:prstGeom>
        </p:spPr>
        <p:txBody>
          <a:bodyPr vert="horz" wrap="square" lIns="0" tIns="0" rIns="0" bIns="0" rtlCol="0" anchor="ctr" anchorCtr="0">
            <a:spAutoFit/>
          </a:bodyPr>
          <a:lstStyle>
            <a:lvl1pPr>
              <a:defRPr/>
            </a:lvl1pPr>
          </a:lstStyle>
          <a:p>
            <a:r>
              <a:rPr lang="en-US" dirty="0" smtClean="0"/>
              <a:t>Slide Title</a:t>
            </a:r>
            <a:endParaRPr lang="en-US" dirty="0"/>
          </a:p>
        </p:txBody>
      </p:sp>
      <p:sp>
        <p:nvSpPr>
          <p:cNvPr id="8" name="Text Placeholder 2"/>
          <p:cNvSpPr>
            <a:spLocks noGrp="1"/>
          </p:cNvSpPr>
          <p:nvPr>
            <p:ph type="body" idx="14" hasCustomPrompt="1"/>
          </p:nvPr>
        </p:nvSpPr>
        <p:spPr>
          <a:xfrm>
            <a:off x="676655" y="1045020"/>
            <a:ext cx="7795705" cy="313932"/>
          </a:xfrm>
          <a:prstGeom prst="rect">
            <a:avLst/>
          </a:prstGeom>
        </p:spPr>
        <p:txBody>
          <a:bodyPr wrap="square" anchor="ctr" anchorCtr="0">
            <a:spAutoFit/>
          </a:bodyPr>
          <a:lstStyle>
            <a:lvl1pPr marL="0" indent="0">
              <a:lnSpc>
                <a:spcPct val="85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3" name="Content Placeholder 2"/>
          <p:cNvSpPr>
            <a:spLocks noGrp="1"/>
          </p:cNvSpPr>
          <p:nvPr>
            <p:ph sz="quarter" idx="17"/>
          </p:nvPr>
        </p:nvSpPr>
        <p:spPr>
          <a:xfrm>
            <a:off x="676656" y="1541463"/>
            <a:ext cx="3682619" cy="4481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8"/>
          </p:nvPr>
        </p:nvSpPr>
        <p:spPr>
          <a:xfrm>
            <a:off x="4776788" y="1541463"/>
            <a:ext cx="3695572" cy="4481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625762859"/>
      </p:ext>
    </p:extLst>
  </p:cSld>
  <p:clrMapOvr>
    <a:masterClrMapping/>
  </p:clrMapOvr>
  <p:transition>
    <p:fade/>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with Subtitles">
    <p:spTree>
      <p:nvGrpSpPr>
        <p:cNvPr id="1" name=""/>
        <p:cNvGrpSpPr/>
        <p:nvPr/>
      </p:nvGrpSpPr>
      <p:grpSpPr>
        <a:xfrm>
          <a:off x="0" y="0"/>
          <a:ext cx="0" cy="0"/>
          <a:chOff x="0" y="0"/>
          <a:chExt cx="0" cy="0"/>
        </a:xfrm>
      </p:grpSpPr>
      <p:sp>
        <p:nvSpPr>
          <p:cNvPr id="7" name="Text Placeholder 2"/>
          <p:cNvSpPr>
            <a:spLocks noGrp="1"/>
          </p:cNvSpPr>
          <p:nvPr>
            <p:ph type="body" idx="14" hasCustomPrompt="1"/>
          </p:nvPr>
        </p:nvSpPr>
        <p:spPr>
          <a:xfrm>
            <a:off x="676656" y="1050011"/>
            <a:ext cx="3695043" cy="313932"/>
          </a:xfrm>
          <a:prstGeom prst="rect">
            <a:avLst/>
          </a:prstGeom>
        </p:spPr>
        <p:txBody>
          <a:bodyPr wrap="square" anchor="ctr" anchorCtr="0">
            <a:spAutoFit/>
          </a:bodyPr>
          <a:lstStyle>
            <a:lvl1pPr marL="0" indent="0">
              <a:lnSpc>
                <a:spcPct val="85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Column 1 Subtitle</a:t>
            </a:r>
          </a:p>
        </p:txBody>
      </p:sp>
      <p:sp>
        <p:nvSpPr>
          <p:cNvPr id="8" name="Text Placeholder 4"/>
          <p:cNvSpPr>
            <a:spLocks noGrp="1"/>
          </p:cNvSpPr>
          <p:nvPr>
            <p:ph type="body" sz="quarter" idx="3" hasCustomPrompt="1"/>
          </p:nvPr>
        </p:nvSpPr>
        <p:spPr>
          <a:xfrm>
            <a:off x="4777319" y="1052760"/>
            <a:ext cx="3695044" cy="310896"/>
          </a:xfrm>
          <a:prstGeom prst="rect">
            <a:avLst/>
          </a:prstGeom>
        </p:spPr>
        <p:txBody>
          <a:bodyPr wrap="square" anchor="ctr" anchorCtr="0">
            <a:spAutoFit/>
          </a:bodyPr>
          <a:lstStyle>
            <a:lvl1pPr marL="0" indent="0">
              <a:lnSpc>
                <a:spcPct val="85000"/>
              </a:lnSpc>
              <a:spcBef>
                <a:spcPts val="0"/>
              </a:spcBef>
              <a:buNone/>
              <a:defRPr lang="en-US" sz="24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Column 2 Subtitle</a:t>
            </a:r>
          </a:p>
        </p:txBody>
      </p:sp>
      <p:sp>
        <p:nvSpPr>
          <p:cNvPr id="17" name="Title Placeholder 1"/>
          <p:cNvSpPr>
            <a:spLocks noGrp="1"/>
          </p:cNvSpPr>
          <p:nvPr>
            <p:ph type="title" hasCustomPrompt="1"/>
          </p:nvPr>
        </p:nvSpPr>
        <p:spPr>
          <a:xfrm>
            <a:off x="676656" y="358920"/>
            <a:ext cx="7795707" cy="523220"/>
          </a:xfrm>
          <a:prstGeom prst="rect">
            <a:avLst/>
          </a:prstGeom>
        </p:spPr>
        <p:txBody>
          <a:bodyPr vert="horz" wrap="square" lIns="0" tIns="0" rIns="0" bIns="0" rtlCol="0" anchor="ctr" anchorCtr="0">
            <a:spAutoFit/>
          </a:bodyPr>
          <a:lstStyle>
            <a:lvl1pPr>
              <a:defRPr/>
            </a:lvl1pPr>
          </a:lstStyle>
          <a:p>
            <a:r>
              <a:rPr lang="en-US" dirty="0" smtClean="0"/>
              <a:t>Slide Title</a:t>
            </a:r>
            <a:endParaRPr lang="en-US" dirty="0"/>
          </a:p>
        </p:txBody>
      </p:sp>
      <p:sp>
        <p:nvSpPr>
          <p:cNvPr id="3" name="Content Placeholder 2"/>
          <p:cNvSpPr>
            <a:spLocks noGrp="1"/>
          </p:cNvSpPr>
          <p:nvPr>
            <p:ph sz="quarter" idx="17"/>
          </p:nvPr>
        </p:nvSpPr>
        <p:spPr>
          <a:xfrm>
            <a:off x="676656" y="1531938"/>
            <a:ext cx="3695319" cy="4491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4"/>
          <p:cNvSpPr>
            <a:spLocks noGrp="1"/>
          </p:cNvSpPr>
          <p:nvPr>
            <p:ph sz="quarter" idx="18"/>
          </p:nvPr>
        </p:nvSpPr>
        <p:spPr>
          <a:xfrm>
            <a:off x="4776788" y="1531938"/>
            <a:ext cx="3695575" cy="44910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2422135270"/>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2"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6"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444229529"/>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1"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
        <p:nvSpPr>
          <p:cNvPr id="12" name="Text Placeholder 2"/>
          <p:cNvSpPr>
            <a:spLocks noGrp="1"/>
          </p:cNvSpPr>
          <p:nvPr>
            <p:ph type="body" idx="14" hasCustomPrompt="1"/>
          </p:nvPr>
        </p:nvSpPr>
        <p:spPr>
          <a:xfrm>
            <a:off x="672686" y="1041738"/>
            <a:ext cx="7790687" cy="340093"/>
          </a:xfrm>
          <a:prstGeom prst="rect">
            <a:avLst/>
          </a:prstGeom>
        </p:spPr>
        <p:txBody>
          <a:bodyPr wrap="square" anchor="ctr" anchorCtr="0">
            <a:spAutoFit/>
          </a:bodyPr>
          <a:lstStyle>
            <a:lvl1pPr marL="0" indent="0">
              <a:lnSpc>
                <a:spcPct val="85000"/>
              </a:lnSpc>
              <a:spcBef>
                <a:spcPts val="0"/>
              </a:spcBef>
              <a:buNone/>
              <a:defRPr lang="en-US" sz="2600" b="0" kern="1200" dirty="0" smtClean="0">
                <a:solidFill>
                  <a:schemeClr val="tx1"/>
                </a:solidFill>
                <a:latin typeface="+mj-lt"/>
                <a:ea typeface="+mn-ea"/>
                <a:cs typeface="Arial"/>
              </a:defRPr>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914400" rtl="0" eaLnBrk="1" latinLnBrk="0" hangingPunct="1">
              <a:lnSpc>
                <a:spcPct val="85000"/>
              </a:lnSpc>
              <a:spcBef>
                <a:spcPts val="0"/>
              </a:spcBef>
              <a:spcAft>
                <a:spcPts val="800"/>
              </a:spcAft>
              <a:buClr>
                <a:schemeClr val="bg1"/>
              </a:buClr>
              <a:buSzPct val="25000"/>
              <a:buFont typeface="Arial"/>
              <a:buNone/>
            </a:pPr>
            <a:r>
              <a:rPr lang="en-US" dirty="0" smtClean="0"/>
              <a:t>Slide Subtitle</a:t>
            </a:r>
          </a:p>
        </p:txBody>
      </p:sp>
      <p:sp>
        <p:nvSpPr>
          <p:cNvPr id="7"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4090512299"/>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3094505782"/>
      </p:ext>
    </p:extLst>
  </p:cSld>
  <p:clrMapOvr>
    <a:masterClrMapping/>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no logo)">
    <p:spTree>
      <p:nvGrpSpPr>
        <p:cNvPr id="1" name=""/>
        <p:cNvGrpSpPr/>
        <p:nvPr/>
      </p:nvGrpSpPr>
      <p:grpSpPr>
        <a:xfrm>
          <a:off x="0" y="0"/>
          <a:ext cx="0" cy="0"/>
          <a:chOff x="0" y="0"/>
          <a:chExt cx="0" cy="0"/>
        </a:xfrm>
      </p:grpSpPr>
      <p:sp>
        <p:nvSpPr>
          <p:cNvPr id="2" name="Rectangle 1"/>
          <p:cNvSpPr/>
          <p:nvPr userDrawn="1"/>
        </p:nvSpPr>
        <p:spPr>
          <a:xfrm>
            <a:off x="8112369" y="-1"/>
            <a:ext cx="1031631" cy="1511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c</a:t>
            </a:r>
            <a:endParaRPr lang="en-US" dirty="0">
              <a:solidFill>
                <a:prstClr val="white"/>
              </a:solidFill>
            </a:endParaRPr>
          </a:p>
        </p:txBody>
      </p:sp>
      <p:sp>
        <p:nvSpPr>
          <p:cNvPr id="6" name="Slide Number Placeholder 2"/>
          <p:cNvSpPr>
            <a:spLocks noGrp="1"/>
          </p:cNvSpPr>
          <p:nvPr>
            <p:ph type="sldNum" sz="quarter" idx="4"/>
          </p:nvPr>
        </p:nvSpPr>
        <p:spPr>
          <a:xfrm>
            <a:off x="7206868" y="6533137"/>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3155733928"/>
      </p:ext>
    </p:extLst>
  </p:cSld>
  <p:clrMapOvr>
    <a:masterClrMapping/>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uced Footer">
    <p:spTree>
      <p:nvGrpSpPr>
        <p:cNvPr id="1" name=""/>
        <p:cNvGrpSpPr/>
        <p:nvPr/>
      </p:nvGrpSpPr>
      <p:grpSpPr>
        <a:xfrm>
          <a:off x="0" y="0"/>
          <a:ext cx="0" cy="0"/>
          <a:chOff x="0" y="0"/>
          <a:chExt cx="0" cy="0"/>
        </a:xfrm>
      </p:grpSpPr>
      <p:sp>
        <p:nvSpPr>
          <p:cNvPr id="7" name="TextBox 6"/>
          <p:cNvSpPr txBox="1"/>
          <p:nvPr userDrawn="1"/>
        </p:nvSpPr>
        <p:spPr>
          <a:xfrm>
            <a:off x="4289901" y="6500152"/>
            <a:ext cx="556260" cy="230832"/>
          </a:xfrm>
          <a:prstGeom prst="rect">
            <a:avLst/>
          </a:prstGeom>
          <a:noFill/>
        </p:spPr>
        <p:txBody>
          <a:bodyPr wrap="square" rtlCol="0">
            <a:spAutoFit/>
          </a:bodyPr>
          <a:lstStyle/>
          <a:p>
            <a:pPr algn="ctr">
              <a:defRPr/>
            </a:pPr>
            <a:fld id="{80374F62-E58F-4C1F-B5D3-2493732D308A}" type="slidenum">
              <a:rPr lang="en-US" sz="900" smtClean="0">
                <a:solidFill>
                  <a:prstClr val="white"/>
                </a:solidFill>
              </a:rPr>
              <a:pPr algn="ctr">
                <a:defRPr/>
              </a:pPr>
              <a:t>‹#›</a:t>
            </a:fld>
            <a:endParaRPr lang="en-US" sz="1600" dirty="0">
              <a:solidFill>
                <a:srgbClr val="404040"/>
              </a:solidFill>
            </a:endParaRPr>
          </a:p>
        </p:txBody>
      </p:sp>
      <p:sp>
        <p:nvSpPr>
          <p:cNvPr id="4" name="Rectangle 3"/>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5" name="Rectangle 4"/>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12" name="Title 13"/>
          <p:cNvSpPr>
            <a:spLocks noGrp="1"/>
          </p:cNvSpPr>
          <p:nvPr>
            <p:ph type="title" hasCustomPrompt="1"/>
          </p:nvPr>
        </p:nvSpPr>
        <p:spPr>
          <a:xfrm>
            <a:off x="676656" y="365858"/>
            <a:ext cx="7790687" cy="521208"/>
          </a:xfrm>
        </p:spPr>
        <p:txBody>
          <a:bodyPr/>
          <a:lstStyle>
            <a:lvl1pPr>
              <a:defRPr/>
            </a:lvl1pPr>
          </a:lstStyle>
          <a:p>
            <a:r>
              <a:rPr lang="en-US" dirty="0" smtClean="0"/>
              <a:t>Slide Title</a:t>
            </a:r>
            <a:endParaRPr lang="en-US" dirty="0"/>
          </a:p>
        </p:txBody>
      </p:sp>
    </p:spTree>
    <p:extLst>
      <p:ext uri="{BB962C8B-B14F-4D97-AF65-F5344CB8AC3E}">
        <p14:creationId xmlns:p14="http://schemas.microsoft.com/office/powerpoint/2010/main" val="2316276827"/>
      </p:ext>
    </p:extLst>
  </p:cSld>
  <p:clrMapOvr>
    <a:masterClrMapping/>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uced Footer Blank">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4" name="Rectangle 3"/>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Tree>
    <p:extLst>
      <p:ext uri="{BB962C8B-B14F-4D97-AF65-F5344CB8AC3E}">
        <p14:creationId xmlns:p14="http://schemas.microsoft.com/office/powerpoint/2010/main" val="1311398745"/>
      </p:ext>
    </p:extLst>
  </p:cSld>
  <p:clrMapOvr>
    <a:masterClrMapping/>
  </p:clrMapOvr>
  <p:transition>
    <p:fade/>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uced Footer Blank (no logo)">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4" name="Rectangle 3"/>
          <p:cNvSpPr/>
          <p:nvPr userDrawn="1"/>
        </p:nvSpPr>
        <p:spPr>
          <a:xfrm>
            <a:off x="0" y="6720840"/>
            <a:ext cx="9144000" cy="137160"/>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5" name="Rectangle 4"/>
          <p:cNvSpPr/>
          <p:nvPr userDrawn="1"/>
        </p:nvSpPr>
        <p:spPr>
          <a:xfrm>
            <a:off x="8112369" y="0"/>
            <a:ext cx="1031631" cy="14576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c</a:t>
            </a:r>
            <a:endParaRPr lang="en-US" dirty="0">
              <a:solidFill>
                <a:prstClr val="white"/>
              </a:solidFill>
            </a:endParaRPr>
          </a:p>
        </p:txBody>
      </p:sp>
    </p:spTree>
    <p:extLst>
      <p:ext uri="{BB962C8B-B14F-4D97-AF65-F5344CB8AC3E}">
        <p14:creationId xmlns:p14="http://schemas.microsoft.com/office/powerpoint/2010/main" val="1015266024"/>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ean Sheet">
    <p:spTree>
      <p:nvGrpSpPr>
        <p:cNvPr id="1" name=""/>
        <p:cNvGrpSpPr/>
        <p:nvPr/>
      </p:nvGrpSpPr>
      <p:grpSpPr>
        <a:xfrm>
          <a:off x="0" y="0"/>
          <a:ext cx="0" cy="0"/>
          <a:chOff x="0" y="0"/>
          <a:chExt cx="0" cy="0"/>
        </a:xfrm>
      </p:grpSpPr>
      <p:sp>
        <p:nvSpPr>
          <p:cNvPr id="3" name="Rectangle 2"/>
          <p:cNvSpPr/>
          <p:nvPr userDrawn="1"/>
        </p:nvSpPr>
        <p:spPr>
          <a:xfrm>
            <a:off x="0" y="5989320"/>
            <a:ext cx="91440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dirty="0">
              <a:solidFill>
                <a:prstClr val="white"/>
              </a:solidFill>
            </a:endParaRPr>
          </a:p>
        </p:txBody>
      </p:sp>
      <p:sp>
        <p:nvSpPr>
          <p:cNvPr id="5" name="Rectangle 4"/>
          <p:cNvSpPr/>
          <p:nvPr userDrawn="1"/>
        </p:nvSpPr>
        <p:spPr>
          <a:xfrm>
            <a:off x="8112369" y="-1"/>
            <a:ext cx="1031631" cy="1461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prstClr val="white"/>
                </a:solidFill>
              </a:rPr>
              <a:t>c</a:t>
            </a:r>
            <a:endParaRPr lang="en-US" dirty="0">
              <a:solidFill>
                <a:prstClr val="white"/>
              </a:solidFill>
            </a:endParaRPr>
          </a:p>
        </p:txBody>
      </p:sp>
    </p:spTree>
    <p:extLst>
      <p:ext uri="{BB962C8B-B14F-4D97-AF65-F5344CB8AC3E}">
        <p14:creationId xmlns:p14="http://schemas.microsoft.com/office/powerpoint/2010/main" val="3431438687"/>
      </p:ext>
    </p:extLst>
  </p:cSld>
  <p:clrMapOvr>
    <a:masterClrMapping/>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27200"/>
            <a:ext cx="8229600" cy="4791075"/>
          </a:xfr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00AEEF"/>
              </a:buClr>
              <a:buFont typeface="Arial" charset="0"/>
              <a:buChar char="•"/>
              <a:defRPr lang="en-US" sz="2400" dirty="0" smtClean="0">
                <a:solidFill>
                  <a:schemeClr val="tx2">
                    <a:lumMod val="75000"/>
                  </a:schemeClr>
                </a:solidFill>
                <a:effectLst/>
                <a:latin typeface="+mj-lt"/>
                <a:ea typeface="+mn-ea"/>
                <a:cs typeface="+mn-cs"/>
              </a:defRPr>
            </a:lvl1pPr>
            <a:lvl2pPr marL="342900" indent="-342900" algn="l" defTabSz="457200" rtl="0" eaLnBrk="0" fontAlgn="base" hangingPunct="0">
              <a:spcBef>
                <a:spcPct val="20000"/>
              </a:spcBef>
              <a:spcAft>
                <a:spcPct val="0"/>
              </a:spcAft>
              <a:buClr>
                <a:srgbClr val="00AEEF"/>
              </a:buClr>
              <a:buFont typeface="Arial" charset="0"/>
              <a:buChar char="•"/>
              <a:defRPr lang="en-US" sz="2400" dirty="0" smtClean="0">
                <a:solidFill>
                  <a:schemeClr val="tx2">
                    <a:lumMod val="75000"/>
                  </a:schemeClr>
                </a:solidFill>
                <a:effectLst>
                  <a:outerShdw blurRad="38100" dist="38100" dir="2700000" algn="tl">
                    <a:srgbClr val="C0C0C0"/>
                  </a:outerShdw>
                </a:effectLst>
                <a:latin typeface="+mj-lt"/>
                <a:ea typeface="+mn-ea"/>
                <a:cs typeface="+mn-cs"/>
              </a:defRPr>
            </a:lvl2pPr>
            <a:lvl3pPr marL="342900" indent="-342900" algn="l" defTabSz="457200" rtl="0" eaLnBrk="0" fontAlgn="base" hangingPunct="0">
              <a:spcBef>
                <a:spcPct val="20000"/>
              </a:spcBef>
              <a:spcAft>
                <a:spcPct val="0"/>
              </a:spcAft>
              <a:buClr>
                <a:srgbClr val="00AEEF"/>
              </a:buClr>
              <a:buFont typeface="Arial" charset="0"/>
              <a:buChar char="•"/>
              <a:defRPr lang="en-US" sz="2400" dirty="0" smtClean="0">
                <a:solidFill>
                  <a:schemeClr val="tx2">
                    <a:lumMod val="75000"/>
                  </a:schemeClr>
                </a:solidFill>
                <a:effectLst/>
                <a:latin typeface="+mj-lt"/>
                <a:ea typeface="+mn-ea"/>
                <a:cs typeface="+mn-cs"/>
              </a:defRPr>
            </a:lvl3pPr>
            <a:lvl4pPr marL="342900" indent="-342900" algn="l" defTabSz="457200" rtl="0" eaLnBrk="0" fontAlgn="base" hangingPunct="0">
              <a:spcBef>
                <a:spcPct val="20000"/>
              </a:spcBef>
              <a:spcAft>
                <a:spcPct val="0"/>
              </a:spcAft>
              <a:buClr>
                <a:srgbClr val="00AEEF"/>
              </a:buClr>
              <a:buFont typeface="Arial" charset="0"/>
              <a:buChar char="•"/>
              <a:defRPr lang="en-US" sz="2400" dirty="0" smtClean="0">
                <a:solidFill>
                  <a:schemeClr val="tx2">
                    <a:lumMod val="75000"/>
                  </a:schemeClr>
                </a:solidFill>
                <a:effectLst/>
                <a:latin typeface="+mj-lt"/>
                <a:ea typeface="+mn-ea"/>
                <a:cs typeface="+mn-cs"/>
              </a:defRPr>
            </a:lvl4pPr>
            <a:lvl5pPr marL="342900" indent="-342900" algn="l" defTabSz="457200" rtl="0" eaLnBrk="0" fontAlgn="base" hangingPunct="0">
              <a:spcBef>
                <a:spcPct val="20000"/>
              </a:spcBef>
              <a:spcAft>
                <a:spcPct val="0"/>
              </a:spcAft>
              <a:buClr>
                <a:srgbClr val="00AEEF"/>
              </a:buClr>
              <a:buFont typeface="Arial" charset="0"/>
              <a:buChar char="•"/>
              <a:defRPr lang="en-GB" sz="2400" dirty="0">
                <a:solidFill>
                  <a:schemeClr val="tx2">
                    <a:lumMod val="75000"/>
                  </a:schemeClr>
                </a:solidFill>
                <a:effectLst/>
                <a:latin typeface="+mj-lt"/>
                <a:ea typeface="+mn-ea"/>
                <a:cs typeface="+mn-cs"/>
              </a:defRPr>
            </a:lvl5pPr>
            <a:lvl6pPr marL="720000">
              <a:buClr>
                <a:srgbClr val="00AEEF"/>
              </a:buClr>
              <a:buFont typeface="Verdana" pitchFamily="34" charset="0"/>
              <a:buChar char="–"/>
              <a:defRPr sz="2400">
                <a:solidFill>
                  <a:schemeClr val="tx2">
                    <a:lumMod val="75000"/>
                  </a:schemeClr>
                </a:solidFill>
                <a:latin typeface="+mj-lt"/>
              </a:defRPr>
            </a:lvl6pPr>
          </a:lstStyle>
          <a:p>
            <a:pPr lvl="0"/>
            <a:r>
              <a:rPr lang="en-GB" dirty="0" smtClean="0"/>
              <a:t>Click to edit Master text styles</a:t>
            </a:r>
          </a:p>
          <a:p>
            <a:pPr lvl="5"/>
            <a:r>
              <a:rPr lang="en-GB" dirty="0" smtClean="0"/>
              <a:t>Second level</a:t>
            </a:r>
          </a:p>
          <a:p>
            <a:pPr lvl="2"/>
            <a:r>
              <a:rPr lang="en-GB" dirty="0" smtClean="0"/>
              <a:t>Third level</a:t>
            </a:r>
          </a:p>
          <a:p>
            <a:pPr lvl="3"/>
            <a:r>
              <a:rPr lang="en-GB" dirty="0" smtClean="0"/>
              <a:t>Fourth level</a:t>
            </a:r>
          </a:p>
          <a:p>
            <a:pPr lvl="4"/>
            <a:r>
              <a:rPr lang="en-GB" dirty="0" smtClean="0"/>
              <a:t>Fifth level</a:t>
            </a:r>
          </a:p>
        </p:txBody>
      </p:sp>
      <p:sp>
        <p:nvSpPr>
          <p:cNvPr id="4" name="Date Placeholder 1"/>
          <p:cNvSpPr>
            <a:spLocks noGrp="1"/>
          </p:cNvSpPr>
          <p:nvPr>
            <p:ph type="dt" sz="half" idx="10"/>
          </p:nvPr>
        </p:nvSpPr>
        <p:spPr>
          <a:xfrm>
            <a:off x="203200" y="6172200"/>
            <a:ext cx="2133600" cy="365125"/>
          </a:xfrm>
          <a:prstGeom prst="rect">
            <a:avLst/>
          </a:prstGeom>
        </p:spPr>
        <p:txBody>
          <a:bodyPr/>
          <a:lstStyle>
            <a:lvl1pPr>
              <a:defRPr/>
            </a:lvl1pPr>
          </a:lstStyle>
          <a:p>
            <a:pPr>
              <a:defRPr/>
            </a:pPr>
            <a:endParaRPr lang="en-GB" dirty="0">
              <a:solidFill>
                <a:srgbClr val="404040"/>
              </a:solidFill>
            </a:endParaRPr>
          </a:p>
        </p:txBody>
      </p:sp>
      <p:sp>
        <p:nvSpPr>
          <p:cNvPr id="5" name="Footer Placeholder 2"/>
          <p:cNvSpPr>
            <a:spLocks noGrp="1"/>
          </p:cNvSpPr>
          <p:nvPr>
            <p:ph type="ftr" sz="quarter" idx="11"/>
          </p:nvPr>
        </p:nvSpPr>
        <p:spPr>
          <a:xfrm>
            <a:off x="3124200" y="6172200"/>
            <a:ext cx="2895600" cy="365125"/>
          </a:xfrm>
          <a:prstGeom prst="rect">
            <a:avLst/>
          </a:prstGeom>
        </p:spPr>
        <p:txBody>
          <a:bodyPr/>
          <a:lstStyle>
            <a:lvl1pPr>
              <a:defRPr/>
            </a:lvl1pPr>
          </a:lstStyle>
          <a:p>
            <a:pPr>
              <a:defRPr/>
            </a:pPr>
            <a:endParaRPr lang="en-US" dirty="0">
              <a:solidFill>
                <a:srgbClr val="404040"/>
              </a:solidFill>
            </a:endParaRPr>
          </a:p>
        </p:txBody>
      </p:sp>
      <p:sp>
        <p:nvSpPr>
          <p:cNvPr id="6" name="Slide Number Placeholder 3"/>
          <p:cNvSpPr>
            <a:spLocks noGrp="1"/>
          </p:cNvSpPr>
          <p:nvPr>
            <p:ph type="sldNum" sz="quarter" idx="12"/>
          </p:nvPr>
        </p:nvSpPr>
        <p:spPr/>
        <p:txBody>
          <a:bodyPr/>
          <a:lstStyle>
            <a:lvl1pPr>
              <a:defRPr/>
            </a:lvl1pPr>
          </a:lstStyle>
          <a:p>
            <a:pPr>
              <a:defRPr/>
            </a:pPr>
            <a:fld id="{2012075C-EBFD-43EF-A024-9A963F38FA1C}" type="slidenum">
              <a:rPr lang="en-GB"/>
              <a:pPr>
                <a:defRPr/>
              </a:pPr>
              <a:t>‹#›</a:t>
            </a:fld>
            <a:endParaRPr lang="en-GB" dirty="0"/>
          </a:p>
        </p:txBody>
      </p:sp>
    </p:spTree>
    <p:extLst>
      <p:ext uri="{BB962C8B-B14F-4D97-AF65-F5344CB8AC3E}">
        <p14:creationId xmlns:p14="http://schemas.microsoft.com/office/powerpoint/2010/main" val="1316684660"/>
      </p:ext>
    </p:extLst>
  </p:cSld>
  <p:clrMapOvr>
    <a:masterClrMapping/>
  </p:clrMapOvr>
  <p:transition spd="med" advClick="0">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descr="5-05.png"/>
          <p:cNvPicPr>
            <a:picLocks noChangeAspect="1"/>
          </p:cNvPicPr>
          <p:nvPr userDrawn="1"/>
        </p:nvPicPr>
        <p:blipFill>
          <a:blip r:embed="rId2">
            <a:extLst>
              <a:ext uri="{28A0092B-C50C-407E-A947-70E740481C1C}">
                <a14:useLocalDpi xmlns:a14="http://schemas.microsoft.com/office/drawing/2010/main" val="0"/>
              </a:ext>
            </a:extLst>
          </a:blip>
          <a:srcRect l="59843"/>
          <a:stretch>
            <a:fillRect/>
          </a:stretch>
        </p:blipFill>
        <p:spPr bwMode="auto">
          <a:xfrm>
            <a:off x="5472113" y="0"/>
            <a:ext cx="36718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95300" y="690562"/>
            <a:ext cx="6096000" cy="1470025"/>
          </a:xfrm>
        </p:spPr>
        <p:txBody>
          <a:bodyPr anchor="t">
            <a:normAutofit/>
          </a:bodyPr>
          <a:lstStyle>
            <a:lvl1pPr algn="l">
              <a:defRPr sz="3600" b="0" i="0">
                <a:solidFill>
                  <a:srgbClr val="0E7492"/>
                </a:solidFill>
                <a:latin typeface="Arial"/>
                <a:cs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95300" y="2151627"/>
            <a:ext cx="6400800" cy="1264781"/>
          </a:xfrm>
        </p:spPr>
        <p:txBody>
          <a:bodyPr>
            <a:normAutofit/>
          </a:bodyPr>
          <a:lstStyle>
            <a:lvl1pPr marL="0" indent="0" algn="l">
              <a:buNone/>
              <a:defRPr sz="2600" b="0" i="0">
                <a:solidFill>
                  <a:srgbClr val="89663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722727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interior-02.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chor="t">
            <a:normAutofit/>
          </a:bodyPr>
          <a:lstStyle>
            <a:lvl1pPr algn="l">
              <a:defRPr sz="3600">
                <a:solidFill>
                  <a:srgbClr val="0E7492"/>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896631"/>
                </a:solidFill>
              </a:defRPr>
            </a:lvl1pPr>
            <a:lvl2pPr>
              <a:defRPr>
                <a:solidFill>
                  <a:srgbClr val="896631"/>
                </a:solidFill>
              </a:defRPr>
            </a:lvl2pPr>
            <a:lvl3pPr>
              <a:defRPr>
                <a:solidFill>
                  <a:srgbClr val="896631"/>
                </a:solidFill>
              </a:defRPr>
            </a:lvl3pPr>
            <a:lvl4pPr>
              <a:defRPr>
                <a:solidFill>
                  <a:srgbClr val="896631"/>
                </a:solidFill>
              </a:defRPr>
            </a:lvl4pPr>
            <a:lvl5pPr>
              <a:defRPr>
                <a:solidFill>
                  <a:srgbClr val="89663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299260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ECA21390-BA27-4C61-BF83-71FAF8D97BB0}" type="datetimeFigureOut">
              <a:rPr lang="en-US"/>
              <a:pPr>
                <a:defRPr/>
              </a:pPr>
              <a:t>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AE7F112B-6048-4BC3-84B5-C6D254B544BE}"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8042790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A3FD6B6A-9D3A-434B-89B1-EA9D32E725AB}" type="datetimeFigureOut">
              <a:rPr lang="en-US"/>
              <a:pPr>
                <a:defRPr/>
              </a:pPr>
              <a:t>1/10/2017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7DB34534-F44D-47F1-9A07-2D2F8C518F6E}"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5909006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71DA60AA-EC0B-4D4C-AE43-2CFF20DAA886}" type="datetimeFigureOut">
              <a:rPr lang="en-US"/>
              <a:pPr>
                <a:defRPr/>
              </a:pPr>
              <a:t>1/10/2017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95CAD42E-7526-4D33-ABD1-FBDC715AF718}"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8500020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63D65D40-86B6-4028-B527-BB252F2476AB}" type="datetimeFigureOut">
              <a:rPr lang="en-US"/>
              <a:pPr>
                <a:defRPr/>
              </a:pPr>
              <a:t>1/10/2017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49427BAE-F8EF-4F8D-89CA-6B2652FD45D2}"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0072359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89D7FE38-0CB7-4877-8DF6-E27BA0A17A81}" type="datetimeFigureOut">
              <a:rPr lang="en-US"/>
              <a:pPr>
                <a:defRPr/>
              </a:pPr>
              <a:t>1/10/2017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A837D825-80E7-440B-AFEB-A4271DF1E816}"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793632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F00B4325-CC30-4F52-A1C7-A237DCC7A4D9}" type="datetimeFigureOut">
              <a:rPr lang="en-US"/>
              <a:pPr>
                <a:defRPr/>
              </a:pPr>
              <a:t>1/10/2017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F706EC5B-8D05-4700-B9A9-1184CD82916D}"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7187779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1BB8CCFA-9CEC-4AC3-A20C-DA9221E83FAD}" type="datetimeFigureOut">
              <a:rPr lang="en-US"/>
              <a:pPr>
                <a:defRPr/>
              </a:pPr>
              <a:t>1/10/2017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79DD9533-71B7-4CF5-8FF0-FA0A4A0C46AD}"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8196876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39EB22B1-31D4-4FFF-A6CC-C2AAA50893B8}" type="datetimeFigureOut">
              <a:rPr lang="en-US"/>
              <a:pPr>
                <a:defRPr/>
              </a:pPr>
              <a:t>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74BA7E64-B662-4250-AC9C-B401C477CA6A}"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5837590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fld id="{3F62D662-DFC4-406D-B40B-8AFBBF705EAD}" type="datetimeFigureOut">
              <a:rPr lang="en-US"/>
              <a:pPr>
                <a:defRPr/>
              </a:pPr>
              <a:t>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defTabSz="457200" eaLnBrk="1" fontAlgn="auto" hangingPunct="1">
              <a:spcBef>
                <a:spcPts val="0"/>
              </a:spcBef>
              <a:spcAft>
                <a:spcPts val="0"/>
              </a:spcAft>
              <a:defRPr sz="1800">
                <a:solidFill>
                  <a:prstClr val="black"/>
                </a:solidFill>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defTabSz="457200" eaLnBrk="1" hangingPunct="1">
              <a:defRPr sz="1800">
                <a:solidFill>
                  <a:prstClr val="black"/>
                </a:solidFill>
                <a:latin typeface="Calibri" pitchFamily="34" charset="0"/>
              </a:defRPr>
            </a:lvl1pPr>
          </a:lstStyle>
          <a:p>
            <a:pPr fontAlgn="base">
              <a:spcBef>
                <a:spcPct val="0"/>
              </a:spcBef>
              <a:spcAft>
                <a:spcPct val="0"/>
              </a:spcAft>
              <a:defRPr/>
            </a:pPr>
            <a:fld id="{8F435C2B-0B38-440F-82F2-820334858F43}"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24048558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ver #2">
    <p:spTree>
      <p:nvGrpSpPr>
        <p:cNvPr id="1" name=""/>
        <p:cNvGrpSpPr/>
        <p:nvPr/>
      </p:nvGrpSpPr>
      <p:grpSpPr>
        <a:xfrm>
          <a:off x="0" y="0"/>
          <a:ext cx="0" cy="0"/>
          <a:chOff x="0" y="0"/>
          <a:chExt cx="0" cy="0"/>
        </a:xfrm>
      </p:grpSpPr>
      <p:pic>
        <p:nvPicPr>
          <p:cNvPr id="24" name="Picture 23" descr="cover-image2.jpg"/>
          <p:cNvPicPr>
            <a:picLocks noChangeAspect="1"/>
          </p:cNvPicPr>
          <p:nvPr userDrawn="1"/>
        </p:nvPicPr>
        <p:blipFill rotWithShape="1">
          <a:blip r:embed="rId2" cstate="print"/>
          <a:srcRect r="16141"/>
          <a:stretch/>
        </p:blipFill>
        <p:spPr>
          <a:xfrm>
            <a:off x="1" y="3070485"/>
            <a:ext cx="9144000" cy="3108960"/>
          </a:xfrm>
          <a:prstGeom prst="rect">
            <a:avLst/>
          </a:prstGeom>
        </p:spPr>
      </p:pic>
      <p:sp>
        <p:nvSpPr>
          <p:cNvPr id="18" name="Rectangle 17"/>
          <p:cNvSpPr/>
          <p:nvPr userDrawn="1"/>
        </p:nvSpPr>
        <p:spPr>
          <a:xfrm>
            <a:off x="0" y="6172200"/>
            <a:ext cx="9144000" cy="685800"/>
          </a:xfrm>
          <a:prstGeom prst="rect">
            <a:avLst/>
          </a:prstGeom>
          <a:gradFill>
            <a:gsLst>
              <a:gs pos="21000">
                <a:srgbClr val="00618A"/>
              </a:gs>
              <a:gs pos="79000">
                <a:srgbClr val="0096DD"/>
              </a:gs>
            </a:gsLst>
            <a:lin ang="0" scaled="0"/>
          </a:gradFill>
          <a:ln>
            <a:noFill/>
          </a:ln>
          <a:effectLst>
            <a:outerShdw blurRad="215900" dir="2700000">
              <a:srgbClr val="000000">
                <a:alpha val="6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19" name="Rectangle 18"/>
          <p:cNvSpPr/>
          <p:nvPr userDrawn="1"/>
        </p:nvSpPr>
        <p:spPr>
          <a:xfrm>
            <a:off x="0" y="1325880"/>
            <a:ext cx="9144000" cy="1755648"/>
          </a:xfrm>
          <a:prstGeom prst="rect">
            <a:avLst/>
          </a:prstGeom>
          <a:gradFill>
            <a:gsLst>
              <a:gs pos="21000">
                <a:srgbClr val="00618A"/>
              </a:gs>
              <a:gs pos="79000">
                <a:srgbClr val="0096DD"/>
              </a:gs>
            </a:gsLst>
            <a:lin ang="0" scaled="0"/>
          </a:gradFill>
          <a:ln>
            <a:noFill/>
          </a:ln>
          <a:effectLst>
            <a:outerShdw blurRad="254000" dir="5400000">
              <a:srgbClr val="000000">
                <a:alpha val="70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sp>
        <p:nvSpPr>
          <p:cNvPr id="20" name="Rectangle 19"/>
          <p:cNvSpPr/>
          <p:nvPr userDrawn="1"/>
        </p:nvSpPr>
        <p:spPr>
          <a:xfrm>
            <a:off x="0" y="-3149"/>
            <a:ext cx="9144000" cy="132903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p>
        </p:txBody>
      </p:sp>
      <p:pic>
        <p:nvPicPr>
          <p:cNvPr id="33" name="Picture 32" descr="logo-big.jpg"/>
          <p:cNvPicPr>
            <a:picLocks noChangeAspect="1"/>
          </p:cNvPicPr>
          <p:nvPr userDrawn="1"/>
        </p:nvPicPr>
        <p:blipFill>
          <a:blip r:embed="rId3" cstate="print"/>
          <a:stretch>
            <a:fillRect/>
          </a:stretch>
        </p:blipFill>
        <p:spPr>
          <a:xfrm>
            <a:off x="244840" y="281065"/>
            <a:ext cx="2697734" cy="682625"/>
          </a:xfrm>
          <a:prstGeom prst="rect">
            <a:avLst/>
          </a:prstGeom>
        </p:spPr>
      </p:pic>
      <p:sp>
        <p:nvSpPr>
          <p:cNvPr id="11" name="TextBox 10"/>
          <p:cNvSpPr txBox="1"/>
          <p:nvPr userDrawn="1"/>
        </p:nvSpPr>
        <p:spPr>
          <a:xfrm>
            <a:off x="3685417" y="6391988"/>
            <a:ext cx="1765227" cy="246221"/>
          </a:xfrm>
          <a:prstGeom prst="rect">
            <a:avLst/>
          </a:prstGeom>
          <a:noFill/>
        </p:spPr>
        <p:txBody>
          <a:bodyPr wrap="none" rtlCol="0">
            <a:sp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000" dirty="0" smtClean="0">
                <a:solidFill>
                  <a:schemeClr val="accent1">
                    <a:lumMod val="20000"/>
                    <a:lumOff val="80000"/>
                  </a:schemeClr>
                </a:solidFill>
                <a:latin typeface="+mn-lt"/>
                <a:cs typeface="Arial"/>
              </a:rPr>
              <a:t>Proprietary and Confidential</a:t>
            </a:r>
          </a:p>
        </p:txBody>
      </p:sp>
      <p:pic>
        <p:nvPicPr>
          <p:cNvPr id="12" name="Picture 11" descr="logo.png"/>
          <p:cNvPicPr>
            <a:picLocks noChangeAspect="1"/>
          </p:cNvPicPr>
          <p:nvPr userDrawn="1"/>
        </p:nvPicPr>
        <p:blipFill>
          <a:blip r:embed="rId4" cstate="print"/>
          <a:stretch>
            <a:fillRect/>
          </a:stretch>
        </p:blipFill>
        <p:spPr>
          <a:xfrm>
            <a:off x="264075" y="6324600"/>
            <a:ext cx="1447800" cy="366047"/>
          </a:xfrm>
          <a:prstGeom prst="rect">
            <a:avLst/>
          </a:prstGeom>
        </p:spPr>
      </p:pic>
      <p:sp>
        <p:nvSpPr>
          <p:cNvPr id="13" name="Subtitle 2"/>
          <p:cNvSpPr>
            <a:spLocks noGrp="1"/>
          </p:cNvSpPr>
          <p:nvPr>
            <p:ph type="subTitle" idx="1" hasCustomPrompt="1"/>
          </p:nvPr>
        </p:nvSpPr>
        <p:spPr>
          <a:xfrm>
            <a:off x="762000" y="2379743"/>
            <a:ext cx="7612064" cy="516232"/>
          </a:xfrm>
          <a:prstGeom prst="rect">
            <a:avLst/>
          </a:prstGeom>
        </p:spPr>
        <p:txBody>
          <a:bodyPr anchor="ctr">
            <a:noAutofit/>
          </a:bodyPr>
          <a:lstStyle>
            <a:lvl1pPr marL="0" indent="0" algn="l" defTabSz="914400" rtl="0" eaLnBrk="1" latinLnBrk="0" hangingPunct="1">
              <a:lnSpc>
                <a:spcPct val="80000"/>
              </a:lnSpc>
              <a:spcBef>
                <a:spcPts val="0"/>
              </a:spcBef>
              <a:spcAft>
                <a:spcPts val="800"/>
              </a:spcAft>
              <a:buClr>
                <a:schemeClr val="bg1"/>
              </a:buClr>
              <a:buSzPct val="25000"/>
              <a:buFont typeface="Arial"/>
              <a:buNone/>
              <a:defRPr lang="en-US" sz="2400" b="0" i="0" kern="1200" dirty="0">
                <a:solidFill>
                  <a:schemeClr val="tx2">
                    <a:lumMod val="20000"/>
                    <a:lumOff val="80000"/>
                  </a:schemeClr>
                </a:solidFill>
                <a:latin typeface="+mj-lt"/>
                <a:ea typeface="+mn-ea"/>
                <a:cs typeface="Aria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smtClean="0"/>
              <a:t>Date of Presentation</a:t>
            </a:r>
            <a:endParaRPr lang="en-US" dirty="0"/>
          </a:p>
        </p:txBody>
      </p:sp>
      <p:sp>
        <p:nvSpPr>
          <p:cNvPr id="14" name="Title 1"/>
          <p:cNvSpPr>
            <a:spLocks noGrp="1"/>
          </p:cNvSpPr>
          <p:nvPr>
            <p:ph type="ctrTitle" hasCustomPrompt="1"/>
          </p:nvPr>
        </p:nvSpPr>
        <p:spPr>
          <a:xfrm>
            <a:off x="762000" y="1480929"/>
            <a:ext cx="7612063" cy="675116"/>
          </a:xfrm>
          <a:prstGeom prst="rect">
            <a:avLst/>
          </a:prstGeom>
        </p:spPr>
        <p:txBody>
          <a:bodyPr anchor="ctr" anchorCtr="0">
            <a:noAutofit/>
          </a:bodyPr>
          <a:lstStyle>
            <a:lvl1pPr algn="l" defTabSz="914400" rtl="0" eaLnBrk="1" latinLnBrk="0" hangingPunct="1">
              <a:lnSpc>
                <a:spcPct val="80000"/>
              </a:lnSpc>
              <a:spcBef>
                <a:spcPts val="0"/>
              </a:spcBef>
              <a:buNone/>
              <a:defRPr lang="en-US" sz="4000" b="1" i="0" kern="1200" dirty="0">
                <a:solidFill>
                  <a:schemeClr val="bg1"/>
                </a:solidFill>
                <a:latin typeface="+mj-lt"/>
                <a:ea typeface="+mj-ea"/>
                <a:cs typeface="Arial Bold"/>
              </a:defRPr>
            </a:lvl1pPr>
          </a:lstStyle>
          <a:p>
            <a:r>
              <a:rPr lang="en-US" dirty="0" smtClean="0"/>
              <a:t>Presentation Title</a:t>
            </a:r>
            <a:endParaRPr lang="en-US" dirty="0"/>
          </a:p>
        </p:txBody>
      </p:sp>
      <p:sp>
        <p:nvSpPr>
          <p:cNvPr id="15" name="TextBox 14"/>
          <p:cNvSpPr txBox="1"/>
          <p:nvPr userDrawn="1"/>
        </p:nvSpPr>
        <p:spPr>
          <a:xfrm>
            <a:off x="6705600" y="6361211"/>
            <a:ext cx="2257099" cy="307777"/>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 2014 Health Catalyst</a:t>
            </a:r>
          </a:p>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rgbClr val="B7DFEE"/>
                </a:solidFill>
                <a:latin typeface="Arial"/>
                <a:cs typeface="Arial"/>
              </a:rPr>
              <a:t>www.healthcatalyst.com</a:t>
            </a:r>
          </a:p>
        </p:txBody>
      </p:sp>
    </p:spTree>
    <p:extLst>
      <p:ext uri="{BB962C8B-B14F-4D97-AF65-F5344CB8AC3E}">
        <p14:creationId xmlns:p14="http://schemas.microsoft.com/office/powerpoint/2010/main" val="450340946"/>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p:nvSpPr>
        <p:spPr>
          <a:xfrm>
            <a:off x="1" y="6441825"/>
            <a:ext cx="9147478" cy="423989"/>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marL="0" marR="0" indent="0" algn="ctr" defTabSz="685800" rtl="0" eaLnBrk="1" fontAlgn="auto" latinLnBrk="0" hangingPunct="1">
              <a:lnSpc>
                <a:spcPct val="100000"/>
              </a:lnSpc>
              <a:spcBef>
                <a:spcPts val="0"/>
              </a:spcBef>
              <a:spcAft>
                <a:spcPts val="0"/>
              </a:spcAft>
              <a:buClrTx/>
              <a:buSzTx/>
              <a:buFontTx/>
              <a:buNone/>
              <a:tabLst/>
              <a:defRPr/>
            </a:pPr>
            <a:endParaRPr lang="en-US" sz="1100" dirty="0" smtClean="0">
              <a:solidFill>
                <a:schemeClr val="accent1">
                  <a:lumMod val="20000"/>
                  <a:lumOff val="80000"/>
                </a:schemeClr>
              </a:solidFill>
              <a:latin typeface="+mn-lt"/>
              <a:cs typeface="Arial"/>
            </a:endParaRPr>
          </a:p>
        </p:txBody>
      </p:sp>
      <p:pic>
        <p:nvPicPr>
          <p:cNvPr id="11" name="Picture 10" descr="logo.png"/>
          <p:cNvPicPr>
            <a:picLocks noChangeAspect="1"/>
          </p:cNvPicPr>
          <p:nvPr/>
        </p:nvPicPr>
        <p:blipFill>
          <a:blip r:embed="rId19" cstate="print"/>
          <a:stretch>
            <a:fillRect/>
          </a:stretch>
        </p:blipFill>
        <p:spPr>
          <a:xfrm>
            <a:off x="163594" y="6530187"/>
            <a:ext cx="1003355" cy="253678"/>
          </a:xfrm>
          <a:prstGeom prst="rect">
            <a:avLst/>
          </a:prstGeom>
        </p:spPr>
      </p:pic>
      <p:sp>
        <p:nvSpPr>
          <p:cNvPr id="15" name="TextBox 14"/>
          <p:cNvSpPr txBox="1"/>
          <p:nvPr/>
        </p:nvSpPr>
        <p:spPr>
          <a:xfrm>
            <a:off x="7823977" y="6500635"/>
            <a:ext cx="1219034" cy="307777"/>
          </a:xfrm>
          <a:prstGeom prst="rect">
            <a:avLst/>
          </a:prstGeom>
          <a:noFill/>
        </p:spPr>
        <p:txBody>
          <a:bodyPr wrap="square" rtlCol="0" anchor="ctr">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chemeClr val="accent1">
                    <a:lumMod val="20000"/>
                    <a:lumOff val="80000"/>
                  </a:schemeClr>
                </a:solidFill>
                <a:latin typeface="Arial"/>
                <a:cs typeface="Arial"/>
              </a:rPr>
              <a:t>© 2014 Health Catalyst</a:t>
            </a:r>
          </a:p>
          <a:p>
            <a:pPr marL="0" marR="0" indent="0" algn="r" defTabSz="914400" rtl="0" eaLnBrk="1" fontAlgn="auto" latinLnBrk="0" hangingPunct="1">
              <a:lnSpc>
                <a:spcPct val="100000"/>
              </a:lnSpc>
              <a:spcBef>
                <a:spcPts val="0"/>
              </a:spcBef>
              <a:spcAft>
                <a:spcPts val="0"/>
              </a:spcAft>
              <a:buClrTx/>
              <a:buSzTx/>
              <a:buFontTx/>
              <a:buNone/>
              <a:tabLst/>
              <a:defRPr/>
            </a:pPr>
            <a:r>
              <a:rPr lang="en-US" sz="700" dirty="0" smtClean="0">
                <a:solidFill>
                  <a:schemeClr val="accent1">
                    <a:lumMod val="20000"/>
                    <a:lumOff val="80000"/>
                  </a:schemeClr>
                </a:solidFill>
                <a:latin typeface="Arial"/>
                <a:cs typeface="Arial"/>
              </a:rPr>
              <a:t>www.healthcatalyst.com</a:t>
            </a:r>
          </a:p>
        </p:txBody>
      </p:sp>
      <p:sp>
        <p:nvSpPr>
          <p:cNvPr id="16" name="Title Placeholder 1"/>
          <p:cNvSpPr>
            <a:spLocks noGrp="1"/>
          </p:cNvSpPr>
          <p:nvPr>
            <p:ph type="title"/>
          </p:nvPr>
        </p:nvSpPr>
        <p:spPr>
          <a:xfrm>
            <a:off x="670780" y="371525"/>
            <a:ext cx="7796563" cy="523220"/>
          </a:xfrm>
          <a:prstGeom prst="rect">
            <a:avLst/>
          </a:prstGeom>
        </p:spPr>
        <p:txBody>
          <a:bodyPr vert="horz" wrap="square" lIns="0" tIns="0" rIns="0" bIns="0" rtlCol="0" anchor="ctr" anchorCtr="0">
            <a:spAutoFit/>
          </a:bodyPr>
          <a:lstStyle/>
          <a:p>
            <a:r>
              <a:rPr lang="en-US" dirty="0" smtClean="0"/>
              <a:t>Master title style</a:t>
            </a:r>
            <a:endParaRPr lang="en-US" dirty="0"/>
          </a:p>
        </p:txBody>
      </p:sp>
      <p:sp>
        <p:nvSpPr>
          <p:cNvPr id="17" name="Text Placeholder 2"/>
          <p:cNvSpPr>
            <a:spLocks noGrp="1"/>
          </p:cNvSpPr>
          <p:nvPr>
            <p:ph type="body" idx="1"/>
          </p:nvPr>
        </p:nvSpPr>
        <p:spPr>
          <a:xfrm>
            <a:off x="676656" y="1260999"/>
            <a:ext cx="7790687" cy="476225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9" name="Picture 18" descr="logo-makr.png"/>
          <p:cNvPicPr>
            <a:picLocks noChangeAspect="1"/>
          </p:cNvPicPr>
          <p:nvPr/>
        </p:nvPicPr>
        <p:blipFill rotWithShape="1">
          <a:blip r:embed="rId20" cstate="print"/>
          <a:srcRect l="7868"/>
          <a:stretch/>
        </p:blipFill>
        <p:spPr>
          <a:xfrm>
            <a:off x="8160072" y="161876"/>
            <a:ext cx="844062" cy="1269527"/>
          </a:xfrm>
          <a:prstGeom prst="rect">
            <a:avLst/>
          </a:prstGeom>
        </p:spPr>
      </p:pic>
      <p:sp>
        <p:nvSpPr>
          <p:cNvPr id="2" name="TextBox 1"/>
          <p:cNvSpPr txBox="1"/>
          <p:nvPr/>
        </p:nvSpPr>
        <p:spPr>
          <a:xfrm>
            <a:off x="2177141" y="6533137"/>
            <a:ext cx="4652556" cy="230832"/>
          </a:xfrm>
          <a:prstGeom prst="rect">
            <a:avLst/>
          </a:prstGeom>
          <a:noFill/>
        </p:spPr>
        <p:txBody>
          <a:bodyPr wrap="none" rtlCol="0" anchor="ctr">
            <a:spAutoFit/>
          </a:bodyPr>
          <a:lstStyle/>
          <a:p>
            <a:pPr algn="ctr"/>
            <a:r>
              <a:rPr lang="en-US" sz="900" spc="30" baseline="0" dirty="0" smtClean="0">
                <a:solidFill>
                  <a:schemeClr val="bg1"/>
                </a:solidFill>
              </a:rPr>
              <a:t>Proprietary. Feel free to share but we would appreciate a Health Catalyst citation.</a:t>
            </a:r>
            <a:endParaRPr lang="en-US" sz="900" spc="30" baseline="0" dirty="0">
              <a:solidFill>
                <a:schemeClr val="bg1"/>
              </a:solidFill>
            </a:endParaRPr>
          </a:p>
        </p:txBody>
      </p:sp>
      <p:sp>
        <p:nvSpPr>
          <p:cNvPr id="3" name="Slide Number Placeholder 2"/>
          <p:cNvSpPr>
            <a:spLocks noGrp="1"/>
          </p:cNvSpPr>
          <p:nvPr>
            <p:ph type="sldNum" sz="quarter" idx="4"/>
          </p:nvPr>
        </p:nvSpPr>
        <p:spPr>
          <a:xfrm>
            <a:off x="7206868" y="6546095"/>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2" r:id="rId1"/>
    <p:sldLayoutId id="2147483686" r:id="rId2"/>
    <p:sldLayoutId id="2147483679" r:id="rId3"/>
    <p:sldLayoutId id="2147483650" r:id="rId4"/>
    <p:sldLayoutId id="2147483693" r:id="rId5"/>
    <p:sldLayoutId id="2147483687" r:id="rId6"/>
    <p:sldLayoutId id="2147483702" r:id="rId7"/>
    <p:sldLayoutId id="2147483688" r:id="rId8"/>
    <p:sldLayoutId id="2147483697" r:id="rId9"/>
    <p:sldLayoutId id="2147483696" r:id="rId10"/>
    <p:sldLayoutId id="2147483691" r:id="rId11"/>
    <p:sldLayoutId id="2147483698" r:id="rId12"/>
    <p:sldLayoutId id="2147483700" r:id="rId13"/>
    <p:sldLayoutId id="2147483695" r:id="rId14"/>
    <p:sldLayoutId id="2147483699" r:id="rId15"/>
    <p:sldLayoutId id="2147483701" r:id="rId16"/>
    <p:sldLayoutId id="2147483721" r:id="rId17"/>
  </p:sldLayoutIdLst>
  <p:transition>
    <p:fade/>
  </p:transition>
  <p:timing>
    <p:tnLst>
      <p:par>
        <p:cTn id="1" dur="indefinite" restart="never" nodeType="tmRoot"/>
      </p:par>
    </p:tnLst>
  </p:timing>
  <p:hf hdr="0" ftr="0" dt="0"/>
  <p:txStyles>
    <p:titleStyle>
      <a:lvl1pPr algn="l" defTabSz="685800" rtl="0" eaLnBrk="1" latinLnBrk="0" hangingPunct="1">
        <a:lnSpc>
          <a:spcPct val="85000"/>
        </a:lnSpc>
        <a:spcBef>
          <a:spcPct val="0"/>
        </a:spcBef>
        <a:buNone/>
        <a:defRPr lang="en-US" sz="4000" b="1" i="0" kern="1200" dirty="0">
          <a:solidFill>
            <a:schemeClr val="tx2"/>
          </a:solidFill>
          <a:latin typeface="+mj-lt"/>
          <a:ea typeface="+mj-ea"/>
          <a:cs typeface="+mj-cs"/>
        </a:defRPr>
      </a:lvl1pPr>
    </p:titleStyle>
    <p:bodyStyle>
      <a:lvl1pPr marL="0" indent="0" algn="l" defTabSz="685800" rtl="0" eaLnBrk="1" latinLnBrk="0" hangingPunct="1">
        <a:lnSpc>
          <a:spcPct val="100000"/>
        </a:lnSpc>
        <a:spcBef>
          <a:spcPts val="1800"/>
        </a:spcBef>
        <a:spcAft>
          <a:spcPts val="0"/>
        </a:spcAft>
        <a:buClrTx/>
        <a:buSzPct val="90000"/>
        <a:buFontTx/>
        <a:buNone/>
        <a:defRPr sz="2600" kern="1200">
          <a:solidFill>
            <a:schemeClr val="tx2"/>
          </a:solidFill>
          <a:latin typeface="+mn-lt"/>
          <a:ea typeface="+mn-ea"/>
          <a:cs typeface="Arial"/>
        </a:defRPr>
      </a:lvl1pPr>
      <a:lvl2pPr marL="603504" indent="-301752" algn="l" defTabSz="685800" rtl="0" eaLnBrk="1" latinLnBrk="0" hangingPunct="1">
        <a:lnSpc>
          <a:spcPct val="100000"/>
        </a:lnSpc>
        <a:spcBef>
          <a:spcPts val="900"/>
        </a:spcBef>
        <a:spcAft>
          <a:spcPts val="0"/>
        </a:spcAft>
        <a:buClr>
          <a:schemeClr val="tx2"/>
        </a:buClr>
        <a:buSzPct val="80000"/>
        <a:buFont typeface="Arial" panose="020B0604020202020204" pitchFamily="34" charset="0"/>
        <a:buChar char="●"/>
        <a:tabLst/>
        <a:defRPr sz="2200" kern="1200">
          <a:solidFill>
            <a:schemeClr val="tx1"/>
          </a:solidFill>
          <a:latin typeface="+mn-lt"/>
          <a:ea typeface="+mn-ea"/>
          <a:cs typeface="Arial"/>
        </a:defRPr>
      </a:lvl2pPr>
      <a:lvl3pPr marL="868680" indent="-256032" algn="l" defTabSz="685800" rtl="0" eaLnBrk="1" latinLnBrk="0" hangingPunct="1">
        <a:lnSpc>
          <a:spcPct val="100000"/>
        </a:lnSpc>
        <a:spcBef>
          <a:spcPts val="800"/>
        </a:spcBef>
        <a:spcAft>
          <a:spcPts val="0"/>
        </a:spcAft>
        <a:buClr>
          <a:schemeClr val="tx2"/>
        </a:buClr>
        <a:buFont typeface="Arial" pitchFamily="34" charset="0"/>
        <a:buChar char="‒"/>
        <a:defRPr sz="1800" kern="1200">
          <a:solidFill>
            <a:schemeClr val="tx1"/>
          </a:solidFill>
          <a:latin typeface="+mn-lt"/>
          <a:ea typeface="+mn-ea"/>
          <a:cs typeface="Arial"/>
        </a:defRPr>
      </a:lvl3pPr>
      <a:lvl4pPr marL="1115568" indent="-237744" algn="l" defTabSz="685800" rtl="0" eaLnBrk="1" latinLnBrk="0" hangingPunct="1">
        <a:lnSpc>
          <a:spcPct val="100000"/>
        </a:lnSpc>
        <a:spcBef>
          <a:spcPts val="700"/>
        </a:spcBef>
        <a:spcAft>
          <a:spcPts val="0"/>
        </a:spcAft>
        <a:buClr>
          <a:schemeClr val="tx2"/>
        </a:buClr>
        <a:buFont typeface="Arial" pitchFamily="34" charset="0"/>
        <a:buChar char="»"/>
        <a:defRPr sz="1600" kern="1200">
          <a:solidFill>
            <a:schemeClr val="tx1"/>
          </a:solidFill>
          <a:latin typeface="+mn-lt"/>
          <a:ea typeface="+mn-ea"/>
          <a:cs typeface="Arial"/>
        </a:defRPr>
      </a:lvl4pPr>
      <a:lvl5pPr marL="1353312" indent="-210312" algn="l" defTabSz="685800" rtl="0" eaLnBrk="1" latinLnBrk="0" hangingPunct="1">
        <a:lnSpc>
          <a:spcPct val="100000"/>
        </a:lnSpc>
        <a:spcBef>
          <a:spcPts val="600"/>
        </a:spcBef>
        <a:spcAft>
          <a:spcPts val="0"/>
        </a:spcAft>
        <a:buClr>
          <a:schemeClr val="tx2"/>
        </a:buClr>
        <a:buFont typeface="Calibri"/>
        <a:buChar char="•"/>
        <a:defRPr sz="1400" kern="1200">
          <a:solidFill>
            <a:schemeClr val="tx1"/>
          </a:solidFill>
          <a:latin typeface="+mn-lt"/>
          <a:ea typeface="+mn-ea"/>
          <a:cs typeface="Arial"/>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p:cNvSpPr/>
          <p:nvPr/>
        </p:nvSpPr>
        <p:spPr>
          <a:xfrm>
            <a:off x="1" y="6441825"/>
            <a:ext cx="9147478" cy="423989"/>
          </a:xfrm>
          <a:prstGeom prst="rect">
            <a:avLst/>
          </a:prstGeom>
          <a:gradFill>
            <a:gsLst>
              <a:gs pos="21000">
                <a:srgbClr val="00618A"/>
              </a:gs>
              <a:gs pos="79000">
                <a:srgbClr val="0096DD"/>
              </a:gs>
            </a:gsLst>
            <a:lin ang="0" scaled="0"/>
          </a:gradFill>
          <a:ln>
            <a:noFill/>
          </a:ln>
          <a:effectLst>
            <a:outerShdw blurRad="215900" dir="2700000">
              <a:srgbClr val="000000">
                <a:alpha val="45000"/>
              </a:srgbClr>
            </a:outerShdw>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defRPr/>
            </a:pPr>
            <a:endParaRPr lang="en-US" sz="1100" dirty="0" smtClean="0">
              <a:solidFill>
                <a:srgbClr val="00AEEF">
                  <a:lumMod val="20000"/>
                  <a:lumOff val="80000"/>
                </a:srgbClr>
              </a:solidFill>
              <a:cs typeface="Arial"/>
            </a:endParaRPr>
          </a:p>
        </p:txBody>
      </p:sp>
      <p:pic>
        <p:nvPicPr>
          <p:cNvPr id="11" name="Picture 10" descr="logo.png"/>
          <p:cNvPicPr>
            <a:picLocks noChangeAspect="1"/>
          </p:cNvPicPr>
          <p:nvPr/>
        </p:nvPicPr>
        <p:blipFill>
          <a:blip r:embed="rId19" cstate="print"/>
          <a:stretch>
            <a:fillRect/>
          </a:stretch>
        </p:blipFill>
        <p:spPr>
          <a:xfrm>
            <a:off x="163594" y="6530187"/>
            <a:ext cx="1003355" cy="253678"/>
          </a:xfrm>
          <a:prstGeom prst="rect">
            <a:avLst/>
          </a:prstGeom>
        </p:spPr>
      </p:pic>
      <p:sp>
        <p:nvSpPr>
          <p:cNvPr id="15" name="TextBox 14"/>
          <p:cNvSpPr txBox="1"/>
          <p:nvPr/>
        </p:nvSpPr>
        <p:spPr>
          <a:xfrm>
            <a:off x="7823977" y="6500635"/>
            <a:ext cx="1219034" cy="307777"/>
          </a:xfrm>
          <a:prstGeom prst="rect">
            <a:avLst/>
          </a:prstGeom>
          <a:noFill/>
        </p:spPr>
        <p:txBody>
          <a:bodyPr wrap="square" rtlCol="0" anchor="ctr">
            <a:spAutoFit/>
          </a:bodyPr>
          <a:lstStyle/>
          <a:p>
            <a:pPr algn="r" defTabSz="914400">
              <a:defRPr/>
            </a:pPr>
            <a:r>
              <a:rPr lang="en-US" sz="700" dirty="0" smtClean="0">
                <a:solidFill>
                  <a:srgbClr val="00AEEF">
                    <a:lumMod val="20000"/>
                    <a:lumOff val="80000"/>
                  </a:srgbClr>
                </a:solidFill>
                <a:cs typeface="Arial"/>
              </a:rPr>
              <a:t>© 2013 Health Catalyst</a:t>
            </a:r>
          </a:p>
          <a:p>
            <a:pPr algn="r" defTabSz="914400">
              <a:defRPr/>
            </a:pPr>
            <a:r>
              <a:rPr lang="en-US" sz="700" dirty="0" smtClean="0">
                <a:solidFill>
                  <a:srgbClr val="00AEEF">
                    <a:lumMod val="20000"/>
                    <a:lumOff val="80000"/>
                  </a:srgbClr>
                </a:solidFill>
                <a:cs typeface="Arial"/>
              </a:rPr>
              <a:t>www.healthcatalyst.com</a:t>
            </a:r>
          </a:p>
        </p:txBody>
      </p:sp>
      <p:sp>
        <p:nvSpPr>
          <p:cNvPr id="16" name="Title Placeholder 1"/>
          <p:cNvSpPr>
            <a:spLocks noGrp="1"/>
          </p:cNvSpPr>
          <p:nvPr>
            <p:ph type="title"/>
          </p:nvPr>
        </p:nvSpPr>
        <p:spPr>
          <a:xfrm>
            <a:off x="670780" y="371525"/>
            <a:ext cx="7796563" cy="523220"/>
          </a:xfrm>
          <a:prstGeom prst="rect">
            <a:avLst/>
          </a:prstGeom>
        </p:spPr>
        <p:txBody>
          <a:bodyPr vert="horz" wrap="square" lIns="0" tIns="0" rIns="0" bIns="0" rtlCol="0" anchor="ctr" anchorCtr="0">
            <a:spAutoFit/>
          </a:bodyPr>
          <a:lstStyle/>
          <a:p>
            <a:r>
              <a:rPr lang="en-US" dirty="0" smtClean="0"/>
              <a:t>Master title style</a:t>
            </a:r>
            <a:endParaRPr lang="en-US" dirty="0"/>
          </a:p>
        </p:txBody>
      </p:sp>
      <p:sp>
        <p:nvSpPr>
          <p:cNvPr id="17" name="Text Placeholder 2"/>
          <p:cNvSpPr>
            <a:spLocks noGrp="1"/>
          </p:cNvSpPr>
          <p:nvPr>
            <p:ph type="body" idx="1"/>
          </p:nvPr>
        </p:nvSpPr>
        <p:spPr>
          <a:xfrm>
            <a:off x="676656" y="1260999"/>
            <a:ext cx="7790687" cy="4762250"/>
          </a:xfrm>
          <a:prstGeom prst="rect">
            <a:avLst/>
          </a:prstGeom>
        </p:spPr>
        <p:txBody>
          <a:bodyPr vert="horz" lIns="0" tIns="0" rIns="0" bIns="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9" name="Picture 18" descr="logo-makr.png"/>
          <p:cNvPicPr>
            <a:picLocks noChangeAspect="1"/>
          </p:cNvPicPr>
          <p:nvPr/>
        </p:nvPicPr>
        <p:blipFill rotWithShape="1">
          <a:blip r:embed="rId20" cstate="print"/>
          <a:srcRect l="7868"/>
          <a:stretch/>
        </p:blipFill>
        <p:spPr>
          <a:xfrm>
            <a:off x="8160072" y="161876"/>
            <a:ext cx="844062" cy="1269527"/>
          </a:xfrm>
          <a:prstGeom prst="rect">
            <a:avLst/>
          </a:prstGeom>
        </p:spPr>
      </p:pic>
      <p:sp>
        <p:nvSpPr>
          <p:cNvPr id="3" name="Slide Number Placeholder 2"/>
          <p:cNvSpPr>
            <a:spLocks noGrp="1"/>
          </p:cNvSpPr>
          <p:nvPr>
            <p:ph type="sldNum" sz="quarter" idx="4"/>
          </p:nvPr>
        </p:nvSpPr>
        <p:spPr>
          <a:xfrm>
            <a:off x="7206868" y="6546095"/>
            <a:ext cx="500490" cy="230832"/>
          </a:xfrm>
          <a:prstGeom prst="rect">
            <a:avLst/>
          </a:prstGeom>
        </p:spPr>
        <p:txBody>
          <a:bodyPr vert="horz" lIns="91440" tIns="45720" rIns="91440" bIns="45720" rtlCol="0" anchor="ctr"/>
          <a:lstStyle>
            <a:lvl1pPr algn="r">
              <a:defRPr sz="900">
                <a:solidFill>
                  <a:srgbClr val="C9F0FF"/>
                </a:solidFill>
              </a:defRPr>
            </a:lvl1pPr>
          </a:lstStyle>
          <a:p>
            <a:fld id="{9C13A8A6-69D8-9640-BC37-DB3BDB2A8FEA}" type="slidenum">
              <a:rPr lang="en-US" smtClean="0"/>
              <a:pPr/>
              <a:t>‹#›</a:t>
            </a:fld>
            <a:endParaRPr lang="en-US" dirty="0"/>
          </a:p>
        </p:txBody>
      </p:sp>
    </p:spTree>
    <p:extLst>
      <p:ext uri="{BB962C8B-B14F-4D97-AF65-F5344CB8AC3E}">
        <p14:creationId xmlns:p14="http://schemas.microsoft.com/office/powerpoint/2010/main" val="275358581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 id="2147483718" r:id="rId15"/>
    <p:sldLayoutId id="2147483719" r:id="rId16"/>
    <p:sldLayoutId id="2147483720" r:id="rId17"/>
  </p:sldLayoutIdLst>
  <p:transition>
    <p:fade/>
  </p:transition>
  <p:timing>
    <p:tnLst>
      <p:par>
        <p:cTn id="1" dur="indefinite" restart="never" nodeType="tmRoot"/>
      </p:par>
    </p:tnLst>
  </p:timing>
  <p:hf hdr="0" ftr="0" dt="0"/>
  <p:txStyles>
    <p:titleStyle>
      <a:lvl1pPr algn="l" defTabSz="685800" rtl="0" eaLnBrk="1" latinLnBrk="0" hangingPunct="1">
        <a:lnSpc>
          <a:spcPct val="85000"/>
        </a:lnSpc>
        <a:spcBef>
          <a:spcPct val="0"/>
        </a:spcBef>
        <a:buNone/>
        <a:defRPr lang="en-US" sz="4000" b="1" i="0" kern="1200" dirty="0">
          <a:solidFill>
            <a:schemeClr val="tx2"/>
          </a:solidFill>
          <a:latin typeface="+mj-lt"/>
          <a:ea typeface="+mj-ea"/>
          <a:cs typeface="+mj-cs"/>
        </a:defRPr>
      </a:lvl1pPr>
    </p:titleStyle>
    <p:bodyStyle>
      <a:lvl1pPr marL="0" indent="0" algn="l" defTabSz="685800" rtl="0" eaLnBrk="1" latinLnBrk="0" hangingPunct="1">
        <a:lnSpc>
          <a:spcPct val="100000"/>
        </a:lnSpc>
        <a:spcBef>
          <a:spcPts val="1800"/>
        </a:spcBef>
        <a:spcAft>
          <a:spcPts val="0"/>
        </a:spcAft>
        <a:buClrTx/>
        <a:buSzPct val="90000"/>
        <a:buFontTx/>
        <a:buNone/>
        <a:defRPr sz="2600" kern="1200">
          <a:solidFill>
            <a:schemeClr val="tx2"/>
          </a:solidFill>
          <a:latin typeface="+mn-lt"/>
          <a:ea typeface="+mn-ea"/>
          <a:cs typeface="Arial"/>
        </a:defRPr>
      </a:lvl1pPr>
      <a:lvl2pPr marL="603504" indent="-301752" algn="l" defTabSz="685800" rtl="0" eaLnBrk="1" latinLnBrk="0" hangingPunct="1">
        <a:lnSpc>
          <a:spcPct val="100000"/>
        </a:lnSpc>
        <a:spcBef>
          <a:spcPts val="900"/>
        </a:spcBef>
        <a:spcAft>
          <a:spcPts val="0"/>
        </a:spcAft>
        <a:buClr>
          <a:schemeClr val="tx2"/>
        </a:buClr>
        <a:buSzPct val="80000"/>
        <a:buFont typeface="Arial" panose="020B0604020202020204" pitchFamily="34" charset="0"/>
        <a:buChar char="●"/>
        <a:tabLst/>
        <a:defRPr sz="2200" kern="1200">
          <a:solidFill>
            <a:schemeClr val="tx1"/>
          </a:solidFill>
          <a:latin typeface="+mn-lt"/>
          <a:ea typeface="+mn-ea"/>
          <a:cs typeface="Arial"/>
        </a:defRPr>
      </a:lvl2pPr>
      <a:lvl3pPr marL="868680" indent="-256032" algn="l" defTabSz="685800" rtl="0" eaLnBrk="1" latinLnBrk="0" hangingPunct="1">
        <a:lnSpc>
          <a:spcPct val="100000"/>
        </a:lnSpc>
        <a:spcBef>
          <a:spcPts val="800"/>
        </a:spcBef>
        <a:spcAft>
          <a:spcPts val="0"/>
        </a:spcAft>
        <a:buClr>
          <a:schemeClr val="tx2"/>
        </a:buClr>
        <a:buFont typeface="Arial" pitchFamily="34" charset="0"/>
        <a:buChar char="‒"/>
        <a:defRPr sz="1800" kern="1200">
          <a:solidFill>
            <a:schemeClr val="tx1"/>
          </a:solidFill>
          <a:latin typeface="+mn-lt"/>
          <a:ea typeface="+mn-ea"/>
          <a:cs typeface="Arial"/>
        </a:defRPr>
      </a:lvl3pPr>
      <a:lvl4pPr marL="1115568" indent="-237744" algn="l" defTabSz="685800" rtl="0" eaLnBrk="1" latinLnBrk="0" hangingPunct="1">
        <a:lnSpc>
          <a:spcPct val="100000"/>
        </a:lnSpc>
        <a:spcBef>
          <a:spcPts val="700"/>
        </a:spcBef>
        <a:spcAft>
          <a:spcPts val="0"/>
        </a:spcAft>
        <a:buClr>
          <a:schemeClr val="tx2"/>
        </a:buClr>
        <a:buFont typeface="Arial" pitchFamily="34" charset="0"/>
        <a:buChar char="»"/>
        <a:defRPr sz="1600" kern="1200">
          <a:solidFill>
            <a:schemeClr val="tx1"/>
          </a:solidFill>
          <a:latin typeface="+mn-lt"/>
          <a:ea typeface="+mn-ea"/>
          <a:cs typeface="Arial"/>
        </a:defRPr>
      </a:lvl4pPr>
      <a:lvl5pPr marL="1353312" indent="-210312" algn="l" defTabSz="685800" rtl="0" eaLnBrk="1" latinLnBrk="0" hangingPunct="1">
        <a:lnSpc>
          <a:spcPct val="100000"/>
        </a:lnSpc>
        <a:spcBef>
          <a:spcPts val="600"/>
        </a:spcBef>
        <a:spcAft>
          <a:spcPts val="0"/>
        </a:spcAft>
        <a:buClr>
          <a:schemeClr val="tx2"/>
        </a:buClr>
        <a:buFont typeface="Calibri"/>
        <a:buChar char="•"/>
        <a:defRPr sz="1400" kern="1200">
          <a:solidFill>
            <a:schemeClr val="tx1"/>
          </a:solidFill>
          <a:latin typeface="+mn-lt"/>
          <a:ea typeface="+mn-ea"/>
          <a:cs typeface="Arial"/>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extLst>
      <p:ext uri="{BB962C8B-B14F-4D97-AF65-F5344CB8AC3E}">
        <p14:creationId xmlns:p14="http://schemas.microsoft.com/office/powerpoint/2010/main" val="2093886614"/>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47" r:id="rId12"/>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pic>
        <p:nvPicPr>
          <p:cNvPr id="4" name="Picture 3"/>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2"/>
          <p:cNvSpPr>
            <a:spLocks noGrp="1"/>
          </p:cNvSpPr>
          <p:nvPr>
            <p:ph type="ctrTitle"/>
          </p:nvPr>
        </p:nvSpPr>
        <p:spPr/>
        <p:txBody>
          <a:bodyPr/>
          <a:lstStyle/>
          <a:p>
            <a:pPr algn="ctr"/>
            <a:r>
              <a:rPr lang="en-US" smtClean="0">
                <a:solidFill>
                  <a:schemeClr val="tx1"/>
                </a:solidFill>
              </a:rPr>
              <a:t>2017 </a:t>
            </a:r>
            <a:r>
              <a:rPr lang="en-US" dirty="0" smtClean="0">
                <a:solidFill>
                  <a:schemeClr val="tx1"/>
                </a:solidFill>
              </a:rPr>
              <a:t>and Beyond: </a:t>
            </a:r>
            <a:br>
              <a:rPr lang="en-US" dirty="0" smtClean="0">
                <a:solidFill>
                  <a:schemeClr val="tx1"/>
                </a:solidFill>
              </a:rPr>
            </a:br>
            <a:r>
              <a:rPr lang="en-US" dirty="0" smtClean="0">
                <a:solidFill>
                  <a:schemeClr val="tx1"/>
                </a:solidFill>
              </a:rPr>
              <a:t/>
            </a:r>
            <a:br>
              <a:rPr lang="en-US" dirty="0" smtClean="0">
                <a:solidFill>
                  <a:schemeClr val="tx1"/>
                </a:solidFill>
              </a:rPr>
            </a:br>
            <a:r>
              <a:rPr lang="en-US" dirty="0" smtClean="0">
                <a:solidFill>
                  <a:schemeClr val="tx1"/>
                </a:solidFill>
              </a:rPr>
              <a:t>Trends, Data Analytics and Population Health: Engaging Nurse Practitioners at Stakeholders</a:t>
            </a:r>
            <a:endParaRPr lang="en-US" dirty="0">
              <a:solidFill>
                <a:schemeClr val="tx1"/>
              </a:solidFill>
            </a:endParaRPr>
          </a:p>
        </p:txBody>
      </p:sp>
      <p:sp>
        <p:nvSpPr>
          <p:cNvPr id="11" name="TextBox 10"/>
          <p:cNvSpPr txBox="1"/>
          <p:nvPr/>
        </p:nvSpPr>
        <p:spPr>
          <a:xfrm>
            <a:off x="3548346" y="3876080"/>
            <a:ext cx="5374165" cy="1261884"/>
          </a:xfrm>
          <a:prstGeom prst="rect">
            <a:avLst/>
          </a:prstGeom>
          <a:noFill/>
          <a:effectLst>
            <a:outerShdw blurRad="50800" dist="38100" dir="2700000" algn="tl" rotWithShape="0">
              <a:schemeClr val="bg1">
                <a:alpha val="17000"/>
              </a:schemeClr>
            </a:outerShdw>
          </a:effectLst>
        </p:spPr>
        <p:txBody>
          <a:bodyPr wrap="none" rtlCol="0">
            <a:spAutoFit/>
          </a:bodyPr>
          <a:lstStyle/>
          <a:p>
            <a:pPr algn="ctr">
              <a:lnSpc>
                <a:spcPct val="95000"/>
              </a:lnSpc>
            </a:pPr>
            <a:r>
              <a:rPr lang="en-US" sz="2000" b="1" dirty="0" smtClean="0"/>
              <a:t>Faisal Aboul-Enein, </a:t>
            </a:r>
            <a:r>
              <a:rPr lang="en-US" sz="2000" b="1" dirty="0" err="1" smtClean="0"/>
              <a:t>DrPH</a:t>
            </a:r>
            <a:r>
              <a:rPr lang="en-US" sz="2000" b="1" dirty="0" smtClean="0"/>
              <a:t>, RN, FNP, FACHE</a:t>
            </a:r>
          </a:p>
          <a:p>
            <a:pPr algn="ctr">
              <a:lnSpc>
                <a:spcPct val="95000"/>
              </a:lnSpc>
            </a:pPr>
            <a:r>
              <a:rPr lang="en-US" sz="2000" b="1" dirty="0" smtClean="0"/>
              <a:t>Faculty Member</a:t>
            </a:r>
          </a:p>
          <a:p>
            <a:pPr algn="ctr">
              <a:lnSpc>
                <a:spcPct val="95000"/>
              </a:lnSpc>
            </a:pPr>
            <a:r>
              <a:rPr lang="en-US" sz="2000" b="1" dirty="0" smtClean="0"/>
              <a:t>School of Nursing</a:t>
            </a:r>
          </a:p>
          <a:p>
            <a:pPr algn="ctr">
              <a:lnSpc>
                <a:spcPct val="95000"/>
              </a:lnSpc>
            </a:pPr>
            <a:r>
              <a:rPr lang="en-US" sz="2000" b="1" dirty="0" smtClean="0"/>
              <a:t>Walden University</a:t>
            </a:r>
            <a:endParaRPr lang="en-US" sz="2000" b="1" dirty="0"/>
          </a:p>
        </p:txBody>
      </p:sp>
    </p:spTree>
    <p:extLst>
      <p:ext uri="{BB962C8B-B14F-4D97-AF65-F5344CB8AC3E}">
        <p14:creationId xmlns:p14="http://schemas.microsoft.com/office/powerpoint/2010/main" val="855372926"/>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416" y="246184"/>
            <a:ext cx="8229600" cy="5879978"/>
          </a:xfrm>
        </p:spPr>
        <p:txBody>
          <a:bodyPr/>
          <a:lstStyle/>
          <a:p>
            <a:r>
              <a:rPr lang="en-US" sz="2800" dirty="0" smtClean="0"/>
              <a:t>Predicting </a:t>
            </a:r>
            <a:r>
              <a:rPr lang="en-US" sz="2800" dirty="0"/>
              <a:t>healthcare and population health management trends is somewhat difficult due to the unknown variables.</a:t>
            </a:r>
          </a:p>
          <a:p>
            <a:r>
              <a:rPr lang="en-US" sz="2800" dirty="0"/>
              <a:t>How the Supreme Court rules on the Affordable Care Act (ACA), could have major impact.</a:t>
            </a:r>
          </a:p>
          <a:p>
            <a:r>
              <a:rPr lang="en-US" sz="2800" dirty="0" smtClean="0"/>
              <a:t>Can </a:t>
            </a:r>
            <a:r>
              <a:rPr lang="en-US" sz="2800" dirty="0"/>
              <a:t>the Republican-controlled Congress find sufficient override-veto support from their Democratic counterparts?</a:t>
            </a:r>
          </a:p>
          <a:p>
            <a:r>
              <a:rPr lang="en-US" sz="2800" dirty="0"/>
              <a:t>Here’s what I predict we’ll see happen in healthcare in </a:t>
            </a:r>
            <a:r>
              <a:rPr lang="en-US" sz="2800" dirty="0" smtClean="0"/>
              <a:t>2016 </a:t>
            </a:r>
            <a:r>
              <a:rPr lang="en-US" sz="2800" dirty="0"/>
              <a:t>in terms of the building blocks of population health and other factors</a:t>
            </a:r>
            <a:r>
              <a:rPr lang="en-US" sz="2800" dirty="0" smtClean="0"/>
              <a:t>. Also, what are missing links…</a:t>
            </a:r>
            <a:endParaRPr lang="en-US" sz="2800" dirty="0"/>
          </a:p>
          <a:p>
            <a:endParaRPr lang="en-US" dirty="0"/>
          </a:p>
        </p:txBody>
      </p:sp>
    </p:spTree>
    <p:extLst>
      <p:ext uri="{BB962C8B-B14F-4D97-AF65-F5344CB8AC3E}">
        <p14:creationId xmlns:p14="http://schemas.microsoft.com/office/powerpoint/2010/main" val="1313999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Predictions versus trends</a:t>
            </a:r>
            <a:endParaRPr 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6275" y="978724"/>
            <a:ext cx="7791450" cy="4739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999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9795" y="4044461"/>
            <a:ext cx="7790687" cy="1978785"/>
          </a:xfrm>
        </p:spPr>
        <p:txBody>
          <a:bodyPr>
            <a:normAutofit fontScale="70000" lnSpcReduction="20000"/>
          </a:bodyPr>
          <a:lstStyle/>
          <a:p>
            <a:r>
              <a:rPr lang="en-US" dirty="0"/>
              <a:t>Payers and providers embrace “shared risk” with little analytic ability to predict outcomes.</a:t>
            </a:r>
          </a:p>
          <a:p>
            <a:r>
              <a:rPr lang="en-US" dirty="0"/>
              <a:t>Critical success factors include better analytics infrastructure, transparency and trust.</a:t>
            </a:r>
          </a:p>
          <a:p>
            <a:r>
              <a:rPr lang="en-US" dirty="0"/>
              <a:t>Underwriting will begin to shift from actuarially driven to clinically driven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245" y="162168"/>
            <a:ext cx="8533911" cy="3741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3999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Predictions versus trends</a:t>
            </a:r>
            <a:endParaRPr lang="en-US" dirty="0"/>
          </a:p>
        </p:txBody>
      </p:sp>
      <p:sp>
        <p:nvSpPr>
          <p:cNvPr id="3" name="Content Placeholder 2"/>
          <p:cNvSpPr>
            <a:spLocks noGrp="1"/>
          </p:cNvSpPr>
          <p:nvPr>
            <p:ph idx="1"/>
          </p:nvPr>
        </p:nvSpPr>
        <p:spPr/>
        <p:txBody>
          <a:bodyPr/>
          <a:lstStyle/>
          <a:p>
            <a:r>
              <a:rPr lang="en-US" dirty="0"/>
              <a:t>Clinically driven services seek to reflect the cost of clinically relevant underwriting buckets so the delivery system is taking risk for buckets of cost around which it can organize clinical improvement projects.</a:t>
            </a:r>
          </a:p>
          <a:p>
            <a:r>
              <a:rPr lang="en-US" dirty="0"/>
              <a:t>Insurers are much better equipped and have more experience managing financial risk.</a:t>
            </a:r>
          </a:p>
          <a:p>
            <a:r>
              <a:rPr lang="en-US" dirty="0"/>
              <a:t>Providers are much better equipped to manage utilization of services.</a:t>
            </a:r>
          </a:p>
          <a:p>
            <a:endParaRPr lang="en-US" dirty="0"/>
          </a:p>
        </p:txBody>
      </p:sp>
    </p:spTree>
    <p:extLst>
      <p:ext uri="{BB962C8B-B14F-4D97-AF65-F5344CB8AC3E}">
        <p14:creationId xmlns:p14="http://schemas.microsoft.com/office/powerpoint/2010/main" val="378529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Population Risk Evaluation</a:t>
            </a:r>
            <a:endParaRPr lang="en-US" dirty="0"/>
          </a:p>
        </p:txBody>
      </p:sp>
      <p:sp>
        <p:nvSpPr>
          <p:cNvPr id="3" name="Content Placeholder 2"/>
          <p:cNvSpPr>
            <a:spLocks noGrp="1"/>
          </p:cNvSpPr>
          <p:nvPr>
            <p:ph idx="1"/>
          </p:nvPr>
        </p:nvSpPr>
        <p:spPr/>
        <p:txBody>
          <a:bodyPr/>
          <a:lstStyle/>
          <a:p>
            <a:r>
              <a:rPr lang="en-US" dirty="0"/>
              <a:t>Payer, providers and analytics vendors can team up to construct better risk models to which both payer and provider can relate.</a:t>
            </a:r>
          </a:p>
          <a:p>
            <a:r>
              <a:rPr lang="en-US" dirty="0"/>
              <a:t>Forward-thinking providers will look at changing risk parameters before inpatient care becomes necessary and treat first in clinic. </a:t>
            </a:r>
          </a:p>
          <a:p>
            <a:r>
              <a:rPr lang="en-US" dirty="0"/>
              <a:t>Some “super high risk” patients can shift to hospice care rather than taking a tour-de-force approach.</a:t>
            </a:r>
          </a:p>
          <a:p>
            <a:endParaRPr lang="en-US" dirty="0"/>
          </a:p>
        </p:txBody>
      </p:sp>
    </p:spTree>
    <p:extLst>
      <p:ext uri="{BB962C8B-B14F-4D97-AF65-F5344CB8AC3E}">
        <p14:creationId xmlns:p14="http://schemas.microsoft.com/office/powerpoint/2010/main" val="957046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0309" y="398585"/>
            <a:ext cx="7554664" cy="5624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31729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87434" y="721214"/>
            <a:ext cx="7652474"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7830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Reduction</a:t>
            </a:r>
            <a:endParaRPr lang="en-U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06878" y="1113692"/>
            <a:ext cx="6731658" cy="4944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940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Infrastructure- Remote monitoring</a:t>
            </a:r>
            <a:endParaRPr lang="en-US" dirty="0"/>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215582" y="1600200"/>
            <a:ext cx="671283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3802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5816" y="293078"/>
            <a:ext cx="7517771" cy="5228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39551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49570" y="609600"/>
            <a:ext cx="5979282" cy="541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070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62500" lnSpcReduction="20000"/>
          </a:bodyPr>
          <a:lstStyle/>
          <a:p>
            <a:r>
              <a:rPr lang="en-US" dirty="0"/>
              <a:t>Population Health Management: Implementing a Strategy for Success    </a:t>
            </a:r>
            <a:br>
              <a:rPr lang="en-US" dirty="0"/>
            </a:br>
            <a:r>
              <a:rPr lang="en-US" dirty="0"/>
              <a:t>Dr. David A. Burton, Sr. Vice President</a:t>
            </a:r>
          </a:p>
          <a:p>
            <a:r>
              <a:rPr lang="en-US" dirty="0"/>
              <a:t>What Is Population Health and How Does It Compare to Public Health?  </a:t>
            </a:r>
            <a:br>
              <a:rPr lang="en-US" dirty="0"/>
            </a:br>
            <a:r>
              <a:rPr lang="en-US" dirty="0"/>
              <a:t>Leslie Falk, RN, MBA, PMP, Vice President</a:t>
            </a:r>
          </a:p>
          <a:p>
            <a:r>
              <a:rPr lang="en-US" dirty="0"/>
              <a:t>The Key to Transitioning from Fee-for-Service to Value-Based Reimbursement     </a:t>
            </a:r>
            <a:br>
              <a:rPr lang="en-US" dirty="0"/>
            </a:br>
            <a:r>
              <a:rPr lang="en-US" dirty="0"/>
              <a:t>Bobbi Brown, Vice President Finance, and Jared Crapo, Vice President</a:t>
            </a:r>
          </a:p>
          <a:p>
            <a:r>
              <a:rPr lang="en-US" dirty="0"/>
              <a:t>What Is an ACO? A Definitive Guide to Accountable Care Organizations   </a:t>
            </a:r>
            <a:br>
              <a:rPr lang="en-US" dirty="0"/>
            </a:br>
            <a:r>
              <a:rPr lang="en-US" dirty="0"/>
              <a:t>Dr. John </a:t>
            </a:r>
            <a:r>
              <a:rPr lang="en-US" dirty="0" err="1"/>
              <a:t>Haughom</a:t>
            </a:r>
            <a:r>
              <a:rPr lang="en-US" dirty="0"/>
              <a:t>, Special Advisor, and Dr. David A. Burton, Sr. Vice President</a:t>
            </a:r>
          </a:p>
          <a:p>
            <a:r>
              <a:rPr lang="en-US" dirty="0"/>
              <a:t>A Best Way to Manage a CMS Hospital Readmission Reduction Program     </a:t>
            </a:r>
            <a:br>
              <a:rPr lang="en-US" dirty="0"/>
            </a:br>
            <a:r>
              <a:rPr lang="en-US" dirty="0"/>
              <a:t>Bobbi Brown, Vice President Finance</a:t>
            </a:r>
          </a:p>
          <a:p>
            <a:r>
              <a:rPr lang="en-US" dirty="0"/>
              <a:t>ACO Success Requires Precise Patient Population Definitions      </a:t>
            </a:r>
            <a:br>
              <a:rPr lang="en-US" dirty="0"/>
            </a:br>
            <a:r>
              <a:rPr lang="en-US" dirty="0"/>
              <a:t>Luke </a:t>
            </a:r>
            <a:r>
              <a:rPr lang="en-US" dirty="0" err="1"/>
              <a:t>Skelley</a:t>
            </a:r>
            <a:r>
              <a:rPr lang="en-US" dirty="0"/>
              <a:t>, Vice </a:t>
            </a:r>
            <a:r>
              <a:rPr lang="en-US" dirty="0" smtClean="0"/>
              <a:t>President</a:t>
            </a:r>
          </a:p>
          <a:p>
            <a:r>
              <a:rPr lang="en-US" dirty="0" smtClean="0"/>
              <a:t>Additional references available upon request.</a:t>
            </a:r>
            <a:endParaRPr lang="en-US" dirty="0"/>
          </a:p>
          <a:p>
            <a:r>
              <a:rPr lang="en-US" dirty="0"/>
              <a:t> </a:t>
            </a:r>
          </a:p>
          <a:p>
            <a:endParaRPr lang="en-US" dirty="0"/>
          </a:p>
        </p:txBody>
      </p:sp>
    </p:spTree>
    <p:extLst>
      <p:ext uri="{BB962C8B-B14F-4D97-AF65-F5344CB8AC3E}">
        <p14:creationId xmlns:p14="http://schemas.microsoft.com/office/powerpoint/2010/main" val="149101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24758"/>
            <a:ext cx="8229600" cy="4401405"/>
          </a:xfrm>
        </p:spPr>
        <p:txBody>
          <a:bodyPr/>
          <a:lstStyle/>
          <a:p>
            <a:pPr marL="0" indent="0">
              <a:buNone/>
            </a:pPr>
            <a:r>
              <a:rPr lang="en-US" sz="1600" dirty="0"/>
              <a:t>Dr. Aboul-Enein began his nursing career in Saudi Arabia working in primary </a:t>
            </a:r>
            <a:r>
              <a:rPr lang="en-US" sz="1600" dirty="0" smtClean="0"/>
              <a:t>care 25 years ago. </a:t>
            </a:r>
            <a:r>
              <a:rPr lang="en-US" sz="1600" dirty="0"/>
              <a:t>He has held many positions, including staff nurse on a renal transplant unit, ICU nurse, administrative supervisor, director, nurse practitioner in triage services, and hospital staff development. In addition, he has taught at several universities at undergraduate, graduate, and doctoral levels, both online and in the classroom. Dr. Aboul-Enein has been published in numerous publications including the Journal of Public Health and International Journal of Nursing Practice. He has conducted many presentations, internationally and nationally. Dr. Aboul-Enein is an officer in the U.S. Public Health Service Commissioned Corps reserve with the rank of lieutenant commander. He has won numerous awards such as the Spirit of Nursing award from the U.S. Army Nurse Corps and the Best Nurses award in 2006 from the Texas Nurses Association. In 2013, he won the Walden's Faculty Excellence Award. He is an active member of the Southern Nursing Research Society. Dr. Aboul-Enein is a Fellow of the Royal Society of Public Health and an active member of the American College of Health Care Executives. He has been a Walden faculty member since 2010 and teaches core and leadership/management courses in the MSN and DNP program. He values thought leadership to impact health care reform. </a:t>
            </a:r>
          </a:p>
        </p:txBody>
      </p:sp>
      <p:pic>
        <p:nvPicPr>
          <p:cNvPr id="1026" name="Picture 2" descr="C:\Users\faboulenein\Desktop\Profile-Expectation-Picture\aboul_ene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14" y="162658"/>
            <a:ext cx="131445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565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42" name="Picture 2" descr="C:\Program Files (x86)\Microsoft Office\MEDIA\CAGCAT10\j0240719.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989984" y="2949696"/>
            <a:ext cx="1164031" cy="1826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4307870"/>
      </p:ext>
    </p:extLst>
  </p:cSld>
  <p:clrMapOvr>
    <a:masterClrMapping/>
  </p:clrMapOvr>
  <p:timing>
    <p:tnLst>
      <p:par>
        <p:cTn id="1" dur="indefinite" restart="never" nodeType="tmRoot"/>
      </p:par>
    </p:tnLst>
  </p:timing>
</p:sld>
</file>

<file path=ppt/theme/theme1.xml><?xml version="1.0" encoding="utf-8"?>
<a:theme xmlns:a="http://schemas.openxmlformats.org/drawingml/2006/main" name="Health Catalyst 2014">
  <a:themeElements>
    <a:clrScheme name="HC - Blue Hyperlink">
      <a:dk1>
        <a:srgbClr val="404040"/>
      </a:dk1>
      <a:lt1>
        <a:sysClr val="window" lastClr="FFFFFF"/>
      </a:lt1>
      <a:dk2>
        <a:srgbClr val="0E6E9C"/>
      </a:dk2>
      <a:lt2>
        <a:srgbClr val="6D6E71"/>
      </a:lt2>
      <a:accent1>
        <a:srgbClr val="00AEEF"/>
      </a:accent1>
      <a:accent2>
        <a:srgbClr val="2A9A35"/>
      </a:accent2>
      <a:accent3>
        <a:srgbClr val="E46C0A"/>
      </a:accent3>
      <a:accent4>
        <a:srgbClr val="EE9C08"/>
      </a:accent4>
      <a:accent5>
        <a:srgbClr val="562585"/>
      </a:accent5>
      <a:accent6>
        <a:srgbClr val="9E0000"/>
      </a:accent6>
      <a:hlink>
        <a:srgbClr val="0082DC"/>
      </a:hlink>
      <a:folHlink>
        <a:srgbClr val="008AF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ealth Catalyst Template 2013" id="{E8585DB9-073A-4304-970A-CC1E004A2C12}" vid="{57C1E340-B57A-4E85-B507-A2D0D59A4011}"/>
    </a:ext>
  </a:extLst>
</a:theme>
</file>

<file path=ppt/theme/theme2.xml><?xml version="1.0" encoding="utf-8"?>
<a:theme xmlns:a="http://schemas.openxmlformats.org/drawingml/2006/main" name="Health Catalyst Template 2013-1">
  <a:themeElements>
    <a:clrScheme name="Custom 2">
      <a:dk1>
        <a:srgbClr val="404040"/>
      </a:dk1>
      <a:lt1>
        <a:sysClr val="window" lastClr="FFFFFF"/>
      </a:lt1>
      <a:dk2>
        <a:srgbClr val="0E6E9C"/>
      </a:dk2>
      <a:lt2>
        <a:srgbClr val="6D6E71"/>
      </a:lt2>
      <a:accent1>
        <a:srgbClr val="00AEEF"/>
      </a:accent1>
      <a:accent2>
        <a:srgbClr val="2A9A35"/>
      </a:accent2>
      <a:accent3>
        <a:srgbClr val="E46C0A"/>
      </a:accent3>
      <a:accent4>
        <a:srgbClr val="EE9C08"/>
      </a:accent4>
      <a:accent5>
        <a:srgbClr val="562585"/>
      </a:accent5>
      <a:accent6>
        <a:srgbClr val="9E0000"/>
      </a:accent6>
      <a:hlink>
        <a:srgbClr val="0A5275"/>
      </a:hlink>
      <a:folHlink>
        <a:srgbClr val="9E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C Template 2013 v7.potx" id="{C4B5BA94-0468-488F-94D8-91E464ACC684}" vid="{5717C515-7CD9-4E8C-BDA1-B0E59B0D7F0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Health Catalyst 2014.potx</Template>
  <TotalTime>10571</TotalTime>
  <Words>527</Words>
  <Application>Microsoft Office PowerPoint</Application>
  <PresentationFormat>On-screen Show (4:3)</PresentationFormat>
  <Paragraphs>35</Paragraphs>
  <Slides>15</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15</vt:i4>
      </vt:variant>
    </vt:vector>
  </HeadingPairs>
  <TitlesOfParts>
    <vt:vector size="22" baseType="lpstr">
      <vt:lpstr>Arial</vt:lpstr>
      <vt:lpstr>Arial Bold</vt:lpstr>
      <vt:lpstr>Calibri</vt:lpstr>
      <vt:lpstr>Verdana</vt:lpstr>
      <vt:lpstr>Health Catalyst 2014</vt:lpstr>
      <vt:lpstr>Health Catalyst Template 2013-1</vt:lpstr>
      <vt:lpstr>Office Theme</vt:lpstr>
      <vt:lpstr>2017 and Beyond:   Trends, Data Analytics and Population Health: Engaging Nurse Practitioners at Stakeholders</vt:lpstr>
      <vt:lpstr>PowerPoint Presentation</vt:lpstr>
      <vt:lpstr>Predictions versus trends</vt:lpstr>
      <vt:lpstr>PowerPoint Presentation</vt:lpstr>
      <vt:lpstr>Predictions versus trends</vt:lpstr>
      <vt:lpstr>Population Risk Evaluation</vt:lpstr>
      <vt:lpstr>PowerPoint Presentation</vt:lpstr>
      <vt:lpstr>PowerPoint Presentation</vt:lpstr>
      <vt:lpstr>Cost Reduction</vt:lpstr>
      <vt:lpstr>Infrastructure- Remote monitoring</vt:lpstr>
      <vt:lpstr>PowerPoint Presentation</vt:lpstr>
      <vt:lpstr>PowerPoint Presentation</vt:lpstr>
      <vt:lpstr>References</vt:lpstr>
      <vt:lpstr>PowerPoint Presentation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Jared Crapo</dc:creator>
  <cp:lastModifiedBy>Aboul-Enein, Faisal</cp:lastModifiedBy>
  <cp:revision>742</cp:revision>
  <cp:lastPrinted>2010-10-05T14:07:50Z</cp:lastPrinted>
  <dcterms:created xsi:type="dcterms:W3CDTF">2013-04-25T20:00:10Z</dcterms:created>
  <dcterms:modified xsi:type="dcterms:W3CDTF">2017-01-10T16:17:09Z</dcterms:modified>
</cp:coreProperties>
</file>