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80" r:id="rId2"/>
    <p:sldId id="281" r:id="rId3"/>
    <p:sldId id="282" r:id="rId4"/>
    <p:sldId id="283" r:id="rId5"/>
    <p:sldId id="284" r:id="rId6"/>
    <p:sldId id="285" r:id="rId7"/>
    <p:sldId id="286" r:id="rId8"/>
    <p:sldId id="287" r:id="rId9"/>
    <p:sldId id="288" r:id="rId10"/>
    <p:sldId id="289" r:id="rId11"/>
    <p:sldId id="290" r:id="rId12"/>
    <p:sldId id="291" r:id="rId13"/>
    <p:sldId id="292" r:id="rId14"/>
    <p:sldId id="293" r:id="rId15"/>
    <p:sldId id="294" r:id="rId16"/>
    <p:sldId id="295" r:id="rId17"/>
    <p:sldId id="296" r:id="rId18"/>
    <p:sldId id="297" r:id="rId19"/>
    <p:sldId id="298" r:id="rId20"/>
    <p:sldId id="299" r:id="rId21"/>
    <p:sldId id="300" r:id="rId22"/>
    <p:sldId id="301" r:id="rId23"/>
    <p:sldId id="302"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3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85"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86"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87"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88"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89"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90"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extLst>
      <p:ext uri="{BB962C8B-B14F-4D97-AF65-F5344CB8AC3E}">
        <p14:creationId xmlns:p14="http://schemas.microsoft.com/office/powerpoint/2010/main" val="312912209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601"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1048602"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048603" name="Date Placeholder 3"/>
          <p:cNvSpPr>
            <a:spLocks noGrp="1"/>
          </p:cNvSpPr>
          <p:nvPr>
            <p:ph type="dt" sz="half" idx="10"/>
          </p:nvPr>
        </p:nvSpPr>
        <p:spPr/>
        <p:txBody>
          <a:bodyPr/>
          <a:lstStyle/>
          <a:p>
            <a:fld id="{C426042D-AD0D-40AA-ADA1-04DB72498771}" type="datetimeFigureOut">
              <a:rPr lang="en-US" smtClean="0"/>
              <a:t>1/24/2019</a:t>
            </a:fld>
            <a:endParaRPr lang="en-US"/>
          </a:p>
        </p:txBody>
      </p:sp>
      <p:sp>
        <p:nvSpPr>
          <p:cNvPr id="1048604" name="Footer Placeholder 4"/>
          <p:cNvSpPr>
            <a:spLocks noGrp="1"/>
          </p:cNvSpPr>
          <p:nvPr>
            <p:ph type="ftr" sz="quarter" idx="11"/>
          </p:nvPr>
        </p:nvSpPr>
        <p:spPr/>
        <p:txBody>
          <a:bodyPr/>
          <a:lstStyle/>
          <a:p>
            <a:endParaRPr lang="en-US"/>
          </a:p>
        </p:txBody>
      </p:sp>
      <p:sp>
        <p:nvSpPr>
          <p:cNvPr id="1048605" name="Slide Number Placeholder 5"/>
          <p:cNvSpPr>
            <a:spLocks noGrp="1"/>
          </p:cNvSpPr>
          <p:nvPr>
            <p:ph type="sldNum" sz="quarter" idx="12"/>
          </p:nvPr>
        </p:nvSpPr>
        <p:spPr/>
        <p:txBody>
          <a:bodyPr/>
          <a:lstStyle/>
          <a:p>
            <a:fld id="{98DE674F-23DF-4EE2-8B34-354337253E7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1" name="Title 1"/>
          <p:cNvSpPr>
            <a:spLocks noGrp="1"/>
          </p:cNvSpPr>
          <p:nvPr>
            <p:ph type="title"/>
          </p:nvPr>
        </p:nvSpPr>
        <p:spPr/>
        <p:txBody>
          <a:bodyPr/>
          <a:lstStyle/>
          <a:p>
            <a:r>
              <a:rPr lang="en-US" smtClean="0"/>
              <a:t>Click to edit Master title style</a:t>
            </a:r>
            <a:endParaRPr lang="en-US"/>
          </a:p>
        </p:txBody>
      </p:sp>
      <p:sp>
        <p:nvSpPr>
          <p:cNvPr id="1048582"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83" name="Date Placeholder 3"/>
          <p:cNvSpPr>
            <a:spLocks noGrp="1"/>
          </p:cNvSpPr>
          <p:nvPr>
            <p:ph type="dt" sz="half" idx="10"/>
          </p:nvPr>
        </p:nvSpPr>
        <p:spPr/>
        <p:txBody>
          <a:bodyPr/>
          <a:lstStyle/>
          <a:p>
            <a:fld id="{C426042D-AD0D-40AA-ADA1-04DB72498771}" type="datetimeFigureOut">
              <a:rPr lang="en-US" smtClean="0"/>
              <a:t>1/24/2019</a:t>
            </a:fld>
            <a:endParaRPr lang="en-US"/>
          </a:p>
        </p:txBody>
      </p:sp>
      <p:sp>
        <p:nvSpPr>
          <p:cNvPr id="1048584" name="Footer Placeholder 4"/>
          <p:cNvSpPr>
            <a:spLocks noGrp="1"/>
          </p:cNvSpPr>
          <p:nvPr>
            <p:ph type="ftr" sz="quarter" idx="11"/>
          </p:nvPr>
        </p:nvSpPr>
        <p:spPr/>
        <p:txBody>
          <a:bodyPr/>
          <a:lstStyle/>
          <a:p>
            <a:endParaRPr lang="en-US"/>
          </a:p>
        </p:txBody>
      </p:sp>
      <p:sp>
        <p:nvSpPr>
          <p:cNvPr id="1048585" name="Slide Number Placeholder 5"/>
          <p:cNvSpPr>
            <a:spLocks noGrp="1"/>
          </p:cNvSpPr>
          <p:nvPr>
            <p:ph type="sldNum" sz="quarter" idx="12"/>
          </p:nvPr>
        </p:nvSpPr>
        <p:spPr/>
        <p:txBody>
          <a:bodyPr/>
          <a:lstStyle/>
          <a:p>
            <a:fld id="{98DE674F-23DF-4EE2-8B34-354337253E7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57"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1048658"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48659" name="Date Placeholder 3"/>
          <p:cNvSpPr>
            <a:spLocks noGrp="1"/>
          </p:cNvSpPr>
          <p:nvPr>
            <p:ph type="dt" sz="half" idx="10"/>
          </p:nvPr>
        </p:nvSpPr>
        <p:spPr/>
        <p:txBody>
          <a:bodyPr/>
          <a:lstStyle/>
          <a:p>
            <a:fld id="{C426042D-AD0D-40AA-ADA1-04DB72498771}" type="datetimeFigureOut">
              <a:rPr lang="en-US" smtClean="0"/>
              <a:t>1/24/2019</a:t>
            </a:fld>
            <a:endParaRPr lang="en-US"/>
          </a:p>
        </p:txBody>
      </p:sp>
      <p:sp>
        <p:nvSpPr>
          <p:cNvPr id="1048660" name="Footer Placeholder 4"/>
          <p:cNvSpPr>
            <a:spLocks noGrp="1"/>
          </p:cNvSpPr>
          <p:nvPr>
            <p:ph type="ftr" sz="quarter" idx="11"/>
          </p:nvPr>
        </p:nvSpPr>
        <p:spPr/>
        <p:txBody>
          <a:bodyPr/>
          <a:lstStyle/>
          <a:p>
            <a:endParaRPr lang="en-US"/>
          </a:p>
        </p:txBody>
      </p:sp>
      <p:sp>
        <p:nvSpPr>
          <p:cNvPr id="1048661" name="Slide Number Placeholder 5"/>
          <p:cNvSpPr>
            <a:spLocks noGrp="1"/>
          </p:cNvSpPr>
          <p:nvPr>
            <p:ph type="sldNum" sz="quarter" idx="12"/>
          </p:nvPr>
        </p:nvSpPr>
        <p:spPr/>
        <p:txBody>
          <a:bodyPr/>
          <a:lstStyle/>
          <a:p>
            <a:fld id="{98DE674F-23DF-4EE2-8B34-354337253E7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62" name="Title 1"/>
          <p:cNvSpPr>
            <a:spLocks noGrp="1"/>
          </p:cNvSpPr>
          <p:nvPr>
            <p:ph type="title"/>
          </p:nvPr>
        </p:nvSpPr>
        <p:spPr/>
        <p:txBody>
          <a:bodyPr/>
          <a:lstStyle/>
          <a:p>
            <a:r>
              <a:rPr lang="en-US" smtClean="0"/>
              <a:t>Click to edit Master title style</a:t>
            </a:r>
            <a:endParaRPr lang="en-US"/>
          </a:p>
        </p:txBody>
      </p:sp>
      <p:sp>
        <p:nvSpPr>
          <p:cNvPr id="104866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6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65" name="Date Placeholder 4"/>
          <p:cNvSpPr>
            <a:spLocks noGrp="1"/>
          </p:cNvSpPr>
          <p:nvPr>
            <p:ph type="dt" sz="half" idx="10"/>
          </p:nvPr>
        </p:nvSpPr>
        <p:spPr/>
        <p:txBody>
          <a:bodyPr/>
          <a:lstStyle/>
          <a:p>
            <a:fld id="{C426042D-AD0D-40AA-ADA1-04DB72498771}" type="datetimeFigureOut">
              <a:rPr lang="en-US" smtClean="0"/>
              <a:t>1/24/2019</a:t>
            </a:fld>
            <a:endParaRPr lang="en-US"/>
          </a:p>
        </p:txBody>
      </p:sp>
      <p:sp>
        <p:nvSpPr>
          <p:cNvPr id="1048666" name="Footer Placeholder 5"/>
          <p:cNvSpPr>
            <a:spLocks noGrp="1"/>
          </p:cNvSpPr>
          <p:nvPr>
            <p:ph type="ftr" sz="quarter" idx="11"/>
          </p:nvPr>
        </p:nvSpPr>
        <p:spPr/>
        <p:txBody>
          <a:bodyPr/>
          <a:lstStyle/>
          <a:p>
            <a:endParaRPr lang="en-US"/>
          </a:p>
        </p:txBody>
      </p:sp>
      <p:sp>
        <p:nvSpPr>
          <p:cNvPr id="1048667" name="Slide Number Placeholder 6"/>
          <p:cNvSpPr>
            <a:spLocks noGrp="1"/>
          </p:cNvSpPr>
          <p:nvPr>
            <p:ph type="sldNum" sz="quarter" idx="12"/>
          </p:nvPr>
        </p:nvSpPr>
        <p:spPr/>
        <p:txBody>
          <a:bodyPr/>
          <a:lstStyle/>
          <a:p>
            <a:fld id="{98DE674F-23DF-4EE2-8B34-354337253E7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68" name="Title 1"/>
          <p:cNvSpPr>
            <a:spLocks noGrp="1"/>
          </p:cNvSpPr>
          <p:nvPr>
            <p:ph type="title"/>
          </p:nvPr>
        </p:nvSpPr>
        <p:spPr/>
        <p:txBody>
          <a:bodyPr/>
          <a:lstStyle/>
          <a:p>
            <a:r>
              <a:rPr lang="en-US" smtClean="0"/>
              <a:t>Click to edit Master title style</a:t>
            </a:r>
            <a:endParaRPr lang="en-US"/>
          </a:p>
        </p:txBody>
      </p:sp>
      <p:sp>
        <p:nvSpPr>
          <p:cNvPr id="1048669"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670"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1"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672"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3" name="Date Placeholder 6"/>
          <p:cNvSpPr>
            <a:spLocks noGrp="1"/>
          </p:cNvSpPr>
          <p:nvPr>
            <p:ph type="dt" sz="half" idx="10"/>
          </p:nvPr>
        </p:nvSpPr>
        <p:spPr/>
        <p:txBody>
          <a:bodyPr/>
          <a:lstStyle/>
          <a:p>
            <a:fld id="{C426042D-AD0D-40AA-ADA1-04DB72498771}" type="datetimeFigureOut">
              <a:rPr lang="en-US" smtClean="0"/>
              <a:t>1/24/2019</a:t>
            </a:fld>
            <a:endParaRPr lang="en-US"/>
          </a:p>
        </p:txBody>
      </p:sp>
      <p:sp>
        <p:nvSpPr>
          <p:cNvPr id="1048674" name="Footer Placeholder 7"/>
          <p:cNvSpPr>
            <a:spLocks noGrp="1"/>
          </p:cNvSpPr>
          <p:nvPr>
            <p:ph type="ftr" sz="quarter" idx="11"/>
          </p:nvPr>
        </p:nvSpPr>
        <p:spPr/>
        <p:txBody>
          <a:bodyPr/>
          <a:lstStyle/>
          <a:p>
            <a:endParaRPr lang="en-US"/>
          </a:p>
        </p:txBody>
      </p:sp>
      <p:sp>
        <p:nvSpPr>
          <p:cNvPr id="1048675" name="Slide Number Placeholder 8"/>
          <p:cNvSpPr>
            <a:spLocks noGrp="1"/>
          </p:cNvSpPr>
          <p:nvPr>
            <p:ph type="sldNum" sz="quarter" idx="12"/>
          </p:nvPr>
        </p:nvSpPr>
        <p:spPr/>
        <p:txBody>
          <a:bodyPr/>
          <a:lstStyle/>
          <a:p>
            <a:fld id="{98DE674F-23DF-4EE2-8B34-354337253E7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37" name="Title 1"/>
          <p:cNvSpPr>
            <a:spLocks noGrp="1"/>
          </p:cNvSpPr>
          <p:nvPr>
            <p:ph type="title"/>
          </p:nvPr>
        </p:nvSpPr>
        <p:spPr/>
        <p:txBody>
          <a:bodyPr/>
          <a:lstStyle/>
          <a:p>
            <a:r>
              <a:rPr lang="en-US" smtClean="0"/>
              <a:t>Click to edit Master title style</a:t>
            </a:r>
            <a:endParaRPr lang="en-US"/>
          </a:p>
        </p:txBody>
      </p:sp>
      <p:sp>
        <p:nvSpPr>
          <p:cNvPr id="1048638" name="Date Placeholder 2"/>
          <p:cNvSpPr>
            <a:spLocks noGrp="1"/>
          </p:cNvSpPr>
          <p:nvPr>
            <p:ph type="dt" sz="half" idx="10"/>
          </p:nvPr>
        </p:nvSpPr>
        <p:spPr/>
        <p:txBody>
          <a:bodyPr/>
          <a:lstStyle/>
          <a:p>
            <a:fld id="{C426042D-AD0D-40AA-ADA1-04DB72498771}" type="datetimeFigureOut">
              <a:rPr lang="en-US" smtClean="0"/>
              <a:t>1/24/2019</a:t>
            </a:fld>
            <a:endParaRPr lang="en-US"/>
          </a:p>
        </p:txBody>
      </p:sp>
      <p:sp>
        <p:nvSpPr>
          <p:cNvPr id="1048639" name="Footer Placeholder 3"/>
          <p:cNvSpPr>
            <a:spLocks noGrp="1"/>
          </p:cNvSpPr>
          <p:nvPr>
            <p:ph type="ftr" sz="quarter" idx="11"/>
          </p:nvPr>
        </p:nvSpPr>
        <p:spPr/>
        <p:txBody>
          <a:bodyPr/>
          <a:lstStyle/>
          <a:p>
            <a:endParaRPr lang="en-US"/>
          </a:p>
        </p:txBody>
      </p:sp>
      <p:sp>
        <p:nvSpPr>
          <p:cNvPr id="1048640" name="Slide Number Placeholder 4"/>
          <p:cNvSpPr>
            <a:spLocks noGrp="1"/>
          </p:cNvSpPr>
          <p:nvPr>
            <p:ph type="sldNum" sz="quarter" idx="12"/>
          </p:nvPr>
        </p:nvSpPr>
        <p:spPr/>
        <p:txBody>
          <a:bodyPr/>
          <a:lstStyle/>
          <a:p>
            <a:fld id="{98DE674F-23DF-4EE2-8B34-354337253E7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76" name="Date Placeholder 1"/>
          <p:cNvSpPr>
            <a:spLocks noGrp="1"/>
          </p:cNvSpPr>
          <p:nvPr>
            <p:ph type="dt" sz="half" idx="10"/>
          </p:nvPr>
        </p:nvSpPr>
        <p:spPr/>
        <p:txBody>
          <a:bodyPr/>
          <a:lstStyle/>
          <a:p>
            <a:fld id="{C426042D-AD0D-40AA-ADA1-04DB72498771}" type="datetimeFigureOut">
              <a:rPr lang="en-US" smtClean="0"/>
              <a:t>1/24/2019</a:t>
            </a:fld>
            <a:endParaRPr lang="en-US"/>
          </a:p>
        </p:txBody>
      </p:sp>
      <p:sp>
        <p:nvSpPr>
          <p:cNvPr id="1048677" name="Footer Placeholder 2"/>
          <p:cNvSpPr>
            <a:spLocks noGrp="1"/>
          </p:cNvSpPr>
          <p:nvPr>
            <p:ph type="ftr" sz="quarter" idx="11"/>
          </p:nvPr>
        </p:nvSpPr>
        <p:spPr/>
        <p:txBody>
          <a:bodyPr/>
          <a:lstStyle/>
          <a:p>
            <a:endParaRPr lang="en-US"/>
          </a:p>
        </p:txBody>
      </p:sp>
      <p:sp>
        <p:nvSpPr>
          <p:cNvPr id="1048678" name="Slide Number Placeholder 3"/>
          <p:cNvSpPr>
            <a:spLocks noGrp="1"/>
          </p:cNvSpPr>
          <p:nvPr>
            <p:ph type="sldNum" sz="quarter" idx="12"/>
          </p:nvPr>
        </p:nvSpPr>
        <p:spPr/>
        <p:txBody>
          <a:bodyPr/>
          <a:lstStyle/>
          <a:p>
            <a:fld id="{98DE674F-23DF-4EE2-8B34-354337253E7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79"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1048680"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81"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682" name="Date Placeholder 4"/>
          <p:cNvSpPr>
            <a:spLocks noGrp="1"/>
          </p:cNvSpPr>
          <p:nvPr>
            <p:ph type="dt" sz="half" idx="10"/>
          </p:nvPr>
        </p:nvSpPr>
        <p:spPr/>
        <p:txBody>
          <a:bodyPr/>
          <a:lstStyle/>
          <a:p>
            <a:fld id="{C426042D-AD0D-40AA-ADA1-04DB72498771}" type="datetimeFigureOut">
              <a:rPr lang="en-US" smtClean="0"/>
              <a:t>1/24/2019</a:t>
            </a:fld>
            <a:endParaRPr lang="en-US"/>
          </a:p>
        </p:txBody>
      </p:sp>
      <p:sp>
        <p:nvSpPr>
          <p:cNvPr id="1048683" name="Footer Placeholder 5"/>
          <p:cNvSpPr>
            <a:spLocks noGrp="1"/>
          </p:cNvSpPr>
          <p:nvPr>
            <p:ph type="ftr" sz="quarter" idx="11"/>
          </p:nvPr>
        </p:nvSpPr>
        <p:spPr/>
        <p:txBody>
          <a:bodyPr/>
          <a:lstStyle/>
          <a:p>
            <a:endParaRPr lang="en-US"/>
          </a:p>
        </p:txBody>
      </p:sp>
      <p:sp>
        <p:nvSpPr>
          <p:cNvPr id="1048684" name="Slide Number Placeholder 6"/>
          <p:cNvSpPr>
            <a:spLocks noGrp="1"/>
          </p:cNvSpPr>
          <p:nvPr>
            <p:ph type="sldNum" sz="quarter" idx="12"/>
          </p:nvPr>
        </p:nvSpPr>
        <p:spPr/>
        <p:txBody>
          <a:bodyPr/>
          <a:lstStyle/>
          <a:p>
            <a:fld id="{98DE674F-23DF-4EE2-8B34-354337253E7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46"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1048647"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48648"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649" name="Date Placeholder 4"/>
          <p:cNvSpPr>
            <a:spLocks noGrp="1"/>
          </p:cNvSpPr>
          <p:nvPr>
            <p:ph type="dt" sz="half" idx="10"/>
          </p:nvPr>
        </p:nvSpPr>
        <p:spPr/>
        <p:txBody>
          <a:bodyPr/>
          <a:lstStyle/>
          <a:p>
            <a:fld id="{C426042D-AD0D-40AA-ADA1-04DB72498771}" type="datetimeFigureOut">
              <a:rPr lang="en-US" smtClean="0"/>
              <a:t>1/24/2019</a:t>
            </a:fld>
            <a:endParaRPr lang="en-US"/>
          </a:p>
        </p:txBody>
      </p:sp>
      <p:sp>
        <p:nvSpPr>
          <p:cNvPr id="1048650" name="Footer Placeholder 5"/>
          <p:cNvSpPr>
            <a:spLocks noGrp="1"/>
          </p:cNvSpPr>
          <p:nvPr>
            <p:ph type="ftr" sz="quarter" idx="11"/>
          </p:nvPr>
        </p:nvSpPr>
        <p:spPr/>
        <p:txBody>
          <a:bodyPr/>
          <a:lstStyle/>
          <a:p>
            <a:endParaRPr lang="en-US"/>
          </a:p>
        </p:txBody>
      </p:sp>
      <p:sp>
        <p:nvSpPr>
          <p:cNvPr id="1048651" name="Slide Number Placeholder 6"/>
          <p:cNvSpPr>
            <a:spLocks noGrp="1"/>
          </p:cNvSpPr>
          <p:nvPr>
            <p:ph type="sldNum" sz="quarter" idx="12"/>
          </p:nvPr>
        </p:nvSpPr>
        <p:spPr/>
        <p:txBody>
          <a:bodyPr/>
          <a:lstStyle/>
          <a:p>
            <a:fld id="{98DE674F-23DF-4EE2-8B34-354337253E7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52" name="Title 1"/>
          <p:cNvSpPr>
            <a:spLocks noGrp="1"/>
          </p:cNvSpPr>
          <p:nvPr>
            <p:ph type="title"/>
          </p:nvPr>
        </p:nvSpPr>
        <p:spPr/>
        <p:txBody>
          <a:bodyPr/>
          <a:lstStyle/>
          <a:p>
            <a:r>
              <a:rPr lang="en-US" smtClean="0"/>
              <a:t>Click to edit Master title style</a:t>
            </a:r>
            <a:endParaRPr lang="en-US"/>
          </a:p>
        </p:txBody>
      </p:sp>
      <p:sp>
        <p:nvSpPr>
          <p:cNvPr id="104865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54" name="Date Placeholder 3"/>
          <p:cNvSpPr>
            <a:spLocks noGrp="1"/>
          </p:cNvSpPr>
          <p:nvPr>
            <p:ph type="dt" sz="half" idx="10"/>
          </p:nvPr>
        </p:nvSpPr>
        <p:spPr/>
        <p:txBody>
          <a:bodyPr/>
          <a:lstStyle/>
          <a:p>
            <a:fld id="{C426042D-AD0D-40AA-ADA1-04DB72498771}" type="datetimeFigureOut">
              <a:rPr lang="en-US" smtClean="0"/>
              <a:t>1/24/2019</a:t>
            </a:fld>
            <a:endParaRPr lang="en-US"/>
          </a:p>
        </p:txBody>
      </p:sp>
      <p:sp>
        <p:nvSpPr>
          <p:cNvPr id="1048655" name="Footer Placeholder 4"/>
          <p:cNvSpPr>
            <a:spLocks noGrp="1"/>
          </p:cNvSpPr>
          <p:nvPr>
            <p:ph type="ftr" sz="quarter" idx="11"/>
          </p:nvPr>
        </p:nvSpPr>
        <p:spPr/>
        <p:txBody>
          <a:bodyPr/>
          <a:lstStyle/>
          <a:p>
            <a:endParaRPr lang="en-US"/>
          </a:p>
        </p:txBody>
      </p:sp>
      <p:sp>
        <p:nvSpPr>
          <p:cNvPr id="1048656" name="Slide Number Placeholder 5"/>
          <p:cNvSpPr>
            <a:spLocks noGrp="1"/>
          </p:cNvSpPr>
          <p:nvPr>
            <p:ph type="sldNum" sz="quarter" idx="12"/>
          </p:nvPr>
        </p:nvSpPr>
        <p:spPr/>
        <p:txBody>
          <a:bodyPr/>
          <a:lstStyle/>
          <a:p>
            <a:fld id="{98DE674F-23DF-4EE2-8B34-354337253E7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41"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1048642"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43" name="Date Placeholder 3"/>
          <p:cNvSpPr>
            <a:spLocks noGrp="1"/>
          </p:cNvSpPr>
          <p:nvPr>
            <p:ph type="dt" sz="half" idx="10"/>
          </p:nvPr>
        </p:nvSpPr>
        <p:spPr/>
        <p:txBody>
          <a:bodyPr/>
          <a:lstStyle/>
          <a:p>
            <a:fld id="{C426042D-AD0D-40AA-ADA1-04DB72498771}" type="datetimeFigureOut">
              <a:rPr lang="en-US" smtClean="0"/>
              <a:t>1/24/2019</a:t>
            </a:fld>
            <a:endParaRPr lang="en-US"/>
          </a:p>
        </p:txBody>
      </p:sp>
      <p:sp>
        <p:nvSpPr>
          <p:cNvPr id="1048644" name="Footer Placeholder 4"/>
          <p:cNvSpPr>
            <a:spLocks noGrp="1"/>
          </p:cNvSpPr>
          <p:nvPr>
            <p:ph type="ftr" sz="quarter" idx="11"/>
          </p:nvPr>
        </p:nvSpPr>
        <p:spPr/>
        <p:txBody>
          <a:bodyPr/>
          <a:lstStyle/>
          <a:p>
            <a:endParaRPr lang="en-US"/>
          </a:p>
        </p:txBody>
      </p:sp>
      <p:sp>
        <p:nvSpPr>
          <p:cNvPr id="1048645" name="Slide Number Placeholder 5"/>
          <p:cNvSpPr>
            <a:spLocks noGrp="1"/>
          </p:cNvSpPr>
          <p:nvPr>
            <p:ph type="sldNum" sz="quarter" idx="12"/>
          </p:nvPr>
        </p:nvSpPr>
        <p:spPr/>
        <p:txBody>
          <a:bodyPr/>
          <a:lstStyle/>
          <a:p>
            <a:fld id="{98DE674F-23DF-4EE2-8B34-354337253E7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1048577"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78"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26042D-AD0D-40AA-ADA1-04DB72498771}" type="datetimeFigureOut">
              <a:rPr lang="en-US" smtClean="0"/>
              <a:t>1/24/2019</a:t>
            </a:fld>
            <a:endParaRPr lang="en-US"/>
          </a:p>
        </p:txBody>
      </p:sp>
      <p:sp>
        <p:nvSpPr>
          <p:cNvPr id="1048579"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DE674F-23DF-4EE2-8B34-354337253E7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6" name="Title 1"/>
          <p:cNvSpPr>
            <a:spLocks noGrp="1"/>
          </p:cNvSpPr>
          <p:nvPr>
            <p:ph type="ctrTitle"/>
          </p:nvPr>
        </p:nvSpPr>
        <p:spPr/>
        <p:txBody>
          <a:bodyPr/>
          <a:lstStyle/>
          <a:p>
            <a:r>
              <a:rPr lang="en-US" dirty="0" smtClean="0"/>
              <a:t>Antibiotic Stewardship Program</a:t>
            </a:r>
            <a:endParaRPr lang="en-US" dirty="0"/>
          </a:p>
        </p:txBody>
      </p:sp>
      <p:sp>
        <p:nvSpPr>
          <p:cNvPr id="1048607" name="Subtitle 2"/>
          <p:cNvSpPr>
            <a:spLocks noGrp="1"/>
          </p:cNvSpPr>
          <p:nvPr>
            <p:ph type="subTitle" idx="1"/>
          </p:nvPr>
        </p:nvSpPr>
        <p:spPr>
          <a:xfrm>
            <a:off x="4800600" y="3886200"/>
            <a:ext cx="3886200" cy="2286000"/>
          </a:xfrm>
        </p:spPr>
        <p:txBody>
          <a:bodyPr>
            <a:normAutofit/>
          </a:bodyPr>
          <a:lstStyle/>
          <a:p>
            <a:pPr algn="r"/>
            <a:r>
              <a:rPr lang="en-US" dirty="0" smtClean="0"/>
              <a:t>Jahangir James</a:t>
            </a:r>
            <a:endParaRPr lang="en-US" sz="2000" dirty="0"/>
          </a:p>
          <a:p>
            <a:pPr algn="r"/>
            <a:r>
              <a:rPr lang="en-US" sz="2000" dirty="0" smtClean="0"/>
              <a:t>Registered Nurse</a:t>
            </a:r>
          </a:p>
          <a:p>
            <a:pPr algn="r"/>
            <a:r>
              <a:rPr lang="en-US" sz="2000" dirty="0" smtClean="0"/>
              <a:t>Hep C department in charge.</a:t>
            </a:r>
          </a:p>
          <a:p>
            <a:pPr algn="r"/>
            <a:r>
              <a:rPr lang="en-US" sz="2000" dirty="0" smtClean="0"/>
              <a:t>Infection Control nurse</a:t>
            </a:r>
            <a:r>
              <a:rPr lang="en-US" sz="2000" dirty="0" smtClean="0"/>
              <a:t> </a:t>
            </a:r>
            <a:endParaRPr lang="en-US" sz="2000"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8" name="Title 1"/>
          <p:cNvSpPr>
            <a:spLocks noGrp="1"/>
          </p:cNvSpPr>
          <p:nvPr>
            <p:ph type="title"/>
          </p:nvPr>
        </p:nvSpPr>
        <p:spPr/>
        <p:txBody>
          <a:bodyPr/>
          <a:lstStyle/>
          <a:p>
            <a:r>
              <a:rPr lang="en-US" dirty="0" smtClean="0"/>
              <a:t>Acute Patient Care</a:t>
            </a:r>
            <a:endParaRPr lang="en-US" dirty="0"/>
          </a:p>
        </p:txBody>
      </p:sp>
      <p:pic>
        <p:nvPicPr>
          <p:cNvPr id="2097163" name="Content Placeholder 3" descr="animated patient.jpg"/>
          <p:cNvPicPr>
            <a:picLocks noGrp="1" noChangeAspect="1"/>
          </p:cNvPicPr>
          <p:nvPr>
            <p:ph idx="1"/>
          </p:nvPr>
        </p:nvPicPr>
        <p:blipFill>
          <a:blip r:embed="rId2"/>
          <a:stretch>
            <a:fillRect/>
          </a:stretch>
        </p:blipFill>
        <p:spPr>
          <a:xfrm>
            <a:off x="4724400" y="2438400"/>
            <a:ext cx="3124200" cy="2112105"/>
          </a:xfrm>
        </p:spPr>
      </p:pic>
      <p:pic>
        <p:nvPicPr>
          <p:cNvPr id="2097164" name="Picture 4" descr="medical-iv-v-hospital-bed-fat_free-hsc1435_low.jpg"/>
          <p:cNvPicPr>
            <a:picLocks noChangeAspect="1"/>
          </p:cNvPicPr>
          <p:nvPr/>
        </p:nvPicPr>
        <p:blipFill>
          <a:blip r:embed="rId3"/>
          <a:srcRect t="3883" r="37342" b="10680"/>
          <a:stretch>
            <a:fillRect/>
          </a:stretch>
        </p:blipFill>
        <p:spPr>
          <a:xfrm>
            <a:off x="1905000" y="1524000"/>
            <a:ext cx="2514600" cy="3352800"/>
          </a:xfrm>
          <a:prstGeom prst="rect">
            <a:avLst/>
          </a:prstGeom>
        </p:spPr>
      </p:pic>
      <p:sp>
        <p:nvSpPr>
          <p:cNvPr id="1048609" name="Rounded Rectangular Callout 5"/>
          <p:cNvSpPr/>
          <p:nvPr/>
        </p:nvSpPr>
        <p:spPr>
          <a:xfrm>
            <a:off x="6629400" y="1066800"/>
            <a:ext cx="1905000" cy="1524000"/>
          </a:xfrm>
          <a:prstGeom prst="wedgeRoundRectCallout">
            <a:avLst>
              <a:gd name="adj1" fmla="val -53062"/>
              <a:gd name="adj2" fmla="val 83137"/>
              <a:gd name="adj3" fmla="val 16667"/>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Please treat my infection ASAP</a:t>
            </a:r>
            <a:endParaRPr lang="en-US" dirty="0"/>
          </a:p>
        </p:txBody>
      </p:sp>
      <p:sp>
        <p:nvSpPr>
          <p:cNvPr id="1048610" name="Rounded Rectangular Callout 6"/>
          <p:cNvSpPr/>
          <p:nvPr/>
        </p:nvSpPr>
        <p:spPr>
          <a:xfrm>
            <a:off x="152400" y="1066800"/>
            <a:ext cx="1600200" cy="3200400"/>
          </a:xfrm>
          <a:prstGeom prst="wedgeRoundRectCallout">
            <a:avLst>
              <a:gd name="adj1" fmla="val 111412"/>
              <a:gd name="adj2" fmla="val -2153"/>
              <a:gd name="adj3" fmla="val 16667"/>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Don’t worry, we have got the worlds best antibiotics and we’ll use them all to kill  you (your infection)</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8" name="Title 1"/>
          <p:cNvSpPr>
            <a:spLocks noGrp="1"/>
          </p:cNvSpPr>
          <p:nvPr>
            <p:ph type="title"/>
          </p:nvPr>
        </p:nvSpPr>
        <p:spPr/>
        <p:txBody>
          <a:bodyPr/>
          <a:lstStyle/>
          <a:p>
            <a:endParaRPr lang="en-US"/>
          </a:p>
        </p:txBody>
      </p:sp>
      <p:pic>
        <p:nvPicPr>
          <p:cNvPr id="2097161" name="Content Placeholder 3" descr="pt in pain.jpg"/>
          <p:cNvPicPr>
            <a:picLocks noGrp="1" noChangeAspect="1"/>
          </p:cNvPicPr>
          <p:nvPr>
            <p:ph idx="1"/>
          </p:nvPr>
        </p:nvPicPr>
        <p:blipFill>
          <a:blip r:embed="rId2"/>
          <a:stretch>
            <a:fillRect/>
          </a:stretch>
        </p:blipFill>
        <p:spPr>
          <a:xfrm>
            <a:off x="4724400" y="2590800"/>
            <a:ext cx="2990850" cy="2133600"/>
          </a:xfrm>
        </p:spPr>
      </p:pic>
      <p:pic>
        <p:nvPicPr>
          <p:cNvPr id="2097162" name="Picture 4" descr="nurse with iv.jpg"/>
          <p:cNvPicPr>
            <a:picLocks noChangeAspect="1"/>
          </p:cNvPicPr>
          <p:nvPr/>
        </p:nvPicPr>
        <p:blipFill>
          <a:blip r:embed="rId3"/>
          <a:srcRect r="42889" b="32222"/>
          <a:stretch>
            <a:fillRect/>
          </a:stretch>
        </p:blipFill>
        <p:spPr>
          <a:xfrm>
            <a:off x="2133600" y="1752600"/>
            <a:ext cx="2133600" cy="2519363"/>
          </a:xfrm>
          <a:prstGeom prst="rect">
            <a:avLst/>
          </a:prstGeom>
        </p:spPr>
      </p:pic>
      <p:sp>
        <p:nvSpPr>
          <p:cNvPr id="1048599" name="Rounded Rectangular Callout 5"/>
          <p:cNvSpPr/>
          <p:nvPr/>
        </p:nvSpPr>
        <p:spPr>
          <a:xfrm>
            <a:off x="7162800" y="1143000"/>
            <a:ext cx="1524000" cy="2133600"/>
          </a:xfrm>
          <a:prstGeom prst="wedgeRoundRectCallout">
            <a:avLst>
              <a:gd name="adj1" fmla="val -69690"/>
              <a:gd name="adj2" fmla="val 37786"/>
              <a:gd name="adj3" fmla="val 16667"/>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Please help me I am getting worse, I have been pooping the whole day</a:t>
            </a:r>
            <a:endParaRPr lang="en-US" dirty="0"/>
          </a:p>
        </p:txBody>
      </p:sp>
      <p:sp>
        <p:nvSpPr>
          <p:cNvPr id="1048600" name="Rounded Rectangular Callout 6"/>
          <p:cNvSpPr/>
          <p:nvPr/>
        </p:nvSpPr>
        <p:spPr>
          <a:xfrm>
            <a:off x="609600" y="1524000"/>
            <a:ext cx="1371600" cy="2819400"/>
          </a:xfrm>
          <a:prstGeom prst="wedgeRoundRectCallout">
            <a:avLst>
              <a:gd name="adj1" fmla="val 85805"/>
              <a:gd name="adj2" fmla="val -12927"/>
              <a:gd name="adj3" fmla="val 16667"/>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Don’t worry we’ll take care of it , lets kill everything in your body</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Title 1"/>
          <p:cNvSpPr>
            <a:spLocks noGrp="1"/>
          </p:cNvSpPr>
          <p:nvPr>
            <p:ph type="title"/>
          </p:nvPr>
        </p:nvSpPr>
        <p:spPr/>
        <p:txBody>
          <a:bodyPr/>
          <a:lstStyle/>
          <a:p>
            <a:endParaRPr lang="en-US"/>
          </a:p>
        </p:txBody>
      </p:sp>
      <p:pic>
        <p:nvPicPr>
          <p:cNvPr id="2097155" name="Content Placeholder 3" descr="medical-ic-nurse-patient-hospital-hospital_bill-hsc3650_low.jpg"/>
          <p:cNvPicPr>
            <a:picLocks noGrp="1" noChangeAspect="1"/>
          </p:cNvPicPr>
          <p:nvPr>
            <p:ph idx="1"/>
          </p:nvPr>
        </p:nvPicPr>
        <p:blipFill>
          <a:blip r:embed="rId2"/>
          <a:srcRect r="5000" b="7888"/>
          <a:stretch>
            <a:fillRect/>
          </a:stretch>
        </p:blipFill>
        <p:spPr>
          <a:xfrm>
            <a:off x="2032000" y="1754981"/>
            <a:ext cx="4826000" cy="3883819"/>
          </a:xfrm>
        </p:spPr>
      </p:pic>
      <p:pic>
        <p:nvPicPr>
          <p:cNvPr id="2097156" name="Picture 4" descr="pt in pain.jpg"/>
          <p:cNvPicPr>
            <a:picLocks noChangeAspect="1"/>
          </p:cNvPicPr>
          <p:nvPr/>
        </p:nvPicPr>
        <p:blipFill>
          <a:blip r:embed="rId3"/>
          <a:stretch>
            <a:fillRect/>
          </a:stretch>
        </p:blipFill>
        <p:spPr>
          <a:xfrm>
            <a:off x="4038600" y="4038600"/>
            <a:ext cx="2766036" cy="1418254"/>
          </a:xfrm>
          <a:prstGeom prst="rect">
            <a:avLst/>
          </a:prstGeom>
        </p:spPr>
      </p:pic>
      <p:sp>
        <p:nvSpPr>
          <p:cNvPr id="1048595" name="Rounded Rectangular Callout 8"/>
          <p:cNvSpPr/>
          <p:nvPr/>
        </p:nvSpPr>
        <p:spPr>
          <a:xfrm>
            <a:off x="990600" y="3124200"/>
            <a:ext cx="2057400" cy="1143000"/>
          </a:xfrm>
          <a:prstGeom prst="wedgeRoundRectCallout">
            <a:avLst>
              <a:gd name="adj1" fmla="val 71865"/>
              <a:gd name="adj2" fmla="val 38500"/>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solidFill>
                  <a:schemeClr val="tx1"/>
                </a:solidFill>
                <a:latin typeface="Bradley Hand ITC" pitchFamily="66" charset="0"/>
              </a:rPr>
              <a:t>We are moving you to intensive care and intensive billing</a:t>
            </a:r>
            <a:endParaRPr lang="en-US" b="1" dirty="0">
              <a:solidFill>
                <a:schemeClr val="tx1"/>
              </a:solidFill>
              <a:latin typeface="Bradley Hand ITC" pitchFamily="66" charset="0"/>
            </a:endParaRPr>
          </a:p>
        </p:txBody>
      </p:sp>
      <p:sp>
        <p:nvSpPr>
          <p:cNvPr id="1048596" name="Rounded Rectangular Callout 9"/>
          <p:cNvSpPr/>
          <p:nvPr/>
        </p:nvSpPr>
        <p:spPr>
          <a:xfrm>
            <a:off x="6858000" y="3048000"/>
            <a:ext cx="1905000" cy="1219200"/>
          </a:xfrm>
          <a:prstGeom prst="wedgeRoundRectCallout">
            <a:avLst>
              <a:gd name="adj1" fmla="val -90776"/>
              <a:gd name="adj2" fmla="val 49643"/>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latin typeface="Bradley Hand ITC" pitchFamily="66" charset="0"/>
              </a:rPr>
              <a:t>Oh please Help me Lord!!</a:t>
            </a:r>
            <a:endParaRPr lang="en-US" b="1" dirty="0">
              <a:latin typeface="Bradley Hand ITC" pitchFamily="66"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9" name="Title 1"/>
          <p:cNvSpPr>
            <a:spLocks noGrp="1"/>
          </p:cNvSpPr>
          <p:nvPr>
            <p:ph type="title"/>
          </p:nvPr>
        </p:nvSpPr>
        <p:spPr/>
        <p:txBody>
          <a:bodyPr/>
          <a:lstStyle/>
          <a:p>
            <a:endParaRPr lang="en-US"/>
          </a:p>
        </p:txBody>
      </p:sp>
      <p:pic>
        <p:nvPicPr>
          <p:cNvPr id="2097153" name="Content Placeholder 3" descr="RIP.jpg"/>
          <p:cNvPicPr>
            <a:picLocks noGrp="1" noChangeAspect="1"/>
          </p:cNvPicPr>
          <p:nvPr>
            <p:ph idx="1"/>
          </p:nvPr>
        </p:nvPicPr>
        <p:blipFill>
          <a:blip r:embed="rId2"/>
          <a:stretch>
            <a:fillRect/>
          </a:stretch>
        </p:blipFill>
        <p:spPr>
          <a:xfrm>
            <a:off x="1828800" y="2057400"/>
            <a:ext cx="5181600" cy="3810000"/>
          </a:xfrm>
        </p:spPr>
      </p:pic>
      <p:sp>
        <p:nvSpPr>
          <p:cNvPr id="1048590" name="Rectangle 4"/>
          <p:cNvSpPr/>
          <p:nvPr/>
        </p:nvSpPr>
        <p:spPr>
          <a:xfrm>
            <a:off x="2895600" y="4114800"/>
            <a:ext cx="2133600" cy="1143000"/>
          </a:xfrm>
          <a:prstGeom prst="rect">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Brush Script MT" pitchFamily="66" charset="0"/>
              </a:rPr>
              <a:t>Died of antibiotic and billing overload</a:t>
            </a:r>
            <a:endParaRPr lang="en-US" sz="2400" dirty="0">
              <a:solidFill>
                <a:schemeClr val="tx1"/>
              </a:solidFill>
              <a:latin typeface="Brush Script MT" pitchFamily="66"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itle 1"/>
          <p:cNvSpPr>
            <a:spLocks noGrp="1"/>
          </p:cNvSpPr>
          <p:nvPr>
            <p:ph type="title"/>
          </p:nvPr>
        </p:nvSpPr>
        <p:spPr/>
        <p:txBody>
          <a:bodyPr/>
          <a:lstStyle/>
          <a:p>
            <a:r>
              <a:rPr lang="en-US" dirty="0" smtClean="0"/>
              <a:t>Facts</a:t>
            </a:r>
            <a:endParaRPr lang="en-US" dirty="0"/>
          </a:p>
        </p:txBody>
      </p:sp>
      <p:sp>
        <p:nvSpPr>
          <p:cNvPr id="1048587" name="Content Placeholder 2"/>
          <p:cNvSpPr>
            <a:spLocks noGrp="1"/>
          </p:cNvSpPr>
          <p:nvPr>
            <p:ph idx="1"/>
          </p:nvPr>
        </p:nvSpPr>
        <p:spPr>
          <a:xfrm>
            <a:off x="457200" y="1676400"/>
            <a:ext cx="8229600" cy="4449763"/>
          </a:xfrm>
        </p:spPr>
        <p:txBody>
          <a:bodyPr>
            <a:normAutofit/>
          </a:bodyPr>
          <a:lstStyle/>
          <a:p>
            <a:r>
              <a:rPr lang="en-US" dirty="0" smtClean="0"/>
              <a:t>Antibiotics are magical drugs.</a:t>
            </a:r>
          </a:p>
          <a:p>
            <a:r>
              <a:rPr lang="en-US" dirty="0" smtClean="0"/>
              <a:t>These are life saving drugs used to treat life threatening infections.</a:t>
            </a:r>
          </a:p>
          <a:p>
            <a:r>
              <a:rPr lang="en-US" dirty="0" smtClean="0"/>
              <a:t>Unfortunately, their over and misuse has rendered most antibiotics ineffective.</a:t>
            </a:r>
          </a:p>
          <a:p>
            <a:r>
              <a:rPr lang="en-US" dirty="0" smtClean="0"/>
              <a:t>WHO estimates antimicrobial resistance AMR will cause 10 million deaths and 100 trillion dollars in cost by 2050.</a:t>
            </a:r>
          </a:p>
          <a:p>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8" name="Title 1"/>
          <p:cNvSpPr>
            <a:spLocks noGrp="1"/>
          </p:cNvSpPr>
          <p:nvPr>
            <p:ph type="title"/>
          </p:nvPr>
        </p:nvSpPr>
        <p:spPr/>
        <p:txBody>
          <a:bodyPr/>
          <a:lstStyle/>
          <a:p>
            <a:r>
              <a:rPr lang="en-US" dirty="0" smtClean="0"/>
              <a:t>Antibiotics are running out!!</a:t>
            </a:r>
            <a:endParaRPr lang="en-US" dirty="0"/>
          </a:p>
        </p:txBody>
      </p:sp>
      <p:pic>
        <p:nvPicPr>
          <p:cNvPr id="2097152" name="Picture 2" descr="C:\Users\symbios\Downloads\IMG-2112.JPG"/>
          <p:cNvPicPr>
            <a:picLocks noGrp="1" noChangeAspect="1" noChangeArrowheads="1"/>
          </p:cNvPicPr>
          <p:nvPr>
            <p:ph idx="1"/>
          </p:nvPr>
        </p:nvPicPr>
        <p:blipFill>
          <a:blip r:embed="rId2"/>
          <a:srcRect t="33672" b="30972"/>
          <a:stretch>
            <a:fillRect/>
          </a:stretch>
        </p:blipFill>
        <p:spPr bwMode="auto">
          <a:xfrm>
            <a:off x="838200" y="2209800"/>
            <a:ext cx="7162800" cy="3048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Title 1"/>
          <p:cNvSpPr>
            <a:spLocks noGrp="1"/>
          </p:cNvSpPr>
          <p:nvPr>
            <p:ph type="title"/>
          </p:nvPr>
        </p:nvSpPr>
        <p:spPr/>
        <p:txBody>
          <a:bodyPr>
            <a:normAutofit/>
          </a:bodyPr>
          <a:lstStyle/>
          <a:p>
            <a:r>
              <a:rPr lang="en-US" dirty="0" smtClean="0"/>
              <a:t>To Use or Not To Use Antibiotics</a:t>
            </a:r>
            <a:endParaRPr lang="en-US" dirty="0"/>
          </a:p>
        </p:txBody>
      </p:sp>
      <p:pic>
        <p:nvPicPr>
          <p:cNvPr id="2097154" name="Content Placeholder 3" descr="justice weught.jpg"/>
          <p:cNvPicPr>
            <a:picLocks noGrp="1" noChangeAspect="1"/>
          </p:cNvPicPr>
          <p:nvPr>
            <p:ph idx="1"/>
          </p:nvPr>
        </p:nvPicPr>
        <p:blipFill>
          <a:blip r:embed="rId2"/>
          <a:stretch>
            <a:fillRect/>
          </a:stretch>
        </p:blipFill>
        <p:spPr>
          <a:xfrm>
            <a:off x="1600200" y="1600200"/>
            <a:ext cx="5791200" cy="4525963"/>
          </a:xfrm>
        </p:spPr>
      </p:pic>
      <p:sp>
        <p:nvSpPr>
          <p:cNvPr id="1048592" name="Rectangle 4"/>
          <p:cNvSpPr/>
          <p:nvPr/>
        </p:nvSpPr>
        <p:spPr>
          <a:xfrm>
            <a:off x="1295400" y="1524000"/>
            <a:ext cx="23622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0000"/>
                </a:solidFill>
                <a:latin typeface="Baskerville Old Face" pitchFamily="18" charset="0"/>
              </a:rPr>
              <a:t>Rationale use of antibiotics</a:t>
            </a:r>
            <a:endParaRPr lang="en-US" sz="2400" b="1" dirty="0">
              <a:solidFill>
                <a:srgbClr val="FF0000"/>
              </a:solidFill>
              <a:latin typeface="Baskerville Old Face" pitchFamily="18" charset="0"/>
            </a:endParaRPr>
          </a:p>
        </p:txBody>
      </p:sp>
      <p:sp>
        <p:nvSpPr>
          <p:cNvPr id="1048593" name="Rectangle 5"/>
          <p:cNvSpPr/>
          <p:nvPr/>
        </p:nvSpPr>
        <p:spPr>
          <a:xfrm>
            <a:off x="5486400" y="1600200"/>
            <a:ext cx="23622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0000"/>
                </a:solidFill>
                <a:latin typeface="Baskerville Old Face" pitchFamily="18" charset="0"/>
              </a:rPr>
              <a:t>Irrational use of antibiotics</a:t>
            </a:r>
          </a:p>
          <a:p>
            <a:pPr algn="ct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7" name="Title 1"/>
          <p:cNvSpPr>
            <a:spLocks noGrp="1"/>
          </p:cNvSpPr>
          <p:nvPr>
            <p:ph type="title"/>
          </p:nvPr>
        </p:nvSpPr>
        <p:spPr/>
        <p:txBody>
          <a:bodyPr/>
          <a:lstStyle/>
          <a:p>
            <a:r>
              <a:rPr lang="en-US" dirty="0" smtClean="0"/>
              <a:t>Irrational use of Antibiotics</a:t>
            </a:r>
            <a:endParaRPr lang="en-US" dirty="0"/>
          </a:p>
        </p:txBody>
      </p:sp>
      <p:pic>
        <p:nvPicPr>
          <p:cNvPr id="2097157" name="Picture 2" descr="C:\Users\symbios\Downloads\IMG-2108.JPG"/>
          <p:cNvPicPr>
            <a:picLocks noGrp="1" noChangeAspect="1" noChangeArrowheads="1"/>
          </p:cNvPicPr>
          <p:nvPr>
            <p:ph idx="1"/>
          </p:nvPr>
        </p:nvPicPr>
        <p:blipFill>
          <a:blip r:embed="rId2"/>
          <a:srcRect t="33672" b="34339"/>
          <a:stretch>
            <a:fillRect/>
          </a:stretch>
        </p:blipFill>
        <p:spPr bwMode="auto">
          <a:xfrm>
            <a:off x="1295400" y="1447800"/>
            <a:ext cx="2696982" cy="1828800"/>
          </a:xfrm>
          <a:prstGeom prst="rect">
            <a:avLst/>
          </a:prstGeom>
          <a:noFill/>
        </p:spPr>
      </p:pic>
      <p:pic>
        <p:nvPicPr>
          <p:cNvPr id="2097158" name="Picture 3" descr="C:\Users\symbios\Downloads\IMG-2109.JPG"/>
          <p:cNvPicPr>
            <a:picLocks noChangeAspect="1" noChangeArrowheads="1"/>
          </p:cNvPicPr>
          <p:nvPr/>
        </p:nvPicPr>
        <p:blipFill>
          <a:blip r:embed="rId3" cstate="print"/>
          <a:srcRect t="33333" b="33333"/>
          <a:stretch>
            <a:fillRect/>
          </a:stretch>
        </p:blipFill>
        <p:spPr bwMode="auto">
          <a:xfrm>
            <a:off x="4648200" y="1447800"/>
            <a:ext cx="2895600" cy="1828800"/>
          </a:xfrm>
          <a:prstGeom prst="rect">
            <a:avLst/>
          </a:prstGeom>
          <a:noFill/>
        </p:spPr>
      </p:pic>
      <p:pic>
        <p:nvPicPr>
          <p:cNvPr id="2097159" name="Picture 4" descr="C:\Users\symbios\Downloads\IMG-2107.JPG"/>
          <p:cNvPicPr>
            <a:picLocks noChangeAspect="1" noChangeArrowheads="1"/>
          </p:cNvPicPr>
          <p:nvPr/>
        </p:nvPicPr>
        <p:blipFill>
          <a:blip r:embed="rId4"/>
          <a:srcRect t="34444" b="34445"/>
          <a:stretch>
            <a:fillRect/>
          </a:stretch>
        </p:blipFill>
        <p:spPr bwMode="auto">
          <a:xfrm>
            <a:off x="1295400" y="3733800"/>
            <a:ext cx="2743200" cy="2057400"/>
          </a:xfrm>
          <a:prstGeom prst="rect">
            <a:avLst/>
          </a:prstGeom>
          <a:noFill/>
        </p:spPr>
      </p:pic>
      <p:pic>
        <p:nvPicPr>
          <p:cNvPr id="2097160" name="Picture 2"/>
          <p:cNvPicPr>
            <a:picLocks noChangeAspect="1" noChangeArrowheads="1"/>
          </p:cNvPicPr>
          <p:nvPr/>
        </p:nvPicPr>
        <p:blipFill>
          <a:blip r:embed="rId5"/>
          <a:srcRect l="9297" t="45879" r="71938" b="18765"/>
          <a:stretch>
            <a:fillRect/>
          </a:stretch>
        </p:blipFill>
        <p:spPr bwMode="auto">
          <a:xfrm>
            <a:off x="4648200" y="3733800"/>
            <a:ext cx="2971800" cy="205740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Title 1"/>
          <p:cNvSpPr>
            <a:spLocks noGrp="1"/>
          </p:cNvSpPr>
          <p:nvPr>
            <p:ph type="title"/>
          </p:nvPr>
        </p:nvSpPr>
        <p:spPr/>
        <p:txBody>
          <a:bodyPr/>
          <a:lstStyle/>
          <a:p>
            <a:r>
              <a:rPr lang="en-US" dirty="0" smtClean="0"/>
              <a:t>Antibiotic Stewardship</a:t>
            </a:r>
            <a:endParaRPr lang="en-US" dirty="0"/>
          </a:p>
        </p:txBody>
      </p:sp>
      <p:sp>
        <p:nvSpPr>
          <p:cNvPr id="1048612" name="Content Placeholder 2"/>
          <p:cNvSpPr>
            <a:spLocks noGrp="1"/>
          </p:cNvSpPr>
          <p:nvPr>
            <p:ph idx="1"/>
          </p:nvPr>
        </p:nvSpPr>
        <p:spPr/>
        <p:txBody>
          <a:bodyPr/>
          <a:lstStyle/>
          <a:p>
            <a:r>
              <a:rPr lang="en-US" dirty="0"/>
              <a:t>Antibiotic stewardship refers to a set of coordinated strategies to improve the use of antimicrobial medications with the goal of enhancing patient health outcomes, reducing resistance to antibiotics, and decreasing unnecessary costs.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3" name="Title 1"/>
          <p:cNvSpPr>
            <a:spLocks noGrp="1"/>
          </p:cNvSpPr>
          <p:nvPr>
            <p:ph type="title"/>
          </p:nvPr>
        </p:nvSpPr>
        <p:spPr/>
        <p:txBody>
          <a:bodyPr>
            <a:normAutofit fontScale="90000"/>
          </a:bodyPr>
          <a:lstStyle/>
          <a:p>
            <a:r>
              <a:rPr lang="en-US" dirty="0" smtClean="0"/>
              <a:t>Why Implement Antimicrobial Stewardship in the Hospitals</a:t>
            </a:r>
            <a:endParaRPr lang="en-US" dirty="0"/>
          </a:p>
        </p:txBody>
      </p:sp>
      <p:sp>
        <p:nvSpPr>
          <p:cNvPr id="1048614" name="Content Placeholder 2"/>
          <p:cNvSpPr>
            <a:spLocks noGrp="1"/>
          </p:cNvSpPr>
          <p:nvPr>
            <p:ph idx="1"/>
          </p:nvPr>
        </p:nvSpPr>
        <p:spPr/>
        <p:txBody>
          <a:bodyPr/>
          <a:lstStyle/>
          <a:p>
            <a:endParaRPr lang="en-US" dirty="0" smtClean="0"/>
          </a:p>
          <a:p>
            <a:r>
              <a:rPr lang="en-US" dirty="0" smtClean="0"/>
              <a:t>To regulate the use of antibiotics</a:t>
            </a:r>
          </a:p>
          <a:p>
            <a:pPr>
              <a:buNone/>
            </a:pPr>
            <a:endParaRPr lang="en-US" dirty="0"/>
          </a:p>
        </p:txBody>
      </p:sp>
      <p:pic>
        <p:nvPicPr>
          <p:cNvPr id="2097165" name="Picture 2" descr="C:\Users\symbios\Downloads\IMG-2113.JPG"/>
          <p:cNvPicPr>
            <a:picLocks noChangeAspect="1" noChangeArrowheads="1"/>
          </p:cNvPicPr>
          <p:nvPr/>
        </p:nvPicPr>
        <p:blipFill>
          <a:blip r:embed="rId2"/>
          <a:srcRect t="27483" r="-66" b="18750"/>
          <a:stretch>
            <a:fillRect/>
          </a:stretch>
        </p:blipFill>
        <p:spPr bwMode="auto">
          <a:xfrm>
            <a:off x="4572000" y="2971800"/>
            <a:ext cx="4191000" cy="35814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Title 1"/>
          <p:cNvSpPr>
            <a:spLocks noGrp="1"/>
          </p:cNvSpPr>
          <p:nvPr>
            <p:ph type="title"/>
          </p:nvPr>
        </p:nvSpPr>
        <p:spPr/>
        <p:txBody>
          <a:bodyPr>
            <a:normAutofit/>
          </a:bodyPr>
          <a:lstStyle/>
          <a:p>
            <a:r>
              <a:rPr lang="en-US" dirty="0" smtClean="0"/>
              <a:t>Goals of Antimicrobial Stewardship</a:t>
            </a:r>
            <a:endParaRPr lang="en-US" dirty="0"/>
          </a:p>
        </p:txBody>
      </p:sp>
      <p:sp>
        <p:nvSpPr>
          <p:cNvPr id="1048616" name="Content Placeholder 2"/>
          <p:cNvSpPr>
            <a:spLocks noGrp="1"/>
          </p:cNvSpPr>
          <p:nvPr>
            <p:ph idx="1"/>
          </p:nvPr>
        </p:nvSpPr>
        <p:spPr/>
        <p:txBody>
          <a:bodyPr/>
          <a:lstStyle/>
          <a:p>
            <a:r>
              <a:rPr lang="en-US" dirty="0" smtClean="0"/>
              <a:t>To improve infection cure rate</a:t>
            </a:r>
          </a:p>
          <a:p>
            <a:r>
              <a:rPr lang="en-US" dirty="0" smtClean="0"/>
              <a:t>Improve patient safety</a:t>
            </a:r>
          </a:p>
          <a:p>
            <a:pPr lvl="1"/>
            <a:r>
              <a:rPr lang="en-US" dirty="0" smtClean="0"/>
              <a:t>Adverse effects</a:t>
            </a:r>
          </a:p>
          <a:p>
            <a:pPr lvl="1"/>
            <a:r>
              <a:rPr lang="en-US" dirty="0" smtClean="0"/>
              <a:t>Prevention of MDR hospital acquired infections</a:t>
            </a:r>
          </a:p>
          <a:p>
            <a:r>
              <a:rPr lang="en-US" dirty="0" smtClean="0"/>
              <a:t>To reduce morbidity and mortality</a:t>
            </a:r>
          </a:p>
          <a:p>
            <a:r>
              <a:rPr lang="en-US" dirty="0" smtClean="0"/>
              <a:t>To decrease the health care  costs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Title 1"/>
          <p:cNvSpPr>
            <a:spLocks noGrp="1"/>
          </p:cNvSpPr>
          <p:nvPr>
            <p:ph type="title"/>
          </p:nvPr>
        </p:nvSpPr>
        <p:spPr/>
        <p:txBody>
          <a:bodyPr>
            <a:normAutofit fontScale="90000"/>
          </a:bodyPr>
          <a:lstStyle/>
          <a:p>
            <a:r>
              <a:rPr lang="en-US" dirty="0" smtClean="0"/>
              <a:t>How to Implement Antibiotic Stewardship</a:t>
            </a:r>
            <a:endParaRPr lang="en-US" dirty="0"/>
          </a:p>
        </p:txBody>
      </p:sp>
      <p:sp>
        <p:nvSpPr>
          <p:cNvPr id="1048618" name="Content Placeholder 2"/>
          <p:cNvSpPr>
            <a:spLocks noGrp="1"/>
          </p:cNvSpPr>
          <p:nvPr>
            <p:ph idx="1"/>
          </p:nvPr>
        </p:nvSpPr>
        <p:spPr/>
        <p:txBody>
          <a:bodyPr>
            <a:normAutofit fontScale="90625" lnSpcReduction="10000"/>
          </a:bodyPr>
          <a:lstStyle/>
          <a:p>
            <a:pPr marL="514350" indent="-514350">
              <a:buFont typeface="+mj-lt"/>
              <a:buAutoNum type="arabicPeriod"/>
            </a:pPr>
            <a:r>
              <a:rPr lang="en-US" dirty="0" smtClean="0"/>
              <a:t>Set up structure and organization </a:t>
            </a:r>
          </a:p>
          <a:p>
            <a:pPr marL="514350" indent="-514350">
              <a:buFont typeface="+mj-lt"/>
              <a:buAutoNum type="arabicPeriod"/>
            </a:pPr>
            <a:r>
              <a:rPr lang="en-US" dirty="0" smtClean="0"/>
              <a:t>Ensure accountability and leadership </a:t>
            </a:r>
          </a:p>
          <a:p>
            <a:pPr marL="514350" indent="-514350">
              <a:buFont typeface="+mj-lt"/>
              <a:buAutoNum type="arabicPeriod"/>
            </a:pPr>
            <a:r>
              <a:rPr lang="en-US" dirty="0" smtClean="0"/>
              <a:t>Assess the motivations </a:t>
            </a:r>
          </a:p>
          <a:p>
            <a:pPr marL="514350" indent="-514350">
              <a:buFont typeface="+mj-lt"/>
              <a:buAutoNum type="arabicPeriod"/>
            </a:pPr>
            <a:r>
              <a:rPr lang="en-US" dirty="0" smtClean="0"/>
              <a:t>Define priorities and how to measure progress and success </a:t>
            </a:r>
          </a:p>
          <a:p>
            <a:pPr marL="514350" indent="-514350">
              <a:buFont typeface="+mj-lt"/>
              <a:buAutoNum type="arabicPeriod"/>
            </a:pPr>
            <a:r>
              <a:rPr lang="en-US" dirty="0" smtClean="0"/>
              <a:t>Identify effective interventions for your setting </a:t>
            </a:r>
          </a:p>
          <a:p>
            <a:pPr marL="514350" indent="-514350">
              <a:buFont typeface="+mj-lt"/>
              <a:buAutoNum type="arabicPeriod"/>
            </a:pPr>
            <a:r>
              <a:rPr lang="en-US" dirty="0" smtClean="0"/>
              <a:t>Identify key measurements for improvement</a:t>
            </a:r>
          </a:p>
          <a:p>
            <a:pPr marL="514350" indent="-514350">
              <a:buFont typeface="+mj-lt"/>
              <a:buAutoNum type="arabicPeriod"/>
            </a:pPr>
            <a:r>
              <a:rPr lang="en-US" dirty="0" smtClean="0"/>
              <a:t>Educate and Train </a:t>
            </a:r>
          </a:p>
          <a:p>
            <a:pPr marL="514350" indent="-514350">
              <a:buFont typeface="+mj-lt"/>
              <a:buAutoNum type="arabicPeriod"/>
            </a:pPr>
            <a:r>
              <a:rPr lang="en-US" dirty="0" smtClean="0"/>
              <a:t>Communication</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Title 1"/>
          <p:cNvSpPr>
            <a:spLocks noGrp="1"/>
          </p:cNvSpPr>
          <p:nvPr>
            <p:ph type="title"/>
          </p:nvPr>
        </p:nvSpPr>
        <p:spPr/>
        <p:txBody>
          <a:bodyPr>
            <a:normAutofit fontScale="90000"/>
          </a:bodyPr>
          <a:lstStyle/>
          <a:p>
            <a:r>
              <a:rPr lang="en-US" dirty="0" smtClean="0"/>
              <a:t>How to Implement Antibiotic Stewardship</a:t>
            </a:r>
            <a:endParaRPr lang="en-US" dirty="0"/>
          </a:p>
        </p:txBody>
      </p:sp>
      <p:sp>
        <p:nvSpPr>
          <p:cNvPr id="1048620" name="Content Placeholder 2"/>
          <p:cNvSpPr>
            <a:spLocks noGrp="1"/>
          </p:cNvSpPr>
          <p:nvPr>
            <p:ph idx="1"/>
          </p:nvPr>
        </p:nvSpPr>
        <p:spPr/>
        <p:txBody>
          <a:bodyPr>
            <a:normAutofit/>
          </a:bodyPr>
          <a:lstStyle/>
          <a:p>
            <a:pPr marL="514350" indent="-514350">
              <a:buFont typeface="+mj-lt"/>
              <a:buAutoNum type="arabicPeriod"/>
            </a:pPr>
            <a:r>
              <a:rPr lang="en-US" dirty="0" smtClean="0"/>
              <a:t>Set up structure and organization</a:t>
            </a:r>
          </a:p>
          <a:p>
            <a:pPr marL="914400" lvl="1" indent="-514350"/>
            <a:r>
              <a:rPr lang="en-US" dirty="0" smtClean="0"/>
              <a:t>Multidisciplinary AS team [AST] with core membership of: - </a:t>
            </a:r>
          </a:p>
          <a:p>
            <a:pPr marL="1314450" lvl="2" indent="-514350"/>
            <a:r>
              <a:rPr lang="en-US" dirty="0" smtClean="0"/>
              <a:t>an infectious diseases physician (or lead doctor or physician champion) – </a:t>
            </a:r>
          </a:p>
          <a:p>
            <a:pPr marL="1314450" lvl="2" indent="-514350"/>
            <a:r>
              <a:rPr lang="en-US" dirty="0" smtClean="0"/>
              <a:t>a clinical microbiologist – </a:t>
            </a:r>
          </a:p>
          <a:p>
            <a:pPr marL="1314450" lvl="2" indent="-514350"/>
            <a:r>
              <a:rPr lang="en-US" dirty="0" smtClean="0"/>
              <a:t>a clinical pharmacist with expertise in infection. </a:t>
            </a:r>
          </a:p>
          <a:p>
            <a:pPr marL="1314450" lvl="2" indent="-514350"/>
            <a:r>
              <a:rPr lang="en-US" dirty="0" smtClean="0"/>
              <a:t>Specialist nurses, for example infection prevention or stewardship nurses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Title 1"/>
          <p:cNvSpPr>
            <a:spLocks noGrp="1"/>
          </p:cNvSpPr>
          <p:nvPr>
            <p:ph type="title"/>
          </p:nvPr>
        </p:nvSpPr>
        <p:spPr/>
        <p:txBody>
          <a:bodyPr>
            <a:normAutofit fontScale="90000"/>
          </a:bodyPr>
          <a:lstStyle/>
          <a:p>
            <a:r>
              <a:rPr lang="en-US" dirty="0" smtClean="0"/>
              <a:t>How to Implement Antibiotic Stewardship</a:t>
            </a:r>
            <a:endParaRPr lang="en-US" dirty="0"/>
          </a:p>
        </p:txBody>
      </p:sp>
      <p:sp>
        <p:nvSpPr>
          <p:cNvPr id="1048622" name="Content Placeholder 2"/>
          <p:cNvSpPr>
            <a:spLocks noGrp="1"/>
          </p:cNvSpPr>
          <p:nvPr>
            <p:ph idx="1"/>
          </p:nvPr>
        </p:nvSpPr>
        <p:spPr/>
        <p:txBody>
          <a:bodyPr>
            <a:normAutofit fontScale="96429" lnSpcReduction="10000"/>
          </a:bodyPr>
          <a:lstStyle/>
          <a:p>
            <a:pPr marL="514350" indent="-514350">
              <a:buFont typeface="+mj-lt"/>
              <a:buAutoNum type="arabicPeriod"/>
            </a:pPr>
            <a:r>
              <a:rPr lang="en-US" dirty="0" smtClean="0"/>
              <a:t>Set up structure and organization </a:t>
            </a:r>
          </a:p>
          <a:p>
            <a:pPr marL="514350" indent="-514350">
              <a:buFont typeface="+mj-lt"/>
              <a:buAutoNum type="arabicPeriod"/>
            </a:pPr>
            <a:r>
              <a:rPr lang="en-US" dirty="0" smtClean="0"/>
              <a:t>Ensure accountability and leadership </a:t>
            </a:r>
          </a:p>
          <a:p>
            <a:pPr marL="914400" lvl="1" indent="-514350"/>
            <a:r>
              <a:rPr lang="en-US" dirty="0" smtClean="0"/>
              <a:t>The program should be supported by the senior hospital management, who are accountable for the outcomes. </a:t>
            </a:r>
          </a:p>
          <a:p>
            <a:pPr marL="914400" lvl="1" indent="-514350"/>
            <a:r>
              <a:rPr lang="en-US" dirty="0" smtClean="0"/>
              <a:t>A team of people and resources should be allocated by the head of the organization to implement and evaluate the program. The ASP team members must possess power, expertise, credibility and leadership.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3" name="Title 1"/>
          <p:cNvSpPr>
            <a:spLocks noGrp="1"/>
          </p:cNvSpPr>
          <p:nvPr>
            <p:ph type="title"/>
          </p:nvPr>
        </p:nvSpPr>
        <p:spPr/>
        <p:txBody>
          <a:bodyPr>
            <a:normAutofit fontScale="90000"/>
          </a:bodyPr>
          <a:lstStyle/>
          <a:p>
            <a:r>
              <a:rPr lang="en-US" dirty="0" smtClean="0"/>
              <a:t>How to Implement Antibiotic Stewardship</a:t>
            </a:r>
            <a:endParaRPr lang="en-US" dirty="0"/>
          </a:p>
        </p:txBody>
      </p:sp>
      <p:sp>
        <p:nvSpPr>
          <p:cNvPr id="1048624" name="Content Placeholder 2"/>
          <p:cNvSpPr>
            <a:spLocks noGrp="1"/>
          </p:cNvSpPr>
          <p:nvPr>
            <p:ph idx="1"/>
          </p:nvPr>
        </p:nvSpPr>
        <p:spPr/>
        <p:txBody>
          <a:bodyPr>
            <a:normAutofit fontScale="96429"/>
          </a:bodyPr>
          <a:lstStyle/>
          <a:p>
            <a:pPr marL="514350" indent="-514350">
              <a:buFont typeface="+mj-lt"/>
              <a:buAutoNum type="arabicPeriod"/>
            </a:pPr>
            <a:r>
              <a:rPr lang="en-US" dirty="0" smtClean="0"/>
              <a:t>Set up structure and organization </a:t>
            </a:r>
          </a:p>
          <a:p>
            <a:pPr marL="514350" indent="-514350">
              <a:buFont typeface="+mj-lt"/>
              <a:buAutoNum type="arabicPeriod"/>
            </a:pPr>
            <a:r>
              <a:rPr lang="en-US" dirty="0" smtClean="0"/>
              <a:t>Ensure accountability and leadership </a:t>
            </a:r>
          </a:p>
          <a:p>
            <a:pPr marL="514350" indent="-514350">
              <a:buFont typeface="+mj-lt"/>
              <a:buAutoNum type="arabicPeriod"/>
            </a:pPr>
            <a:r>
              <a:rPr lang="en-US" dirty="0" smtClean="0"/>
              <a:t>Assess the motivations </a:t>
            </a:r>
          </a:p>
          <a:p>
            <a:pPr marL="914400" lvl="1" indent="-514350"/>
            <a:r>
              <a:rPr lang="en-US" dirty="0" smtClean="0"/>
              <a:t>Define where you are and where you want to go, with quantitative figures. </a:t>
            </a:r>
          </a:p>
          <a:p>
            <a:pPr marL="914400" lvl="1" indent="-514350"/>
            <a:r>
              <a:rPr lang="en-US" dirty="0" smtClean="0"/>
              <a:t>One of the ways of obtaining these data is to measure the quantity and quality of antibiotic use</a:t>
            </a:r>
          </a:p>
          <a:p>
            <a:pPr marL="914400" lvl="1" indent="-514350"/>
            <a:r>
              <a:rPr lang="en-US" dirty="0" smtClean="0"/>
              <a:t>Devise strategy according to local data and expertise available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5" name="Title 1"/>
          <p:cNvSpPr>
            <a:spLocks noGrp="1"/>
          </p:cNvSpPr>
          <p:nvPr>
            <p:ph type="title"/>
          </p:nvPr>
        </p:nvSpPr>
        <p:spPr/>
        <p:txBody>
          <a:bodyPr>
            <a:normAutofit fontScale="90000"/>
          </a:bodyPr>
          <a:lstStyle/>
          <a:p>
            <a:r>
              <a:rPr lang="en-US" dirty="0" smtClean="0"/>
              <a:t>How to Implement Antibiotic Stewardship</a:t>
            </a:r>
            <a:endParaRPr lang="en-US" dirty="0"/>
          </a:p>
        </p:txBody>
      </p:sp>
      <p:sp>
        <p:nvSpPr>
          <p:cNvPr id="1048626" name="Content Placeholder 2"/>
          <p:cNvSpPr>
            <a:spLocks noGrp="1"/>
          </p:cNvSpPr>
          <p:nvPr>
            <p:ph idx="1"/>
          </p:nvPr>
        </p:nvSpPr>
        <p:spPr/>
        <p:txBody>
          <a:bodyPr>
            <a:normAutofit/>
          </a:bodyPr>
          <a:lstStyle/>
          <a:p>
            <a:pPr marL="514350" indent="-514350">
              <a:buNone/>
            </a:pPr>
            <a:r>
              <a:rPr lang="en-US" dirty="0" smtClean="0"/>
              <a:t>4. Define priorities and how to measure progress and success </a:t>
            </a:r>
          </a:p>
          <a:p>
            <a:pPr marL="1314450" lvl="2" indent="-514350">
              <a:buFont typeface="Calibri" pitchFamily="34" charset="0"/>
              <a:buChar char="-"/>
            </a:pPr>
            <a:r>
              <a:rPr lang="en-US" dirty="0" smtClean="0"/>
              <a:t>The objectives of the ASP and how they are going to be achieved and measured need to be agreed by all the key stakeholders and communicated clearly.</a:t>
            </a:r>
          </a:p>
          <a:p>
            <a:pPr marL="1314450" lvl="2" indent="-514350">
              <a:buFont typeface="Calibri" pitchFamily="34" charset="0"/>
              <a:buChar char="-"/>
            </a:pPr>
            <a:r>
              <a:rPr lang="en-US" dirty="0" smtClean="0"/>
              <a:t>For example the goal is timely and appropriate use of antibiotics </a:t>
            </a:r>
          </a:p>
          <a:p>
            <a:pPr marL="1314450" lvl="2" indent="-514350">
              <a:buFont typeface="Calibri" pitchFamily="34" charset="0"/>
              <a:buChar char="-"/>
            </a:pPr>
            <a:r>
              <a:rPr lang="en-US" dirty="0" smtClean="0"/>
              <a:t>Another goal </a:t>
            </a:r>
            <a:r>
              <a:rPr lang="en-US" dirty="0" err="1" smtClean="0"/>
              <a:t>eg</a:t>
            </a:r>
            <a:r>
              <a:rPr lang="en-US" dirty="0" smtClean="0"/>
              <a:t> timely de-escalation of antibiotics</a:t>
            </a:r>
          </a:p>
          <a:p>
            <a:pPr marL="914400" lvl="1" indent="-514350">
              <a:buNone/>
            </a:pPr>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7" name="Title 1"/>
          <p:cNvSpPr>
            <a:spLocks noGrp="1"/>
          </p:cNvSpPr>
          <p:nvPr>
            <p:ph type="title"/>
          </p:nvPr>
        </p:nvSpPr>
        <p:spPr/>
        <p:txBody>
          <a:bodyPr>
            <a:normAutofit fontScale="90000"/>
          </a:bodyPr>
          <a:lstStyle/>
          <a:p>
            <a:r>
              <a:rPr lang="en-US" dirty="0" smtClean="0"/>
              <a:t>How to Implement Antibiotic Stewardship</a:t>
            </a:r>
            <a:endParaRPr lang="en-US" dirty="0"/>
          </a:p>
        </p:txBody>
      </p:sp>
      <p:sp>
        <p:nvSpPr>
          <p:cNvPr id="1048628" name="Content Placeholder 2"/>
          <p:cNvSpPr>
            <a:spLocks noGrp="1"/>
          </p:cNvSpPr>
          <p:nvPr>
            <p:ph idx="1"/>
          </p:nvPr>
        </p:nvSpPr>
        <p:spPr/>
        <p:txBody>
          <a:bodyPr>
            <a:normAutofit fontScale="95833"/>
          </a:bodyPr>
          <a:lstStyle/>
          <a:p>
            <a:pPr marL="514350" indent="-514350">
              <a:buNone/>
            </a:pPr>
            <a:r>
              <a:rPr lang="en-US" dirty="0" smtClean="0"/>
              <a:t>5. Identify effective interventions for your setting </a:t>
            </a:r>
          </a:p>
          <a:p>
            <a:pPr marL="914400" lvl="1" indent="-514350"/>
            <a:r>
              <a:rPr lang="en-US" dirty="0" smtClean="0"/>
              <a:t>Timely administration of antibiotics</a:t>
            </a:r>
          </a:p>
          <a:p>
            <a:pPr marL="1314450" lvl="2" indent="-514350"/>
            <a:r>
              <a:rPr lang="en-US" dirty="0" smtClean="0"/>
              <a:t>Clinical pathways</a:t>
            </a:r>
          </a:p>
          <a:p>
            <a:pPr marL="1314450" lvl="2" indent="-514350"/>
            <a:r>
              <a:rPr lang="en-US" dirty="0" smtClean="0"/>
              <a:t>Surgical prophylaxis guidelines</a:t>
            </a:r>
          </a:p>
          <a:p>
            <a:pPr marL="1314450" lvl="2" indent="-514350"/>
            <a:r>
              <a:rPr lang="en-US" dirty="0" smtClean="0"/>
              <a:t>Publish Antibiotic guidelines</a:t>
            </a:r>
          </a:p>
          <a:p>
            <a:pPr marL="914400" lvl="1" indent="-514350"/>
            <a:r>
              <a:rPr lang="en-US" dirty="0" smtClean="0"/>
              <a:t>Timely de-escalation of antibiotics</a:t>
            </a:r>
          </a:p>
          <a:p>
            <a:pPr marL="1314450" lvl="2" indent="-514350"/>
            <a:r>
              <a:rPr lang="en-US" dirty="0" smtClean="0"/>
              <a:t>Formulary restriction, front end or back end strategy</a:t>
            </a:r>
          </a:p>
          <a:p>
            <a:pPr marL="1314450" lvl="2" indent="-514350"/>
            <a:r>
              <a:rPr lang="en-US" dirty="0" smtClean="0"/>
              <a:t>Regular audits and feedback to the prescriber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9" name="Title 1"/>
          <p:cNvSpPr>
            <a:spLocks noGrp="1"/>
          </p:cNvSpPr>
          <p:nvPr>
            <p:ph type="title"/>
          </p:nvPr>
        </p:nvSpPr>
        <p:spPr/>
        <p:txBody>
          <a:bodyPr>
            <a:normAutofit fontScale="90000"/>
          </a:bodyPr>
          <a:lstStyle/>
          <a:p>
            <a:r>
              <a:rPr lang="en-US" dirty="0" smtClean="0"/>
              <a:t>How to Implement Antibiotic Stewardship</a:t>
            </a:r>
            <a:endParaRPr lang="en-US" dirty="0"/>
          </a:p>
        </p:txBody>
      </p:sp>
      <p:sp>
        <p:nvSpPr>
          <p:cNvPr id="1048630" name="Content Placeholder 2"/>
          <p:cNvSpPr>
            <a:spLocks noGrp="1"/>
          </p:cNvSpPr>
          <p:nvPr>
            <p:ph idx="1"/>
          </p:nvPr>
        </p:nvSpPr>
        <p:spPr/>
        <p:txBody>
          <a:bodyPr>
            <a:normAutofit fontScale="96429"/>
          </a:bodyPr>
          <a:lstStyle/>
          <a:p>
            <a:pPr marL="514350" indent="-514350">
              <a:buNone/>
            </a:pPr>
            <a:r>
              <a:rPr lang="en-US" dirty="0" smtClean="0"/>
              <a:t>6. Identify key measurements for improvement</a:t>
            </a:r>
          </a:p>
          <a:p>
            <a:pPr marL="914400" lvl="1" indent="-514350"/>
            <a:r>
              <a:rPr lang="en-US" i="1" dirty="0" smtClean="0">
                <a:solidFill>
                  <a:srgbClr val="FF0000"/>
                </a:solidFill>
              </a:rPr>
              <a:t>“If you cannot measure it, you cannot improve it” Lord Kelvin 1824-1907 </a:t>
            </a:r>
          </a:p>
          <a:p>
            <a:pPr marL="914400" lvl="1" indent="-514350"/>
            <a:r>
              <a:rPr lang="en-US" dirty="0" smtClean="0"/>
              <a:t>Measurement of prescribing performance is essential to evaluate the impact of stewardship interventions on clinical practice and demonstrate benefits for patients. </a:t>
            </a:r>
          </a:p>
          <a:p>
            <a:pPr marL="914400" lvl="1" indent="-514350"/>
            <a:r>
              <a:rPr lang="en-US" dirty="0" smtClean="0"/>
              <a:t>Establishing what to measure, the frequency of measurement and how the data will be communicated and acted upon are also key.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1" name="Title 1"/>
          <p:cNvSpPr>
            <a:spLocks noGrp="1"/>
          </p:cNvSpPr>
          <p:nvPr>
            <p:ph type="title"/>
          </p:nvPr>
        </p:nvSpPr>
        <p:spPr>
          <a:xfrm>
            <a:off x="457200" y="457200"/>
            <a:ext cx="8229600" cy="685800"/>
          </a:xfrm>
        </p:spPr>
        <p:txBody>
          <a:bodyPr>
            <a:normAutofit fontScale="90000"/>
          </a:bodyPr>
          <a:lstStyle/>
          <a:p>
            <a:r>
              <a:rPr lang="en-US" dirty="0" smtClean="0"/>
              <a:t>Identify key measurements for improvement</a:t>
            </a:r>
            <a:endParaRPr lang="en-US" dirty="0"/>
          </a:p>
        </p:txBody>
      </p:sp>
      <p:pic>
        <p:nvPicPr>
          <p:cNvPr id="2097166" name="Picture 2"/>
          <p:cNvPicPr>
            <a:picLocks noGrp="1" noChangeAspect="1" noChangeArrowheads="1"/>
          </p:cNvPicPr>
          <p:nvPr>
            <p:ph idx="1"/>
          </p:nvPr>
        </p:nvPicPr>
        <p:blipFill>
          <a:blip r:embed="rId2"/>
          <a:srcRect l="47160" t="18520" r="27282" b="25921"/>
          <a:stretch>
            <a:fillRect/>
          </a:stretch>
        </p:blipFill>
        <p:spPr bwMode="auto">
          <a:xfrm>
            <a:off x="609600" y="1371600"/>
            <a:ext cx="7543800" cy="5029200"/>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2" name="Title 1"/>
          <p:cNvSpPr>
            <a:spLocks noGrp="1"/>
          </p:cNvSpPr>
          <p:nvPr>
            <p:ph type="title"/>
          </p:nvPr>
        </p:nvSpPr>
        <p:spPr/>
        <p:txBody>
          <a:bodyPr>
            <a:normAutofit fontScale="90000"/>
          </a:bodyPr>
          <a:lstStyle/>
          <a:p>
            <a:r>
              <a:rPr lang="en-US" dirty="0" smtClean="0"/>
              <a:t>How to Implement Antibiotic Stewardship</a:t>
            </a:r>
            <a:endParaRPr lang="en-US" dirty="0"/>
          </a:p>
        </p:txBody>
      </p:sp>
      <p:sp>
        <p:nvSpPr>
          <p:cNvPr id="1048633" name="Content Placeholder 2"/>
          <p:cNvSpPr>
            <a:spLocks noGrp="1"/>
          </p:cNvSpPr>
          <p:nvPr>
            <p:ph idx="1"/>
          </p:nvPr>
        </p:nvSpPr>
        <p:spPr/>
        <p:txBody>
          <a:bodyPr>
            <a:normAutofit fontScale="92857" lnSpcReduction="10000"/>
          </a:bodyPr>
          <a:lstStyle/>
          <a:p>
            <a:pPr marL="514350" indent="-514350">
              <a:buNone/>
            </a:pPr>
            <a:r>
              <a:rPr lang="en-US" dirty="0" smtClean="0"/>
              <a:t>7. Educate and Train </a:t>
            </a:r>
          </a:p>
          <a:p>
            <a:pPr marL="914400" lvl="1" indent="-514350"/>
            <a:r>
              <a:rPr lang="en-US" dirty="0" smtClean="0"/>
              <a:t>Education is a key component of any Antimicrobial Stewardship Program.</a:t>
            </a:r>
          </a:p>
          <a:p>
            <a:pPr marL="914400" lvl="1" indent="-514350"/>
            <a:r>
              <a:rPr lang="en-US" dirty="0" smtClean="0"/>
              <a:t> It should include healthcare professionals from all care settings, as well as patients and the public.</a:t>
            </a:r>
          </a:p>
          <a:p>
            <a:pPr marL="914400" lvl="1" indent="-514350"/>
            <a:r>
              <a:rPr lang="en-US" dirty="0" smtClean="0"/>
              <a:t> By increasing people’s knowledge and understanding of how antimicrobials should be used to treat common infections and why inappropriate use may lead to resistance and loss of effective treatments, this valuable resource can be protected for future generations.</a:t>
            </a:r>
          </a:p>
          <a:p>
            <a:pPr marL="514350" indent="-514350">
              <a:buNone/>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4" name="Title 1"/>
          <p:cNvSpPr>
            <a:spLocks noGrp="1"/>
          </p:cNvSpPr>
          <p:nvPr>
            <p:ph type="title"/>
          </p:nvPr>
        </p:nvSpPr>
        <p:spPr/>
        <p:txBody>
          <a:bodyPr>
            <a:normAutofit fontScale="90000"/>
          </a:bodyPr>
          <a:lstStyle/>
          <a:p>
            <a:r>
              <a:rPr lang="en-US" dirty="0" smtClean="0"/>
              <a:t>How to Implement Antibiotic Stewardship</a:t>
            </a:r>
            <a:endParaRPr lang="en-US" dirty="0"/>
          </a:p>
        </p:txBody>
      </p:sp>
      <p:sp>
        <p:nvSpPr>
          <p:cNvPr id="1048635" name="Content Placeholder 2"/>
          <p:cNvSpPr>
            <a:spLocks noGrp="1"/>
          </p:cNvSpPr>
          <p:nvPr>
            <p:ph idx="1"/>
          </p:nvPr>
        </p:nvSpPr>
        <p:spPr/>
        <p:txBody>
          <a:bodyPr>
            <a:normAutofit/>
          </a:bodyPr>
          <a:lstStyle/>
          <a:p>
            <a:pPr marL="514350" indent="-514350">
              <a:buNone/>
            </a:pPr>
            <a:r>
              <a:rPr lang="en-US" dirty="0" smtClean="0"/>
              <a:t>8. Communication</a:t>
            </a:r>
          </a:p>
          <a:p>
            <a:pPr marL="914400" lvl="1" indent="-514350"/>
            <a:r>
              <a:rPr lang="en-US" dirty="0" smtClean="0"/>
              <a:t>Communication is a key component of the success of an ASP. </a:t>
            </a:r>
          </a:p>
          <a:p>
            <a:pPr marL="914400" lvl="1" indent="-514350"/>
            <a:r>
              <a:rPr lang="en-US" dirty="0" smtClean="0"/>
              <a:t>Clear, simple communication should show the vision and the benefits of the program, with core clinical messages</a:t>
            </a:r>
          </a:p>
          <a:p>
            <a:pPr marL="914400" lvl="1" indent="-514350"/>
            <a:r>
              <a:rPr lang="en-US" dirty="0" smtClean="0"/>
              <a:t>Direct communication with the prescriber is very important</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6" name="Title 1"/>
          <p:cNvSpPr>
            <a:spLocks noGrp="1"/>
          </p:cNvSpPr>
          <p:nvPr>
            <p:ph type="title"/>
          </p:nvPr>
        </p:nvSpPr>
        <p:spPr/>
        <p:txBody>
          <a:bodyPr/>
          <a:lstStyle/>
          <a:p>
            <a:endParaRPr lang="en-US"/>
          </a:p>
        </p:txBody>
      </p:sp>
      <p:pic>
        <p:nvPicPr>
          <p:cNvPr id="2097167" name="Picture 2" descr="C:\Users\symbios\Downloads\IMG-2110.JPG"/>
          <p:cNvPicPr>
            <a:picLocks noGrp="1" noChangeAspect="1" noChangeArrowheads="1"/>
          </p:cNvPicPr>
          <p:nvPr>
            <p:ph idx="1"/>
          </p:nvPr>
        </p:nvPicPr>
        <p:blipFill>
          <a:blip r:embed="rId2"/>
          <a:srcRect t="31989" b="30971"/>
          <a:stretch>
            <a:fillRect/>
          </a:stretch>
        </p:blipFill>
        <p:spPr bwMode="auto">
          <a:xfrm>
            <a:off x="609600" y="533400"/>
            <a:ext cx="7848600" cy="52578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788</Words>
  <Application>Microsoft Office PowerPoint</Application>
  <PresentationFormat>On-screen Show (4:3)</PresentationFormat>
  <Paragraphs>93</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Baskerville Old Face</vt:lpstr>
      <vt:lpstr>Bradley Hand ITC</vt:lpstr>
      <vt:lpstr>Brush Script MT</vt:lpstr>
      <vt:lpstr>Calibri</vt:lpstr>
      <vt:lpstr>Office Theme</vt:lpstr>
      <vt:lpstr>Antibiotic Stewardship Program</vt:lpstr>
      <vt:lpstr>Acute Patient Care</vt:lpstr>
      <vt:lpstr>PowerPoint Presentation</vt:lpstr>
      <vt:lpstr>PowerPoint Presentation</vt:lpstr>
      <vt:lpstr>PowerPoint Presentation</vt:lpstr>
      <vt:lpstr>Facts</vt:lpstr>
      <vt:lpstr>Antibiotics are running out!!</vt:lpstr>
      <vt:lpstr>To Use or Not To Use Antibiotics</vt:lpstr>
      <vt:lpstr>Irrational use of Antibiotics</vt:lpstr>
      <vt:lpstr>Antibiotic Stewardship</vt:lpstr>
      <vt:lpstr>Why Implement Antimicrobial Stewardship in the Hospitals</vt:lpstr>
      <vt:lpstr>Goals of Antimicrobial Stewardship</vt:lpstr>
      <vt:lpstr>How to Implement Antibiotic Stewardship</vt:lpstr>
      <vt:lpstr>How to Implement Antibiotic Stewardship</vt:lpstr>
      <vt:lpstr>How to Implement Antibiotic Stewardship</vt:lpstr>
      <vt:lpstr>How to Implement Antibiotic Stewardship</vt:lpstr>
      <vt:lpstr>How to Implement Antibiotic Stewardship</vt:lpstr>
      <vt:lpstr>How to Implement Antibiotic Stewardship</vt:lpstr>
      <vt:lpstr>How to Implement Antibiotic Stewardship</vt:lpstr>
      <vt:lpstr>Identify key measurements for improvement</vt:lpstr>
      <vt:lpstr>How to Implement Antibiotic Stewardship</vt:lpstr>
      <vt:lpstr>How to Implement Antibiotic Stewardship</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symbios</dc:creator>
  <cp:lastModifiedBy>Navroz Ali</cp:lastModifiedBy>
  <cp:revision>1</cp:revision>
  <dcterms:created xsi:type="dcterms:W3CDTF">2018-11-17T23:48:29Z</dcterms:created>
  <dcterms:modified xsi:type="dcterms:W3CDTF">2019-01-24T13:12:47Z</dcterms:modified>
</cp:coreProperties>
</file>