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341" rtl="0" eaLnBrk="1" latinLnBrk="0" hangingPunct="1">
      <a:defRPr sz="1800" kern="1200">
        <a:solidFill>
          <a:schemeClr val="tx1"/>
        </a:solidFill>
        <a:latin typeface="+mn-lt"/>
        <a:ea typeface="+mn-ea"/>
        <a:cs typeface="+mn-cs"/>
      </a:defRPr>
    </a:lvl1pPr>
    <a:lvl2pPr marL="457171" algn="l" defTabSz="914341" rtl="0" eaLnBrk="1" latinLnBrk="0" hangingPunct="1">
      <a:defRPr sz="1800" kern="1200">
        <a:solidFill>
          <a:schemeClr val="tx1"/>
        </a:solidFill>
        <a:latin typeface="+mn-lt"/>
        <a:ea typeface="+mn-ea"/>
        <a:cs typeface="+mn-cs"/>
      </a:defRPr>
    </a:lvl2pPr>
    <a:lvl3pPr marL="914341" algn="l" defTabSz="914341" rtl="0" eaLnBrk="1" latinLnBrk="0" hangingPunct="1">
      <a:defRPr sz="1800" kern="1200">
        <a:solidFill>
          <a:schemeClr val="tx1"/>
        </a:solidFill>
        <a:latin typeface="+mn-lt"/>
        <a:ea typeface="+mn-ea"/>
        <a:cs typeface="+mn-cs"/>
      </a:defRPr>
    </a:lvl3pPr>
    <a:lvl4pPr marL="1371512" algn="l" defTabSz="914341" rtl="0" eaLnBrk="1" latinLnBrk="0" hangingPunct="1">
      <a:defRPr sz="1800" kern="1200">
        <a:solidFill>
          <a:schemeClr val="tx1"/>
        </a:solidFill>
        <a:latin typeface="+mn-lt"/>
        <a:ea typeface="+mn-ea"/>
        <a:cs typeface="+mn-cs"/>
      </a:defRPr>
    </a:lvl4pPr>
    <a:lvl5pPr marL="1828683" algn="l" defTabSz="914341" rtl="0" eaLnBrk="1" latinLnBrk="0" hangingPunct="1">
      <a:defRPr sz="1800" kern="1200">
        <a:solidFill>
          <a:schemeClr val="tx1"/>
        </a:solidFill>
        <a:latin typeface="+mn-lt"/>
        <a:ea typeface="+mn-ea"/>
        <a:cs typeface="+mn-cs"/>
      </a:defRPr>
    </a:lvl5pPr>
    <a:lvl6pPr marL="2285854" algn="l" defTabSz="914341" rtl="0" eaLnBrk="1" latinLnBrk="0" hangingPunct="1">
      <a:defRPr sz="1800" kern="1200">
        <a:solidFill>
          <a:schemeClr val="tx1"/>
        </a:solidFill>
        <a:latin typeface="+mn-lt"/>
        <a:ea typeface="+mn-ea"/>
        <a:cs typeface="+mn-cs"/>
      </a:defRPr>
    </a:lvl6pPr>
    <a:lvl7pPr marL="2743024" algn="l" defTabSz="914341" rtl="0" eaLnBrk="1" latinLnBrk="0" hangingPunct="1">
      <a:defRPr sz="1800" kern="1200">
        <a:solidFill>
          <a:schemeClr val="tx1"/>
        </a:solidFill>
        <a:latin typeface="+mn-lt"/>
        <a:ea typeface="+mn-ea"/>
        <a:cs typeface="+mn-cs"/>
      </a:defRPr>
    </a:lvl7pPr>
    <a:lvl8pPr marL="3200195" algn="l" defTabSz="914341" rtl="0" eaLnBrk="1" latinLnBrk="0" hangingPunct="1">
      <a:defRPr sz="1800" kern="1200">
        <a:solidFill>
          <a:schemeClr val="tx1"/>
        </a:solidFill>
        <a:latin typeface="+mn-lt"/>
        <a:ea typeface="+mn-ea"/>
        <a:cs typeface="+mn-cs"/>
      </a:defRPr>
    </a:lvl8pPr>
    <a:lvl9pPr marL="3657366" algn="l" defTabSz="914341"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68" d="100"/>
          <a:sy n="68" d="100"/>
        </p:scale>
        <p:origin x="6" y="-1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9A7F7-0540-49E8-9919-21EE4D548456}"/>
              </a:ext>
            </a:extLst>
          </p:cNvPr>
          <p:cNvSpPr>
            <a:spLocks noGrp="1"/>
          </p:cNvSpPr>
          <p:nvPr>
            <p:ph type="ctrTitle"/>
          </p:nvPr>
        </p:nvSpPr>
        <p:spPr>
          <a:xfrm>
            <a:off x="1524000" y="1122363"/>
            <a:ext cx="9144000" cy="2387600"/>
          </a:xfrm>
        </p:spPr>
        <p:txBody>
          <a:bodyPr anchor="b"/>
          <a:lstStyle>
            <a:lvl1pPr algn="ctr">
              <a:defRPr sz="5999"/>
            </a:lvl1pPr>
          </a:lstStyle>
          <a:p>
            <a:r>
              <a:rPr lang="en-US"/>
              <a:t>Click to edit Master title style</a:t>
            </a:r>
          </a:p>
        </p:txBody>
      </p:sp>
      <p:sp>
        <p:nvSpPr>
          <p:cNvPr id="3" name="Subtitle 2">
            <a:extLst>
              <a:ext uri="{FF2B5EF4-FFF2-40B4-BE49-F238E27FC236}">
                <a16:creationId xmlns:a16="http://schemas.microsoft.com/office/drawing/2014/main" id="{9C0C1C42-BD12-4DAB-9420-B70159F39872}"/>
              </a:ext>
            </a:extLst>
          </p:cNvPr>
          <p:cNvSpPr>
            <a:spLocks noGrp="1"/>
          </p:cNvSpPr>
          <p:nvPr>
            <p:ph type="subTitle" idx="1"/>
          </p:nvPr>
        </p:nvSpPr>
        <p:spPr>
          <a:xfrm>
            <a:off x="1524000" y="3602038"/>
            <a:ext cx="9144000" cy="1655762"/>
          </a:xfrm>
        </p:spPr>
        <p:txBody>
          <a:bodyPr/>
          <a:lstStyle>
            <a:lvl1pPr marL="0" indent="0" algn="ctr">
              <a:buNone/>
              <a:defRPr sz="2400"/>
            </a:lvl1pPr>
            <a:lvl2pPr marL="457154" indent="0" algn="ctr">
              <a:buNone/>
              <a:defRPr sz="2000"/>
            </a:lvl2pPr>
            <a:lvl3pPr marL="914309" indent="0" algn="ctr">
              <a:buNone/>
              <a:defRPr sz="1800"/>
            </a:lvl3pPr>
            <a:lvl4pPr marL="1371463" indent="0" algn="ctr">
              <a:buNone/>
              <a:defRPr sz="1600"/>
            </a:lvl4pPr>
            <a:lvl5pPr marL="1828617" indent="0" algn="ctr">
              <a:buNone/>
              <a:defRPr sz="1600"/>
            </a:lvl5pPr>
            <a:lvl6pPr marL="2285771" indent="0" algn="ctr">
              <a:buNone/>
              <a:defRPr sz="1600"/>
            </a:lvl6pPr>
            <a:lvl7pPr marL="2742926" indent="0" algn="ctr">
              <a:buNone/>
              <a:defRPr sz="1600"/>
            </a:lvl7pPr>
            <a:lvl8pPr marL="3200080" indent="0" algn="ctr">
              <a:buNone/>
              <a:defRPr sz="1600"/>
            </a:lvl8pPr>
            <a:lvl9pPr marL="3657234"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00EC2FB-D8D8-436A-AB7A-B8B28D34C704}"/>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F0F72845-A690-4590-9FF1-BB9A4FA334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D76EC5-1AEE-4A5D-8EB2-FE155D1D278E}"/>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10860545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92D64-70EF-4F21-BC12-BAAF3614842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B24C594-80AE-4E42-AA0C-B2B6DDCF75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A8BE822-0484-45B1-BC91-A26082464453}"/>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6CDFD0AC-DA6E-4E6A-8782-2E0A974DC2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90DA92-26CD-4F7D-8C2F-2B81462C5B88}"/>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3025766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EB63F1-1BEE-4D43-BE9B-A262161AFCA4}"/>
              </a:ext>
            </a:extLst>
          </p:cNvPr>
          <p:cNvSpPr>
            <a:spLocks noGrp="1"/>
          </p:cNvSpPr>
          <p:nvPr>
            <p:ph type="title"/>
          </p:nvPr>
        </p:nvSpPr>
        <p:spPr>
          <a:xfrm>
            <a:off x="831851" y="1709741"/>
            <a:ext cx="10515600" cy="2852737"/>
          </a:xfrm>
        </p:spPr>
        <p:txBody>
          <a:bodyPr anchor="b"/>
          <a:lstStyle>
            <a:lvl1pPr>
              <a:defRPr sz="5999"/>
            </a:lvl1pPr>
          </a:lstStyle>
          <a:p>
            <a:r>
              <a:rPr lang="en-US"/>
              <a:t>Click to edit Master title style</a:t>
            </a:r>
          </a:p>
        </p:txBody>
      </p:sp>
      <p:sp>
        <p:nvSpPr>
          <p:cNvPr id="3" name="Text Placeholder 2">
            <a:extLst>
              <a:ext uri="{FF2B5EF4-FFF2-40B4-BE49-F238E27FC236}">
                <a16:creationId xmlns:a16="http://schemas.microsoft.com/office/drawing/2014/main" id="{35AC3176-F41C-4397-8CC0-F4378C43D72F}"/>
              </a:ext>
            </a:extLst>
          </p:cNvPr>
          <p:cNvSpPr>
            <a:spLocks noGrp="1"/>
          </p:cNvSpPr>
          <p:nvPr>
            <p:ph type="body" idx="1"/>
          </p:nvPr>
        </p:nvSpPr>
        <p:spPr>
          <a:xfrm>
            <a:off x="831851" y="4589466"/>
            <a:ext cx="10515600" cy="1500187"/>
          </a:xfrm>
        </p:spPr>
        <p:txBody>
          <a:bodyPr/>
          <a:lstStyle>
            <a:lvl1pPr marL="0" indent="0">
              <a:buNone/>
              <a:defRPr sz="2400">
                <a:solidFill>
                  <a:schemeClr val="tx1">
                    <a:tint val="75000"/>
                  </a:schemeClr>
                </a:solidFill>
              </a:defRPr>
            </a:lvl1pPr>
            <a:lvl2pPr marL="457154" indent="0">
              <a:buNone/>
              <a:defRPr sz="2000">
                <a:solidFill>
                  <a:schemeClr val="tx1">
                    <a:tint val="75000"/>
                  </a:schemeClr>
                </a:solidFill>
              </a:defRPr>
            </a:lvl2pPr>
            <a:lvl3pPr marL="914309" indent="0">
              <a:buNone/>
              <a:defRPr sz="1800">
                <a:solidFill>
                  <a:schemeClr val="tx1">
                    <a:tint val="75000"/>
                  </a:schemeClr>
                </a:solidFill>
              </a:defRPr>
            </a:lvl3pPr>
            <a:lvl4pPr marL="1371463" indent="0">
              <a:buNone/>
              <a:defRPr sz="1600">
                <a:solidFill>
                  <a:schemeClr val="tx1">
                    <a:tint val="75000"/>
                  </a:schemeClr>
                </a:solidFill>
              </a:defRPr>
            </a:lvl4pPr>
            <a:lvl5pPr marL="1828617" indent="0">
              <a:buNone/>
              <a:defRPr sz="1600">
                <a:solidFill>
                  <a:schemeClr val="tx1">
                    <a:tint val="75000"/>
                  </a:schemeClr>
                </a:solidFill>
              </a:defRPr>
            </a:lvl5pPr>
            <a:lvl6pPr marL="2285771" indent="0">
              <a:buNone/>
              <a:defRPr sz="1600">
                <a:solidFill>
                  <a:schemeClr val="tx1">
                    <a:tint val="75000"/>
                  </a:schemeClr>
                </a:solidFill>
              </a:defRPr>
            </a:lvl6pPr>
            <a:lvl7pPr marL="2742926" indent="0">
              <a:buNone/>
              <a:defRPr sz="1600">
                <a:solidFill>
                  <a:schemeClr val="tx1">
                    <a:tint val="75000"/>
                  </a:schemeClr>
                </a:solidFill>
              </a:defRPr>
            </a:lvl7pPr>
            <a:lvl8pPr marL="3200080" indent="0">
              <a:buNone/>
              <a:defRPr sz="1600">
                <a:solidFill>
                  <a:schemeClr val="tx1">
                    <a:tint val="75000"/>
                  </a:schemeClr>
                </a:solidFill>
              </a:defRPr>
            </a:lvl8pPr>
            <a:lvl9pPr marL="3657234"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7C69019-B878-4619-9719-E7C0952B128F}"/>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96CFFC67-F977-4843-9E9B-C0DCAFA31B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767F9F-6C1F-4BF1-852C-F8CCE40179E0}"/>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7705676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79212C-7BF7-4067-8844-ACA3626CE7F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2A5174F-9C00-489F-BAFB-2D2DF8B6136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B09928-8AC4-4AA1-9F9B-8E31ED515CD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2BC1354-D494-49DD-88D2-135682EEEBA8}"/>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6" name="Footer Placeholder 5">
            <a:extLst>
              <a:ext uri="{FF2B5EF4-FFF2-40B4-BE49-F238E27FC236}">
                <a16:creationId xmlns:a16="http://schemas.microsoft.com/office/drawing/2014/main" id="{47F997E5-DD40-4273-9698-1D88B65FB0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E0F16E3-5539-40CB-ACED-46B1674DFD9B}"/>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42183670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513E7-CF5D-4E7D-86B8-A4CC28439C41}"/>
              </a:ext>
            </a:extLst>
          </p:cNvPr>
          <p:cNvSpPr>
            <a:spLocks noGrp="1"/>
          </p:cNvSpPr>
          <p:nvPr>
            <p:ph type="title"/>
          </p:nvPr>
        </p:nvSpPr>
        <p:spPr>
          <a:xfrm>
            <a:off x="839788" y="365128"/>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10754B2-4BCF-41D0-B06D-B5FEF94749D9}"/>
              </a:ext>
            </a:extLst>
          </p:cNvPr>
          <p:cNvSpPr>
            <a:spLocks noGrp="1"/>
          </p:cNvSpPr>
          <p:nvPr>
            <p:ph type="body" idx="1"/>
          </p:nvPr>
        </p:nvSpPr>
        <p:spPr>
          <a:xfrm>
            <a:off x="839790" y="1681163"/>
            <a:ext cx="5157787"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62E660E-51A7-466B-9B1D-BA1F778FFD8B}"/>
              </a:ext>
            </a:extLst>
          </p:cNvPr>
          <p:cNvSpPr>
            <a:spLocks noGrp="1"/>
          </p:cNvSpPr>
          <p:nvPr>
            <p:ph sz="half" idx="2"/>
          </p:nvPr>
        </p:nvSpPr>
        <p:spPr>
          <a:xfrm>
            <a:off x="839790"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CE5879F-26D9-41A7-BDD3-059AD54F9B0C}"/>
              </a:ext>
            </a:extLst>
          </p:cNvPr>
          <p:cNvSpPr>
            <a:spLocks noGrp="1"/>
          </p:cNvSpPr>
          <p:nvPr>
            <p:ph type="body" sz="quarter" idx="3"/>
          </p:nvPr>
        </p:nvSpPr>
        <p:spPr>
          <a:xfrm>
            <a:off x="6172201" y="1681163"/>
            <a:ext cx="5183188" cy="823912"/>
          </a:xfrm>
        </p:spPr>
        <p:txBody>
          <a:bodyPr anchor="b"/>
          <a:lstStyle>
            <a:lvl1pPr marL="0" indent="0">
              <a:buNone/>
              <a:defRPr sz="2400" b="1"/>
            </a:lvl1pPr>
            <a:lvl2pPr marL="457154" indent="0">
              <a:buNone/>
              <a:defRPr sz="2000" b="1"/>
            </a:lvl2pPr>
            <a:lvl3pPr marL="914309" indent="0">
              <a:buNone/>
              <a:defRPr sz="1800" b="1"/>
            </a:lvl3pPr>
            <a:lvl4pPr marL="1371463" indent="0">
              <a:buNone/>
              <a:defRPr sz="1600" b="1"/>
            </a:lvl4pPr>
            <a:lvl5pPr marL="1828617" indent="0">
              <a:buNone/>
              <a:defRPr sz="1600" b="1"/>
            </a:lvl5pPr>
            <a:lvl6pPr marL="2285771" indent="0">
              <a:buNone/>
              <a:defRPr sz="1600" b="1"/>
            </a:lvl6pPr>
            <a:lvl7pPr marL="2742926" indent="0">
              <a:buNone/>
              <a:defRPr sz="1600" b="1"/>
            </a:lvl7pPr>
            <a:lvl8pPr marL="3200080" indent="0">
              <a:buNone/>
              <a:defRPr sz="1600" b="1"/>
            </a:lvl8pPr>
            <a:lvl9pPr marL="3657234"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0D28F2-A918-4546-A690-5429A790E6B9}"/>
              </a:ext>
            </a:extLst>
          </p:cNvPr>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F1C93AB-687F-4202-B34E-97CF2306FA8E}"/>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8" name="Footer Placeholder 7">
            <a:extLst>
              <a:ext uri="{FF2B5EF4-FFF2-40B4-BE49-F238E27FC236}">
                <a16:creationId xmlns:a16="http://schemas.microsoft.com/office/drawing/2014/main" id="{091990C0-FDC8-4F3D-85C8-B2E41539584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2A836B4-1DC9-42BD-9833-6D69347F8D10}"/>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26219007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B1A93A-64FD-4440-98DE-FF4B7EF6D5E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CB9E401-9C69-4841-ADD7-BD5AFD43B1AA}"/>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4" name="Footer Placeholder 3">
            <a:extLst>
              <a:ext uri="{FF2B5EF4-FFF2-40B4-BE49-F238E27FC236}">
                <a16:creationId xmlns:a16="http://schemas.microsoft.com/office/drawing/2014/main" id="{874DF663-0351-42BC-A550-B86D3F4D01A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C2D4E0-FF90-48E3-AB76-AE44BE9E176D}"/>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1207574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BDAD2E-F83E-4BDD-9A88-481263622018}"/>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3" name="Footer Placeholder 2">
            <a:extLst>
              <a:ext uri="{FF2B5EF4-FFF2-40B4-BE49-F238E27FC236}">
                <a16:creationId xmlns:a16="http://schemas.microsoft.com/office/drawing/2014/main" id="{13FB70FA-3A78-4A8C-ACF8-32CD5B06AFC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69C46FA-1797-4CE3-AAFF-440EF4DECB56}"/>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8931505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38F36-C909-4F08-BD68-A92182A565A2}"/>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D0BA05-947F-4BF2-924F-603E69B0A219}"/>
              </a:ext>
            </a:extLst>
          </p:cNvPr>
          <p:cNvSpPr>
            <a:spLocks noGrp="1"/>
          </p:cNvSpPr>
          <p:nvPr>
            <p:ph idx="1"/>
          </p:nvPr>
        </p:nvSpPr>
        <p:spPr>
          <a:xfrm>
            <a:off x="5183188" y="987428"/>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35DFB50-575B-46CA-A7C3-5DAB0EE220AB}"/>
              </a:ext>
            </a:extLst>
          </p:cNvPr>
          <p:cNvSpPr>
            <a:spLocks noGrp="1"/>
          </p:cNvSpPr>
          <p:nvPr>
            <p:ph type="body" sz="half" idx="2"/>
          </p:nvPr>
        </p:nvSpPr>
        <p:spPr>
          <a:xfrm>
            <a:off x="839789" y="2057400"/>
            <a:ext cx="3932237"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2AFAFA6-5805-4921-8941-DCA1EC35EF4C}"/>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6" name="Footer Placeholder 5">
            <a:extLst>
              <a:ext uri="{FF2B5EF4-FFF2-40B4-BE49-F238E27FC236}">
                <a16:creationId xmlns:a16="http://schemas.microsoft.com/office/drawing/2014/main" id="{B4B19A4D-0E4E-4C18-9427-2100B3124C1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11EDC6A-A932-46E1-8EC1-4D2B66F8F3A9}"/>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4215179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4D53F-A617-4CAC-8BB1-9B80B1ABCB45}"/>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B3188D-BC53-402E-BBD4-1CBA873EFFC1}"/>
              </a:ext>
            </a:extLst>
          </p:cNvPr>
          <p:cNvSpPr>
            <a:spLocks noGrp="1"/>
          </p:cNvSpPr>
          <p:nvPr>
            <p:ph type="pic" idx="1"/>
          </p:nvPr>
        </p:nvSpPr>
        <p:spPr>
          <a:xfrm>
            <a:off x="5183188" y="987428"/>
            <a:ext cx="6172200" cy="4873625"/>
          </a:xfrm>
        </p:spPr>
        <p:txBody>
          <a:bodyPr/>
          <a:lstStyle>
            <a:lvl1pPr marL="0" indent="0">
              <a:buNone/>
              <a:defRPr sz="3200"/>
            </a:lvl1pPr>
            <a:lvl2pPr marL="457154" indent="0">
              <a:buNone/>
              <a:defRPr sz="2800"/>
            </a:lvl2pPr>
            <a:lvl3pPr marL="914309" indent="0">
              <a:buNone/>
              <a:defRPr sz="2400"/>
            </a:lvl3pPr>
            <a:lvl4pPr marL="1371463" indent="0">
              <a:buNone/>
              <a:defRPr sz="2000"/>
            </a:lvl4pPr>
            <a:lvl5pPr marL="1828617" indent="0">
              <a:buNone/>
              <a:defRPr sz="2000"/>
            </a:lvl5pPr>
            <a:lvl6pPr marL="2285771" indent="0">
              <a:buNone/>
              <a:defRPr sz="2000"/>
            </a:lvl6pPr>
            <a:lvl7pPr marL="2742926" indent="0">
              <a:buNone/>
              <a:defRPr sz="2000"/>
            </a:lvl7pPr>
            <a:lvl8pPr marL="3200080" indent="0">
              <a:buNone/>
              <a:defRPr sz="2000"/>
            </a:lvl8pPr>
            <a:lvl9pPr marL="3657234" indent="0">
              <a:buNone/>
              <a:defRPr sz="2000"/>
            </a:lvl9pPr>
          </a:lstStyle>
          <a:p>
            <a:endParaRPr lang="en-US"/>
          </a:p>
        </p:txBody>
      </p:sp>
      <p:sp>
        <p:nvSpPr>
          <p:cNvPr id="4" name="Text Placeholder 3">
            <a:extLst>
              <a:ext uri="{FF2B5EF4-FFF2-40B4-BE49-F238E27FC236}">
                <a16:creationId xmlns:a16="http://schemas.microsoft.com/office/drawing/2014/main" id="{027BDC9D-DBFD-4093-92A5-EE8147B9176B}"/>
              </a:ext>
            </a:extLst>
          </p:cNvPr>
          <p:cNvSpPr>
            <a:spLocks noGrp="1"/>
          </p:cNvSpPr>
          <p:nvPr>
            <p:ph type="body" sz="half" idx="2"/>
          </p:nvPr>
        </p:nvSpPr>
        <p:spPr>
          <a:xfrm>
            <a:off x="839789" y="2057400"/>
            <a:ext cx="3932237" cy="3811588"/>
          </a:xfrm>
        </p:spPr>
        <p:txBody>
          <a:bodyPr/>
          <a:lstStyle>
            <a:lvl1pPr marL="0" indent="0">
              <a:buNone/>
              <a:defRPr sz="1600"/>
            </a:lvl1pPr>
            <a:lvl2pPr marL="457154" indent="0">
              <a:buNone/>
              <a:defRPr sz="1400"/>
            </a:lvl2pPr>
            <a:lvl3pPr marL="914309" indent="0">
              <a:buNone/>
              <a:defRPr sz="1200"/>
            </a:lvl3pPr>
            <a:lvl4pPr marL="1371463" indent="0">
              <a:buNone/>
              <a:defRPr sz="1000"/>
            </a:lvl4pPr>
            <a:lvl5pPr marL="1828617" indent="0">
              <a:buNone/>
              <a:defRPr sz="1000"/>
            </a:lvl5pPr>
            <a:lvl6pPr marL="2285771" indent="0">
              <a:buNone/>
              <a:defRPr sz="1000"/>
            </a:lvl6pPr>
            <a:lvl7pPr marL="2742926" indent="0">
              <a:buNone/>
              <a:defRPr sz="1000"/>
            </a:lvl7pPr>
            <a:lvl8pPr marL="3200080" indent="0">
              <a:buNone/>
              <a:defRPr sz="1000"/>
            </a:lvl8pPr>
            <a:lvl9pPr marL="3657234"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FC57B8-F272-43EE-B2D3-F5C89EDDE467}"/>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6" name="Footer Placeholder 5">
            <a:extLst>
              <a:ext uri="{FF2B5EF4-FFF2-40B4-BE49-F238E27FC236}">
                <a16:creationId xmlns:a16="http://schemas.microsoft.com/office/drawing/2014/main" id="{139FB824-3CC5-4B6C-8D10-9484D427BE5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B6D6DCA-D868-4AF4-AAFB-3B152D12AC4F}"/>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34042967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BE19F-0827-4002-B112-30CB311002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808F77-8333-4B64-8014-59BBD78B2C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69C5355-57F1-43C0-9B5D-7C5FAC95DE66}"/>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725279FB-0231-4EF2-A8A6-63F2751CB3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290F60-E338-4C10-8839-9C42A0D1E81F}"/>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41569995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C152802-00DA-4E0D-8146-6168C6BA4473}"/>
              </a:ext>
            </a:extLst>
          </p:cNvPr>
          <p:cNvSpPr>
            <a:spLocks noGrp="1"/>
          </p:cNvSpPr>
          <p:nvPr>
            <p:ph type="title" orient="vert"/>
          </p:nvPr>
        </p:nvSpPr>
        <p:spPr>
          <a:xfrm>
            <a:off x="8724901"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92EF49E-E299-4109-B308-D0FFB14DC847}"/>
              </a:ext>
            </a:extLst>
          </p:cNvPr>
          <p:cNvSpPr>
            <a:spLocks noGrp="1"/>
          </p:cNvSpPr>
          <p:nvPr>
            <p:ph type="body" orient="vert" idx="1"/>
          </p:nvPr>
        </p:nvSpPr>
        <p:spPr>
          <a:xfrm>
            <a:off x="838201"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4B9BCC-CBBC-4752-82B0-310F23A574CB}"/>
              </a:ext>
            </a:extLst>
          </p:cNvPr>
          <p:cNvSpPr>
            <a:spLocks noGrp="1"/>
          </p:cNvSpPr>
          <p:nvPr>
            <p:ph type="dt" sz="half" idx="10"/>
          </p:nvPr>
        </p:nvSpPr>
        <p:spPr/>
        <p:txBody>
          <a:body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DC16367F-51AA-47B0-A2CD-0BEB6AFE439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702DAEF-2CD9-40CC-9F20-2128DB1AA35F}"/>
              </a:ext>
            </a:extLst>
          </p:cNvPr>
          <p:cNvSpPr>
            <a:spLocks noGrp="1"/>
          </p:cNvSpPr>
          <p:nvPr>
            <p:ph type="sldNum" sz="quarter" idx="12"/>
          </p:nvPr>
        </p:nvSpPr>
        <p:spPr/>
        <p:txBody>
          <a:bodyPr/>
          <a:lstStyle/>
          <a:p>
            <a:fld id="{10416EC3-D0E4-4A91-90D5-249E8906DE42}" type="slidenum">
              <a:rPr lang="en-US" smtClean="0"/>
              <a:t>‹#›</a:t>
            </a:fld>
            <a:endParaRPr lang="en-US"/>
          </a:p>
        </p:txBody>
      </p:sp>
    </p:spTree>
    <p:extLst>
      <p:ext uri="{BB962C8B-B14F-4D97-AF65-F5344CB8AC3E}">
        <p14:creationId xmlns:p14="http://schemas.microsoft.com/office/powerpoint/2010/main" val="211839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2C45C23-CDDC-4451-AED7-1E1766C36F7E}"/>
              </a:ext>
            </a:extLst>
          </p:cNvPr>
          <p:cNvSpPr>
            <a:spLocks noGrp="1"/>
          </p:cNvSpPr>
          <p:nvPr>
            <p:ph type="title"/>
          </p:nvPr>
        </p:nvSpPr>
        <p:spPr>
          <a:xfrm>
            <a:off x="838200" y="365128"/>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BEF3AC-4931-4A83-8B2C-2421C4A061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D0FD22-B78E-4210-8801-224DD7C97F86}"/>
              </a:ext>
            </a:extLst>
          </p:cNvPr>
          <p:cNvSpPr>
            <a:spLocks noGrp="1"/>
          </p:cNvSpPr>
          <p:nvPr>
            <p:ph type="dt" sz="half" idx="2"/>
          </p:nvPr>
        </p:nvSpPr>
        <p:spPr>
          <a:xfrm>
            <a:off x="838200" y="6356353"/>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10E977-71E1-4A19-BC09-2BD012F6E618}" type="datetimeFigureOut">
              <a:rPr lang="en-US" smtClean="0"/>
              <a:t>2/16/2022</a:t>
            </a:fld>
            <a:endParaRPr lang="en-US"/>
          </a:p>
        </p:txBody>
      </p:sp>
      <p:sp>
        <p:nvSpPr>
          <p:cNvPr id="5" name="Footer Placeholder 4">
            <a:extLst>
              <a:ext uri="{FF2B5EF4-FFF2-40B4-BE49-F238E27FC236}">
                <a16:creationId xmlns:a16="http://schemas.microsoft.com/office/drawing/2014/main" id="{CA02EB89-945B-418C-AB40-0B50576C0D03}"/>
              </a:ext>
            </a:extLst>
          </p:cNvPr>
          <p:cNvSpPr>
            <a:spLocks noGrp="1"/>
          </p:cNvSpPr>
          <p:nvPr>
            <p:ph type="ftr" sz="quarter" idx="3"/>
          </p:nvPr>
        </p:nvSpPr>
        <p:spPr>
          <a:xfrm>
            <a:off x="4038600" y="6356353"/>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2B78C1A-7581-4A2B-BCCA-323BBAE3B6D0}"/>
              </a:ext>
            </a:extLst>
          </p:cNvPr>
          <p:cNvSpPr>
            <a:spLocks noGrp="1"/>
          </p:cNvSpPr>
          <p:nvPr>
            <p:ph type="sldNum" sz="quarter" idx="4"/>
          </p:nvPr>
        </p:nvSpPr>
        <p:spPr>
          <a:xfrm>
            <a:off x="8610600" y="6356353"/>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416EC3-D0E4-4A91-90D5-249E8906DE42}" type="slidenum">
              <a:rPr lang="en-US" smtClean="0"/>
              <a:t>‹#›</a:t>
            </a:fld>
            <a:endParaRPr lang="en-US"/>
          </a:p>
        </p:txBody>
      </p:sp>
    </p:spTree>
    <p:extLst>
      <p:ext uri="{BB962C8B-B14F-4D97-AF65-F5344CB8AC3E}">
        <p14:creationId xmlns:p14="http://schemas.microsoft.com/office/powerpoint/2010/main" val="2912045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09"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77" indent="-228577" algn="l" defTabSz="914309"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31" indent="-228577" algn="l" defTabSz="914309"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886" indent="-228577" algn="l" defTabSz="914309"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040"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194"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349"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03"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657"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11" indent="-228577" algn="l" defTabSz="914309"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09" rtl="0" eaLnBrk="1" latinLnBrk="0" hangingPunct="1">
        <a:defRPr sz="1800" kern="1200">
          <a:solidFill>
            <a:schemeClr val="tx1"/>
          </a:solidFill>
          <a:latin typeface="+mn-lt"/>
          <a:ea typeface="+mn-ea"/>
          <a:cs typeface="+mn-cs"/>
        </a:defRPr>
      </a:lvl1pPr>
      <a:lvl2pPr marL="457154" algn="l" defTabSz="914309" rtl="0" eaLnBrk="1" latinLnBrk="0" hangingPunct="1">
        <a:defRPr sz="1800" kern="1200">
          <a:solidFill>
            <a:schemeClr val="tx1"/>
          </a:solidFill>
          <a:latin typeface="+mn-lt"/>
          <a:ea typeface="+mn-ea"/>
          <a:cs typeface="+mn-cs"/>
        </a:defRPr>
      </a:lvl2pPr>
      <a:lvl3pPr marL="914309" algn="l" defTabSz="914309" rtl="0" eaLnBrk="1" latinLnBrk="0" hangingPunct="1">
        <a:defRPr sz="1800" kern="1200">
          <a:solidFill>
            <a:schemeClr val="tx1"/>
          </a:solidFill>
          <a:latin typeface="+mn-lt"/>
          <a:ea typeface="+mn-ea"/>
          <a:cs typeface="+mn-cs"/>
        </a:defRPr>
      </a:lvl3pPr>
      <a:lvl4pPr marL="1371463" algn="l" defTabSz="914309" rtl="0" eaLnBrk="1" latinLnBrk="0" hangingPunct="1">
        <a:defRPr sz="1800" kern="1200">
          <a:solidFill>
            <a:schemeClr val="tx1"/>
          </a:solidFill>
          <a:latin typeface="+mn-lt"/>
          <a:ea typeface="+mn-ea"/>
          <a:cs typeface="+mn-cs"/>
        </a:defRPr>
      </a:lvl4pPr>
      <a:lvl5pPr marL="1828617" algn="l" defTabSz="914309" rtl="0" eaLnBrk="1" latinLnBrk="0" hangingPunct="1">
        <a:defRPr sz="1800" kern="1200">
          <a:solidFill>
            <a:schemeClr val="tx1"/>
          </a:solidFill>
          <a:latin typeface="+mn-lt"/>
          <a:ea typeface="+mn-ea"/>
          <a:cs typeface="+mn-cs"/>
        </a:defRPr>
      </a:lvl5pPr>
      <a:lvl6pPr marL="2285771" algn="l" defTabSz="914309" rtl="0" eaLnBrk="1" latinLnBrk="0" hangingPunct="1">
        <a:defRPr sz="1800" kern="1200">
          <a:solidFill>
            <a:schemeClr val="tx1"/>
          </a:solidFill>
          <a:latin typeface="+mn-lt"/>
          <a:ea typeface="+mn-ea"/>
          <a:cs typeface="+mn-cs"/>
        </a:defRPr>
      </a:lvl6pPr>
      <a:lvl7pPr marL="2742926" algn="l" defTabSz="914309" rtl="0" eaLnBrk="1" latinLnBrk="0" hangingPunct="1">
        <a:defRPr sz="1800" kern="1200">
          <a:solidFill>
            <a:schemeClr val="tx1"/>
          </a:solidFill>
          <a:latin typeface="+mn-lt"/>
          <a:ea typeface="+mn-ea"/>
          <a:cs typeface="+mn-cs"/>
        </a:defRPr>
      </a:lvl7pPr>
      <a:lvl8pPr marL="3200080" algn="l" defTabSz="914309" rtl="0" eaLnBrk="1" latinLnBrk="0" hangingPunct="1">
        <a:defRPr sz="1800" kern="1200">
          <a:solidFill>
            <a:schemeClr val="tx1"/>
          </a:solidFill>
          <a:latin typeface="+mn-lt"/>
          <a:ea typeface="+mn-ea"/>
          <a:cs typeface="+mn-cs"/>
        </a:defRPr>
      </a:lvl8pPr>
      <a:lvl9pPr marL="3657234" algn="l" defTabSz="91430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hyperlink" Target="https://doi.org/10.3390/jpm11060483" TargetMode="Externa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1F61520-0148-4113-B8D4-3C9A62C6D959}"/>
              </a:ext>
            </a:extLst>
          </p:cNvPr>
          <p:cNvSpPr/>
          <p:nvPr/>
        </p:nvSpPr>
        <p:spPr>
          <a:xfrm>
            <a:off x="624591" y="202369"/>
            <a:ext cx="10942818" cy="809469"/>
          </a:xfrm>
          <a:prstGeom prst="rect">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sz="2800" b="1" dirty="0">
                <a:ln w="22225">
                  <a:solidFill>
                    <a:srgbClr val="002060"/>
                  </a:solidFill>
                  <a:prstDash val="solid"/>
                </a:ln>
                <a:solidFill>
                  <a:srgbClr val="002060"/>
                </a:solidFill>
                <a:latin typeface="Algerian" panose="04020705040A02060702" pitchFamily="82" charset="0"/>
              </a:rPr>
              <a:t>VERTICAL TRANSMISION OF INFECTION OR IMMUNITY? </a:t>
            </a:r>
          </a:p>
          <a:p>
            <a:pPr algn="ctr"/>
            <a:r>
              <a:rPr lang="en-US" sz="2800" b="1" dirty="0">
                <a:ln w="22225">
                  <a:solidFill>
                    <a:srgbClr val="002060"/>
                  </a:solidFill>
                  <a:prstDash val="solid"/>
                </a:ln>
                <a:solidFill>
                  <a:srgbClr val="002060"/>
                </a:solidFill>
                <a:latin typeface="Algerian" panose="04020705040A02060702" pitchFamily="82" charset="0"/>
              </a:rPr>
              <a:t>IMPORTANT DECISION TO MAKE for pregnant mothers!</a:t>
            </a:r>
          </a:p>
        </p:txBody>
      </p:sp>
      <p:sp>
        <p:nvSpPr>
          <p:cNvPr id="5" name="Rectangle: Rounded Corners 4">
            <a:extLst>
              <a:ext uri="{FF2B5EF4-FFF2-40B4-BE49-F238E27FC236}">
                <a16:creationId xmlns:a16="http://schemas.microsoft.com/office/drawing/2014/main" id="{542C29DD-E9D4-4302-904F-A0F526760FAA}"/>
              </a:ext>
            </a:extLst>
          </p:cNvPr>
          <p:cNvSpPr/>
          <p:nvPr/>
        </p:nvSpPr>
        <p:spPr>
          <a:xfrm>
            <a:off x="505326" y="1798821"/>
            <a:ext cx="4294274" cy="4541822"/>
          </a:xfrm>
          <a:prstGeom prst="roundRect">
            <a:avLst/>
          </a:prstGeom>
          <a:noFill/>
          <a:ln w="9525"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r>
              <a:rPr lang="en-US" sz="1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Pregnant women are considered one of the most susceptible groups in a population, due to physiological changes during pregnancy. In the time of spread of covid-19 as pandemic communicable disease changes in cellular immunity, can increase the risk of serious illness in response to viral infections and the risk of vertical transmission.</a:t>
            </a:r>
          </a:p>
          <a:p>
            <a:pPr algn="ctr"/>
            <a:r>
              <a:rPr lang="en-US" sz="1200" b="1" dirty="0">
                <a:solidFill>
                  <a:srgbClr val="002060"/>
                </a:solidFill>
                <a:latin typeface="Times New Roman" panose="02020603050405020304" pitchFamily="18" charset="0"/>
                <a:ea typeface="Calibri" panose="020F0502020204030204" pitchFamily="34" charset="0"/>
                <a:cs typeface="Times New Roman" panose="02020603050405020304" pitchFamily="18" charset="0"/>
              </a:rPr>
              <a:t>Vertical transmission is defined as the possibility of transmission from a mother to her fetus during the antepartum and intrapartum periods or to the neonate during the postpartum period, and it can occur via the placenta, body fluid contact during childbirth, or through direct contact owing to breastfeeding after birth. In fully vaccinated pregnant and lactating mothers with two dose mRNA vaccine results in development of IgG, IgA, IgM titers which develop neutralizing anti-spike IgG transplacental transferable from mother to fetus. Similarly IgG, IgM and IgA transferred through breastmilk.  </a:t>
            </a:r>
          </a:p>
          <a:p>
            <a:pPr algn="ctr"/>
            <a:r>
              <a:rPr lang="en-US" sz="1200" b="1" dirty="0">
                <a:solidFill>
                  <a:srgbClr val="002060"/>
                </a:solidFill>
                <a:latin typeface="Times New Roman" panose="02020603050405020304" pitchFamily="18" charset="0"/>
                <a:cs typeface="Times New Roman" panose="02020603050405020304" pitchFamily="18" charset="0"/>
              </a:rPr>
              <a:t>In conclusion, When a pregnant woman get vaccinated, the antibodies made by her body may be passed to her fetus. These antibodies may help protect baby from the virus after birth. How much protection antibodies may provide is not yet known. </a:t>
            </a:r>
          </a:p>
        </p:txBody>
      </p:sp>
      <p:sp>
        <p:nvSpPr>
          <p:cNvPr id="9" name="Rectangle 8">
            <a:extLst>
              <a:ext uri="{FF2B5EF4-FFF2-40B4-BE49-F238E27FC236}">
                <a16:creationId xmlns:a16="http://schemas.microsoft.com/office/drawing/2014/main" id="{16D294BD-05D4-4C90-92BD-313EAA3106A6}"/>
              </a:ext>
            </a:extLst>
          </p:cNvPr>
          <p:cNvSpPr/>
          <p:nvPr/>
        </p:nvSpPr>
        <p:spPr>
          <a:xfrm>
            <a:off x="624592" y="1086786"/>
            <a:ext cx="10942818" cy="637084"/>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US" sz="2000" b="1" dirty="0">
                <a:ln/>
                <a:solidFill>
                  <a:srgbClr val="0033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ZOHRA IMRAN (Principal, Zainab </a:t>
            </a:r>
            <a:r>
              <a:rPr lang="en-US" sz="2000" b="1" dirty="0" err="1">
                <a:ln/>
                <a:solidFill>
                  <a:srgbClr val="0033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Punjwani</a:t>
            </a:r>
            <a:r>
              <a:rPr lang="en-US" sz="2000" b="1" dirty="0">
                <a:ln/>
                <a:solidFill>
                  <a:srgbClr val="0033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 School of Midwifery)</a:t>
            </a:r>
          </a:p>
          <a:p>
            <a:pPr algn="ctr"/>
            <a:r>
              <a:rPr lang="en-US" sz="2000" b="1" dirty="0">
                <a:ln/>
                <a:solidFill>
                  <a:srgbClr val="003300"/>
                </a:solidFill>
                <a:effectLst>
                  <a:outerShdw blurRad="38100" dist="19050" dir="2700000" algn="tl" rotWithShape="0">
                    <a:schemeClr val="dk1">
                      <a:lumMod val="50000"/>
                      <a:alpha val="40000"/>
                    </a:schemeClr>
                  </a:outerShdw>
                </a:effectLst>
                <a:latin typeface="Times New Roman" panose="02020603050405020304" pitchFamily="18" charset="0"/>
                <a:cs typeface="Times New Roman" panose="02020603050405020304" pitchFamily="18" charset="0"/>
              </a:rPr>
              <a:t>SHIREEN ARIF (Principal, Associate Professor, Pakistan Rangers College of Nursing)</a:t>
            </a:r>
          </a:p>
        </p:txBody>
      </p:sp>
      <p:pic>
        <p:nvPicPr>
          <p:cNvPr id="11" name="Picture 10">
            <a:extLst>
              <a:ext uri="{FF2B5EF4-FFF2-40B4-BE49-F238E27FC236}">
                <a16:creationId xmlns:a16="http://schemas.microsoft.com/office/drawing/2014/main" id="{22224B4D-9F2C-43A8-BC03-1C65084038B5}"/>
              </a:ext>
            </a:extLst>
          </p:cNvPr>
          <p:cNvPicPr>
            <a:picLocks noChangeAspect="1"/>
          </p:cNvPicPr>
          <p:nvPr/>
        </p:nvPicPr>
        <p:blipFill>
          <a:blip r:embed="rId3"/>
          <a:stretch>
            <a:fillRect/>
          </a:stretch>
        </p:blipFill>
        <p:spPr>
          <a:xfrm>
            <a:off x="8304255" y="2440367"/>
            <a:ext cx="3694269" cy="3992570"/>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6C86C310-9EC7-431D-815F-B7CB2CF4C51A}"/>
              </a:ext>
            </a:extLst>
          </p:cNvPr>
          <p:cNvPicPr>
            <a:picLocks noChangeAspect="1"/>
          </p:cNvPicPr>
          <p:nvPr/>
        </p:nvPicPr>
        <p:blipFill>
          <a:blip r:embed="rId4"/>
          <a:stretch>
            <a:fillRect/>
          </a:stretch>
        </p:blipFill>
        <p:spPr>
          <a:xfrm>
            <a:off x="4971100" y="2488495"/>
            <a:ext cx="3161655" cy="3944442"/>
          </a:xfrm>
          <a:prstGeom prst="rect">
            <a:avLst/>
          </a:prstGeom>
          <a:ln>
            <a:noFill/>
          </a:ln>
          <a:effectLst>
            <a:outerShdw blurRad="292100" dist="139700" dir="2700000" algn="tl" rotWithShape="0">
              <a:srgbClr val="333333">
                <a:alpha val="65000"/>
              </a:srgbClr>
            </a:outerShdw>
          </a:effectLst>
        </p:spPr>
      </p:pic>
      <p:cxnSp>
        <p:nvCxnSpPr>
          <p:cNvPr id="14" name="Straight Arrow Connector 13">
            <a:extLst>
              <a:ext uri="{FF2B5EF4-FFF2-40B4-BE49-F238E27FC236}">
                <a16:creationId xmlns:a16="http://schemas.microsoft.com/office/drawing/2014/main" id="{6FD393C1-12E6-4D49-BE7C-1449DD213EB2}"/>
              </a:ext>
            </a:extLst>
          </p:cNvPr>
          <p:cNvCxnSpPr>
            <a:cxnSpLocks/>
          </p:cNvCxnSpPr>
          <p:nvPr/>
        </p:nvCxnSpPr>
        <p:spPr>
          <a:xfrm>
            <a:off x="7605813" y="4157175"/>
            <a:ext cx="1053884"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1063BCEA-4B11-45E2-9325-B8690EAB1B12}"/>
              </a:ext>
            </a:extLst>
          </p:cNvPr>
          <p:cNvSpPr/>
          <p:nvPr/>
        </p:nvSpPr>
        <p:spPr>
          <a:xfrm>
            <a:off x="4941656" y="1829752"/>
            <a:ext cx="3161655" cy="63708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VERTICAL TRANSMISSION OF DISEASE</a:t>
            </a:r>
          </a:p>
        </p:txBody>
      </p:sp>
      <p:sp>
        <p:nvSpPr>
          <p:cNvPr id="17" name="Rectangle 16">
            <a:extLst>
              <a:ext uri="{FF2B5EF4-FFF2-40B4-BE49-F238E27FC236}">
                <a16:creationId xmlns:a16="http://schemas.microsoft.com/office/drawing/2014/main" id="{03A2E741-F23F-47D3-A6B9-EC8A8D28C052}"/>
              </a:ext>
            </a:extLst>
          </p:cNvPr>
          <p:cNvSpPr/>
          <p:nvPr/>
        </p:nvSpPr>
        <p:spPr>
          <a:xfrm>
            <a:off x="8304255" y="1833551"/>
            <a:ext cx="3694269" cy="637084"/>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dirty="0"/>
              <a:t>VERTICAL TRANSMISSION OF IMMUNITY</a:t>
            </a:r>
          </a:p>
        </p:txBody>
      </p:sp>
      <p:sp>
        <p:nvSpPr>
          <p:cNvPr id="20" name="Rectangle 19">
            <a:extLst>
              <a:ext uri="{FF2B5EF4-FFF2-40B4-BE49-F238E27FC236}">
                <a16:creationId xmlns:a16="http://schemas.microsoft.com/office/drawing/2014/main" id="{BC3C4FE5-3BC2-4212-883E-29CCFC5929C5}"/>
              </a:ext>
            </a:extLst>
          </p:cNvPr>
          <p:cNvSpPr/>
          <p:nvPr/>
        </p:nvSpPr>
        <p:spPr>
          <a:xfrm>
            <a:off x="505326" y="6454596"/>
            <a:ext cx="11339671" cy="35864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900" dirty="0">
                <a:latin typeface="Times New Roman" panose="02020603050405020304" pitchFamily="18" charset="0"/>
                <a:cs typeface="Times New Roman" panose="02020603050405020304" pitchFamily="18" charset="0"/>
              </a:rPr>
              <a:t>Shook, Fallah1, Silberman &amp; </a:t>
            </a:r>
            <a:r>
              <a:rPr lang="en-US" sz="900" dirty="0" err="1">
                <a:latin typeface="Times New Roman" panose="02020603050405020304" pitchFamily="18" charset="0"/>
                <a:cs typeface="Times New Roman" panose="02020603050405020304" pitchFamily="18" charset="0"/>
              </a:rPr>
              <a:t>Edlow</a:t>
            </a:r>
            <a:r>
              <a:rPr lang="en-US" sz="900" dirty="0">
                <a:latin typeface="Times New Roman" panose="02020603050405020304" pitchFamily="18" charset="0"/>
                <a:cs typeface="Times New Roman" panose="02020603050405020304" pitchFamily="18" charset="0"/>
              </a:rPr>
              <a:t>. (2021). Understanding. Frontiers in cellular and infection microbiology</a:t>
            </a:r>
            <a:r>
              <a:rPr lang="en-US" sz="900" dirty="0">
                <a:solidFill>
                  <a:schemeClr val="bg1">
                    <a:lumMod val="95000"/>
                  </a:schemeClr>
                </a:solidFill>
                <a:latin typeface="Times New Roman" panose="02020603050405020304" pitchFamily="18" charset="0"/>
                <a:cs typeface="Times New Roman" panose="02020603050405020304" pitchFamily="18" charset="0"/>
              </a:rPr>
              <a:t>. </a:t>
            </a:r>
            <a:r>
              <a:rPr lang="en-US" sz="900" dirty="0" err="1">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doi</a:t>
            </a:r>
            <a:r>
              <a:rPr lang="en-US" sz="90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a:t>
            </a:r>
            <a:r>
              <a:rPr lang="en-US" sz="900" spc="5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90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10.3389/fcimb.2021.73539</a:t>
            </a:r>
            <a:endParaRPr lang="en-US" sz="900" dirty="0">
              <a:solidFill>
                <a:schemeClr val="bg1">
                  <a:lumMod val="95000"/>
                </a:schemeClr>
              </a:solidFill>
              <a:effectLst/>
              <a:latin typeface="Times New Roman" panose="02020603050405020304" pitchFamily="18" charset="0"/>
              <a:ea typeface="Times New Roman" panose="02020603050405020304" pitchFamily="18" charset="0"/>
              <a:cs typeface="Times New Roman" panose="02020603050405020304" pitchFamily="18" charset="0"/>
            </a:endParaRPr>
          </a:p>
          <a:p>
            <a:r>
              <a:rPr lang="en-US" sz="900" dirty="0" err="1">
                <a:latin typeface="Times New Roman" panose="02020603050405020304" pitchFamily="18" charset="0"/>
                <a:cs typeface="Times New Roman" panose="02020603050405020304" pitchFamily="18" charset="0"/>
              </a:rPr>
              <a:t>Saadaoui</a:t>
            </a:r>
            <a:r>
              <a:rPr lang="en-US" sz="900" dirty="0">
                <a:latin typeface="Times New Roman" panose="02020603050405020304" pitchFamily="18" charset="0"/>
                <a:cs typeface="Times New Roman" panose="02020603050405020304" pitchFamily="18" charset="0"/>
              </a:rPr>
              <a:t>, </a:t>
            </a:r>
            <a:r>
              <a:rPr lang="en-US" sz="900" dirty="0" err="1">
                <a:latin typeface="Times New Roman" panose="02020603050405020304" pitchFamily="18" charset="0"/>
                <a:cs typeface="Times New Roman" panose="02020603050405020304" pitchFamily="18" charset="0"/>
              </a:rPr>
              <a:t>kumar</a:t>
            </a:r>
            <a:r>
              <a:rPr lang="en-US" sz="900" dirty="0">
                <a:latin typeface="Times New Roman" panose="02020603050405020304" pitchFamily="18" charset="0"/>
                <a:cs typeface="Times New Roman" panose="02020603050405020304" pitchFamily="18" charset="0"/>
              </a:rPr>
              <a:t>, Al </a:t>
            </a:r>
            <a:r>
              <a:rPr lang="en-US" sz="900" dirty="0" err="1">
                <a:latin typeface="Times New Roman" panose="02020603050405020304" pitchFamily="18" charset="0"/>
                <a:cs typeface="Times New Roman" panose="02020603050405020304" pitchFamily="18" charset="0"/>
              </a:rPr>
              <a:t>Khodo</a:t>
            </a:r>
            <a:r>
              <a:rPr lang="en-US" sz="900" dirty="0">
                <a:latin typeface="Times New Roman" panose="02020603050405020304" pitchFamily="18" charset="0"/>
                <a:cs typeface="Times New Roman" panose="02020603050405020304" pitchFamily="18" charset="0"/>
              </a:rPr>
              <a:t>. COVID-19 Infection during Pregnancy: Risk of Vertical Transmission, Fetal, and Neonatal Outcomes. </a:t>
            </a:r>
            <a:r>
              <a:rPr lang="en-US" sz="90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900" i="1"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J. Pers. Med. </a:t>
            </a:r>
            <a:r>
              <a:rPr lang="en-US" sz="900" b="1"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2021</a:t>
            </a:r>
            <a:r>
              <a:rPr lang="en-US" sz="90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 </a:t>
            </a:r>
            <a:r>
              <a:rPr lang="en-US" sz="900" i="1"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11</a:t>
            </a:r>
            <a:r>
              <a:rPr lang="en-US" sz="900"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rPr>
              <a:t>, 483. </a:t>
            </a:r>
            <a:r>
              <a:rPr lang="en-US" sz="900" u="none" strike="noStrike" dirty="0">
                <a:solidFill>
                  <a:schemeClr val="bg1">
                    <a:lumMod val="95000"/>
                  </a:schemeClr>
                </a:solidFill>
                <a:effectLst/>
                <a:latin typeface="Times New Roman" panose="02020603050405020304" pitchFamily="18"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https://doi.org/10.3390/ jpm11060483</a:t>
            </a:r>
            <a:endParaRPr lang="en-US" sz="900" dirty="0">
              <a:solidFill>
                <a:schemeClr val="bg1">
                  <a:lumMod val="95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5733422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TotalTime>
  <Words>320</Words>
  <Application>Microsoft Office PowerPoint</Application>
  <PresentationFormat>Widescreen</PresentationFormat>
  <Paragraphs>11</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Algerian</vt: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HAV REHMAN</dc:creator>
  <cp:lastModifiedBy>HAV REHMAN</cp:lastModifiedBy>
  <cp:revision>8</cp:revision>
  <dcterms:created xsi:type="dcterms:W3CDTF">2022-02-16T19:52:25Z</dcterms:created>
  <dcterms:modified xsi:type="dcterms:W3CDTF">2022-02-16T21:14:47Z</dcterms:modified>
</cp:coreProperties>
</file>