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256" r:id="rId2"/>
  </p:sldIdLst>
  <p:sldSz cx="43891200" cy="32918400"/>
  <p:notesSz cx="9271000" cy="7010400"/>
  <p:embeddedFontLst>
    <p:embeddedFont>
      <p:font typeface="Calibri" panose="020F0502020204030204" pitchFamily="34" charset="0"/>
      <p:regular r:id="rId5"/>
      <p:bold r:id="rId6"/>
      <p:italic r:id="rId7"/>
      <p:boldItalic r:id="rId8"/>
    </p:embeddedFont>
    <p:embeddedFont>
      <p:font typeface="Nunito" panose="020B0604020202020204" charset="0"/>
      <p:regular r:id="rId9"/>
      <p:bold r:id="rId10"/>
      <p:italic r:id="rId11"/>
      <p:boldItalic r:id="rId12"/>
    </p:embeddedFont>
    <p:embeddedFont>
      <p:font typeface="Open Sans" panose="020B0604020202020204" charset="0"/>
      <p:regular r:id="rId13"/>
      <p:bold r:id="rId14"/>
      <p:italic r:id="rId15"/>
      <p:boldItalic r:id="rId16"/>
    </p:embeddedFont>
  </p:embeddedFontLst>
  <p:custDataLst>
    <p:tags r:id="rId17"/>
  </p:custDataLst>
  <p:defaultTextStyle>
    <a:defPPr>
      <a:defRPr lang="en-US"/>
    </a:defPPr>
    <a:lvl1pPr marL="0" algn="l" defTabSz="4389028" rtl="0" eaLnBrk="1" latinLnBrk="0" hangingPunct="1">
      <a:defRPr sz="8700" kern="1200">
        <a:solidFill>
          <a:schemeClr val="tx1"/>
        </a:solidFill>
        <a:latin typeface="+mn-lt"/>
        <a:ea typeface="+mn-ea"/>
        <a:cs typeface="+mn-cs"/>
      </a:defRPr>
    </a:lvl1pPr>
    <a:lvl2pPr marL="2194514" algn="l" defTabSz="4389028" rtl="0" eaLnBrk="1" latinLnBrk="0" hangingPunct="1">
      <a:defRPr sz="8700" kern="1200">
        <a:solidFill>
          <a:schemeClr val="tx1"/>
        </a:solidFill>
        <a:latin typeface="+mn-lt"/>
        <a:ea typeface="+mn-ea"/>
        <a:cs typeface="+mn-cs"/>
      </a:defRPr>
    </a:lvl2pPr>
    <a:lvl3pPr marL="4389028" algn="l" defTabSz="4389028" rtl="0" eaLnBrk="1" latinLnBrk="0" hangingPunct="1">
      <a:defRPr sz="8700" kern="1200">
        <a:solidFill>
          <a:schemeClr val="tx1"/>
        </a:solidFill>
        <a:latin typeface="+mn-lt"/>
        <a:ea typeface="+mn-ea"/>
        <a:cs typeface="+mn-cs"/>
      </a:defRPr>
    </a:lvl3pPr>
    <a:lvl4pPr marL="6583543" algn="l" defTabSz="4389028" rtl="0" eaLnBrk="1" latinLnBrk="0" hangingPunct="1">
      <a:defRPr sz="8700" kern="1200">
        <a:solidFill>
          <a:schemeClr val="tx1"/>
        </a:solidFill>
        <a:latin typeface="+mn-lt"/>
        <a:ea typeface="+mn-ea"/>
        <a:cs typeface="+mn-cs"/>
      </a:defRPr>
    </a:lvl4pPr>
    <a:lvl5pPr marL="8778057" algn="l" defTabSz="4389028" rtl="0" eaLnBrk="1" latinLnBrk="0" hangingPunct="1">
      <a:defRPr sz="8700" kern="1200">
        <a:solidFill>
          <a:schemeClr val="tx1"/>
        </a:solidFill>
        <a:latin typeface="+mn-lt"/>
        <a:ea typeface="+mn-ea"/>
        <a:cs typeface="+mn-cs"/>
      </a:defRPr>
    </a:lvl5pPr>
    <a:lvl6pPr marL="10972571" algn="l" defTabSz="4389028" rtl="0" eaLnBrk="1" latinLnBrk="0" hangingPunct="1">
      <a:defRPr sz="8700" kern="1200">
        <a:solidFill>
          <a:schemeClr val="tx1"/>
        </a:solidFill>
        <a:latin typeface="+mn-lt"/>
        <a:ea typeface="+mn-ea"/>
        <a:cs typeface="+mn-cs"/>
      </a:defRPr>
    </a:lvl6pPr>
    <a:lvl7pPr marL="13167085" algn="l" defTabSz="4389028" rtl="0" eaLnBrk="1" latinLnBrk="0" hangingPunct="1">
      <a:defRPr sz="8700" kern="1200">
        <a:solidFill>
          <a:schemeClr val="tx1"/>
        </a:solidFill>
        <a:latin typeface="+mn-lt"/>
        <a:ea typeface="+mn-ea"/>
        <a:cs typeface="+mn-cs"/>
      </a:defRPr>
    </a:lvl7pPr>
    <a:lvl8pPr marL="15361599" algn="l" defTabSz="4389028" rtl="0" eaLnBrk="1" latinLnBrk="0" hangingPunct="1">
      <a:defRPr sz="8700" kern="1200">
        <a:solidFill>
          <a:schemeClr val="tx1"/>
        </a:solidFill>
        <a:latin typeface="+mn-lt"/>
        <a:ea typeface="+mn-ea"/>
        <a:cs typeface="+mn-cs"/>
      </a:defRPr>
    </a:lvl8pPr>
    <a:lvl9pPr marL="17556114" algn="l" defTabSz="4389028" rtl="0" eaLnBrk="1" latinLnBrk="0" hangingPunct="1">
      <a:defRPr sz="8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2E4"/>
    <a:srgbClr val="F9FAD2"/>
    <a:srgbClr val="E0E2D0"/>
    <a:srgbClr val="D4DCDE"/>
    <a:srgbClr val="C78059"/>
    <a:srgbClr val="BE8264"/>
    <a:srgbClr val="749094"/>
    <a:srgbClr val="C6D6D8"/>
    <a:srgbClr val="AAC8CE"/>
    <a:srgbClr val="94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 d="100"/>
          <a:sy n="12" d="100"/>
        </p:scale>
        <p:origin x="1548" y="4"/>
      </p:cViewPr>
      <p:guideLst>
        <p:guide orient="horz" pos="10368"/>
        <p:guide pos="13824"/>
      </p:guideLst>
    </p:cSldViewPr>
  </p:slideViewPr>
  <p:notesTextViewPr>
    <p:cViewPr>
      <p:scale>
        <a:sx n="1" d="1"/>
        <a:sy n="1" d="1"/>
      </p:scale>
      <p:origin x="0" y="-96"/>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presProps" Target="presProps.xml"/><Relationship Id="rId3" Type="http://schemas.openxmlformats.org/officeDocument/2006/relationships/notesMaster" Target="notesMasters/notesMaster1.xml"/><Relationship Id="rId21" Type="http://schemas.openxmlformats.org/officeDocument/2006/relationships/tableStyles" Target="tableStyles.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font" Target="fonts/font11.fntdata"/><Relationship Id="rId10" Type="http://schemas.openxmlformats.org/officeDocument/2006/relationships/font" Target="fonts/font6.fntdata"/><Relationship Id="rId19" Type="http://schemas.openxmlformats.org/officeDocument/2006/relationships/viewProps" Target="view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433" cy="350520"/>
          </a:xfrm>
          <a:prstGeom prst="rect">
            <a:avLst/>
          </a:prstGeom>
        </p:spPr>
        <p:txBody>
          <a:bodyPr vert="horz" lIns="93031" tIns="46516" rIns="93031" bIns="46516" rtlCol="0"/>
          <a:lstStyle>
            <a:defPPr>
              <a:defRPr kern="1200" smtId="4294967295"/>
            </a:defPPr>
            <a:lvl1pPr algn="l">
              <a:defRPr sz="1200"/>
            </a:lvl1pPr>
          </a:lstStyle>
          <a:p>
            <a:endParaRPr lang="en-US"/>
          </a:p>
        </p:txBody>
      </p:sp>
      <p:sp>
        <p:nvSpPr>
          <p:cNvPr id="3" name="Date Placeholder 2"/>
          <p:cNvSpPr>
            <a:spLocks noGrp="1"/>
          </p:cNvSpPr>
          <p:nvPr>
            <p:ph type="dt" sz="quarter" idx="1"/>
          </p:nvPr>
        </p:nvSpPr>
        <p:spPr>
          <a:xfrm>
            <a:off x="5251421" y="0"/>
            <a:ext cx="4017433" cy="350520"/>
          </a:xfrm>
          <a:prstGeom prst="rect">
            <a:avLst/>
          </a:prstGeom>
        </p:spPr>
        <p:txBody>
          <a:bodyPr vert="horz" lIns="93031" tIns="46516" rIns="93031" bIns="46516" rtlCol="0"/>
          <a:lstStyle>
            <a:defPPr>
              <a:defRPr kern="1200" smtId="4294967295"/>
            </a:defPPr>
            <a:lvl1pPr algn="r">
              <a:defRPr sz="1200"/>
            </a:lvl1pPr>
          </a:lstStyle>
          <a:p>
            <a:fld id="{9281E4DE-EB0E-4FB2-BE29-FC865D9A50FC}" type="datetimeFigureOut">
              <a:rPr lang="en-US" smtClean="0"/>
              <a:t>7/6/2019</a:t>
            </a:fld>
            <a:endParaRPr lang="en-US"/>
          </a:p>
        </p:txBody>
      </p:sp>
      <p:sp>
        <p:nvSpPr>
          <p:cNvPr id="4" name="Footer Placeholder 3"/>
          <p:cNvSpPr>
            <a:spLocks noGrp="1"/>
          </p:cNvSpPr>
          <p:nvPr>
            <p:ph type="ftr" sz="quarter" idx="2"/>
          </p:nvPr>
        </p:nvSpPr>
        <p:spPr>
          <a:xfrm>
            <a:off x="0" y="6658664"/>
            <a:ext cx="4017433" cy="350520"/>
          </a:xfrm>
          <a:prstGeom prst="rect">
            <a:avLst/>
          </a:prstGeom>
        </p:spPr>
        <p:txBody>
          <a:bodyPr vert="horz" lIns="93031" tIns="46516" rIns="93031" bIns="46516" rtlCol="0" anchor="b"/>
          <a:lstStyle>
            <a:defPPr>
              <a:defRPr kern="1200" smtId="4294967295"/>
            </a:defPPr>
            <a:lvl1pPr algn="l">
              <a:defRPr sz="1200"/>
            </a:lvl1pPr>
          </a:lstStyle>
          <a:p>
            <a:endParaRPr lang="en-US"/>
          </a:p>
        </p:txBody>
      </p:sp>
      <p:sp>
        <p:nvSpPr>
          <p:cNvPr id="5" name="Slide Number Placeholder 4"/>
          <p:cNvSpPr>
            <a:spLocks noGrp="1"/>
          </p:cNvSpPr>
          <p:nvPr>
            <p:ph type="sldNum" sz="quarter" idx="3"/>
          </p:nvPr>
        </p:nvSpPr>
        <p:spPr>
          <a:xfrm>
            <a:off x="5251421" y="6658664"/>
            <a:ext cx="4017433" cy="350520"/>
          </a:xfrm>
          <a:prstGeom prst="rect">
            <a:avLst/>
          </a:prstGeom>
        </p:spPr>
        <p:txBody>
          <a:bodyPr vert="horz" lIns="93031" tIns="46516" rIns="93031" bIns="46516" rtlCol="0" anchor="b"/>
          <a:lstStyle>
            <a:defPPr>
              <a:defRPr kern="1200" smtId="4294967295"/>
            </a:defPPr>
            <a:lvl1pPr algn="r">
              <a:defRPr sz="1200"/>
            </a:lvl1pPr>
          </a:lstStyle>
          <a:p>
            <a:fld id="{DE247C12-2C6F-4F8F-A764-8CB2FE9A43B8}" type="slidenum">
              <a:rPr lang="en-US" smtClean="0"/>
              <a:t>‹#›</a:t>
            </a:fld>
            <a:endParaRPr lang="en-US"/>
          </a:p>
        </p:txBody>
      </p:sp>
    </p:spTree>
    <p:extLst>
      <p:ext uri="{BB962C8B-B14F-4D97-AF65-F5344CB8AC3E}">
        <p14:creationId xmlns:p14="http://schemas.microsoft.com/office/powerpoint/2010/main" val="846791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17963"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51450" y="0"/>
            <a:ext cx="4017963" cy="350838"/>
          </a:xfrm>
          <a:prstGeom prst="rect">
            <a:avLst/>
          </a:prstGeom>
        </p:spPr>
        <p:txBody>
          <a:bodyPr vert="horz" lIns="91440" tIns="45720" rIns="91440" bIns="45720" rtlCol="0"/>
          <a:lstStyle>
            <a:lvl1pPr algn="r">
              <a:defRPr sz="1200"/>
            </a:lvl1pPr>
          </a:lstStyle>
          <a:p>
            <a:fld id="{E79FDE18-A037-4E82-B612-C4CA197B0311}" type="datetimeFigureOut">
              <a:rPr lang="en-US" smtClean="0"/>
              <a:t>7/6/2019</a:t>
            </a:fld>
            <a:endParaRPr lang="en-US"/>
          </a:p>
        </p:txBody>
      </p:sp>
      <p:sp>
        <p:nvSpPr>
          <p:cNvPr id="4" name="Slide Image Placeholder 3"/>
          <p:cNvSpPr>
            <a:spLocks noGrp="1" noRot="1" noChangeAspect="1"/>
          </p:cNvSpPr>
          <p:nvPr>
            <p:ph type="sldImg" idx="2"/>
          </p:nvPr>
        </p:nvSpPr>
        <p:spPr>
          <a:xfrm>
            <a:off x="3059113" y="876300"/>
            <a:ext cx="3152775"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7100" y="3373438"/>
            <a:ext cx="7416800" cy="27606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563"/>
            <a:ext cx="4017963"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51450" y="6659563"/>
            <a:ext cx="4017963" cy="350837"/>
          </a:xfrm>
          <a:prstGeom prst="rect">
            <a:avLst/>
          </a:prstGeom>
        </p:spPr>
        <p:txBody>
          <a:bodyPr vert="horz" lIns="91440" tIns="45720" rIns="91440" bIns="45720" rtlCol="0" anchor="b"/>
          <a:lstStyle>
            <a:lvl1pPr algn="r">
              <a:defRPr sz="1200"/>
            </a:lvl1pPr>
          </a:lstStyle>
          <a:p>
            <a:fld id="{CE49075A-7DD0-4C25-96EE-D393532573A8}" type="slidenum">
              <a:rPr lang="en-US" smtClean="0"/>
              <a:t>‹#›</a:t>
            </a:fld>
            <a:endParaRPr lang="en-US"/>
          </a:p>
        </p:txBody>
      </p:sp>
    </p:spTree>
    <p:extLst>
      <p:ext uri="{BB962C8B-B14F-4D97-AF65-F5344CB8AC3E}">
        <p14:creationId xmlns:p14="http://schemas.microsoft.com/office/powerpoint/2010/main" val="212641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r>
              <a:rPr lang="en-US" dirty="0"/>
              <a:t>Schroeder, Elizabeth C., et al. "Comparative effectiveness of aerobic, resistance, and combined training on cardiovascular disease risk factors: A randomized controlled trial." Academic </a:t>
            </a:r>
            <a:r>
              <a:rPr lang="en-US" dirty="0" err="1"/>
              <a:t>OneFile,http</a:t>
            </a:r>
            <a:r>
              <a:rPr lang="en-US" dirty="0"/>
              <a:t>://link.galegroup.com/apps/doc/A568671809/</a:t>
            </a:r>
            <a:r>
              <a:rPr lang="en-US" dirty="0" err="1"/>
              <a:t>AONE?u</a:t>
            </a:r>
            <a:r>
              <a:rPr lang="en-US" dirty="0"/>
              <a:t>=</a:t>
            </a:r>
            <a:r>
              <a:rPr lang="en-US" dirty="0" err="1"/>
              <a:t>lincclinmcc&amp;sid</a:t>
            </a:r>
            <a:r>
              <a:rPr lang="en-US" dirty="0"/>
              <a:t>=AONE&amp;	</a:t>
            </a:r>
            <a:r>
              <a:rPr lang="en-US" dirty="0" err="1"/>
              <a:t>xid</a:t>
            </a:r>
            <a:r>
              <a:rPr lang="en-US" dirty="0"/>
              <a:t>=fdba0518. Accessed 26 Jan. 2019.</a:t>
            </a:r>
          </a:p>
        </p:txBody>
      </p:sp>
      <p:sp>
        <p:nvSpPr>
          <p:cNvPr id="4" name="Slide Number Placeholder 3"/>
          <p:cNvSpPr>
            <a:spLocks noGrp="1"/>
          </p:cNvSpPr>
          <p:nvPr>
            <p:ph type="sldNum" sz="quarter" idx="5"/>
          </p:nvPr>
        </p:nvSpPr>
        <p:spPr/>
        <p:txBody>
          <a:bodyPr/>
          <a:lstStyle/>
          <a:p>
            <a:fld id="{CE49075A-7DD0-4C25-96EE-D393532573A8}" type="slidenum">
              <a:rPr lang="en-US" smtClean="0"/>
              <a:t>1</a:t>
            </a:fld>
            <a:endParaRPr lang="en-US"/>
          </a:p>
        </p:txBody>
      </p:sp>
    </p:spTree>
    <p:extLst>
      <p:ext uri="{BB962C8B-B14F-4D97-AF65-F5344CB8AC3E}">
        <p14:creationId xmlns:p14="http://schemas.microsoft.com/office/powerpoint/2010/main" val="4289148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2008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3944130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3"/>
            <a:ext cx="37307521" cy="6537960"/>
          </a:xfrm>
        </p:spPr>
        <p:txBody>
          <a:bodyPr anchor="t"/>
          <a:lstStyle>
            <a:defPPr>
              <a:defRPr kern="1200" smtId="4294967295"/>
            </a:defPPr>
            <a:lvl1pPr algn="l">
              <a:defRPr sz="19200" b="1" cap="all"/>
            </a:lvl1pPr>
          </a:lstStyle>
          <a:p>
            <a:r>
              <a:rPr lang="en-US"/>
              <a:t>Click to edit Master title style</a:t>
            </a:r>
          </a:p>
        </p:txBody>
      </p:sp>
      <p:sp>
        <p:nvSpPr>
          <p:cNvPr id="3" name="Text Placeholder 2"/>
          <p:cNvSpPr>
            <a:spLocks noGrp="1"/>
          </p:cNvSpPr>
          <p:nvPr>
            <p:ph type="body" idx="1"/>
          </p:nvPr>
        </p:nvSpPr>
        <p:spPr>
          <a:xfrm>
            <a:off x="3467103" y="13952227"/>
            <a:ext cx="37307521" cy="7200897"/>
          </a:xfrm>
        </p:spPr>
        <p:txBody>
          <a:bodyPr anchor="b"/>
          <a:lstStyle>
            <a:defPPr>
              <a:defRPr kern="1200" smtId="4294967295"/>
            </a:defPPr>
            <a:lvl1pPr marL="0" indent="0">
              <a:buNone/>
              <a:defRPr sz="9700">
                <a:solidFill>
                  <a:schemeClr val="tx1">
                    <a:tint val="75000"/>
                  </a:schemeClr>
                </a:solidFill>
              </a:defRPr>
            </a:lvl1pPr>
            <a:lvl2pPr marL="2194514" indent="0">
              <a:buNone/>
              <a:defRPr sz="8700">
                <a:solidFill>
                  <a:schemeClr val="tx1">
                    <a:tint val="75000"/>
                  </a:schemeClr>
                </a:solidFill>
              </a:defRPr>
            </a:lvl2pPr>
            <a:lvl3pPr marL="4389028" indent="0">
              <a:buNone/>
              <a:defRPr sz="7700">
                <a:solidFill>
                  <a:schemeClr val="tx1">
                    <a:tint val="75000"/>
                  </a:schemeClr>
                </a:solidFill>
              </a:defRPr>
            </a:lvl3pPr>
            <a:lvl4pPr marL="6583543" indent="0">
              <a:buNone/>
              <a:defRPr sz="6700">
                <a:solidFill>
                  <a:schemeClr val="tx1">
                    <a:tint val="75000"/>
                  </a:schemeClr>
                </a:solidFill>
              </a:defRPr>
            </a:lvl4pPr>
            <a:lvl5pPr marL="8778057" indent="0">
              <a:buNone/>
              <a:defRPr sz="6700">
                <a:solidFill>
                  <a:schemeClr val="tx1">
                    <a:tint val="75000"/>
                  </a:schemeClr>
                </a:solidFill>
              </a:defRPr>
            </a:lvl5pPr>
            <a:lvl6pPr marL="10972571" indent="0">
              <a:buNone/>
              <a:defRPr sz="6700">
                <a:solidFill>
                  <a:schemeClr val="tx1">
                    <a:tint val="75000"/>
                  </a:schemeClr>
                </a:solidFill>
              </a:defRPr>
            </a:lvl6pPr>
            <a:lvl7pPr marL="13167085" indent="0">
              <a:buNone/>
              <a:defRPr sz="6700">
                <a:solidFill>
                  <a:schemeClr val="tx1">
                    <a:tint val="75000"/>
                  </a:schemeClr>
                </a:solidFill>
              </a:defRPr>
            </a:lvl7pPr>
            <a:lvl8pPr marL="15361599" indent="0">
              <a:buNone/>
              <a:defRPr sz="6700">
                <a:solidFill>
                  <a:schemeClr val="tx1">
                    <a:tint val="75000"/>
                  </a:schemeClr>
                </a:solidFill>
              </a:defRPr>
            </a:lvl8pPr>
            <a:lvl9pPr marL="17556114"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75296835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7901944" y="24582124"/>
            <a:ext cx="70736458" cy="69517264"/>
          </a:xfrm>
        </p:spPr>
        <p:txBody>
          <a:bodyPr/>
          <a:lstStyle>
            <a:defPPr>
              <a:defRPr kern="1200" smtId="4294967295"/>
            </a:defPPr>
            <a:lvl1pPr>
              <a:defRPr sz="13400"/>
            </a:lvl1pPr>
            <a:lvl2pPr>
              <a:defRPr sz="11500"/>
            </a:lvl2pPr>
            <a:lvl3pPr>
              <a:defRPr sz="9700"/>
            </a:lvl3pPr>
            <a:lvl4pPr>
              <a:defRPr sz="8700"/>
            </a:lvl4pPr>
            <a:lvl5pPr>
              <a:defRPr sz="8700"/>
            </a:lvl5pPr>
            <a:lvl6pPr>
              <a:defRPr sz="8700"/>
            </a:lvl6pPr>
            <a:lvl7pPr>
              <a:defRPr sz="8700"/>
            </a:lvl7pPr>
            <a:lvl8pPr>
              <a:defRPr sz="8700"/>
            </a:lvl8pPr>
            <a:lvl9pPr>
              <a:defRPr sz="8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369921" y="24582124"/>
            <a:ext cx="70736464" cy="69517264"/>
          </a:xfrm>
        </p:spPr>
        <p:txBody>
          <a:bodyPr/>
          <a:lstStyle>
            <a:defPPr>
              <a:defRPr kern="1200" smtId="4294967295"/>
            </a:defPPr>
            <a:lvl1pPr>
              <a:defRPr sz="13400"/>
            </a:lvl1pPr>
            <a:lvl2pPr>
              <a:defRPr sz="11500"/>
            </a:lvl2pPr>
            <a:lvl3pPr>
              <a:defRPr sz="9700"/>
            </a:lvl3pPr>
            <a:lvl4pPr>
              <a:defRPr sz="8700"/>
            </a:lvl4pPr>
            <a:lvl5pPr>
              <a:defRPr sz="8700"/>
            </a:lvl5pPr>
            <a:lvl6pPr>
              <a:defRPr sz="8700"/>
            </a:lvl6pPr>
            <a:lvl7pPr>
              <a:defRPr sz="8700"/>
            </a:lvl7pPr>
            <a:lvl8pPr>
              <a:defRPr sz="8700"/>
            </a:lvl8pPr>
            <a:lvl9pPr>
              <a:defRPr sz="8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01724514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3"/>
            <a:ext cx="39502079" cy="5486400"/>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2194562" y="7368545"/>
            <a:ext cx="19392903" cy="3070857"/>
          </a:xfrm>
        </p:spPr>
        <p:txBody>
          <a:bodyPr anchor="b"/>
          <a:lstStyle>
            <a:defPPr>
              <a:defRPr kern="1200" smtId="4294967295"/>
            </a:defPPr>
            <a:lvl1pPr marL="0" indent="0">
              <a:buNone/>
              <a:defRPr sz="11500" b="1"/>
            </a:lvl1pPr>
            <a:lvl2pPr marL="2194514" indent="0">
              <a:buNone/>
              <a:defRPr sz="9700" b="1"/>
            </a:lvl2pPr>
            <a:lvl3pPr marL="4389028" indent="0">
              <a:buNone/>
              <a:defRPr sz="8700" b="1"/>
            </a:lvl3pPr>
            <a:lvl4pPr marL="6583543" indent="0">
              <a:buNone/>
              <a:defRPr sz="7700" b="1"/>
            </a:lvl4pPr>
            <a:lvl5pPr marL="8778057" indent="0">
              <a:buNone/>
              <a:defRPr sz="7700" b="1"/>
            </a:lvl5pPr>
            <a:lvl6pPr marL="10972571" indent="0">
              <a:buNone/>
              <a:defRPr sz="7700" b="1"/>
            </a:lvl6pPr>
            <a:lvl7pPr marL="13167085" indent="0">
              <a:buNone/>
              <a:defRPr sz="7700" b="1"/>
            </a:lvl7pPr>
            <a:lvl8pPr marL="15361599" indent="0">
              <a:buNone/>
              <a:defRPr sz="7700" b="1"/>
            </a:lvl8pPr>
            <a:lvl9pPr marL="17556114"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2" y="10439402"/>
            <a:ext cx="19392903" cy="18966183"/>
          </a:xfrm>
        </p:spPr>
        <p:txBody>
          <a:bodyPr/>
          <a:lstStyle>
            <a:defPPr>
              <a:defRPr kern="1200" smtId="4294967295"/>
            </a:defPPr>
            <a:lvl1pPr>
              <a:defRPr sz="11500"/>
            </a:lvl1pPr>
            <a:lvl2pPr>
              <a:defRPr sz="97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3" y="7368545"/>
            <a:ext cx="19400520" cy="3070857"/>
          </a:xfrm>
        </p:spPr>
        <p:txBody>
          <a:bodyPr anchor="b"/>
          <a:lstStyle>
            <a:defPPr>
              <a:defRPr kern="1200" smtId="4294967295"/>
            </a:defPPr>
            <a:lvl1pPr marL="0" indent="0">
              <a:buNone/>
              <a:defRPr sz="11500" b="1"/>
            </a:lvl1pPr>
            <a:lvl2pPr marL="2194514" indent="0">
              <a:buNone/>
              <a:defRPr sz="9700" b="1"/>
            </a:lvl2pPr>
            <a:lvl3pPr marL="4389028" indent="0">
              <a:buNone/>
              <a:defRPr sz="8700" b="1"/>
            </a:lvl3pPr>
            <a:lvl4pPr marL="6583543" indent="0">
              <a:buNone/>
              <a:defRPr sz="7700" b="1"/>
            </a:lvl4pPr>
            <a:lvl5pPr marL="8778057" indent="0">
              <a:buNone/>
              <a:defRPr sz="7700" b="1"/>
            </a:lvl5pPr>
            <a:lvl6pPr marL="10972571" indent="0">
              <a:buNone/>
              <a:defRPr sz="7700" b="1"/>
            </a:lvl6pPr>
            <a:lvl7pPr marL="13167085" indent="0">
              <a:buNone/>
              <a:defRPr sz="7700" b="1"/>
            </a:lvl7pPr>
            <a:lvl8pPr marL="15361599" indent="0">
              <a:buNone/>
              <a:defRPr sz="7700" b="1"/>
            </a:lvl8pPr>
            <a:lvl9pPr marL="17556114"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3" y="10439402"/>
            <a:ext cx="19400520" cy="18966183"/>
          </a:xfrm>
        </p:spPr>
        <p:txBody>
          <a:bodyPr/>
          <a:lstStyle>
            <a:defPPr>
              <a:defRPr kern="1200" smtId="4294967295"/>
            </a:defPPr>
            <a:lvl1pPr>
              <a:defRPr sz="11500"/>
            </a:lvl1pPr>
            <a:lvl2pPr>
              <a:defRPr sz="97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8" name="Footer Placeholder 7"/>
          <p:cNvSpPr>
            <a:spLocks noGrp="1"/>
          </p:cNvSpPr>
          <p:nvPr>
            <p:ph type="ftr" sz="quarter" idx="11"/>
          </p:nvPr>
        </p:nvSpPr>
        <p:spPr/>
        <p:txBody>
          <a:bodyPr/>
          <a:lstStyle>
            <a:defPPr>
              <a:defRPr kern="1200" smtId="4294967295"/>
            </a:defPPr>
          </a:lstStyle>
          <a:p>
            <a:endParaRPr lang="en-US"/>
          </a:p>
        </p:txBody>
      </p:sp>
      <p:sp>
        <p:nvSpPr>
          <p:cNvPr id="9" name="Slide Number Placeholder 8"/>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9470194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Date Placeholder 2"/>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4" name="Footer Placeholder 3"/>
          <p:cNvSpPr>
            <a:spLocks noGrp="1"/>
          </p:cNvSpPr>
          <p:nvPr>
            <p:ph type="ftr" sz="quarter" idx="11"/>
          </p:nvPr>
        </p:nvSpPr>
        <p:spPr/>
        <p:txBody>
          <a:bodyPr/>
          <a:lstStyle>
            <a:defPPr>
              <a:defRPr kern="1200" smtId="4294967295"/>
            </a:defPPr>
          </a:lstStyle>
          <a:p>
            <a:endParaRPr lang="en-US"/>
          </a:p>
        </p:txBody>
      </p:sp>
      <p:sp>
        <p:nvSpPr>
          <p:cNvPr id="5" name="Slide Number Placeholder 4"/>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3663423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3" name="Footer Placeholder 2"/>
          <p:cNvSpPr>
            <a:spLocks noGrp="1"/>
          </p:cNvSpPr>
          <p:nvPr>
            <p:ph type="ftr" sz="quarter" idx="11"/>
          </p:nvPr>
        </p:nvSpPr>
        <p:spPr/>
        <p:txBody>
          <a:bodyPr/>
          <a:lstStyle>
            <a:defPPr>
              <a:defRPr kern="1200" smtId="4294967295"/>
            </a:defPPr>
          </a:lstStyle>
          <a:p>
            <a:endParaRPr lang="en-US"/>
          </a:p>
        </p:txBody>
      </p:sp>
      <p:sp>
        <p:nvSpPr>
          <p:cNvPr id="4" name="Slide Number Placeholder 3"/>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86091492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4" y="1310640"/>
            <a:ext cx="14439903" cy="5577840"/>
          </a:xfrm>
        </p:spPr>
        <p:txBody>
          <a:bodyPr anchor="b"/>
          <a:lstStyle>
            <a:defPPr>
              <a:defRPr kern="1200" smtId="4294967295"/>
            </a:defPPr>
            <a:lvl1pPr algn="l">
              <a:defRPr sz="9700" b="1"/>
            </a:lvl1pPr>
          </a:lstStyle>
          <a:p>
            <a:r>
              <a:rPr lang="en-US"/>
              <a:t>Click to edit Master title style</a:t>
            </a:r>
          </a:p>
        </p:txBody>
      </p:sp>
      <p:sp>
        <p:nvSpPr>
          <p:cNvPr id="3" name="Content Placeholder 2"/>
          <p:cNvSpPr>
            <a:spLocks noGrp="1"/>
          </p:cNvSpPr>
          <p:nvPr>
            <p:ph idx="1"/>
          </p:nvPr>
        </p:nvSpPr>
        <p:spPr>
          <a:xfrm>
            <a:off x="17160239" y="1310643"/>
            <a:ext cx="24536400" cy="28094942"/>
          </a:xfrm>
        </p:spPr>
        <p:txBody>
          <a:bodyPr/>
          <a:lstStyle>
            <a:defPPr>
              <a:defRPr kern="1200" smtId="4294967295"/>
            </a:defPPr>
            <a:lvl1pPr>
              <a:defRPr sz="15400"/>
            </a:lvl1pPr>
            <a:lvl2pPr>
              <a:defRPr sz="13400"/>
            </a:lvl2pPr>
            <a:lvl3pPr>
              <a:defRPr sz="11500"/>
            </a:lvl3pPr>
            <a:lvl4pPr>
              <a:defRPr sz="9700"/>
            </a:lvl4pPr>
            <a:lvl5pPr>
              <a:defRPr sz="9700"/>
            </a:lvl5pPr>
            <a:lvl6pPr>
              <a:defRPr sz="9700"/>
            </a:lvl6pPr>
            <a:lvl7pPr>
              <a:defRPr sz="9700"/>
            </a:lvl7pPr>
            <a:lvl8pPr>
              <a:defRPr sz="9700"/>
            </a:lvl8pPr>
            <a:lvl9pPr>
              <a:defRPr sz="9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4" y="6888483"/>
            <a:ext cx="14439903" cy="22517103"/>
          </a:xfrm>
        </p:spPr>
        <p:txBody>
          <a:bodyPr/>
          <a:lstStyle>
            <a:defPPr>
              <a:defRPr kern="1200" smtId="4294967295"/>
            </a:defPPr>
            <a:lvl1pPr marL="0" indent="0">
              <a:buNone/>
              <a:defRPr sz="6700"/>
            </a:lvl1pPr>
            <a:lvl2pPr marL="2194514" indent="0">
              <a:buNone/>
              <a:defRPr sz="5700"/>
            </a:lvl2pPr>
            <a:lvl3pPr marL="4389028" indent="0">
              <a:buNone/>
              <a:defRPr sz="4800"/>
            </a:lvl3pPr>
            <a:lvl4pPr marL="6583543" indent="0">
              <a:buNone/>
              <a:defRPr sz="4300"/>
            </a:lvl4pPr>
            <a:lvl5pPr marL="8778057" indent="0">
              <a:buNone/>
              <a:defRPr sz="4300"/>
            </a:lvl5pPr>
            <a:lvl6pPr marL="10972571" indent="0">
              <a:buNone/>
              <a:defRPr sz="4300"/>
            </a:lvl6pPr>
            <a:lvl7pPr marL="13167085" indent="0">
              <a:buNone/>
              <a:defRPr sz="4300"/>
            </a:lvl7pPr>
            <a:lvl8pPr marL="15361599" indent="0">
              <a:buNone/>
              <a:defRPr sz="4300"/>
            </a:lvl8pPr>
            <a:lvl9pPr marL="17556114"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83331056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2"/>
            <a:ext cx="26334721" cy="2720343"/>
          </a:xfrm>
        </p:spPr>
        <p:txBody>
          <a:bodyPr anchor="b"/>
          <a:lstStyle>
            <a:defPPr>
              <a:defRPr kern="1200" smtId="4294967295"/>
            </a:defPPr>
            <a:lvl1pPr algn="l">
              <a:defRPr sz="9700" b="1"/>
            </a:lvl1pPr>
          </a:lstStyle>
          <a:p>
            <a:r>
              <a:rPr lang="en-US"/>
              <a:t>Click to edit Master title style</a:t>
            </a:r>
          </a:p>
        </p:txBody>
      </p:sp>
      <p:sp>
        <p:nvSpPr>
          <p:cNvPr id="3" name="Picture Placeholder 2"/>
          <p:cNvSpPr>
            <a:spLocks noGrp="1"/>
          </p:cNvSpPr>
          <p:nvPr>
            <p:ph type="pic" idx="1"/>
          </p:nvPr>
        </p:nvSpPr>
        <p:spPr>
          <a:xfrm>
            <a:off x="8602983" y="2941320"/>
            <a:ext cx="26334721" cy="19751039"/>
          </a:xfrm>
        </p:spPr>
        <p:txBody>
          <a:bodyPr/>
          <a:lstStyle>
            <a:defPPr>
              <a:defRPr kern="1200" smtId="4294967295"/>
            </a:defPPr>
            <a:lvl1pPr marL="0" indent="0">
              <a:buNone/>
              <a:defRPr sz="15400"/>
            </a:lvl1pPr>
            <a:lvl2pPr marL="2194514" indent="0">
              <a:buNone/>
              <a:defRPr sz="13400"/>
            </a:lvl2pPr>
            <a:lvl3pPr marL="4389028" indent="0">
              <a:buNone/>
              <a:defRPr sz="11500"/>
            </a:lvl3pPr>
            <a:lvl4pPr marL="6583543" indent="0">
              <a:buNone/>
              <a:defRPr sz="9700"/>
            </a:lvl4pPr>
            <a:lvl5pPr marL="8778057" indent="0">
              <a:buNone/>
              <a:defRPr sz="9700"/>
            </a:lvl5pPr>
            <a:lvl6pPr marL="10972571" indent="0">
              <a:buNone/>
              <a:defRPr sz="9700"/>
            </a:lvl6pPr>
            <a:lvl7pPr marL="13167085" indent="0">
              <a:buNone/>
              <a:defRPr sz="9700"/>
            </a:lvl7pPr>
            <a:lvl8pPr marL="15361599" indent="0">
              <a:buNone/>
              <a:defRPr sz="9700"/>
            </a:lvl8pPr>
            <a:lvl9pPr marL="17556114" indent="0">
              <a:buNone/>
              <a:defRPr sz="9700"/>
            </a:lvl9pPr>
          </a:lstStyle>
          <a:p>
            <a:endParaRPr lang="en-US"/>
          </a:p>
        </p:txBody>
      </p:sp>
      <p:sp>
        <p:nvSpPr>
          <p:cNvPr id="4" name="Text Placeholder 3"/>
          <p:cNvSpPr>
            <a:spLocks noGrp="1"/>
          </p:cNvSpPr>
          <p:nvPr>
            <p:ph type="body" sz="half" idx="2"/>
          </p:nvPr>
        </p:nvSpPr>
        <p:spPr>
          <a:xfrm>
            <a:off x="8602983" y="25763224"/>
            <a:ext cx="26334721" cy="3863337"/>
          </a:xfrm>
        </p:spPr>
        <p:txBody>
          <a:bodyPr/>
          <a:lstStyle>
            <a:defPPr>
              <a:defRPr kern="1200" smtId="4294967295"/>
            </a:defPPr>
            <a:lvl1pPr marL="0" indent="0">
              <a:buNone/>
              <a:defRPr sz="6700"/>
            </a:lvl1pPr>
            <a:lvl2pPr marL="2194514" indent="0">
              <a:buNone/>
              <a:defRPr sz="5700"/>
            </a:lvl2pPr>
            <a:lvl3pPr marL="4389028" indent="0">
              <a:buNone/>
              <a:defRPr sz="4800"/>
            </a:lvl3pPr>
            <a:lvl4pPr marL="6583543" indent="0">
              <a:buNone/>
              <a:defRPr sz="4300"/>
            </a:lvl4pPr>
            <a:lvl5pPr marL="8778057" indent="0">
              <a:buNone/>
              <a:defRPr sz="4300"/>
            </a:lvl5pPr>
            <a:lvl6pPr marL="10972571" indent="0">
              <a:buNone/>
              <a:defRPr sz="4300"/>
            </a:lvl6pPr>
            <a:lvl7pPr marL="13167085" indent="0">
              <a:buNone/>
              <a:defRPr sz="4300"/>
            </a:lvl7pPr>
            <a:lvl8pPr marL="15361599" indent="0">
              <a:buNone/>
              <a:defRPr sz="4300"/>
            </a:lvl8pPr>
            <a:lvl9pPr marL="17556114"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180699579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5664612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4559085" y="4221484"/>
            <a:ext cx="35547303" cy="89877900"/>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7901947" y="4221484"/>
            <a:ext cx="105925615" cy="89877900"/>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F8E1F909-3568-40F5-8205-05484158C88C}" type="datetimeFigureOut">
              <a:rPr lang="en-US" smtClean="0"/>
              <a:t>7/6/2019</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5A40D005-FB29-4DA1-AF6A-7002CDC49E30}" type="slidenum">
              <a:rPr lang="en-US" smtClean="0"/>
              <a:t>‹#›</a:t>
            </a:fld>
            <a:endParaRPr lang="en-US"/>
          </a:p>
        </p:txBody>
      </p:sp>
    </p:spTree>
    <p:extLst>
      <p:ext uri="{BB962C8B-B14F-4D97-AF65-F5344CB8AC3E}">
        <p14:creationId xmlns:p14="http://schemas.microsoft.com/office/powerpoint/2010/main" val="26346953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3"/>
            <a:ext cx="39502079" cy="5486400"/>
          </a:xfrm>
          <a:prstGeom prst="rect">
            <a:avLst/>
          </a:prstGeom>
        </p:spPr>
        <p:txBody>
          <a:bodyPr vert="horz" lIns="438903" tIns="219451" rIns="438903" bIns="219451" rtlCol="0" anchor="ctr">
            <a:normAutofit/>
          </a:bodyPr>
          <a:lstStyle>
            <a:defPPr>
              <a:defRPr kern="1200" smtId="4294967295"/>
            </a:defPPr>
          </a:lstStyle>
          <a:p>
            <a:r>
              <a:rPr lang="en-US"/>
              <a:t>Click to edit Master title style</a:t>
            </a:r>
          </a:p>
        </p:txBody>
      </p:sp>
      <p:sp>
        <p:nvSpPr>
          <p:cNvPr id="3" name="Text Placeholder 2"/>
          <p:cNvSpPr>
            <a:spLocks noGrp="1"/>
          </p:cNvSpPr>
          <p:nvPr>
            <p:ph type="body" idx="1"/>
          </p:nvPr>
        </p:nvSpPr>
        <p:spPr>
          <a:xfrm>
            <a:off x="2194560" y="7680964"/>
            <a:ext cx="39502079" cy="21724623"/>
          </a:xfrm>
          <a:prstGeom prst="rect">
            <a:avLst/>
          </a:prstGeom>
        </p:spPr>
        <p:txBody>
          <a:bodyPr vert="horz" lIns="438903" tIns="219451" rIns="438903" bIns="219451" rtlCol="0">
            <a:normAutofit/>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03" tIns="219451" rIns="438903" bIns="219451" rtlCol="0" anchor="ctr"/>
          <a:lstStyle>
            <a:defPPr>
              <a:defRPr kern="1200" smtId="4294967295"/>
            </a:defPPr>
            <a:lvl1pPr algn="l">
              <a:defRPr sz="5700">
                <a:solidFill>
                  <a:schemeClr val="tx1">
                    <a:tint val="75000"/>
                  </a:schemeClr>
                </a:solidFill>
              </a:defRPr>
            </a:lvl1pPr>
          </a:lstStyle>
          <a:p>
            <a:fld id="{F8E1F909-3568-40F5-8205-05484158C88C}" type="datetimeFigureOut">
              <a:rPr lang="en-US" smtClean="0"/>
              <a:t>7/6/2019</a:t>
            </a:fld>
            <a:endParaRPr lang="en-US"/>
          </a:p>
        </p:txBody>
      </p:sp>
      <p:sp>
        <p:nvSpPr>
          <p:cNvPr id="5" name="Footer Placeholder 4"/>
          <p:cNvSpPr>
            <a:spLocks noGrp="1"/>
          </p:cNvSpPr>
          <p:nvPr>
            <p:ph type="ftr" sz="quarter" idx="3"/>
          </p:nvPr>
        </p:nvSpPr>
        <p:spPr>
          <a:xfrm>
            <a:off x="14996161" y="30510482"/>
            <a:ext cx="13898880" cy="1752600"/>
          </a:xfrm>
          <a:prstGeom prst="rect">
            <a:avLst/>
          </a:prstGeom>
        </p:spPr>
        <p:txBody>
          <a:bodyPr vert="horz" lIns="438903" tIns="219451" rIns="438903" bIns="219451" rtlCol="0" anchor="ctr"/>
          <a:lstStyle>
            <a:defPPr>
              <a:defRPr kern="1200" smtId="4294967295"/>
            </a:defPPr>
            <a:lvl1pPr algn="ctr">
              <a:defRPr sz="5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1" y="30510482"/>
            <a:ext cx="10241280" cy="1752600"/>
          </a:xfrm>
          <a:prstGeom prst="rect">
            <a:avLst/>
          </a:prstGeom>
        </p:spPr>
        <p:txBody>
          <a:bodyPr vert="horz" lIns="438903" tIns="219451" rIns="438903" bIns="219451" rtlCol="0" anchor="ctr"/>
          <a:lstStyle>
            <a:defPPr>
              <a:defRPr kern="1200" smtId="4294967295"/>
            </a:defPPr>
            <a:lvl1pPr algn="r">
              <a:defRPr sz="5700">
                <a:solidFill>
                  <a:schemeClr val="tx1">
                    <a:tint val="75000"/>
                  </a:schemeClr>
                </a:solidFill>
              </a:defRPr>
            </a:lvl1pPr>
          </a:lstStyle>
          <a:p>
            <a:fld id="{5A40D005-FB29-4DA1-AF6A-7002CDC49E30}" type="slidenum">
              <a:rPr lang="en-US" smtClean="0"/>
              <a:t>‹#›</a:t>
            </a:fld>
            <a:endParaRPr lang="en-US"/>
          </a:p>
        </p:txBody>
      </p:sp>
      <p:pic>
        <p:nvPicPr>
          <p:cNvPr id="7" name="New picture"/>
          <p:cNvPicPr/>
          <p:nvPr/>
        </p:nvPicPr>
        <p:blipFill>
          <a:blip r:embed="rId13"/>
          <a:stretch>
            <a:fillRect/>
          </a:stretch>
        </p:blipFill>
        <p:spPr>
          <a:xfrm rot="16200000">
            <a:off x="-11506200" y="16459200"/>
            <a:ext cx="14274800" cy="4368800"/>
          </a:xfrm>
          <a:prstGeom prst="rect">
            <a:avLst/>
          </a:prstGeom>
        </p:spPr>
      </p:pic>
      <p:pic>
        <p:nvPicPr>
          <p:cNvPr id="8" name="New picture"/>
          <p:cNvPicPr/>
          <p:nvPr/>
        </p:nvPicPr>
        <p:blipFill>
          <a:blip r:embed="rId13"/>
          <a:stretch>
            <a:fillRect/>
          </a:stretch>
        </p:blipFill>
        <p:spPr>
          <a:xfrm rot="5400000">
            <a:off x="41122600" y="16459200"/>
            <a:ext cx="14274800" cy="4368800"/>
          </a:xfrm>
          <a:prstGeom prst="rect">
            <a:avLst/>
          </a:prstGeom>
        </p:spPr>
      </p:pic>
      <p:pic>
        <p:nvPicPr>
          <p:cNvPr id="9" name="New picture"/>
          <p:cNvPicPr/>
          <p:nvPr/>
        </p:nvPicPr>
        <p:blipFill>
          <a:blip r:embed="rId14"/>
          <a:stretch>
            <a:fillRect/>
          </a:stretch>
        </p:blipFill>
        <p:spPr>
          <a:xfrm>
            <a:off x="6959600" y="33426400"/>
            <a:ext cx="29972000" cy="1549400"/>
          </a:xfrm>
          <a:prstGeom prst="rect">
            <a:avLst/>
          </a:prstGeom>
        </p:spPr>
      </p:pic>
      <p:sp>
        <p:nvSpPr>
          <p:cNvPr id="10"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deliberatingwatermelon  Size: tri-fold</a:t>
            </a:r>
          </a:p>
        </p:txBody>
      </p:sp>
    </p:spTree>
    <p:extLst>
      <p:ext uri="{BB962C8B-B14F-4D97-AF65-F5344CB8AC3E}">
        <p14:creationId xmlns:p14="http://schemas.microsoft.com/office/powerpoint/2010/main" val="1521613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4389028" rtl="0" eaLnBrk="1" latinLnBrk="0" hangingPunct="1">
        <a:spcBef>
          <a:spcPct val="0"/>
        </a:spcBef>
        <a:buNone/>
        <a:defRPr sz="21100" kern="1200">
          <a:solidFill>
            <a:schemeClr val="tx1"/>
          </a:solidFill>
          <a:latin typeface="+mj-lt"/>
          <a:ea typeface="+mj-ea"/>
          <a:cs typeface="+mj-cs"/>
        </a:defRPr>
      </a:lvl1pPr>
    </p:titleStyle>
    <p:bodyStyle>
      <a:defPPr>
        <a:defRPr kern="1200" smtId="4294967295"/>
      </a:defPPr>
      <a:lvl1pPr marL="1645886" indent="-1645886" algn="l" defTabSz="4389028"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p:bodyStyle>
    <p:otherStyle>
      <a:defPPr>
        <a:defRPr lang="en-US"/>
      </a:defPPr>
      <a:lvl1pPr marL="0" algn="l" defTabSz="4389028" rtl="0" eaLnBrk="1" latinLnBrk="0" hangingPunct="1">
        <a:defRPr sz="8700" kern="1200">
          <a:solidFill>
            <a:schemeClr val="tx1"/>
          </a:solidFill>
          <a:latin typeface="+mn-lt"/>
          <a:ea typeface="+mn-ea"/>
          <a:cs typeface="+mn-cs"/>
        </a:defRPr>
      </a:lvl1pPr>
      <a:lvl2pPr marL="2194514" algn="l" defTabSz="4389028" rtl="0" eaLnBrk="1" latinLnBrk="0" hangingPunct="1">
        <a:defRPr sz="8700" kern="1200">
          <a:solidFill>
            <a:schemeClr val="tx1"/>
          </a:solidFill>
          <a:latin typeface="+mn-lt"/>
          <a:ea typeface="+mn-ea"/>
          <a:cs typeface="+mn-cs"/>
        </a:defRPr>
      </a:lvl2pPr>
      <a:lvl3pPr marL="4389028" algn="l" defTabSz="4389028" rtl="0" eaLnBrk="1" latinLnBrk="0" hangingPunct="1">
        <a:defRPr sz="8700" kern="1200">
          <a:solidFill>
            <a:schemeClr val="tx1"/>
          </a:solidFill>
          <a:latin typeface="+mn-lt"/>
          <a:ea typeface="+mn-ea"/>
          <a:cs typeface="+mn-cs"/>
        </a:defRPr>
      </a:lvl3pPr>
      <a:lvl4pPr marL="6583543" algn="l" defTabSz="4389028" rtl="0" eaLnBrk="1" latinLnBrk="0" hangingPunct="1">
        <a:defRPr sz="8700" kern="1200">
          <a:solidFill>
            <a:schemeClr val="tx1"/>
          </a:solidFill>
          <a:latin typeface="+mn-lt"/>
          <a:ea typeface="+mn-ea"/>
          <a:cs typeface="+mn-cs"/>
        </a:defRPr>
      </a:lvl4pPr>
      <a:lvl5pPr marL="8778057" algn="l" defTabSz="4389028" rtl="0" eaLnBrk="1" latinLnBrk="0" hangingPunct="1">
        <a:defRPr sz="8700" kern="1200">
          <a:solidFill>
            <a:schemeClr val="tx1"/>
          </a:solidFill>
          <a:latin typeface="+mn-lt"/>
          <a:ea typeface="+mn-ea"/>
          <a:cs typeface="+mn-cs"/>
        </a:defRPr>
      </a:lvl5pPr>
      <a:lvl6pPr marL="10972571" algn="l" defTabSz="4389028" rtl="0" eaLnBrk="1" latinLnBrk="0" hangingPunct="1">
        <a:defRPr sz="8700" kern="1200">
          <a:solidFill>
            <a:schemeClr val="tx1"/>
          </a:solidFill>
          <a:latin typeface="+mn-lt"/>
          <a:ea typeface="+mn-ea"/>
          <a:cs typeface="+mn-cs"/>
        </a:defRPr>
      </a:lvl6pPr>
      <a:lvl7pPr marL="13167085" algn="l" defTabSz="4389028" rtl="0" eaLnBrk="1" latinLnBrk="0" hangingPunct="1">
        <a:defRPr sz="8700" kern="1200">
          <a:solidFill>
            <a:schemeClr val="tx1"/>
          </a:solidFill>
          <a:latin typeface="+mn-lt"/>
          <a:ea typeface="+mn-ea"/>
          <a:cs typeface="+mn-cs"/>
        </a:defRPr>
      </a:lvl7pPr>
      <a:lvl8pPr marL="15361599" algn="l" defTabSz="4389028" rtl="0" eaLnBrk="1" latinLnBrk="0" hangingPunct="1">
        <a:defRPr sz="8700" kern="1200">
          <a:solidFill>
            <a:schemeClr val="tx1"/>
          </a:solidFill>
          <a:latin typeface="+mn-lt"/>
          <a:ea typeface="+mn-ea"/>
          <a:cs typeface="+mn-cs"/>
        </a:defRPr>
      </a:lvl8pPr>
      <a:lvl9pPr marL="17556114" algn="l" defTabSz="4389028"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ounded Rectangle 74"/>
          <p:cNvSpPr/>
          <p:nvPr/>
        </p:nvSpPr>
        <p:spPr>
          <a:xfrm>
            <a:off x="797189" y="797037"/>
            <a:ext cx="42296823" cy="6365763"/>
          </a:xfrm>
          <a:prstGeom prst="roundRect">
            <a:avLst>
              <a:gd name="adj" fmla="val 3157"/>
            </a:avLst>
          </a:prstGeom>
          <a:solidFill>
            <a:srgbClr val="66A27A"/>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24" name="Text Placeholder 5">
            <a:extLst>
              <a:ext uri="{FF2B5EF4-FFF2-40B4-BE49-F238E27FC236}">
                <a16:creationId xmlns:a16="http://schemas.microsoft.com/office/drawing/2014/main" id="{9AFA996E-AD6B-4DC6-BC85-A182D141A5B5}"/>
              </a:ext>
            </a:extLst>
          </p:cNvPr>
          <p:cNvSpPr txBox="1"/>
          <p:nvPr/>
        </p:nvSpPr>
        <p:spPr>
          <a:xfrm>
            <a:off x="3657600" y="1544781"/>
            <a:ext cx="36576000" cy="3025532"/>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3761086">
              <a:spcBef>
                <a:spcPct val="20000"/>
              </a:spcBef>
              <a:defRPr/>
            </a:pPr>
            <a:endParaRPr lang="en-US" sz="8500" b="1" dirty="0">
              <a:solidFill>
                <a:schemeClr val="bg1"/>
              </a:solidFill>
              <a:latin typeface="Nunito" panose="00000500000000000000" pitchFamily="2" charset="0"/>
            </a:endParaRPr>
          </a:p>
          <a:p>
            <a:pPr algn="ctr" defTabSz="3761086">
              <a:spcBef>
                <a:spcPct val="20000"/>
              </a:spcBef>
              <a:defRPr/>
            </a:pPr>
            <a:r>
              <a:rPr lang="en-US" sz="8500" b="1" dirty="0">
                <a:solidFill>
                  <a:schemeClr val="bg1"/>
                </a:solidFill>
                <a:latin typeface="Nunito" panose="00000500000000000000" pitchFamily="2" charset="0"/>
              </a:rPr>
              <a:t>The Pressures of Hypertension</a:t>
            </a:r>
          </a:p>
        </p:txBody>
      </p:sp>
      <p:sp>
        <p:nvSpPr>
          <p:cNvPr id="25" name="Text Placeholder 5">
            <a:extLst>
              <a:ext uri="{FF2B5EF4-FFF2-40B4-BE49-F238E27FC236}">
                <a16:creationId xmlns:a16="http://schemas.microsoft.com/office/drawing/2014/main" id="{2CF2C83C-08B8-46D1-AEAA-7C0550B92975}"/>
              </a:ext>
            </a:extLst>
          </p:cNvPr>
          <p:cNvSpPr txBox="1"/>
          <p:nvPr/>
        </p:nvSpPr>
        <p:spPr>
          <a:xfrm>
            <a:off x="3657600" y="4746312"/>
            <a:ext cx="36576000" cy="1895904"/>
          </a:xfrm>
          <a:prstGeom prst="rect">
            <a:avLst/>
          </a:prstGeom>
        </p:spPr>
        <p:txBody>
          <a:bodyPr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defRPr/>
            </a:pPr>
            <a:r>
              <a:rPr lang="en-US" sz="5600" dirty="0">
                <a:solidFill>
                  <a:schemeClr val="bg1"/>
                </a:solidFill>
                <a:latin typeface="+mj-lt"/>
                <a:cs typeface="Arial" panose="020B0604020202020204" pitchFamily="34" charset="0"/>
              </a:rPr>
              <a:t>Rachel Tierney</a:t>
            </a:r>
          </a:p>
          <a:p>
            <a:pPr algn="ctr">
              <a:defRPr/>
            </a:pPr>
            <a:r>
              <a:rPr lang="en-US" sz="5600" dirty="0">
                <a:solidFill>
                  <a:schemeClr val="bg1"/>
                </a:solidFill>
                <a:latin typeface="+mj-lt"/>
                <a:cs typeface="Arial" panose="020B0604020202020204" pitchFamily="34" charset="0"/>
              </a:rPr>
              <a:t>State College of Florida</a:t>
            </a:r>
          </a:p>
        </p:txBody>
      </p:sp>
      <p:sp>
        <p:nvSpPr>
          <p:cNvPr id="76" name="Rounded Rectangle 75"/>
          <p:cNvSpPr/>
          <p:nvPr/>
        </p:nvSpPr>
        <p:spPr>
          <a:xfrm>
            <a:off x="768231" y="7910543"/>
            <a:ext cx="9534845" cy="14711093"/>
          </a:xfrm>
          <a:prstGeom prst="roundRect">
            <a:avLst>
              <a:gd name="adj" fmla="val 3206"/>
            </a:avLst>
          </a:prstGeom>
          <a:solidFill>
            <a:srgbClr val="AA6C76"/>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77" name="Rounded Rectangle 76"/>
          <p:cNvSpPr/>
          <p:nvPr/>
        </p:nvSpPr>
        <p:spPr>
          <a:xfrm>
            <a:off x="767064" y="23012400"/>
            <a:ext cx="9534845" cy="9111924"/>
          </a:xfrm>
          <a:prstGeom prst="roundRect">
            <a:avLst>
              <a:gd name="adj" fmla="val 3206"/>
            </a:avLst>
          </a:prstGeom>
          <a:solidFill>
            <a:srgbClr val="AA6C76"/>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84" name="TextBox 83"/>
          <p:cNvSpPr txBox="1"/>
          <p:nvPr/>
        </p:nvSpPr>
        <p:spPr>
          <a:xfrm>
            <a:off x="1030882" y="8164805"/>
            <a:ext cx="9009543" cy="646331"/>
          </a:xfrm>
          <a:prstGeom prst="rect">
            <a:avLst/>
          </a:prstGeom>
          <a:noFill/>
        </p:spPr>
        <p:txBody>
          <a:bodyPr wrap="square" rtlCol="0">
            <a:spAutoFit/>
          </a:bodyPr>
          <a:lstStyle>
            <a:defPPr>
              <a:defRPr kern="1200" smtId="4294967295"/>
            </a:defPPr>
          </a:lstStyle>
          <a:p>
            <a:r>
              <a:rPr lang="en-US" sz="3600" b="1">
                <a:solidFill>
                  <a:schemeClr val="bg1"/>
                </a:solidFill>
                <a:latin typeface="Nunito" panose="00000500000000000000" pitchFamily="2" charset="0"/>
                <a:cs typeface="Arial" panose="020B0604020202020204" pitchFamily="34" charset="0"/>
              </a:rPr>
              <a:t>Abstract</a:t>
            </a:r>
          </a:p>
        </p:txBody>
      </p:sp>
      <p:sp>
        <p:nvSpPr>
          <p:cNvPr id="85" name="TextBox 84"/>
          <p:cNvSpPr txBox="1"/>
          <p:nvPr/>
        </p:nvSpPr>
        <p:spPr>
          <a:xfrm>
            <a:off x="1030882" y="8987135"/>
            <a:ext cx="9009543" cy="13634502"/>
          </a:xfrm>
          <a:prstGeom prst="rect">
            <a:avLst/>
          </a:prstGeom>
          <a:noFill/>
        </p:spPr>
        <p:txBody>
          <a:bodyPr wrap="square" rtlCol="0">
            <a:spAutoFit/>
          </a:bodyPr>
          <a:lstStyle>
            <a:defPPr>
              <a:defRPr kern="1200" smtId="4294967295"/>
            </a:defPPr>
          </a:lstStyle>
          <a:p>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This paper is based on evidence-based studies that either conducted a randomized controlled trial or reviewed those types of trials and other experiments. Hypertension is a deadly disease and without proper control of it, can lead to death or long-term impairment.  One overview of a randomized controlled trial and another meta-analysis were used for this paper.  It is the goal of this evidence-based paper to show the results of studies regarding the question “does it truly matter if a person does not manage their blood pressure versus managing it with diet, exercise or medication?”.  The literature reviewed determines the importance of using medication for blood pressure above a sustaining systolic blood pressure of 160 or greater.</a:t>
            </a:r>
          </a:p>
        </p:txBody>
      </p:sp>
      <p:sp>
        <p:nvSpPr>
          <p:cNvPr id="4" name="Rectangle: Rounded Corners 3">
            <a:extLst>
              <a:ext uri="{FF2B5EF4-FFF2-40B4-BE49-F238E27FC236}">
                <a16:creationId xmlns:a16="http://schemas.microsoft.com/office/drawing/2014/main" id="{99ED2966-A38B-4B49-A6B6-D914E4D6F4BE}"/>
              </a:ext>
            </a:extLst>
          </p:cNvPr>
          <p:cNvSpPr/>
          <p:nvPr/>
        </p:nvSpPr>
        <p:spPr>
          <a:xfrm>
            <a:off x="1159622" y="8793480"/>
            <a:ext cx="1059946"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81A5C452-2DAF-423A-BC0E-FB2D0D0E019D}"/>
              </a:ext>
            </a:extLst>
          </p:cNvPr>
          <p:cNvSpPr txBox="1"/>
          <p:nvPr/>
        </p:nvSpPr>
        <p:spPr>
          <a:xfrm>
            <a:off x="829144" y="23177872"/>
            <a:ext cx="9009543" cy="646331"/>
          </a:xfrm>
          <a:prstGeom prst="rect">
            <a:avLst/>
          </a:prstGeom>
          <a:noFill/>
        </p:spPr>
        <p:txBody>
          <a:bodyPr wrap="square" rtlCol="0">
            <a:spAutoFit/>
          </a:bodyPr>
          <a:lstStyle>
            <a:defPPr>
              <a:defRPr kern="1200" smtId="4294967295"/>
            </a:defPPr>
          </a:lstStyle>
          <a:p>
            <a:r>
              <a:rPr lang="en-US" sz="3600" b="1">
                <a:solidFill>
                  <a:schemeClr val="bg1"/>
                </a:solidFill>
                <a:latin typeface="Nunito" panose="00000500000000000000" pitchFamily="2" charset="0"/>
                <a:cs typeface="Arial" panose="020B0604020202020204" pitchFamily="34" charset="0"/>
              </a:rPr>
              <a:t>Introduction</a:t>
            </a:r>
          </a:p>
        </p:txBody>
      </p:sp>
      <p:sp>
        <p:nvSpPr>
          <p:cNvPr id="29" name="TextBox 28">
            <a:extLst>
              <a:ext uri="{FF2B5EF4-FFF2-40B4-BE49-F238E27FC236}">
                <a16:creationId xmlns:a16="http://schemas.microsoft.com/office/drawing/2014/main" id="{FEB053B5-623C-42C1-A5BA-FDB2309E17B5}"/>
              </a:ext>
            </a:extLst>
          </p:cNvPr>
          <p:cNvSpPr txBox="1"/>
          <p:nvPr/>
        </p:nvSpPr>
        <p:spPr>
          <a:xfrm>
            <a:off x="1038240" y="24016928"/>
            <a:ext cx="9009543" cy="6863417"/>
          </a:xfrm>
          <a:prstGeom prst="rect">
            <a:avLst/>
          </a:prstGeom>
          <a:noFill/>
        </p:spPr>
        <p:txBody>
          <a:bodyPr wrap="square" rtlCol="0">
            <a:spAutoFit/>
          </a:bodyPr>
          <a:lstStyle>
            <a:defPPr>
              <a:defRPr kern="1200" smtId="4294967295"/>
            </a:defPPr>
          </a:lstStyle>
          <a:p>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The purpose of this poster is to describe the evidence of whether blood pressure medication and lifestyle changes are necessary to treat hypertension.  Specifically, the PICO question used to guide this EBP project is, "In adults with hypertension, how does blood pressure medication or a lifestyle change affect a person's life compared to not treating the issue?”</a:t>
            </a:r>
          </a:p>
        </p:txBody>
      </p:sp>
      <p:sp>
        <p:nvSpPr>
          <p:cNvPr id="30" name="Rectangle: Rounded Corners 29">
            <a:extLst>
              <a:ext uri="{FF2B5EF4-FFF2-40B4-BE49-F238E27FC236}">
                <a16:creationId xmlns:a16="http://schemas.microsoft.com/office/drawing/2014/main" id="{9793BC31-3E9A-4E00-A76F-069126324922}"/>
              </a:ext>
            </a:extLst>
          </p:cNvPr>
          <p:cNvSpPr/>
          <p:nvPr/>
        </p:nvSpPr>
        <p:spPr>
          <a:xfrm>
            <a:off x="1159622" y="21265097"/>
            <a:ext cx="1059946"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ounded Rectangle 73"/>
          <p:cNvSpPr/>
          <p:nvPr/>
        </p:nvSpPr>
        <p:spPr>
          <a:xfrm>
            <a:off x="11624960" y="7910544"/>
            <a:ext cx="17687602" cy="24213782"/>
          </a:xfrm>
          <a:prstGeom prst="roundRect">
            <a:avLst>
              <a:gd name="adj" fmla="val 902"/>
            </a:avLst>
          </a:prstGeom>
          <a:solidFill>
            <a:srgbClr val="74909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31" name="TextBox 30">
            <a:extLst>
              <a:ext uri="{FF2B5EF4-FFF2-40B4-BE49-F238E27FC236}">
                <a16:creationId xmlns:a16="http://schemas.microsoft.com/office/drawing/2014/main" id="{75E4ADE2-1C83-47FC-978F-7E0CAA0FDC54}"/>
              </a:ext>
            </a:extLst>
          </p:cNvPr>
          <p:cNvSpPr txBox="1"/>
          <p:nvPr/>
        </p:nvSpPr>
        <p:spPr>
          <a:xfrm>
            <a:off x="11850016" y="8164805"/>
            <a:ext cx="6211105" cy="646331"/>
          </a:xfrm>
          <a:prstGeom prst="rect">
            <a:avLst/>
          </a:prstGeom>
          <a:noFill/>
        </p:spPr>
        <p:txBody>
          <a:bodyPr wrap="square" rtlCol="0">
            <a:spAutoFit/>
          </a:bodyPr>
          <a:lstStyle>
            <a:defPPr>
              <a:defRPr kern="1200" smtId="4294967295"/>
            </a:defPPr>
          </a:lstStyle>
          <a:p>
            <a:r>
              <a:rPr lang="en-US" sz="3600" b="1" dirty="0">
                <a:solidFill>
                  <a:schemeClr val="bg1"/>
                </a:solidFill>
                <a:latin typeface="Nunito" panose="00000500000000000000" pitchFamily="2" charset="0"/>
                <a:cs typeface="Arial" panose="020B0604020202020204" pitchFamily="34" charset="0"/>
              </a:rPr>
              <a:t>Results</a:t>
            </a:r>
          </a:p>
        </p:txBody>
      </p:sp>
      <p:sp>
        <p:nvSpPr>
          <p:cNvPr id="32" name="TextBox 31">
            <a:extLst>
              <a:ext uri="{FF2B5EF4-FFF2-40B4-BE49-F238E27FC236}">
                <a16:creationId xmlns:a16="http://schemas.microsoft.com/office/drawing/2014/main" id="{032AC3E4-1804-415D-AFAC-CDB0EC7629F1}"/>
              </a:ext>
            </a:extLst>
          </p:cNvPr>
          <p:cNvSpPr txBox="1"/>
          <p:nvPr/>
        </p:nvSpPr>
        <p:spPr>
          <a:xfrm>
            <a:off x="11850015" y="8987134"/>
            <a:ext cx="16729193" cy="17697152"/>
          </a:xfrm>
          <a:prstGeom prst="rect">
            <a:avLst/>
          </a:prstGeom>
          <a:noFill/>
        </p:spPr>
        <p:txBody>
          <a:bodyPr wrap="square" rtlCol="0">
            <a:spAutoFit/>
          </a:bodyPr>
          <a:lstStyle>
            <a:defPPr>
              <a:defRPr kern="1200" smtId="4294967295"/>
            </a:defPPr>
          </a:lstStyle>
          <a:p>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A qualitative study was a systematic review and meta-analysis including 21 studies which involved 3,454 children, as well as a review of 15 randomized control trials which included 869 people. The study recommended that individuals with a blood pressure near or above 160/100mmhg or who have an existing cardiovascular disease should seek pharmacologic treatment rather than relying solely on diet and exercise.  It suggested that they should first start with a low dose thiazide-type diuretic and if that does not work, one should try a beta-blocker such as metoprolol.  Each study stated that the goal blood pressure for drug therapy should be to get the blood pressure down to 140/90mmhg if it aligns with the patient's safety and does not negatively affect any other comorbidities.  </a:t>
            </a:r>
          </a:p>
          <a:p>
            <a:endPar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One of the research journals used was a randomized controlled trial that was based on the effects of aerobic and resistance exercise and a healthy diet versus no diet change or exercise.  The trial was eight weeks long of which sixty-nine people who were at risk for cardiovascular disease participated it, all participants signed informed consent and were all safely monitored throughout the trial (Schroeder et al., 2019). This quantitative study found that combined aerobic and resistance reduced systolic blood pressure by 3-4 mmHg (2019) and that even though it seems only like a small decrease, it is estimated to reduce cardiac morbidity by 5%, stroke by 8–14%. </a:t>
            </a:r>
          </a:p>
        </p:txBody>
      </p:sp>
      <p:sp>
        <p:nvSpPr>
          <p:cNvPr id="33" name="Rectangle: Rounded Corners 32">
            <a:extLst>
              <a:ext uri="{FF2B5EF4-FFF2-40B4-BE49-F238E27FC236}">
                <a16:creationId xmlns:a16="http://schemas.microsoft.com/office/drawing/2014/main" id="{EBB32DFF-2B3F-417B-9F8B-8B9F5C654495}"/>
              </a:ext>
            </a:extLst>
          </p:cNvPr>
          <p:cNvSpPr/>
          <p:nvPr/>
        </p:nvSpPr>
        <p:spPr>
          <a:xfrm>
            <a:off x="11914714" y="8793480"/>
            <a:ext cx="1191686"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3088502-AC12-4D63-8249-7B40AC22BADF}"/>
              </a:ext>
            </a:extLst>
          </p:cNvPr>
          <p:cNvSpPr txBox="1"/>
          <p:nvPr/>
        </p:nvSpPr>
        <p:spPr>
          <a:xfrm>
            <a:off x="33097636" y="9828019"/>
            <a:ext cx="10423244" cy="461665"/>
          </a:xfrm>
          <a:prstGeom prst="rect">
            <a:avLst/>
          </a:prstGeom>
          <a:noFill/>
        </p:spPr>
        <p:txBody>
          <a:bodyPr wrap="square" rtlCol="0">
            <a:spAutoFit/>
          </a:bodyPr>
          <a:lstStyle>
            <a:defPPr>
              <a:defRPr kern="1200" smtId="4294967295"/>
            </a:defPPr>
          </a:lstStyle>
          <a:p>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Add your information, graphs and images to this section.</a:t>
            </a:r>
          </a:p>
        </p:txBody>
      </p:sp>
      <p:sp>
        <p:nvSpPr>
          <p:cNvPr id="78" name="Rounded Rectangle 77"/>
          <p:cNvSpPr/>
          <p:nvPr/>
        </p:nvSpPr>
        <p:spPr>
          <a:xfrm>
            <a:off x="30480000" y="7910544"/>
            <a:ext cx="12612324" cy="11596656"/>
          </a:xfrm>
          <a:prstGeom prst="roundRect">
            <a:avLst>
              <a:gd name="adj" fmla="val 2650"/>
            </a:avLst>
          </a:prstGeom>
          <a:solidFill>
            <a:srgbClr val="50798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79" name="Rounded Rectangle 78"/>
          <p:cNvSpPr/>
          <p:nvPr/>
        </p:nvSpPr>
        <p:spPr>
          <a:xfrm>
            <a:off x="30498498" y="29198195"/>
            <a:ext cx="12644136" cy="3263005"/>
          </a:xfrm>
          <a:prstGeom prst="roundRect">
            <a:avLst>
              <a:gd name="adj" fmla="val 3951"/>
            </a:avLst>
          </a:prstGeom>
          <a:solidFill>
            <a:srgbClr val="C78059"/>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dirty="0"/>
          </a:p>
        </p:txBody>
      </p:sp>
      <p:sp>
        <p:nvSpPr>
          <p:cNvPr id="80" name="Rounded Rectangle 79"/>
          <p:cNvSpPr/>
          <p:nvPr/>
        </p:nvSpPr>
        <p:spPr>
          <a:xfrm>
            <a:off x="30480000" y="19761460"/>
            <a:ext cx="12612324" cy="9052651"/>
          </a:xfrm>
          <a:prstGeom prst="roundRect">
            <a:avLst>
              <a:gd name="adj" fmla="val 3951"/>
            </a:avLst>
          </a:prstGeom>
          <a:solidFill>
            <a:srgbClr val="50798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11500"/>
          </a:p>
        </p:txBody>
      </p:sp>
      <p:sp>
        <p:nvSpPr>
          <p:cNvPr id="37" name="TextBox 36">
            <a:extLst>
              <a:ext uri="{FF2B5EF4-FFF2-40B4-BE49-F238E27FC236}">
                <a16:creationId xmlns:a16="http://schemas.microsoft.com/office/drawing/2014/main" id="{A4C26EDB-7235-4F91-A0E2-B62F3F0FCF6C}"/>
              </a:ext>
            </a:extLst>
          </p:cNvPr>
          <p:cNvSpPr txBox="1"/>
          <p:nvPr/>
        </p:nvSpPr>
        <p:spPr>
          <a:xfrm>
            <a:off x="33110063" y="8164805"/>
            <a:ext cx="9721438" cy="646331"/>
          </a:xfrm>
          <a:prstGeom prst="rect">
            <a:avLst/>
          </a:prstGeom>
          <a:noFill/>
        </p:spPr>
        <p:txBody>
          <a:bodyPr wrap="square" rtlCol="0">
            <a:spAutoFit/>
          </a:bodyPr>
          <a:lstStyle>
            <a:defPPr>
              <a:defRPr kern="1200" smtId="4294967295"/>
            </a:defPPr>
          </a:lstStyle>
          <a:p>
            <a:r>
              <a:rPr lang="en-US" sz="3600" b="1" dirty="0">
                <a:solidFill>
                  <a:schemeClr val="bg1"/>
                </a:solidFill>
                <a:latin typeface="Nunito" panose="00000500000000000000" pitchFamily="2" charset="0"/>
                <a:cs typeface="Arial" panose="020B0604020202020204" pitchFamily="34" charset="0"/>
              </a:rPr>
              <a:t>Methodology </a:t>
            </a:r>
          </a:p>
        </p:txBody>
      </p:sp>
      <p:sp>
        <p:nvSpPr>
          <p:cNvPr id="38" name="TextBox 37">
            <a:extLst>
              <a:ext uri="{FF2B5EF4-FFF2-40B4-BE49-F238E27FC236}">
                <a16:creationId xmlns:a16="http://schemas.microsoft.com/office/drawing/2014/main" id="{D42D236E-7546-4230-89C4-A3CB68860FFA}"/>
              </a:ext>
            </a:extLst>
          </p:cNvPr>
          <p:cNvSpPr txBox="1"/>
          <p:nvPr/>
        </p:nvSpPr>
        <p:spPr>
          <a:xfrm>
            <a:off x="31089600" y="9065397"/>
            <a:ext cx="11741901" cy="9694962"/>
          </a:xfrm>
          <a:prstGeom prst="rect">
            <a:avLst/>
          </a:prstGeom>
          <a:noFill/>
        </p:spPr>
        <p:txBody>
          <a:bodyPr wrap="square" rtlCol="0">
            <a:spAutoFit/>
          </a:bodyPr>
          <a:lstStyle>
            <a:defPPr>
              <a:defRPr kern="1200" smtId="4294967295"/>
            </a:defPPr>
          </a:lstStyle>
          <a:p>
            <a:pPr lvl="0"/>
            <a:r>
              <a:rPr lang="en-US" sz="4000" dirty="0">
                <a:solidFill>
                  <a:prstClr val="white"/>
                </a:solidFill>
                <a:latin typeface="Open Sans" panose="020B0606030504020204" pitchFamily="34" charset="0"/>
                <a:ea typeface="Open Sans" panose="020B0606030504020204" pitchFamily="34" charset="0"/>
                <a:cs typeface="Open Sans" panose="020B0606030504020204" pitchFamily="34" charset="0"/>
              </a:rPr>
              <a:t>The Johns Hopkins Nursing (JHN) Evidence-Based Practice (EBP) Model and Guidelines were used to guide this EBP project. The State College of Florida’s online library was accessed, and their databases for Joanna Briggs Institute, Academic OneFile, and PubMed were used in completing this evidence-based research paper. All journals used in this paper are in English and have been cited using APA format and are peer-reviewed and published in the last five in order to obtain accurate information. The search terms used were hypertension, Blood pressure, diet, and exercise.  The scholarly review of the literature used showed that all trials and analysis of material are good or of high quality.</a:t>
            </a:r>
          </a:p>
          <a:p>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39" name="Rectangle: Rounded Corners 38">
            <a:extLst>
              <a:ext uri="{FF2B5EF4-FFF2-40B4-BE49-F238E27FC236}">
                <a16:creationId xmlns:a16="http://schemas.microsoft.com/office/drawing/2014/main" id="{2B650100-83FA-4A86-9D02-FDB1046A1C5A}"/>
              </a:ext>
            </a:extLst>
          </p:cNvPr>
          <p:cNvSpPr/>
          <p:nvPr/>
        </p:nvSpPr>
        <p:spPr>
          <a:xfrm>
            <a:off x="34012529" y="8793480"/>
            <a:ext cx="1052567"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5E7CCBE-8901-4B3D-AE78-2BE3AAB26519}"/>
              </a:ext>
            </a:extLst>
          </p:cNvPr>
          <p:cNvSpPr txBox="1"/>
          <p:nvPr/>
        </p:nvSpPr>
        <p:spPr>
          <a:xfrm>
            <a:off x="31089600" y="19915213"/>
            <a:ext cx="11741901" cy="646331"/>
          </a:xfrm>
          <a:prstGeom prst="rect">
            <a:avLst/>
          </a:prstGeom>
          <a:noFill/>
        </p:spPr>
        <p:txBody>
          <a:bodyPr wrap="square" rtlCol="0">
            <a:spAutoFit/>
          </a:bodyPr>
          <a:lstStyle>
            <a:defPPr>
              <a:defRPr kern="1200" smtId="4294967295"/>
            </a:defPPr>
          </a:lstStyle>
          <a:p>
            <a:r>
              <a:rPr lang="en-US" sz="3600" b="1" dirty="0">
                <a:solidFill>
                  <a:schemeClr val="bg1"/>
                </a:solidFill>
                <a:latin typeface="Nunito" panose="00000500000000000000" pitchFamily="2" charset="0"/>
                <a:cs typeface="Arial" panose="020B0604020202020204" pitchFamily="34" charset="0"/>
              </a:rPr>
              <a:t>Conclusion</a:t>
            </a:r>
          </a:p>
        </p:txBody>
      </p:sp>
      <p:sp>
        <p:nvSpPr>
          <p:cNvPr id="41" name="TextBox 40">
            <a:extLst>
              <a:ext uri="{FF2B5EF4-FFF2-40B4-BE49-F238E27FC236}">
                <a16:creationId xmlns:a16="http://schemas.microsoft.com/office/drawing/2014/main" id="{D6F40EB5-8D73-41C9-8CC9-4FFF7382622E}"/>
              </a:ext>
            </a:extLst>
          </p:cNvPr>
          <p:cNvSpPr txBox="1"/>
          <p:nvPr/>
        </p:nvSpPr>
        <p:spPr>
          <a:xfrm>
            <a:off x="30830103" y="20654542"/>
            <a:ext cx="12312531" cy="7478970"/>
          </a:xfrm>
          <a:prstGeom prst="rect">
            <a:avLst/>
          </a:prstGeom>
          <a:noFill/>
        </p:spPr>
        <p:txBody>
          <a:bodyPr wrap="square" rtlCol="0">
            <a:spAutoFit/>
          </a:bodyPr>
          <a:lstStyle>
            <a:defPPr>
              <a:defRPr kern="1200" smtId="4294967295"/>
            </a:defPPr>
          </a:lstStyle>
          <a:p>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These three peer-reviewed journals all conclude that diet, exercise, and medication are all critical when attempting to treat hypertension. If an individual did nothing about their high blood pressure the chances of them having a stroke or a heart attack are very high.  Nurses have the unique opportunity to educate their patients and others around them of the dangers of unhealthy living.  Education must be more available for those who have not been diagnosed with cardiovascular disease in order to decrease the growing rate of individuals with heart disease.</a:t>
            </a:r>
          </a:p>
        </p:txBody>
      </p:sp>
      <p:sp>
        <p:nvSpPr>
          <p:cNvPr id="42" name="Rectangle: Rounded Corners 41">
            <a:extLst>
              <a:ext uri="{FF2B5EF4-FFF2-40B4-BE49-F238E27FC236}">
                <a16:creationId xmlns:a16="http://schemas.microsoft.com/office/drawing/2014/main" id="{002942FC-744D-4F59-A0B9-6D4CBD4EA1A9}"/>
              </a:ext>
            </a:extLst>
          </p:cNvPr>
          <p:cNvSpPr/>
          <p:nvPr/>
        </p:nvSpPr>
        <p:spPr>
          <a:xfrm>
            <a:off x="34012529" y="21366480"/>
            <a:ext cx="1052567"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56C266B8-8AB7-40F0-B164-823BEF121F94}"/>
              </a:ext>
            </a:extLst>
          </p:cNvPr>
          <p:cNvSpPr/>
          <p:nvPr/>
        </p:nvSpPr>
        <p:spPr>
          <a:xfrm>
            <a:off x="34012529" y="27614879"/>
            <a:ext cx="1052567" cy="45720"/>
          </a:xfrm>
          <a:prstGeom prst="roundRect">
            <a:avLst>
              <a:gd name="adj" fmla="val 5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a:extLst>
              <a:ext uri="{FF2B5EF4-FFF2-40B4-BE49-F238E27FC236}">
                <a16:creationId xmlns:a16="http://schemas.microsoft.com/office/drawing/2014/main" id="{8D7A7BCC-6743-40D2-B9B0-2867AAA4D632}"/>
              </a:ext>
            </a:extLst>
          </p:cNvPr>
          <p:cNvGrpSpPr/>
          <p:nvPr/>
        </p:nvGrpSpPr>
        <p:grpSpPr>
          <a:xfrm>
            <a:off x="10781138" y="0"/>
            <a:ext cx="19270306" cy="33680649"/>
            <a:chOff x="10770519" y="0"/>
            <a:chExt cx="19270306" cy="33680649"/>
          </a:xfrm>
        </p:grpSpPr>
        <p:sp>
          <p:nvSpPr>
            <p:cNvPr id="48" name="TextBox 51">
              <a:extLst>
                <a:ext uri="{FF2B5EF4-FFF2-40B4-BE49-F238E27FC236}">
                  <a16:creationId xmlns:a16="http://schemas.microsoft.com/office/drawing/2014/main" id="{E4C4A74D-EA23-49E9-BBF7-AE282F8CE6C8}"/>
                </a:ext>
              </a:extLst>
            </p:cNvPr>
            <p:cNvSpPr txBox="1">
              <a:spLocks noChangeArrowheads="1"/>
            </p:cNvSpPr>
            <p:nvPr/>
          </p:nvSpPr>
          <p:spPr bwMode="auto">
            <a:xfrm rot="16200000">
              <a:off x="-5505801" y="16276320"/>
              <a:ext cx="32918400" cy="36576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a:lstStyle>
            <a:p>
              <a:pPr eaLnBrk="1" hangingPunct="1"/>
              <a:r>
                <a:rPr lang="en-US" sz="1800" b="1">
                  <a:solidFill>
                    <a:schemeClr val="bg1"/>
                  </a:solidFill>
                  <a:latin typeface="Arial" panose="020B0604020202020204" pitchFamily="34" charset="0"/>
                </a:rPr>
                <a:t>TRIFOLD AREA – THIS GUIDE WILL BE REMOVED BEFORE PRINTING – TRIFOLD AREA – THIS GUIDE WILL BE REMOVED BEFORE PRINTING – TRIFOLD AREA – THIS GUIDE WILL BE REMOVED BEFORE PRINTING – TRIFOLD AREA – THIS GUIDE WILL BE REMOVED BEFORE PRINTING – TRIFOLD </a:t>
              </a:r>
            </a:p>
          </p:txBody>
        </p:sp>
        <p:sp>
          <p:nvSpPr>
            <p:cNvPr id="49" name="TextBox 51">
              <a:extLst>
                <a:ext uri="{FF2B5EF4-FFF2-40B4-BE49-F238E27FC236}">
                  <a16:creationId xmlns:a16="http://schemas.microsoft.com/office/drawing/2014/main" id="{904CF93A-9750-48ED-AC6A-235688D1D322}"/>
                </a:ext>
              </a:extLst>
            </p:cNvPr>
            <p:cNvSpPr txBox="1">
              <a:spLocks noChangeArrowheads="1"/>
            </p:cNvSpPr>
            <p:nvPr/>
          </p:nvSpPr>
          <p:spPr bwMode="auto">
            <a:xfrm rot="16200000">
              <a:off x="13398745" y="17038569"/>
              <a:ext cx="32918400" cy="36576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a:lstStyle>
            <a:p>
              <a:pPr eaLnBrk="1" hangingPunct="1"/>
              <a:r>
                <a:rPr lang="en-US" sz="1800" b="1" dirty="0">
                  <a:solidFill>
                    <a:schemeClr val="bg1"/>
                  </a:solidFill>
                  <a:latin typeface="Arial" panose="020B0604020202020204" pitchFamily="34" charset="0"/>
                </a:rPr>
                <a:t>TRIFOLD AREA – THIS GUIDE WILL BE REMOVED BEFORE PRINTING – TRIFOLD AREA – THIS GUIDE WILL BE REMOVED BEFORE PRINTING – TRIFOLD AREA – THIS GUIDE WILL BE REMOVED BEFORE PRINTING – TRIFOLD AREA – THIS GUIDE WILL BE REMOVED BEFORE PRINTING – TRIFOLD </a:t>
              </a:r>
            </a:p>
          </p:txBody>
        </p:sp>
      </p:grpSp>
      <p:pic>
        <p:nvPicPr>
          <p:cNvPr id="3" name="Picture 2" descr="A variety of fresh fruit and vegetables&#10;&#10;Description automatically generated">
            <a:extLst>
              <a:ext uri="{FF2B5EF4-FFF2-40B4-BE49-F238E27FC236}">
                <a16:creationId xmlns:a16="http://schemas.microsoft.com/office/drawing/2014/main" id="{75ED2CDA-E720-46E5-A4CA-617A702C9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98498" y="29125218"/>
            <a:ext cx="6487870" cy="3335982"/>
          </a:xfrm>
          <a:prstGeom prst="rect">
            <a:avLst/>
          </a:prstGeom>
        </p:spPr>
      </p:pic>
      <p:pic>
        <p:nvPicPr>
          <p:cNvPr id="6" name="Picture 5" descr="A drawing of a cartoon character&#10;&#10;Description automatically generated">
            <a:extLst>
              <a:ext uri="{FF2B5EF4-FFF2-40B4-BE49-F238E27FC236}">
                <a16:creationId xmlns:a16="http://schemas.microsoft.com/office/drawing/2014/main" id="{CD8F096F-1B3C-478A-A8C7-DF0A06DD1A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3400" y="27231768"/>
            <a:ext cx="6066646" cy="5068556"/>
          </a:xfrm>
          <a:prstGeom prst="rect">
            <a:avLst/>
          </a:prstGeom>
        </p:spPr>
      </p:pic>
      <p:pic>
        <p:nvPicPr>
          <p:cNvPr id="8" name="Picture 7">
            <a:extLst>
              <a:ext uri="{FF2B5EF4-FFF2-40B4-BE49-F238E27FC236}">
                <a16:creationId xmlns:a16="http://schemas.microsoft.com/office/drawing/2014/main" id="{760EC622-C909-4F47-BA45-A04C9C40B7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0021" y="26832220"/>
            <a:ext cx="4786780" cy="5920781"/>
          </a:xfrm>
          <a:prstGeom prst="rect">
            <a:avLst/>
          </a:prstGeom>
        </p:spPr>
      </p:pic>
      <p:pic>
        <p:nvPicPr>
          <p:cNvPr id="10" name="Picture 9" descr="A bowl of oranges on a table&#10;&#10;Description automatically generated">
            <a:extLst>
              <a:ext uri="{FF2B5EF4-FFF2-40B4-BE49-F238E27FC236}">
                <a16:creationId xmlns:a16="http://schemas.microsoft.com/office/drawing/2014/main" id="{C7EFD4A4-883F-4D10-B204-6F8F6C3BE0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86368" y="29068371"/>
            <a:ext cx="6276956" cy="3478469"/>
          </a:xfrm>
          <a:prstGeom prst="rect">
            <a:avLst/>
          </a:prstGeom>
        </p:spPr>
      </p:pic>
    </p:spTree>
    <p:extLst>
      <p:ext uri="{BB962C8B-B14F-4D97-AF65-F5344CB8AC3E}">
        <p14:creationId xmlns:p14="http://schemas.microsoft.com/office/powerpoint/2010/main" val="127040473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deliberatingwatermelon|09-20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833</Words>
  <Application>Microsoft Office PowerPoint</Application>
  <PresentationFormat>Custom</PresentationFormat>
  <Paragraphs>24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Open Sans</vt:lpstr>
      <vt:lpstr>Nunito</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to create a scientific poster</dc:title>
  <dc:subject>Free Research Poster</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Rachel Tierney</cp:lastModifiedBy>
  <cp:revision>25</cp:revision>
  <cp:lastPrinted>2012-07-31T19:59:21Z</cp:lastPrinted>
  <dcterms:modified xsi:type="dcterms:W3CDTF">2019-07-07T02:28:46Z</dcterms:modified>
  <cp:category>research posters template</cp:category>
</cp:coreProperties>
</file>